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3" r:id="rId3"/>
    <p:sldId id="262" r:id="rId4"/>
    <p:sldId id="261" r:id="rId5"/>
    <p:sldId id="258" r:id="rId6"/>
    <p:sldId id="260" r:id="rId7"/>
    <p:sldId id="259" r:id="rId8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497"/>
  </p:normalViewPr>
  <p:slideViewPr>
    <p:cSldViewPr snapToGrid="0" snapToObjects="1">
      <p:cViewPr varScale="1">
        <p:scale>
          <a:sx n="41" d="100"/>
          <a:sy n="41" d="100"/>
        </p:scale>
        <p:origin x="18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7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Down Arrow 90">
            <a:extLst>
              <a:ext uri="{FF2B5EF4-FFF2-40B4-BE49-F238E27FC236}">
                <a16:creationId xmlns:a16="http://schemas.microsoft.com/office/drawing/2014/main" id="{302CAB8D-38F7-5847-8966-4A1B4B63D0C4}"/>
              </a:ext>
            </a:extLst>
          </p:cNvPr>
          <p:cNvSpPr/>
          <p:nvPr/>
        </p:nvSpPr>
        <p:spPr>
          <a:xfrm rot="20063934">
            <a:off x="2243273" y="1355207"/>
            <a:ext cx="381964" cy="246400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E2D4A8-8BB8-2F43-9C00-7AA5F26254A8}"/>
              </a:ext>
            </a:extLst>
          </p:cNvPr>
          <p:cNvSpPr/>
          <p:nvPr/>
        </p:nvSpPr>
        <p:spPr>
          <a:xfrm>
            <a:off x="481744" y="901704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1BE52F2-44D8-3946-91BA-8CBDEEF062E2}"/>
              </a:ext>
            </a:extLst>
          </p:cNvPr>
          <p:cNvSpPr/>
          <p:nvPr/>
        </p:nvSpPr>
        <p:spPr>
          <a:xfrm>
            <a:off x="3885884" y="393228"/>
            <a:ext cx="835349" cy="48008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move.n.1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564DD4A6-F7F3-2546-8382-1D0945B4E78A}"/>
              </a:ext>
            </a:extLst>
          </p:cNvPr>
          <p:cNvSpPr/>
          <p:nvPr/>
        </p:nvSpPr>
        <p:spPr>
          <a:xfrm>
            <a:off x="6235975" y="103125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Move.v.2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038AF7F2-DB8E-EA4C-A50E-0D38ADEB29DF}"/>
              </a:ext>
            </a:extLst>
          </p:cNvPr>
          <p:cNvSpPr/>
          <p:nvPr/>
        </p:nvSpPr>
        <p:spPr>
          <a:xfrm>
            <a:off x="6687703" y="360126"/>
            <a:ext cx="823536" cy="338554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F18428-BE7B-6149-B28B-66E4A3C10311}"/>
              </a:ext>
            </a:extLst>
          </p:cNvPr>
          <p:cNvSpPr/>
          <p:nvPr/>
        </p:nvSpPr>
        <p:spPr>
          <a:xfrm>
            <a:off x="3250414" y="404094"/>
            <a:ext cx="245404" cy="2430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EC56B1-6C26-C644-8EB5-7553A16B6428}"/>
              </a:ext>
            </a:extLst>
          </p:cNvPr>
          <p:cNvSpPr/>
          <p:nvPr/>
        </p:nvSpPr>
        <p:spPr>
          <a:xfrm>
            <a:off x="3257748" y="669722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E3E05B-BDE4-084E-95CE-F1CA543884EC}"/>
              </a:ext>
            </a:extLst>
          </p:cNvPr>
          <p:cNvSpPr/>
          <p:nvPr/>
        </p:nvSpPr>
        <p:spPr>
          <a:xfrm>
            <a:off x="3511162" y="744234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7C959-7CBD-684F-8DBD-F34E35D85BC2}"/>
              </a:ext>
            </a:extLst>
          </p:cNvPr>
          <p:cNvSpPr/>
          <p:nvPr/>
        </p:nvSpPr>
        <p:spPr>
          <a:xfrm>
            <a:off x="7284371" y="83929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FCC9EE-5F21-3D41-9A90-B6BC0A840EC0}"/>
              </a:ext>
            </a:extLst>
          </p:cNvPr>
          <p:cNvSpPr/>
          <p:nvPr/>
        </p:nvSpPr>
        <p:spPr>
          <a:xfrm>
            <a:off x="7621862" y="849084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C7BCDAC-54D6-484F-82FC-08CE1581E142}"/>
              </a:ext>
            </a:extLst>
          </p:cNvPr>
          <p:cNvSpPr/>
          <p:nvPr/>
        </p:nvSpPr>
        <p:spPr>
          <a:xfrm>
            <a:off x="3279796" y="1128542"/>
            <a:ext cx="222092" cy="2073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1297CF-5CF7-CF42-96FD-9A99F24D19D1}"/>
              </a:ext>
            </a:extLst>
          </p:cNvPr>
          <p:cNvSpPr/>
          <p:nvPr/>
        </p:nvSpPr>
        <p:spPr>
          <a:xfrm>
            <a:off x="3538338" y="1128543"/>
            <a:ext cx="222092" cy="2073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E51576-41D5-1243-879F-C8017C866620}"/>
              </a:ext>
            </a:extLst>
          </p:cNvPr>
          <p:cNvSpPr/>
          <p:nvPr/>
        </p:nvSpPr>
        <p:spPr>
          <a:xfrm>
            <a:off x="3794664" y="1120610"/>
            <a:ext cx="230160" cy="2175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FC83CC-28ED-794A-96F6-BAD21E33C60C}"/>
              </a:ext>
            </a:extLst>
          </p:cNvPr>
          <p:cNvSpPr/>
          <p:nvPr/>
        </p:nvSpPr>
        <p:spPr>
          <a:xfrm>
            <a:off x="7255558" y="1270482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EF267-05A2-6445-83EE-BEED7D9FEB74}"/>
              </a:ext>
            </a:extLst>
          </p:cNvPr>
          <p:cNvSpPr/>
          <p:nvPr/>
        </p:nvSpPr>
        <p:spPr>
          <a:xfrm>
            <a:off x="7621862" y="1256526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C7159A-FBDB-4647-913A-3803F0FAD685}"/>
              </a:ext>
            </a:extLst>
          </p:cNvPr>
          <p:cNvCxnSpPr>
            <a:cxnSpLocks/>
            <a:stCxn id="61" idx="5"/>
            <a:endCxn id="58" idx="4"/>
          </p:cNvCxnSpPr>
          <p:nvPr/>
        </p:nvCxnSpPr>
        <p:spPr>
          <a:xfrm flipV="1">
            <a:off x="3459879" y="393227"/>
            <a:ext cx="546026" cy="2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711CEE-B6E9-DC48-81E4-E8D558E76AA7}"/>
              </a:ext>
            </a:extLst>
          </p:cNvPr>
          <p:cNvCxnSpPr>
            <a:cxnSpLocks/>
            <a:stCxn id="62" idx="4"/>
            <a:endCxn id="58" idx="4"/>
          </p:cNvCxnSpPr>
          <p:nvPr/>
        </p:nvCxnSpPr>
        <p:spPr>
          <a:xfrm flipV="1">
            <a:off x="3376783" y="393228"/>
            <a:ext cx="629122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DEB95-0A4A-4549-93CD-6D05AFE35DAC}"/>
              </a:ext>
            </a:extLst>
          </p:cNvPr>
          <p:cNvCxnSpPr>
            <a:cxnSpLocks/>
            <a:stCxn id="63" idx="3"/>
            <a:endCxn id="58" idx="3"/>
          </p:cNvCxnSpPr>
          <p:nvPr/>
        </p:nvCxnSpPr>
        <p:spPr>
          <a:xfrm flipV="1">
            <a:off x="3546027" y="633272"/>
            <a:ext cx="339856" cy="32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D7407D-9616-0B41-A181-BF48229BFE65}"/>
              </a:ext>
            </a:extLst>
          </p:cNvPr>
          <p:cNvCxnSpPr>
            <a:cxnSpLocks/>
            <a:stCxn id="64" idx="3"/>
            <a:endCxn id="59" idx="5"/>
          </p:cNvCxnSpPr>
          <p:nvPr/>
        </p:nvCxnSpPr>
        <p:spPr>
          <a:xfrm flipH="1" flipV="1">
            <a:off x="6971179" y="1031254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F5A91D-A5DC-2F4F-AAE4-F61B4CBC0E65}"/>
              </a:ext>
            </a:extLst>
          </p:cNvPr>
          <p:cNvCxnSpPr>
            <a:cxnSpLocks/>
            <a:stCxn id="65" idx="3"/>
            <a:endCxn id="59" idx="5"/>
          </p:cNvCxnSpPr>
          <p:nvPr/>
        </p:nvCxnSpPr>
        <p:spPr>
          <a:xfrm flipH="1" flipV="1">
            <a:off x="6971180" y="1031254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E6D8DA-B715-2E46-81F6-ECD87FF8221C}"/>
              </a:ext>
            </a:extLst>
          </p:cNvPr>
          <p:cNvCxnSpPr>
            <a:cxnSpLocks/>
            <a:stCxn id="66" idx="7"/>
            <a:endCxn id="58" idx="2"/>
          </p:cNvCxnSpPr>
          <p:nvPr/>
        </p:nvCxnSpPr>
        <p:spPr>
          <a:xfrm flipV="1">
            <a:off x="3469363" y="873315"/>
            <a:ext cx="536542" cy="2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4CC898-9EF8-9D48-8DF1-082187A6A9C2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649385" y="873314"/>
            <a:ext cx="356521" cy="2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5C06BC-A44B-9A49-80CB-7CA4A99E55FD}"/>
              </a:ext>
            </a:extLst>
          </p:cNvPr>
          <p:cNvCxnSpPr>
            <a:cxnSpLocks/>
            <a:stCxn id="68" idx="0"/>
            <a:endCxn id="58" idx="1"/>
          </p:cNvCxnSpPr>
          <p:nvPr/>
        </p:nvCxnSpPr>
        <p:spPr>
          <a:xfrm flipV="1">
            <a:off x="3909744" y="873314"/>
            <a:ext cx="691466" cy="2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F38A94-8F81-2942-9350-56A75A69A478}"/>
              </a:ext>
            </a:extLst>
          </p:cNvPr>
          <p:cNvCxnSpPr>
            <a:cxnSpLocks/>
            <a:stCxn id="69" idx="1"/>
            <a:endCxn id="59" idx="0"/>
          </p:cNvCxnSpPr>
          <p:nvPr/>
        </p:nvCxnSpPr>
        <p:spPr>
          <a:xfrm flipH="1" flipV="1">
            <a:off x="7067723" y="1224342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EB20F8-5861-F74B-A4EF-3B3EA6D63F48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H="1" flipV="1">
            <a:off x="6971180" y="1417432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5CE7D87-7F0B-054D-A7E8-C75006F32FD1}"/>
              </a:ext>
            </a:extLst>
          </p:cNvPr>
          <p:cNvSpPr/>
          <p:nvPr/>
        </p:nvSpPr>
        <p:spPr>
          <a:xfrm>
            <a:off x="5094279" y="614817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move.</a:t>
            </a:r>
            <a:br>
              <a:rPr lang="en-US" sz="1400" b="1"/>
            </a:br>
            <a:r>
              <a:rPr lang="en-US" sz="1400" b="1"/>
              <a:t>global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729A65-825F-EE42-9B86-B0547BD7EE70}"/>
              </a:ext>
            </a:extLst>
          </p:cNvPr>
          <p:cNvCxnSpPr>
            <a:cxnSpLocks/>
            <a:stCxn id="83" idx="0"/>
            <a:endCxn id="58" idx="0"/>
          </p:cNvCxnSpPr>
          <p:nvPr/>
        </p:nvCxnSpPr>
        <p:spPr>
          <a:xfrm flipH="1">
            <a:off x="4721233" y="614817"/>
            <a:ext cx="763113" cy="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E3ECBE-9C5E-B644-907A-E75FAD4B7107}"/>
              </a:ext>
            </a:extLst>
          </p:cNvPr>
          <p:cNvCxnSpPr>
            <a:cxnSpLocks/>
            <a:stCxn id="83" idx="3"/>
            <a:endCxn id="59" idx="3"/>
          </p:cNvCxnSpPr>
          <p:nvPr/>
        </p:nvCxnSpPr>
        <p:spPr>
          <a:xfrm>
            <a:off x="5874412" y="880748"/>
            <a:ext cx="361563" cy="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E5F748-F8F7-1549-B4FA-892B29CED4A7}"/>
              </a:ext>
            </a:extLst>
          </p:cNvPr>
          <p:cNvCxnSpPr>
            <a:cxnSpLocks/>
            <a:stCxn id="83" idx="0"/>
            <a:endCxn id="60" idx="2"/>
          </p:cNvCxnSpPr>
          <p:nvPr/>
        </p:nvCxnSpPr>
        <p:spPr>
          <a:xfrm>
            <a:off x="5484346" y="614818"/>
            <a:ext cx="1287997" cy="8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26B2CE8-2D1A-7945-82D9-74DAF8FD2941}"/>
              </a:ext>
            </a:extLst>
          </p:cNvPr>
          <p:cNvCxnSpPr>
            <a:cxnSpLocks/>
            <a:stCxn id="64" idx="2"/>
            <a:endCxn id="59" idx="5"/>
          </p:cNvCxnSpPr>
          <p:nvPr/>
        </p:nvCxnSpPr>
        <p:spPr>
          <a:xfrm flipH="1">
            <a:off x="6971179" y="958907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ket 212">
            <a:extLst>
              <a:ext uri="{FF2B5EF4-FFF2-40B4-BE49-F238E27FC236}">
                <a16:creationId xmlns:a16="http://schemas.microsoft.com/office/drawing/2014/main" id="{5026DB3C-DE45-3748-B670-245658E18F24}"/>
              </a:ext>
            </a:extLst>
          </p:cNvPr>
          <p:cNvSpPr/>
          <p:nvPr/>
        </p:nvSpPr>
        <p:spPr>
          <a:xfrm rot="-5400000">
            <a:off x="5193458" y="-1242008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>
            <a:extLst>
              <a:ext uri="{FF2B5EF4-FFF2-40B4-BE49-F238E27FC236}">
                <a16:creationId xmlns:a16="http://schemas.microsoft.com/office/drawing/2014/main" id="{FC43F30F-9170-724F-8836-7A16230F08B2}"/>
              </a:ext>
            </a:extLst>
          </p:cNvPr>
          <p:cNvSpPr/>
          <p:nvPr/>
        </p:nvSpPr>
        <p:spPr>
          <a:xfrm>
            <a:off x="5293362" y="1737824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DB75647-4550-004E-83BE-CA20B0E2BF43}"/>
              </a:ext>
            </a:extLst>
          </p:cNvPr>
          <p:cNvSpPr/>
          <p:nvPr/>
        </p:nvSpPr>
        <p:spPr>
          <a:xfrm>
            <a:off x="4272768" y="22067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1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F477F3-6C85-9448-AE07-1F9E1E73776F}"/>
              </a:ext>
            </a:extLst>
          </p:cNvPr>
          <p:cNvSpPr txBox="1"/>
          <p:nvPr/>
        </p:nvSpPr>
        <p:spPr>
          <a:xfrm>
            <a:off x="4098957" y="1450736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223" name="Down Arrow 222">
            <a:extLst>
              <a:ext uri="{FF2B5EF4-FFF2-40B4-BE49-F238E27FC236}">
                <a16:creationId xmlns:a16="http://schemas.microsoft.com/office/drawing/2014/main" id="{B90D40EA-4A66-1E4B-BF12-5C820A66DDAB}"/>
              </a:ext>
            </a:extLst>
          </p:cNvPr>
          <p:cNvSpPr/>
          <p:nvPr/>
        </p:nvSpPr>
        <p:spPr>
          <a:xfrm>
            <a:off x="5293360" y="3042761"/>
            <a:ext cx="381964" cy="6376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>
            <a:extLst>
              <a:ext uri="{FF2B5EF4-FFF2-40B4-BE49-F238E27FC236}">
                <a16:creationId xmlns:a16="http://schemas.microsoft.com/office/drawing/2014/main" id="{2777E972-23C8-FA43-9165-EAD57AA551C8}"/>
              </a:ext>
            </a:extLst>
          </p:cNvPr>
          <p:cNvSpPr/>
          <p:nvPr/>
        </p:nvSpPr>
        <p:spPr>
          <a:xfrm>
            <a:off x="9880105" y="84908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Move.v.2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3D2C30-97B2-D740-B26C-AF6247189B3C}"/>
              </a:ext>
            </a:extLst>
          </p:cNvPr>
          <p:cNvSpPr/>
          <p:nvPr/>
        </p:nvSpPr>
        <p:spPr>
          <a:xfrm>
            <a:off x="10922367" y="646330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B3EBBBE-E05F-DC43-B2C1-D85F890C9770}"/>
              </a:ext>
            </a:extLst>
          </p:cNvPr>
          <p:cNvSpPr/>
          <p:nvPr/>
        </p:nvSpPr>
        <p:spPr>
          <a:xfrm>
            <a:off x="11259858" y="65612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12F2E03F-34BA-A144-847C-CA8D2059B613}"/>
              </a:ext>
            </a:extLst>
          </p:cNvPr>
          <p:cNvSpPr/>
          <p:nvPr/>
        </p:nvSpPr>
        <p:spPr>
          <a:xfrm>
            <a:off x="10893554" y="1077520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3E4CE92-87A7-5545-9173-2A9BEF4C0373}"/>
              </a:ext>
            </a:extLst>
          </p:cNvPr>
          <p:cNvSpPr/>
          <p:nvPr/>
        </p:nvSpPr>
        <p:spPr>
          <a:xfrm>
            <a:off x="11259858" y="1063564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838763-39CE-4041-9C89-F21108F36FED}"/>
              </a:ext>
            </a:extLst>
          </p:cNvPr>
          <p:cNvCxnSpPr>
            <a:cxnSpLocks/>
            <a:stCxn id="225" idx="3"/>
          </p:cNvCxnSpPr>
          <p:nvPr/>
        </p:nvCxnSpPr>
        <p:spPr>
          <a:xfrm flipH="1" flipV="1">
            <a:off x="10609175" y="838292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20C38B8-0422-2748-B844-6A35EE786435}"/>
              </a:ext>
            </a:extLst>
          </p:cNvPr>
          <p:cNvCxnSpPr>
            <a:cxnSpLocks/>
            <a:stCxn id="226" idx="3"/>
          </p:cNvCxnSpPr>
          <p:nvPr/>
        </p:nvCxnSpPr>
        <p:spPr>
          <a:xfrm flipH="1" flipV="1">
            <a:off x="10609176" y="838292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6FA59E4-E6C9-5B42-8C55-4FEAEBA14718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10705719" y="1031380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017439-0FCA-7849-A4DF-70F37FFE81FE}"/>
              </a:ext>
            </a:extLst>
          </p:cNvPr>
          <p:cNvCxnSpPr>
            <a:cxnSpLocks/>
            <a:stCxn id="228" idx="3"/>
          </p:cNvCxnSpPr>
          <p:nvPr/>
        </p:nvCxnSpPr>
        <p:spPr>
          <a:xfrm flipH="1" flipV="1">
            <a:off x="10609176" y="1224470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1762662-A11A-0949-84F2-3B49DFDEB360}"/>
              </a:ext>
            </a:extLst>
          </p:cNvPr>
          <p:cNvCxnSpPr>
            <a:cxnSpLocks/>
            <a:stCxn id="225" idx="2"/>
          </p:cNvCxnSpPr>
          <p:nvPr/>
        </p:nvCxnSpPr>
        <p:spPr>
          <a:xfrm flipH="1">
            <a:off x="10609175" y="765945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617B3BA-87C6-5445-8DFA-3B8D3AB6A878}"/>
              </a:ext>
            </a:extLst>
          </p:cNvPr>
          <p:cNvSpPr/>
          <p:nvPr/>
        </p:nvSpPr>
        <p:spPr>
          <a:xfrm>
            <a:off x="8803716" y="404095"/>
            <a:ext cx="696864" cy="51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move.</a:t>
            </a:r>
            <a:br>
              <a:rPr lang="en-US" sz="1400"/>
            </a:br>
            <a:r>
              <a:rPr lang="en-US" sz="1400"/>
              <a:t>global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82B2BBF-6FBA-1145-84C5-0F86E1FDD8D4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9500580" y="660557"/>
            <a:ext cx="361562" cy="33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Left Bracket 238">
            <a:extLst>
              <a:ext uri="{FF2B5EF4-FFF2-40B4-BE49-F238E27FC236}">
                <a16:creationId xmlns:a16="http://schemas.microsoft.com/office/drawing/2014/main" id="{1CBB1B64-9BE6-E54A-AF79-A12BB63015CA}"/>
              </a:ext>
            </a:extLst>
          </p:cNvPr>
          <p:cNvSpPr/>
          <p:nvPr/>
        </p:nvSpPr>
        <p:spPr>
          <a:xfrm rot="-5400000">
            <a:off x="9725204" y="-165489"/>
            <a:ext cx="794092" cy="30209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A53C50-D96B-5C49-8E40-F2A306AE2511}"/>
              </a:ext>
            </a:extLst>
          </p:cNvPr>
          <p:cNvSpPr txBox="1"/>
          <p:nvPr/>
        </p:nvSpPr>
        <p:spPr>
          <a:xfrm>
            <a:off x="9578537" y="1453020"/>
            <a:ext cx="113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</a:t>
            </a:r>
          </a:p>
        </p:txBody>
      </p:sp>
      <p:sp>
        <p:nvSpPr>
          <p:cNvPr id="241" name="Down Arrow 240">
            <a:extLst>
              <a:ext uri="{FF2B5EF4-FFF2-40B4-BE49-F238E27FC236}">
                <a16:creationId xmlns:a16="http://schemas.microsoft.com/office/drawing/2014/main" id="{0D603E07-2E51-CF43-BD73-F94D5DF3ABAD}"/>
              </a:ext>
            </a:extLst>
          </p:cNvPr>
          <p:cNvSpPr/>
          <p:nvPr/>
        </p:nvSpPr>
        <p:spPr>
          <a:xfrm>
            <a:off x="10055940" y="1738782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C9EFA4D8-F60E-FC4A-8A68-0742E6108DA5}"/>
              </a:ext>
            </a:extLst>
          </p:cNvPr>
          <p:cNvSpPr/>
          <p:nvPr/>
        </p:nvSpPr>
        <p:spPr>
          <a:xfrm>
            <a:off x="9035346" y="2207722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2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44" name="Down Arrow 243">
            <a:extLst>
              <a:ext uri="{FF2B5EF4-FFF2-40B4-BE49-F238E27FC236}">
                <a16:creationId xmlns:a16="http://schemas.microsoft.com/office/drawing/2014/main" id="{0DA49BFB-6749-8843-9177-952B3C468E60}"/>
              </a:ext>
            </a:extLst>
          </p:cNvPr>
          <p:cNvSpPr/>
          <p:nvPr/>
        </p:nvSpPr>
        <p:spPr>
          <a:xfrm rot="1550679">
            <a:off x="8699874" y="2601648"/>
            <a:ext cx="381964" cy="113650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636928" y="368041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082423" y="3680412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658616" y="368041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38722" y="3869277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4510570" y="4525189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497536" y="1181645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3488851" y="50267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3677134" y="5799929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3488237" y="80261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3730343" y="9323363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D90A3F-D25D-C244-8A21-32EFC539FF5A}"/>
              </a:ext>
            </a:extLst>
          </p:cNvPr>
          <p:cNvSpPr/>
          <p:nvPr/>
        </p:nvSpPr>
        <p:spPr>
          <a:xfrm>
            <a:off x="4323636" y="10278935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4531018" y="7190169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4520407" y="88621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4508831" y="984663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E00B892-F4BD-8246-B94F-4394B3C18E76}"/>
              </a:ext>
            </a:extLst>
          </p:cNvPr>
          <p:cNvSpPr/>
          <p:nvPr/>
        </p:nvSpPr>
        <p:spPr>
          <a:xfrm>
            <a:off x="4508831" y="1104398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94CFEB-FC92-364F-99C0-4829BD8C0DAA}"/>
              </a:ext>
            </a:extLst>
          </p:cNvPr>
          <p:cNvSpPr/>
          <p:nvPr/>
        </p:nvSpPr>
        <p:spPr>
          <a:xfrm>
            <a:off x="3706076" y="11472250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454580" y="9274087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A11136-0803-0643-81B3-C99C87470CED}"/>
              </a:ext>
            </a:extLst>
          </p:cNvPr>
          <p:cNvSpPr/>
          <p:nvPr/>
        </p:nvSpPr>
        <p:spPr>
          <a:xfrm>
            <a:off x="8047873" y="10229659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233068" y="97973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B2CEBE77-243D-954D-896B-3C6FEDF33FB2}"/>
              </a:ext>
            </a:extLst>
          </p:cNvPr>
          <p:cNvSpPr/>
          <p:nvPr/>
        </p:nvSpPr>
        <p:spPr>
          <a:xfrm>
            <a:off x="8233068" y="1099471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9828B1-AA70-1942-93A3-9CE0D0846196}"/>
              </a:ext>
            </a:extLst>
          </p:cNvPr>
          <p:cNvSpPr/>
          <p:nvPr/>
        </p:nvSpPr>
        <p:spPr>
          <a:xfrm>
            <a:off x="7430313" y="11422974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216984" y="802402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229130" y="7168748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227381" y="883865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698417" y="5026791"/>
            <a:ext cx="440421" cy="2126799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723920" y="5498185"/>
            <a:ext cx="104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 – </a:t>
            </a:r>
            <a:br>
              <a:rPr lang="en-US" b="1"/>
            </a:br>
            <a:r>
              <a:rPr lang="en-US" b="1"/>
              <a:t>Globals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3498942" y="6105267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3677133" y="688135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208535" y="60902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427114" y="685426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B7C526E-7330-46B6-9858-A5CB994A4F8A}"/>
              </a:ext>
            </a:extLst>
          </p:cNvPr>
          <p:cNvCxnSpPr>
            <a:cxnSpLocks/>
          </p:cNvCxnSpPr>
          <p:nvPr/>
        </p:nvCxnSpPr>
        <p:spPr>
          <a:xfrm>
            <a:off x="4849150" y="9858568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16D991D-C162-40B0-A3D1-E537127702EF}"/>
              </a:ext>
            </a:extLst>
          </p:cNvPr>
          <p:cNvCxnSpPr>
            <a:cxnSpLocks/>
          </p:cNvCxnSpPr>
          <p:nvPr/>
        </p:nvCxnSpPr>
        <p:spPr>
          <a:xfrm>
            <a:off x="4840200" y="10784240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5BCDC57-9091-4AF1-80BD-E8B8218407B6}"/>
              </a:ext>
            </a:extLst>
          </p:cNvPr>
          <p:cNvCxnSpPr>
            <a:cxnSpLocks/>
          </p:cNvCxnSpPr>
          <p:nvPr/>
        </p:nvCxnSpPr>
        <p:spPr>
          <a:xfrm>
            <a:off x="7351800" y="10784240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DF416B5-08A9-48F5-9855-45B975FFC429}"/>
              </a:ext>
            </a:extLst>
          </p:cNvPr>
          <p:cNvCxnSpPr>
            <a:cxnSpLocks/>
          </p:cNvCxnSpPr>
          <p:nvPr/>
        </p:nvCxnSpPr>
        <p:spPr>
          <a:xfrm>
            <a:off x="7348131" y="9865153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B1D0A32-48B6-4C95-BDDE-D3A5CCAA7AA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69489" y="5102410"/>
            <a:ext cx="1" cy="470797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DA87E6-6AAB-4C6D-8BD7-5ADE014753DC}"/>
              </a:ext>
            </a:extLst>
          </p:cNvPr>
          <p:cNvCxnSpPr>
            <a:cxnSpLocks/>
          </p:cNvCxnSpPr>
          <p:nvPr/>
        </p:nvCxnSpPr>
        <p:spPr>
          <a:xfrm>
            <a:off x="7091538" y="4681611"/>
            <a:ext cx="0" cy="897386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A94CFEB-FC92-364F-99C0-4829BD8C0DAA}"/>
              </a:ext>
            </a:extLst>
          </p:cNvPr>
          <p:cNvSpPr/>
          <p:nvPr/>
        </p:nvSpPr>
        <p:spPr>
          <a:xfrm>
            <a:off x="3881213" y="11089362"/>
            <a:ext cx="1987475" cy="7555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probabilities – next 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21549-377A-46C1-A3BE-EA1CEA754AB0}"/>
              </a:ext>
            </a:extLst>
          </p:cNvPr>
          <p:cNvSpPr/>
          <p:nvPr/>
        </p:nvSpPr>
        <p:spPr>
          <a:xfrm>
            <a:off x="6352760" y="9456214"/>
            <a:ext cx="1987475" cy="53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EA7C07-5500-44AC-B509-4180785328DE}"/>
              </a:ext>
            </a:extLst>
          </p:cNvPr>
          <p:cNvSpPr/>
          <p:nvPr/>
        </p:nvSpPr>
        <p:spPr>
          <a:xfrm>
            <a:off x="6970320" y="10158700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FFF97-BD1D-426B-883D-C04CA685A9E9}"/>
              </a:ext>
            </a:extLst>
          </p:cNvPr>
          <p:cNvSpPr/>
          <p:nvPr/>
        </p:nvSpPr>
        <p:spPr>
          <a:xfrm>
            <a:off x="6323313" y="11089362"/>
            <a:ext cx="1987475" cy="755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probabilities – next sense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27218D31-3D9B-454C-9A4A-6143C0E74C62}"/>
              </a:ext>
            </a:extLst>
          </p:cNvPr>
          <p:cNvSpPr/>
          <p:nvPr/>
        </p:nvSpPr>
        <p:spPr>
          <a:xfrm>
            <a:off x="6322826" y="7054155"/>
            <a:ext cx="1980000" cy="90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-layer GRU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7CB0E35E-5207-4700-B44F-001E959E8B03}"/>
              </a:ext>
            </a:extLst>
          </p:cNvPr>
          <p:cNvSpPr/>
          <p:nvPr/>
        </p:nvSpPr>
        <p:spPr>
          <a:xfrm>
            <a:off x="5879961" y="3630474"/>
            <a:ext cx="2423155" cy="138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</a:t>
            </a:r>
            <a:br>
              <a:rPr lang="en-US" b="1" dirty="0"/>
            </a:br>
            <a:r>
              <a:rPr lang="en-US" b="1" dirty="0"/>
              <a:t>on dictionary graph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A84C4-9104-4B49-AB32-F74C5C78EACE}"/>
              </a:ext>
            </a:extLst>
          </p:cNvPr>
          <p:cNvSpPr/>
          <p:nvPr/>
        </p:nvSpPr>
        <p:spPr>
          <a:xfrm>
            <a:off x="4075752" y="5573207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322934-6C7A-4525-A475-E7467F575E60}"/>
              </a:ext>
            </a:extLst>
          </p:cNvPr>
          <p:cNvSpPr/>
          <p:nvPr/>
        </p:nvSpPr>
        <p:spPr>
          <a:xfrm>
            <a:off x="6063227" y="5573208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DD182-7FB8-4D1C-BFFE-4C791E5A40D8}"/>
              </a:ext>
            </a:extLst>
          </p:cNvPr>
          <p:cNvSpPr/>
          <p:nvPr/>
        </p:nvSpPr>
        <p:spPr>
          <a:xfrm>
            <a:off x="4075753" y="454973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FastText</a:t>
            </a:r>
            <a:r>
              <a:rPr lang="en-US" sz="1600" b="1" dirty="0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79D03A55-7971-4AC1-B5B6-22D6779BCB74}"/>
              </a:ext>
            </a:extLst>
          </p:cNvPr>
          <p:cNvSpPr/>
          <p:nvPr/>
        </p:nvSpPr>
        <p:spPr>
          <a:xfrm rot="-5400000">
            <a:off x="5919227" y="4358591"/>
            <a:ext cx="288000" cy="397494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40A6-5972-40D5-8A5A-186AC3F7FEA4}"/>
              </a:ext>
            </a:extLst>
          </p:cNvPr>
          <p:cNvSpPr txBox="1"/>
          <p:nvPr/>
        </p:nvSpPr>
        <p:spPr>
          <a:xfrm>
            <a:off x="5364764" y="6190184"/>
            <a:ext cx="18306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Input signals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2EF536B-A8B9-4189-A257-41D5D66A4B1B}"/>
              </a:ext>
            </a:extLst>
          </p:cNvPr>
          <p:cNvSpPr/>
          <p:nvPr/>
        </p:nvSpPr>
        <p:spPr>
          <a:xfrm>
            <a:off x="6327049" y="8241207"/>
            <a:ext cx="1980000" cy="900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1-layer FF-NN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C398FB-3F4E-4358-8073-3A7C070390A2}"/>
              </a:ext>
            </a:extLst>
          </p:cNvPr>
          <p:cNvSpPr/>
          <p:nvPr/>
        </p:nvSpPr>
        <p:spPr>
          <a:xfrm>
            <a:off x="3888968" y="9452140"/>
            <a:ext cx="1987475" cy="53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854B5C-970E-4D27-B0BC-B82681635C0C}"/>
              </a:ext>
            </a:extLst>
          </p:cNvPr>
          <p:cNvSpPr/>
          <p:nvPr/>
        </p:nvSpPr>
        <p:spPr>
          <a:xfrm>
            <a:off x="4453932" y="10158296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AD11ED40-9A64-42E9-9BA9-46B79A4B1180}"/>
              </a:ext>
            </a:extLst>
          </p:cNvPr>
          <p:cNvSpPr/>
          <p:nvPr/>
        </p:nvSpPr>
        <p:spPr>
          <a:xfrm>
            <a:off x="3847459" y="7038506"/>
            <a:ext cx="1980000" cy="90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-layer GRU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08C840F6-5706-44CC-95B7-766A0D653931}"/>
              </a:ext>
            </a:extLst>
          </p:cNvPr>
          <p:cNvSpPr/>
          <p:nvPr/>
        </p:nvSpPr>
        <p:spPr>
          <a:xfrm>
            <a:off x="3847459" y="8246150"/>
            <a:ext cx="1980000" cy="900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1-layer FF-NN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A836653-AE9D-4022-AA31-F53FFE2173E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37458" y="7941028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0DABC08-C2B8-4C7C-A69B-1A2EB4F85714}"/>
              </a:ext>
            </a:extLst>
          </p:cNvPr>
          <p:cNvCxnSpPr>
            <a:cxnSpLocks/>
          </p:cNvCxnSpPr>
          <p:nvPr/>
        </p:nvCxnSpPr>
        <p:spPr>
          <a:xfrm>
            <a:off x="4837457" y="9167691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A9B3367-FDEB-4365-9627-6A8B180642E5}"/>
              </a:ext>
            </a:extLst>
          </p:cNvPr>
          <p:cNvCxnSpPr>
            <a:cxnSpLocks/>
          </p:cNvCxnSpPr>
          <p:nvPr/>
        </p:nvCxnSpPr>
        <p:spPr>
          <a:xfrm>
            <a:off x="7328624" y="9172413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C6044EF-F721-467C-8D92-A09CA0039EA0}"/>
              </a:ext>
            </a:extLst>
          </p:cNvPr>
          <p:cNvCxnSpPr>
            <a:cxnSpLocks/>
          </p:cNvCxnSpPr>
          <p:nvPr/>
        </p:nvCxnSpPr>
        <p:spPr>
          <a:xfrm>
            <a:off x="7316604" y="7947625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C800517-94BB-49EF-8041-5D7F298F7358}"/>
              </a:ext>
            </a:extLst>
          </p:cNvPr>
          <p:cNvCxnSpPr>
            <a:cxnSpLocks/>
          </p:cNvCxnSpPr>
          <p:nvPr/>
        </p:nvCxnSpPr>
        <p:spPr>
          <a:xfrm>
            <a:off x="6070989" y="6490066"/>
            <a:ext cx="0" cy="25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02FE1DE-FB67-44A7-B458-35FBBC1C20BB}"/>
              </a:ext>
            </a:extLst>
          </p:cNvPr>
          <p:cNvCxnSpPr>
            <a:cxnSpLocks/>
          </p:cNvCxnSpPr>
          <p:nvPr/>
        </p:nvCxnSpPr>
        <p:spPr>
          <a:xfrm>
            <a:off x="7316242" y="6776906"/>
            <a:ext cx="0" cy="284750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81C9086-8694-4D8D-92CD-0F9C01D191EE}"/>
              </a:ext>
            </a:extLst>
          </p:cNvPr>
          <p:cNvCxnSpPr>
            <a:cxnSpLocks/>
          </p:cNvCxnSpPr>
          <p:nvPr/>
        </p:nvCxnSpPr>
        <p:spPr>
          <a:xfrm flipH="1">
            <a:off x="4846263" y="6772038"/>
            <a:ext cx="6996" cy="288000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06A3CBD-C9ED-4696-BD30-1F5EFFDBD3AB}"/>
              </a:ext>
            </a:extLst>
          </p:cNvPr>
          <p:cNvCxnSpPr>
            <a:cxnSpLocks/>
          </p:cNvCxnSpPr>
          <p:nvPr/>
        </p:nvCxnSpPr>
        <p:spPr>
          <a:xfrm flipH="1">
            <a:off x="4868183" y="6747667"/>
            <a:ext cx="244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9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41">
            <a:extLst>
              <a:ext uri="{FF2B5EF4-FFF2-40B4-BE49-F238E27FC236}">
                <a16:creationId xmlns:a16="http://schemas.microsoft.com/office/drawing/2014/main" id="{BAAA1F9F-2859-0C46-BA4D-E8A13AC51CA0}"/>
              </a:ext>
            </a:extLst>
          </p:cNvPr>
          <p:cNvSpPr/>
          <p:nvPr/>
        </p:nvSpPr>
        <p:spPr>
          <a:xfrm rot="20028264">
            <a:off x="3899185" y="3133669"/>
            <a:ext cx="277323" cy="1327083"/>
          </a:xfrm>
          <a:prstGeom prst="down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D1C86BE8-AB9F-3041-B936-F28916657186}"/>
              </a:ext>
            </a:extLst>
          </p:cNvPr>
          <p:cNvSpPr/>
          <p:nvPr/>
        </p:nvSpPr>
        <p:spPr>
          <a:xfrm>
            <a:off x="6759863" y="3718335"/>
            <a:ext cx="277323" cy="693159"/>
          </a:xfrm>
          <a:prstGeom prst="down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9F5FB16-C08F-3246-A19F-5249A511A94E}"/>
              </a:ext>
            </a:extLst>
          </p:cNvPr>
          <p:cNvSpPr/>
          <p:nvPr/>
        </p:nvSpPr>
        <p:spPr>
          <a:xfrm>
            <a:off x="4392419" y="599147"/>
            <a:ext cx="905005" cy="603890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move.n.1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1C06240-AEB9-4947-925A-8920BEA1706B}"/>
              </a:ext>
            </a:extLst>
          </p:cNvPr>
          <p:cNvSpPr/>
          <p:nvPr/>
        </p:nvSpPr>
        <p:spPr>
          <a:xfrm>
            <a:off x="6764499" y="321174"/>
            <a:ext cx="910438" cy="51572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61C1C5B-0BD1-964A-A000-19B3966DF23A}"/>
              </a:ext>
            </a:extLst>
          </p:cNvPr>
          <p:cNvSpPr/>
          <p:nvPr/>
        </p:nvSpPr>
        <p:spPr>
          <a:xfrm>
            <a:off x="6764499" y="1242892"/>
            <a:ext cx="905005" cy="51750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D6F858-6725-B745-B91B-B683CD959924}"/>
              </a:ext>
            </a:extLst>
          </p:cNvPr>
          <p:cNvSpPr/>
          <p:nvPr/>
        </p:nvSpPr>
        <p:spPr>
          <a:xfrm>
            <a:off x="7878391" y="265389"/>
            <a:ext cx="275478" cy="2813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</a:t>
            </a:r>
            <a:endParaRPr lang="en-US" sz="1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0636A2-A46C-FB44-8080-905EE3177FDA}"/>
              </a:ext>
            </a:extLst>
          </p:cNvPr>
          <p:cNvSpPr/>
          <p:nvPr/>
        </p:nvSpPr>
        <p:spPr>
          <a:xfrm>
            <a:off x="8215881" y="275181"/>
            <a:ext cx="277883" cy="27152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4F0CB5-C438-064D-A3E4-B7046DBAD7C8}"/>
              </a:ext>
            </a:extLst>
          </p:cNvPr>
          <p:cNvSpPr/>
          <p:nvPr/>
        </p:nvSpPr>
        <p:spPr>
          <a:xfrm>
            <a:off x="7849578" y="696579"/>
            <a:ext cx="275478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39994B-AF66-AA41-959E-7550A2E95109}"/>
              </a:ext>
            </a:extLst>
          </p:cNvPr>
          <p:cNvSpPr/>
          <p:nvPr/>
        </p:nvSpPr>
        <p:spPr>
          <a:xfrm>
            <a:off x="8215882" y="696579"/>
            <a:ext cx="277884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503C77-7FDA-F34B-A439-49258FF1DCBF}"/>
              </a:ext>
            </a:extLst>
          </p:cNvPr>
          <p:cNvCxnSpPr>
            <a:cxnSpLocks/>
            <a:stCxn id="50" idx="6"/>
            <a:endCxn id="6" idx="3"/>
          </p:cNvCxnSpPr>
          <p:nvPr/>
        </p:nvCxnSpPr>
        <p:spPr>
          <a:xfrm flipV="1">
            <a:off x="4060156" y="901092"/>
            <a:ext cx="332263" cy="6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ECA0FA-EAE7-CF42-8A17-579687C1541A}"/>
              </a:ext>
            </a:extLst>
          </p:cNvPr>
          <p:cNvCxnSpPr>
            <a:cxnSpLocks/>
            <a:stCxn id="12" idx="2"/>
            <a:endCxn id="7" idx="5"/>
          </p:cNvCxnSpPr>
          <p:nvPr/>
        </p:nvCxnSpPr>
        <p:spPr>
          <a:xfrm flipH="1" flipV="1">
            <a:off x="7546005" y="321174"/>
            <a:ext cx="332386" cy="8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F8CF7D-D2C4-3D47-9955-3AF532FB219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>
            <a:off x="7546005" y="314945"/>
            <a:ext cx="710571" cy="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448903-DF5D-6B46-9509-1BE75AC76DBA}"/>
              </a:ext>
            </a:extLst>
          </p:cNvPr>
          <p:cNvCxnSpPr>
            <a:cxnSpLocks/>
            <a:stCxn id="51" idx="7"/>
            <a:endCxn id="6" idx="3"/>
          </p:cNvCxnSpPr>
          <p:nvPr/>
        </p:nvCxnSpPr>
        <p:spPr>
          <a:xfrm flipV="1">
            <a:off x="4022511" y="901092"/>
            <a:ext cx="369908" cy="38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8AFBF7-BC85-0442-838B-3B3D395684AE}"/>
              </a:ext>
            </a:extLst>
          </p:cNvPr>
          <p:cNvCxnSpPr>
            <a:cxnSpLocks/>
            <a:stCxn id="56" idx="7"/>
            <a:endCxn id="6" idx="2"/>
          </p:cNvCxnSpPr>
          <p:nvPr/>
        </p:nvCxnSpPr>
        <p:spPr>
          <a:xfrm flipV="1">
            <a:off x="4323774" y="1203037"/>
            <a:ext cx="219618" cy="3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4A852-D5D9-484D-B139-879158F39CC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930240" y="1212113"/>
            <a:ext cx="45554" cy="25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CDD90-ED6D-8743-ABFB-8D39BECF391E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 flipV="1">
            <a:off x="7674937" y="579038"/>
            <a:ext cx="174641" cy="25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A020E5-726A-AD46-8DBB-5644F0512951}"/>
              </a:ext>
            </a:extLst>
          </p:cNvPr>
          <p:cNvCxnSpPr>
            <a:cxnSpLocks/>
            <a:stCxn id="18" idx="1"/>
            <a:endCxn id="7" idx="0"/>
          </p:cNvCxnSpPr>
          <p:nvPr/>
        </p:nvCxnSpPr>
        <p:spPr>
          <a:xfrm flipH="1" flipV="1">
            <a:off x="7674937" y="579038"/>
            <a:ext cx="581640" cy="1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B1128C9-D8E7-0F46-933C-426C2E29794A}"/>
              </a:ext>
            </a:extLst>
          </p:cNvPr>
          <p:cNvSpPr/>
          <p:nvPr/>
        </p:nvSpPr>
        <p:spPr>
          <a:xfrm>
            <a:off x="5640895" y="698887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</a:t>
            </a:r>
            <a:br>
              <a:rPr lang="en-US" sz="1600" b="1"/>
            </a:br>
            <a:r>
              <a:rPr lang="en-US" sz="1600" b="1"/>
              <a:t>global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36506B-C893-FE40-89CB-D66739EAF473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flipH="1" flipV="1">
            <a:off x="5297424" y="901092"/>
            <a:ext cx="343471" cy="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B1E177-FA39-8841-8579-A92B86CA7B05}"/>
              </a:ext>
            </a:extLst>
          </p:cNvPr>
          <p:cNvCxnSpPr>
            <a:cxnSpLocks/>
            <a:stCxn id="29" idx="3"/>
            <a:endCxn id="7" idx="3"/>
          </p:cNvCxnSpPr>
          <p:nvPr/>
        </p:nvCxnSpPr>
        <p:spPr>
          <a:xfrm flipV="1">
            <a:off x="6421028" y="579038"/>
            <a:ext cx="343471" cy="38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4EBBFC-6471-8F4E-BDAC-C9ECC1B26619}"/>
              </a:ext>
            </a:extLst>
          </p:cNvPr>
          <p:cNvCxnSpPr>
            <a:cxnSpLocks/>
            <a:stCxn id="29" idx="3"/>
            <a:endCxn id="8" idx="2"/>
          </p:cNvCxnSpPr>
          <p:nvPr/>
        </p:nvCxnSpPr>
        <p:spPr>
          <a:xfrm>
            <a:off x="6421028" y="964818"/>
            <a:ext cx="472848" cy="79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058402C6-37B8-4549-AC4D-6678F36C7CAC}"/>
              </a:ext>
            </a:extLst>
          </p:cNvPr>
          <p:cNvSpPr/>
          <p:nvPr/>
        </p:nvSpPr>
        <p:spPr>
          <a:xfrm rot="-5400000">
            <a:off x="5772014" y="-739707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A44F7057-F457-9C41-BBC3-7C1C28952E6D}"/>
              </a:ext>
            </a:extLst>
          </p:cNvPr>
          <p:cNvSpPr/>
          <p:nvPr/>
        </p:nvSpPr>
        <p:spPr>
          <a:xfrm>
            <a:off x="6759863" y="2242665"/>
            <a:ext cx="277323" cy="655582"/>
          </a:xfrm>
          <a:prstGeom prst="down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E24309-70B3-AC4C-82EC-23A84ED501B5}"/>
              </a:ext>
            </a:extLst>
          </p:cNvPr>
          <p:cNvSpPr/>
          <p:nvPr/>
        </p:nvSpPr>
        <p:spPr>
          <a:xfrm>
            <a:off x="5688834" y="289268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Graph NN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389CF-74FD-3146-A0BE-C186A89EB181}"/>
              </a:ext>
            </a:extLst>
          </p:cNvPr>
          <p:cNvSpPr txBox="1"/>
          <p:nvPr/>
        </p:nvSpPr>
        <p:spPr>
          <a:xfrm>
            <a:off x="4640937" y="1936650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F0C0C8-AF3F-CF40-8510-9B719BE10B41}"/>
              </a:ext>
            </a:extLst>
          </p:cNvPr>
          <p:cNvSpPr/>
          <p:nvPr/>
        </p:nvSpPr>
        <p:spPr>
          <a:xfrm>
            <a:off x="3884625" y="4411932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485753-453C-B242-86E5-671A8BF00634}"/>
              </a:ext>
            </a:extLst>
          </p:cNvPr>
          <p:cNvSpPr/>
          <p:nvPr/>
        </p:nvSpPr>
        <p:spPr>
          <a:xfrm>
            <a:off x="5872100" y="4411933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1355-C686-8A4D-A212-C43515DC3854}"/>
              </a:ext>
            </a:extLst>
          </p:cNvPr>
          <p:cNvSpPr txBox="1"/>
          <p:nvPr/>
        </p:nvSpPr>
        <p:spPr>
          <a:xfrm>
            <a:off x="2189907" y="4549904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62F59A-112B-564A-8BD3-540A3E1811B2}"/>
              </a:ext>
            </a:extLst>
          </p:cNvPr>
          <p:cNvSpPr/>
          <p:nvPr/>
        </p:nvSpPr>
        <p:spPr>
          <a:xfrm>
            <a:off x="3784678" y="828921"/>
            <a:ext cx="275478" cy="2813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</a:t>
            </a:r>
            <a:endParaRPr lang="en-US" sz="14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97CFB90-5417-F74F-B44E-B2DAD85F7567}"/>
              </a:ext>
            </a:extLst>
          </p:cNvPr>
          <p:cNvSpPr/>
          <p:nvPr/>
        </p:nvSpPr>
        <p:spPr>
          <a:xfrm>
            <a:off x="3785323" y="1248147"/>
            <a:ext cx="277883" cy="27152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6B9250-3420-614D-8DF0-49E89F160662}"/>
              </a:ext>
            </a:extLst>
          </p:cNvPr>
          <p:cNvSpPr/>
          <p:nvPr/>
        </p:nvSpPr>
        <p:spPr>
          <a:xfrm>
            <a:off x="4088639" y="1463598"/>
            <a:ext cx="275478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</a:t>
            </a:r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3EBBC5-8D77-ED42-9F51-12EED5051F8E}"/>
              </a:ext>
            </a:extLst>
          </p:cNvPr>
          <p:cNvSpPr/>
          <p:nvPr/>
        </p:nvSpPr>
        <p:spPr>
          <a:xfrm>
            <a:off x="4454943" y="1463598"/>
            <a:ext cx="277884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CB8F75-42AB-F84B-AD48-D8D639DF295A}"/>
              </a:ext>
            </a:extLst>
          </p:cNvPr>
          <p:cNvSpPr/>
          <p:nvPr/>
        </p:nvSpPr>
        <p:spPr>
          <a:xfrm>
            <a:off x="4836852" y="1468510"/>
            <a:ext cx="277884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3A36AB-C992-6A4B-96F4-1C811A07B79D}"/>
              </a:ext>
            </a:extLst>
          </p:cNvPr>
          <p:cNvCxnSpPr>
            <a:cxnSpLocks/>
            <a:stCxn id="57" idx="0"/>
            <a:endCxn id="6" idx="2"/>
          </p:cNvCxnSpPr>
          <p:nvPr/>
        </p:nvCxnSpPr>
        <p:spPr>
          <a:xfrm flipH="1" flipV="1">
            <a:off x="4543392" y="1203037"/>
            <a:ext cx="50493" cy="26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3333E0A-4CAD-D544-84C9-BB40D0502734}"/>
              </a:ext>
            </a:extLst>
          </p:cNvPr>
          <p:cNvCxnSpPr>
            <a:cxnSpLocks/>
          </p:cNvCxnSpPr>
          <p:nvPr/>
        </p:nvCxnSpPr>
        <p:spPr>
          <a:xfrm flipH="1" flipV="1">
            <a:off x="7669504" y="1508244"/>
            <a:ext cx="581640" cy="1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0F5EA80F-821B-7A49-839A-F2C01C80C392}"/>
              </a:ext>
            </a:extLst>
          </p:cNvPr>
          <p:cNvSpPr/>
          <p:nvPr/>
        </p:nvSpPr>
        <p:spPr>
          <a:xfrm>
            <a:off x="8232856" y="1572684"/>
            <a:ext cx="275478" cy="2813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</a:t>
            </a:r>
            <a:endParaRPr 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2B1D0-F381-C14D-B327-CF627AE1DC2B}"/>
              </a:ext>
            </a:extLst>
          </p:cNvPr>
          <p:cNvSpPr/>
          <p:nvPr/>
        </p:nvSpPr>
        <p:spPr>
          <a:xfrm>
            <a:off x="2035036" y="2611765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FastText vectors</a:t>
            </a:r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7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636928" y="368041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647772" y="3680413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658616" y="368041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38722" y="3869277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5075919" y="4525190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497536" y="1181645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4054200" y="5026792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4242483" y="5799930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4053586" y="802616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4295692" y="9323364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5096367" y="7190170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5085756" y="886216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5074180" y="984663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454580" y="9274087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233068" y="97973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E82184-43C1-7D46-9834-06EBC665D3F5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229958" y="5949594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216984" y="802402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229130" y="7168748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227381" y="883865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698418" y="5231968"/>
            <a:ext cx="299326" cy="111117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723920" y="5498185"/>
            <a:ext cx="10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4064291" y="6105268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4242482" y="688135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208535" y="60902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427114" y="685426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65784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2642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7E18E4-7196-0F45-BCF5-E91BA400444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59600" y="5284699"/>
            <a:ext cx="1577403" cy="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562014-DAFF-0F47-A405-000F54031463}"/>
              </a:ext>
            </a:extLst>
          </p:cNvPr>
          <p:cNvSpPr txBox="1"/>
          <p:nvPr/>
        </p:nvSpPr>
        <p:spPr>
          <a:xfrm>
            <a:off x="8683037" y="4618911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BDC58C-FB79-9743-AC32-4E975544F29D}"/>
              </a:ext>
            </a:extLst>
          </p:cNvPr>
          <p:cNvSpPr/>
          <p:nvPr/>
        </p:nvSpPr>
        <p:spPr>
          <a:xfrm>
            <a:off x="9030815" y="5049521"/>
            <a:ext cx="906930" cy="5540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65BB6-CFD3-7948-933E-EBD1D87BDFF3}"/>
              </a:ext>
            </a:extLst>
          </p:cNvPr>
          <p:cNvSpPr/>
          <p:nvPr/>
        </p:nvSpPr>
        <p:spPr>
          <a:xfrm>
            <a:off x="9937745" y="5038712"/>
            <a:ext cx="973594" cy="564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A4D2A-83BD-AB40-B037-4DABB3945422}"/>
              </a:ext>
            </a:extLst>
          </p:cNvPr>
          <p:cNvSpPr/>
          <p:nvPr/>
        </p:nvSpPr>
        <p:spPr>
          <a:xfrm>
            <a:off x="10911340" y="5037547"/>
            <a:ext cx="732793" cy="564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Sense </a:t>
            </a:r>
            <a:r>
              <a:rPr lang="en-US" sz="12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43942-276C-6D46-8BD6-0F7B64E361B8}"/>
              </a:ext>
            </a:extLst>
          </p:cNvPr>
          <p:cNvSpPr txBox="1"/>
          <p:nvPr/>
        </p:nvSpPr>
        <p:spPr>
          <a:xfrm>
            <a:off x="6877573" y="4826984"/>
            <a:ext cx="136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Copy without gradient</a:t>
            </a:r>
            <a:br>
              <a:rPr lang="en-US" sz="1400"/>
            </a:br>
            <a:r>
              <a:rPr lang="en-US" sz="1400"/>
              <a:t>(photo of the current context)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7E5AAA-6CCC-434B-95B5-DA10C85A4334}"/>
              </a:ext>
            </a:extLst>
          </p:cNvPr>
          <p:cNvSpPr/>
          <p:nvPr/>
        </p:nvSpPr>
        <p:spPr>
          <a:xfrm>
            <a:off x="8134355" y="5050139"/>
            <a:ext cx="896461" cy="552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Encoding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(Hidden state 2)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11FA52D-6D28-F24F-8E62-DF24DACE56DD}"/>
              </a:ext>
            </a:extLst>
          </p:cNvPr>
          <p:cNvSpPr/>
          <p:nvPr/>
        </p:nvSpPr>
        <p:spPr>
          <a:xfrm>
            <a:off x="8089148" y="604018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AB2C63ED-0E0E-1D4D-A763-A7BA067BFD03}"/>
              </a:ext>
            </a:extLst>
          </p:cNvPr>
          <p:cNvSpPr/>
          <p:nvPr/>
        </p:nvSpPr>
        <p:spPr>
          <a:xfrm>
            <a:off x="9121318" y="5590408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66F620D5-822A-5248-8FB1-03CE9BBC3DC1}"/>
              </a:ext>
            </a:extLst>
          </p:cNvPr>
          <p:cNvSpPr/>
          <p:nvPr/>
        </p:nvSpPr>
        <p:spPr>
          <a:xfrm>
            <a:off x="9121318" y="687618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>
            <a:extLst>
              <a:ext uri="{FF2B5EF4-FFF2-40B4-BE49-F238E27FC236}">
                <a16:creationId xmlns:a16="http://schemas.microsoft.com/office/drawing/2014/main" id="{F4553749-CBD8-9A42-9051-4EFBAC54EFB5}"/>
              </a:ext>
            </a:extLst>
          </p:cNvPr>
          <p:cNvSpPr/>
          <p:nvPr/>
        </p:nvSpPr>
        <p:spPr>
          <a:xfrm>
            <a:off x="5268895" y="4072602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291E682-7B0C-964B-BB00-E9FC1E6B5E72}"/>
              </a:ext>
            </a:extLst>
          </p:cNvPr>
          <p:cNvSpPr/>
          <p:nvPr/>
        </p:nvSpPr>
        <p:spPr>
          <a:xfrm>
            <a:off x="4247176" y="4574204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41CE1-A288-E847-94B0-9D08AF9CCF38}"/>
              </a:ext>
            </a:extLst>
          </p:cNvPr>
          <p:cNvSpPr/>
          <p:nvPr/>
        </p:nvSpPr>
        <p:spPr>
          <a:xfrm>
            <a:off x="4435459" y="534734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04BE73-4914-7A44-84D6-FB34338AC5C2}"/>
              </a:ext>
            </a:extLst>
          </p:cNvPr>
          <p:cNvSpPr/>
          <p:nvPr/>
        </p:nvSpPr>
        <p:spPr>
          <a:xfrm>
            <a:off x="4246562" y="7573577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C75A9D1-6CA4-104B-B26C-A83BDFF58C7F}"/>
              </a:ext>
            </a:extLst>
          </p:cNvPr>
          <p:cNvSpPr/>
          <p:nvPr/>
        </p:nvSpPr>
        <p:spPr>
          <a:xfrm>
            <a:off x="5289343" y="6737582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343C1-64A6-ED4B-A577-85AAB09B88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22934" y="5497006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2477C978-998B-F64C-B520-674745B74FE1}"/>
              </a:ext>
            </a:extLst>
          </p:cNvPr>
          <p:cNvSpPr/>
          <p:nvPr/>
        </p:nvSpPr>
        <p:spPr>
          <a:xfrm>
            <a:off x="7409960" y="757143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2928D0-A34C-E547-A76C-1A40E294DD9B}"/>
              </a:ext>
            </a:extLst>
          </p:cNvPr>
          <p:cNvSpPr/>
          <p:nvPr/>
        </p:nvSpPr>
        <p:spPr>
          <a:xfrm>
            <a:off x="8422106" y="6716160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0547D60-0157-A94A-AFD8-EEE9E51D3C06}"/>
              </a:ext>
            </a:extLst>
          </p:cNvPr>
          <p:cNvSpPr/>
          <p:nvPr/>
        </p:nvSpPr>
        <p:spPr>
          <a:xfrm>
            <a:off x="4257267" y="5652680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47FF22-6F21-5340-BD44-5331D7EC51DF}"/>
              </a:ext>
            </a:extLst>
          </p:cNvPr>
          <p:cNvSpPr/>
          <p:nvPr/>
        </p:nvSpPr>
        <p:spPr>
          <a:xfrm>
            <a:off x="4435458" y="642876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5EE5228-EF5D-2F49-A083-7ED7067E87C3}"/>
              </a:ext>
            </a:extLst>
          </p:cNvPr>
          <p:cNvSpPr/>
          <p:nvPr/>
        </p:nvSpPr>
        <p:spPr>
          <a:xfrm>
            <a:off x="7401511" y="5637703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B8D79-60B5-7A44-A644-2E1603902D2F}"/>
              </a:ext>
            </a:extLst>
          </p:cNvPr>
          <p:cNvSpPr/>
          <p:nvPr/>
        </p:nvSpPr>
        <p:spPr>
          <a:xfrm>
            <a:off x="7620090" y="640167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345423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60971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</p:spTree>
    <p:extLst>
      <p:ext uri="{BB962C8B-B14F-4D97-AF65-F5344CB8AC3E}">
        <p14:creationId xmlns:p14="http://schemas.microsoft.com/office/powerpoint/2010/main" val="24544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2486</TotalTime>
  <Words>457</Words>
  <Application>Microsoft Office PowerPoint</Application>
  <PresentationFormat>Custom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94</cp:revision>
  <dcterms:created xsi:type="dcterms:W3CDTF">2019-08-14T10:46:36Z</dcterms:created>
  <dcterms:modified xsi:type="dcterms:W3CDTF">2020-11-18T14:37:35Z</dcterms:modified>
</cp:coreProperties>
</file>