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575"/>
  </p:normalViewPr>
  <p:slideViewPr>
    <p:cSldViewPr snapToGrid="0" snapToObjects="1">
      <p:cViewPr varScale="1">
        <p:scale>
          <a:sx n="51" d="100"/>
          <a:sy n="51" d="100"/>
        </p:scale>
        <p:origin x="26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2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7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2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4E2D4A8-8BB8-2F43-9C00-7AA5F26254A8}"/>
              </a:ext>
            </a:extLst>
          </p:cNvPr>
          <p:cNvSpPr/>
          <p:nvPr/>
        </p:nvSpPr>
        <p:spPr>
          <a:xfrm>
            <a:off x="481744" y="901704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D1BE52F2-44D8-3946-91BA-8CBDEEF062E2}"/>
              </a:ext>
            </a:extLst>
          </p:cNvPr>
          <p:cNvSpPr/>
          <p:nvPr/>
        </p:nvSpPr>
        <p:spPr>
          <a:xfrm>
            <a:off x="3885884" y="393228"/>
            <a:ext cx="835349" cy="48008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move.n.1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564DD4A6-F7F3-2546-8382-1D0945B4E78A}"/>
              </a:ext>
            </a:extLst>
          </p:cNvPr>
          <p:cNvSpPr/>
          <p:nvPr/>
        </p:nvSpPr>
        <p:spPr>
          <a:xfrm>
            <a:off x="6235975" y="103125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Move.v.2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038AF7F2-DB8E-EA4C-A50E-0D38ADEB29DF}"/>
              </a:ext>
            </a:extLst>
          </p:cNvPr>
          <p:cNvSpPr/>
          <p:nvPr/>
        </p:nvSpPr>
        <p:spPr>
          <a:xfrm>
            <a:off x="6687703" y="360126"/>
            <a:ext cx="823536" cy="338554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F18428-BE7B-6149-B28B-66E4A3C10311}"/>
              </a:ext>
            </a:extLst>
          </p:cNvPr>
          <p:cNvSpPr/>
          <p:nvPr/>
        </p:nvSpPr>
        <p:spPr>
          <a:xfrm>
            <a:off x="3250414" y="404094"/>
            <a:ext cx="245404" cy="2430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EC56B1-6C26-C644-8EB5-7553A16B6428}"/>
              </a:ext>
            </a:extLst>
          </p:cNvPr>
          <p:cNvSpPr/>
          <p:nvPr/>
        </p:nvSpPr>
        <p:spPr>
          <a:xfrm>
            <a:off x="3257748" y="669722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E3E05B-BDE4-084E-95CE-F1CA543884EC}"/>
              </a:ext>
            </a:extLst>
          </p:cNvPr>
          <p:cNvSpPr/>
          <p:nvPr/>
        </p:nvSpPr>
        <p:spPr>
          <a:xfrm>
            <a:off x="3511162" y="744234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7C959-7CBD-684F-8DBD-F34E35D85BC2}"/>
              </a:ext>
            </a:extLst>
          </p:cNvPr>
          <p:cNvSpPr/>
          <p:nvPr/>
        </p:nvSpPr>
        <p:spPr>
          <a:xfrm>
            <a:off x="7284371" y="83929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FCC9EE-5F21-3D41-9A90-B6BC0A840EC0}"/>
              </a:ext>
            </a:extLst>
          </p:cNvPr>
          <p:cNvSpPr/>
          <p:nvPr/>
        </p:nvSpPr>
        <p:spPr>
          <a:xfrm>
            <a:off x="7621862" y="849084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C7BCDAC-54D6-484F-82FC-08CE1581E142}"/>
              </a:ext>
            </a:extLst>
          </p:cNvPr>
          <p:cNvSpPr/>
          <p:nvPr/>
        </p:nvSpPr>
        <p:spPr>
          <a:xfrm>
            <a:off x="3279796" y="1128542"/>
            <a:ext cx="222092" cy="2073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1297CF-5CF7-CF42-96FD-9A99F24D19D1}"/>
              </a:ext>
            </a:extLst>
          </p:cNvPr>
          <p:cNvSpPr/>
          <p:nvPr/>
        </p:nvSpPr>
        <p:spPr>
          <a:xfrm>
            <a:off x="3538338" y="1128543"/>
            <a:ext cx="222092" cy="20737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E51576-41D5-1243-879F-C8017C866620}"/>
              </a:ext>
            </a:extLst>
          </p:cNvPr>
          <p:cNvSpPr/>
          <p:nvPr/>
        </p:nvSpPr>
        <p:spPr>
          <a:xfrm>
            <a:off x="3794664" y="1120610"/>
            <a:ext cx="230160" cy="2175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FC83CC-28ED-794A-96F6-BAD21E33C60C}"/>
              </a:ext>
            </a:extLst>
          </p:cNvPr>
          <p:cNvSpPr/>
          <p:nvPr/>
        </p:nvSpPr>
        <p:spPr>
          <a:xfrm>
            <a:off x="7255558" y="1270482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6EF267-05A2-6445-83EE-BEED7D9FEB74}"/>
              </a:ext>
            </a:extLst>
          </p:cNvPr>
          <p:cNvSpPr/>
          <p:nvPr/>
        </p:nvSpPr>
        <p:spPr>
          <a:xfrm>
            <a:off x="7621862" y="1256526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C7159A-FBDB-4647-913A-3803F0FAD685}"/>
              </a:ext>
            </a:extLst>
          </p:cNvPr>
          <p:cNvCxnSpPr>
            <a:cxnSpLocks/>
            <a:stCxn id="61" idx="5"/>
            <a:endCxn id="58" idx="4"/>
          </p:cNvCxnSpPr>
          <p:nvPr/>
        </p:nvCxnSpPr>
        <p:spPr>
          <a:xfrm flipV="1">
            <a:off x="3459879" y="393227"/>
            <a:ext cx="546026" cy="21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711CEE-B6E9-DC48-81E4-E8D558E76AA7}"/>
              </a:ext>
            </a:extLst>
          </p:cNvPr>
          <p:cNvCxnSpPr>
            <a:cxnSpLocks/>
            <a:stCxn id="62" idx="4"/>
            <a:endCxn id="58" idx="4"/>
          </p:cNvCxnSpPr>
          <p:nvPr/>
        </p:nvCxnSpPr>
        <p:spPr>
          <a:xfrm flipV="1">
            <a:off x="3376783" y="393228"/>
            <a:ext cx="629122" cy="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2DEB95-0A4A-4549-93CD-6D05AFE35DAC}"/>
              </a:ext>
            </a:extLst>
          </p:cNvPr>
          <p:cNvCxnSpPr>
            <a:cxnSpLocks/>
            <a:stCxn id="63" idx="3"/>
            <a:endCxn id="58" idx="3"/>
          </p:cNvCxnSpPr>
          <p:nvPr/>
        </p:nvCxnSpPr>
        <p:spPr>
          <a:xfrm flipV="1">
            <a:off x="3546027" y="633272"/>
            <a:ext cx="339856" cy="32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D7407D-9616-0B41-A181-BF48229BFE65}"/>
              </a:ext>
            </a:extLst>
          </p:cNvPr>
          <p:cNvCxnSpPr>
            <a:cxnSpLocks/>
            <a:stCxn id="64" idx="3"/>
            <a:endCxn id="59" idx="5"/>
          </p:cNvCxnSpPr>
          <p:nvPr/>
        </p:nvCxnSpPr>
        <p:spPr>
          <a:xfrm flipH="1" flipV="1">
            <a:off x="6971179" y="1031254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F5A91D-A5DC-2F4F-AAE4-F61B4CBC0E65}"/>
              </a:ext>
            </a:extLst>
          </p:cNvPr>
          <p:cNvCxnSpPr>
            <a:cxnSpLocks/>
            <a:stCxn id="65" idx="3"/>
            <a:endCxn id="59" idx="5"/>
          </p:cNvCxnSpPr>
          <p:nvPr/>
        </p:nvCxnSpPr>
        <p:spPr>
          <a:xfrm flipH="1" flipV="1">
            <a:off x="6971180" y="1031254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E6D8DA-B715-2E46-81F6-ECD87FF8221C}"/>
              </a:ext>
            </a:extLst>
          </p:cNvPr>
          <p:cNvCxnSpPr>
            <a:cxnSpLocks/>
            <a:stCxn id="66" idx="7"/>
            <a:endCxn id="58" idx="2"/>
          </p:cNvCxnSpPr>
          <p:nvPr/>
        </p:nvCxnSpPr>
        <p:spPr>
          <a:xfrm flipV="1">
            <a:off x="3469363" y="873315"/>
            <a:ext cx="536542" cy="28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4CC898-9EF8-9D48-8DF1-082187A6A9C2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649385" y="873314"/>
            <a:ext cx="356521" cy="25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5C06BC-A44B-9A49-80CB-7CA4A99E55FD}"/>
              </a:ext>
            </a:extLst>
          </p:cNvPr>
          <p:cNvCxnSpPr>
            <a:cxnSpLocks/>
            <a:stCxn id="68" idx="0"/>
            <a:endCxn id="58" idx="1"/>
          </p:cNvCxnSpPr>
          <p:nvPr/>
        </p:nvCxnSpPr>
        <p:spPr>
          <a:xfrm flipV="1">
            <a:off x="3909744" y="873314"/>
            <a:ext cx="691466" cy="2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F38A94-8F81-2942-9350-56A75A69A478}"/>
              </a:ext>
            </a:extLst>
          </p:cNvPr>
          <p:cNvCxnSpPr>
            <a:cxnSpLocks/>
            <a:stCxn id="69" idx="1"/>
            <a:endCxn id="59" idx="0"/>
          </p:cNvCxnSpPr>
          <p:nvPr/>
        </p:nvCxnSpPr>
        <p:spPr>
          <a:xfrm flipH="1" flipV="1">
            <a:off x="7067723" y="1224342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4EB20F8-5861-F74B-A4EF-3B3EA6D63F48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H="1" flipV="1">
            <a:off x="6971180" y="1417432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5CE7D87-7F0B-054D-A7E8-C75006F32FD1}"/>
              </a:ext>
            </a:extLst>
          </p:cNvPr>
          <p:cNvSpPr/>
          <p:nvPr/>
        </p:nvSpPr>
        <p:spPr>
          <a:xfrm>
            <a:off x="5094279" y="614817"/>
            <a:ext cx="780133" cy="5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move.</a:t>
            </a:r>
            <a:br>
              <a:rPr lang="en-US" sz="1400" b="1"/>
            </a:br>
            <a:r>
              <a:rPr lang="en-US" sz="1400" b="1"/>
              <a:t>global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729A65-825F-EE42-9B86-B0547BD7EE70}"/>
              </a:ext>
            </a:extLst>
          </p:cNvPr>
          <p:cNvCxnSpPr>
            <a:cxnSpLocks/>
            <a:stCxn id="83" idx="0"/>
            <a:endCxn id="58" idx="0"/>
          </p:cNvCxnSpPr>
          <p:nvPr/>
        </p:nvCxnSpPr>
        <p:spPr>
          <a:xfrm flipH="1">
            <a:off x="4721233" y="614817"/>
            <a:ext cx="763113" cy="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E3ECBE-9C5E-B644-907A-E75FAD4B7107}"/>
              </a:ext>
            </a:extLst>
          </p:cNvPr>
          <p:cNvCxnSpPr>
            <a:cxnSpLocks/>
            <a:stCxn id="83" idx="3"/>
            <a:endCxn id="59" idx="3"/>
          </p:cNvCxnSpPr>
          <p:nvPr/>
        </p:nvCxnSpPr>
        <p:spPr>
          <a:xfrm>
            <a:off x="5874412" y="880748"/>
            <a:ext cx="361563" cy="3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E5F748-F8F7-1549-B4FA-892B29CED4A7}"/>
              </a:ext>
            </a:extLst>
          </p:cNvPr>
          <p:cNvCxnSpPr>
            <a:cxnSpLocks/>
            <a:stCxn id="83" idx="0"/>
            <a:endCxn id="60" idx="2"/>
          </p:cNvCxnSpPr>
          <p:nvPr/>
        </p:nvCxnSpPr>
        <p:spPr>
          <a:xfrm>
            <a:off x="5484346" y="614818"/>
            <a:ext cx="1287997" cy="8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26B2CE8-2D1A-7945-82D9-74DAF8FD2941}"/>
              </a:ext>
            </a:extLst>
          </p:cNvPr>
          <p:cNvCxnSpPr>
            <a:cxnSpLocks/>
            <a:stCxn id="64" idx="2"/>
            <a:endCxn id="59" idx="5"/>
          </p:cNvCxnSpPr>
          <p:nvPr/>
        </p:nvCxnSpPr>
        <p:spPr>
          <a:xfrm flipH="1">
            <a:off x="6971179" y="958907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ket 212">
            <a:extLst>
              <a:ext uri="{FF2B5EF4-FFF2-40B4-BE49-F238E27FC236}">
                <a16:creationId xmlns:a16="http://schemas.microsoft.com/office/drawing/2014/main" id="{5026DB3C-DE45-3748-B670-245658E18F24}"/>
              </a:ext>
            </a:extLst>
          </p:cNvPr>
          <p:cNvSpPr/>
          <p:nvPr/>
        </p:nvSpPr>
        <p:spPr>
          <a:xfrm rot="-5400000">
            <a:off x="5193458" y="-1242008"/>
            <a:ext cx="794092" cy="51655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>
            <a:extLst>
              <a:ext uri="{FF2B5EF4-FFF2-40B4-BE49-F238E27FC236}">
                <a16:creationId xmlns:a16="http://schemas.microsoft.com/office/drawing/2014/main" id="{FC43F30F-9170-724F-8836-7A16230F08B2}"/>
              </a:ext>
            </a:extLst>
          </p:cNvPr>
          <p:cNvSpPr/>
          <p:nvPr/>
        </p:nvSpPr>
        <p:spPr>
          <a:xfrm>
            <a:off x="5293362" y="1737824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0DB75647-4550-004E-83BE-CA20B0E2BF43}"/>
              </a:ext>
            </a:extLst>
          </p:cNvPr>
          <p:cNvSpPr/>
          <p:nvPr/>
        </p:nvSpPr>
        <p:spPr>
          <a:xfrm>
            <a:off x="4272768" y="22067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1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1F477F3-6C85-9448-AE07-1F9E1E73776F}"/>
              </a:ext>
            </a:extLst>
          </p:cNvPr>
          <p:cNvSpPr txBox="1"/>
          <p:nvPr/>
        </p:nvSpPr>
        <p:spPr>
          <a:xfrm>
            <a:off x="4098957" y="1450736"/>
            <a:ext cx="346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 (i.e. ~ neighbourhood)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E1DD145-7CA2-7246-A594-BE42D4917926}"/>
              </a:ext>
            </a:extLst>
          </p:cNvPr>
          <p:cNvSpPr/>
          <p:nvPr/>
        </p:nvSpPr>
        <p:spPr>
          <a:xfrm>
            <a:off x="4502181" y="3526197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23" name="Down Arrow 222">
            <a:extLst>
              <a:ext uri="{FF2B5EF4-FFF2-40B4-BE49-F238E27FC236}">
                <a16:creationId xmlns:a16="http://schemas.microsoft.com/office/drawing/2014/main" id="{B90D40EA-4A66-1E4B-BF12-5C820A66DDAB}"/>
              </a:ext>
            </a:extLst>
          </p:cNvPr>
          <p:cNvSpPr/>
          <p:nvPr/>
        </p:nvSpPr>
        <p:spPr>
          <a:xfrm>
            <a:off x="5293360" y="3042761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xagon 223">
            <a:extLst>
              <a:ext uri="{FF2B5EF4-FFF2-40B4-BE49-F238E27FC236}">
                <a16:creationId xmlns:a16="http://schemas.microsoft.com/office/drawing/2014/main" id="{2777E972-23C8-FA43-9165-EAD57AA551C8}"/>
              </a:ext>
            </a:extLst>
          </p:cNvPr>
          <p:cNvSpPr/>
          <p:nvPr/>
        </p:nvSpPr>
        <p:spPr>
          <a:xfrm>
            <a:off x="9880105" y="84908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Move.v.2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3D2C30-97B2-D740-B26C-AF6247189B3C}"/>
              </a:ext>
            </a:extLst>
          </p:cNvPr>
          <p:cNvSpPr/>
          <p:nvPr/>
        </p:nvSpPr>
        <p:spPr>
          <a:xfrm>
            <a:off x="10922367" y="646330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B3EBBBE-E05F-DC43-B2C1-D85F890C9770}"/>
              </a:ext>
            </a:extLst>
          </p:cNvPr>
          <p:cNvSpPr/>
          <p:nvPr/>
        </p:nvSpPr>
        <p:spPr>
          <a:xfrm>
            <a:off x="11259858" y="65612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12F2E03F-34BA-A144-847C-CA8D2059B613}"/>
              </a:ext>
            </a:extLst>
          </p:cNvPr>
          <p:cNvSpPr/>
          <p:nvPr/>
        </p:nvSpPr>
        <p:spPr>
          <a:xfrm>
            <a:off x="10893554" y="1077520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3E4CE92-87A7-5545-9173-2A9BEF4C0373}"/>
              </a:ext>
            </a:extLst>
          </p:cNvPr>
          <p:cNvSpPr/>
          <p:nvPr/>
        </p:nvSpPr>
        <p:spPr>
          <a:xfrm>
            <a:off x="11259858" y="1063564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838763-39CE-4041-9C89-F21108F36FED}"/>
              </a:ext>
            </a:extLst>
          </p:cNvPr>
          <p:cNvCxnSpPr>
            <a:cxnSpLocks/>
            <a:stCxn id="225" idx="3"/>
          </p:cNvCxnSpPr>
          <p:nvPr/>
        </p:nvCxnSpPr>
        <p:spPr>
          <a:xfrm flipH="1" flipV="1">
            <a:off x="10609175" y="838292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20C38B8-0422-2748-B844-6A35EE786435}"/>
              </a:ext>
            </a:extLst>
          </p:cNvPr>
          <p:cNvCxnSpPr>
            <a:cxnSpLocks/>
            <a:stCxn id="226" idx="3"/>
          </p:cNvCxnSpPr>
          <p:nvPr/>
        </p:nvCxnSpPr>
        <p:spPr>
          <a:xfrm flipH="1" flipV="1">
            <a:off x="10609176" y="838292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6FA59E4-E6C9-5B42-8C55-4FEAEBA14718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10705719" y="1031380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017439-0FCA-7849-A4DF-70F37FFE81FE}"/>
              </a:ext>
            </a:extLst>
          </p:cNvPr>
          <p:cNvCxnSpPr>
            <a:cxnSpLocks/>
            <a:stCxn id="228" idx="3"/>
          </p:cNvCxnSpPr>
          <p:nvPr/>
        </p:nvCxnSpPr>
        <p:spPr>
          <a:xfrm flipH="1" flipV="1">
            <a:off x="10609176" y="1224470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1762662-A11A-0949-84F2-3B49DFDEB360}"/>
              </a:ext>
            </a:extLst>
          </p:cNvPr>
          <p:cNvCxnSpPr>
            <a:cxnSpLocks/>
            <a:stCxn id="225" idx="2"/>
          </p:cNvCxnSpPr>
          <p:nvPr/>
        </p:nvCxnSpPr>
        <p:spPr>
          <a:xfrm flipH="1">
            <a:off x="10609175" y="765945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617B3BA-87C6-5445-8DFA-3B8D3AB6A878}"/>
              </a:ext>
            </a:extLst>
          </p:cNvPr>
          <p:cNvSpPr/>
          <p:nvPr/>
        </p:nvSpPr>
        <p:spPr>
          <a:xfrm>
            <a:off x="8803716" y="404095"/>
            <a:ext cx="696864" cy="512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move.</a:t>
            </a:r>
            <a:br>
              <a:rPr lang="en-US" sz="1400"/>
            </a:br>
            <a:r>
              <a:rPr lang="en-US" sz="1400"/>
              <a:t>global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82B2BBF-6FBA-1145-84C5-0F86E1FDD8D4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9500580" y="660557"/>
            <a:ext cx="361562" cy="33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Left Bracket 238">
            <a:extLst>
              <a:ext uri="{FF2B5EF4-FFF2-40B4-BE49-F238E27FC236}">
                <a16:creationId xmlns:a16="http://schemas.microsoft.com/office/drawing/2014/main" id="{1CBB1B64-9BE6-E54A-AF79-A12BB63015CA}"/>
              </a:ext>
            </a:extLst>
          </p:cNvPr>
          <p:cNvSpPr/>
          <p:nvPr/>
        </p:nvSpPr>
        <p:spPr>
          <a:xfrm rot="-5400000">
            <a:off x="9725204" y="-165489"/>
            <a:ext cx="794092" cy="30209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A53C50-D96B-5C49-8E40-F2A306AE2511}"/>
              </a:ext>
            </a:extLst>
          </p:cNvPr>
          <p:cNvSpPr txBox="1"/>
          <p:nvPr/>
        </p:nvSpPr>
        <p:spPr>
          <a:xfrm>
            <a:off x="9578537" y="1453020"/>
            <a:ext cx="113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</a:t>
            </a:r>
          </a:p>
        </p:txBody>
      </p:sp>
      <p:sp>
        <p:nvSpPr>
          <p:cNvPr id="241" name="Down Arrow 240">
            <a:extLst>
              <a:ext uri="{FF2B5EF4-FFF2-40B4-BE49-F238E27FC236}">
                <a16:creationId xmlns:a16="http://schemas.microsoft.com/office/drawing/2014/main" id="{0D603E07-2E51-CF43-BD73-F94D5DF3ABAD}"/>
              </a:ext>
            </a:extLst>
          </p:cNvPr>
          <p:cNvSpPr/>
          <p:nvPr/>
        </p:nvSpPr>
        <p:spPr>
          <a:xfrm>
            <a:off x="10055940" y="1738782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C9EFA4D8-F60E-FC4A-8A68-0742E6108DA5}"/>
              </a:ext>
            </a:extLst>
          </p:cNvPr>
          <p:cNvSpPr/>
          <p:nvPr/>
        </p:nvSpPr>
        <p:spPr>
          <a:xfrm>
            <a:off x="9035346" y="2207722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2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4CA11CF-60F4-FC47-A864-0178A5911173}"/>
              </a:ext>
            </a:extLst>
          </p:cNvPr>
          <p:cNvSpPr/>
          <p:nvPr/>
        </p:nvSpPr>
        <p:spPr>
          <a:xfrm>
            <a:off x="9253184" y="3527155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/>
              <a:t>Move.v.2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Sense Node State</a:t>
            </a:r>
          </a:p>
        </p:txBody>
      </p:sp>
      <p:sp>
        <p:nvSpPr>
          <p:cNvPr id="244" name="Down Arrow 243">
            <a:extLst>
              <a:ext uri="{FF2B5EF4-FFF2-40B4-BE49-F238E27FC236}">
                <a16:creationId xmlns:a16="http://schemas.microsoft.com/office/drawing/2014/main" id="{0DA49BFB-6749-8843-9177-952B3C468E60}"/>
              </a:ext>
            </a:extLst>
          </p:cNvPr>
          <p:cNvSpPr/>
          <p:nvPr/>
        </p:nvSpPr>
        <p:spPr>
          <a:xfrm>
            <a:off x="10055938" y="3043719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498784" y="4675942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509628" y="4675942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520472" y="4675942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08882" y="4991329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05A03702-9650-124E-8F2F-D57C4BCDBF27}"/>
              </a:ext>
            </a:extLst>
          </p:cNvPr>
          <p:cNvCxnSpPr>
            <a:stCxn id="57" idx="2"/>
            <a:endCxn id="246" idx="0"/>
          </p:cNvCxnSpPr>
          <p:nvPr/>
        </p:nvCxnSpPr>
        <p:spPr>
          <a:xfrm>
            <a:off x="1475481" y="1546981"/>
            <a:ext cx="2017040" cy="312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2539D3D-161B-7045-BFAE-9C6773EE27C1}"/>
              </a:ext>
            </a:extLst>
          </p:cNvPr>
          <p:cNvCxnSpPr>
            <a:cxnSpLocks/>
            <a:stCxn id="222" idx="2"/>
          </p:cNvCxnSpPr>
          <p:nvPr/>
        </p:nvCxnSpPr>
        <p:spPr>
          <a:xfrm>
            <a:off x="5495919" y="4171473"/>
            <a:ext cx="7447" cy="50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ABD30DF-312D-3D45-B2CD-9E696DD20694}"/>
              </a:ext>
            </a:extLst>
          </p:cNvPr>
          <p:cNvCxnSpPr>
            <a:cxnSpLocks/>
            <a:endCxn id="248" idx="0"/>
          </p:cNvCxnSpPr>
          <p:nvPr/>
        </p:nvCxnSpPr>
        <p:spPr>
          <a:xfrm flipH="1">
            <a:off x="7514209" y="3848835"/>
            <a:ext cx="1733692" cy="82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5319695" y="5520402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359392" y="2177174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4297976" y="6022004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4486259" y="679514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4297362" y="9021377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4539468" y="10318576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D90A3F-D25D-C244-8A21-32EFC539FF5A}"/>
              </a:ext>
            </a:extLst>
          </p:cNvPr>
          <p:cNvSpPr/>
          <p:nvPr/>
        </p:nvSpPr>
        <p:spPr>
          <a:xfrm>
            <a:off x="5132761" y="11274148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5340143" y="8185382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5329532" y="985737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5317956" y="10841849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DE00B892-F4BD-8246-B94F-4394B3C18E76}"/>
              </a:ext>
            </a:extLst>
          </p:cNvPr>
          <p:cNvSpPr/>
          <p:nvPr/>
        </p:nvSpPr>
        <p:spPr>
          <a:xfrm>
            <a:off x="5317956" y="1203920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94CFEB-FC92-364F-99C0-4829BD8C0DAA}"/>
              </a:ext>
            </a:extLst>
          </p:cNvPr>
          <p:cNvSpPr/>
          <p:nvPr/>
        </p:nvSpPr>
        <p:spPr>
          <a:xfrm>
            <a:off x="4515201" y="12467463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7698356" y="1026929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A11136-0803-0643-81B3-C99C87470CED}"/>
              </a:ext>
            </a:extLst>
          </p:cNvPr>
          <p:cNvSpPr/>
          <p:nvPr/>
        </p:nvSpPr>
        <p:spPr>
          <a:xfrm>
            <a:off x="8291649" y="1122487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476844" y="1079257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B2CEBE77-243D-954D-896B-3C6FEDF33FB2}"/>
              </a:ext>
            </a:extLst>
          </p:cNvPr>
          <p:cNvSpPr/>
          <p:nvPr/>
        </p:nvSpPr>
        <p:spPr>
          <a:xfrm>
            <a:off x="8476844" y="1198992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9828B1-AA70-1942-93A3-9CE0D0846196}"/>
              </a:ext>
            </a:extLst>
          </p:cNvPr>
          <p:cNvSpPr/>
          <p:nvPr/>
        </p:nvSpPr>
        <p:spPr>
          <a:xfrm>
            <a:off x="7674089" y="1241818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E82184-43C1-7D46-9834-06EBC665D3F5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473734" y="6944806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460760" y="901923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472906" y="8163960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471157" y="983387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D6FA0586-C9C1-0645-96D3-C580A6E207AE}"/>
              </a:ext>
            </a:extLst>
          </p:cNvPr>
          <p:cNvSpPr/>
          <p:nvPr/>
        </p:nvSpPr>
        <p:spPr>
          <a:xfrm>
            <a:off x="2942194" y="6227180"/>
            <a:ext cx="299326" cy="111117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1F447-4C90-B042-B3E2-0278C3F50ABF}"/>
              </a:ext>
            </a:extLst>
          </p:cNvPr>
          <p:cNvSpPr txBox="1"/>
          <p:nvPr/>
        </p:nvSpPr>
        <p:spPr>
          <a:xfrm>
            <a:off x="1967696" y="6493397"/>
            <a:ext cx="10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GRU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F069E149-BA77-2B4D-A2C9-3C304350BADE}"/>
              </a:ext>
            </a:extLst>
          </p:cNvPr>
          <p:cNvSpPr/>
          <p:nvPr/>
        </p:nvSpPr>
        <p:spPr>
          <a:xfrm>
            <a:off x="4308067" y="7100480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A289A8-0F99-5146-8DC5-32B647A8B770}"/>
              </a:ext>
            </a:extLst>
          </p:cNvPr>
          <p:cNvSpPr/>
          <p:nvPr/>
        </p:nvSpPr>
        <p:spPr>
          <a:xfrm>
            <a:off x="4486258" y="787656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FA4779EC-9A0D-CB41-868F-70F7E232C442}"/>
              </a:ext>
            </a:extLst>
          </p:cNvPr>
          <p:cNvSpPr/>
          <p:nvPr/>
        </p:nvSpPr>
        <p:spPr>
          <a:xfrm>
            <a:off x="7452311" y="7085503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7FA5EB-8E41-BE4A-9971-CF1924145332}"/>
              </a:ext>
            </a:extLst>
          </p:cNvPr>
          <p:cNvSpPr/>
          <p:nvPr/>
        </p:nvSpPr>
        <p:spPr>
          <a:xfrm>
            <a:off x="7670890" y="784947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2642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7E18E4-7196-0F45-BCF5-E91BA400444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59600" y="5284699"/>
            <a:ext cx="1577403" cy="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562014-DAFF-0F47-A405-000F54031463}"/>
              </a:ext>
            </a:extLst>
          </p:cNvPr>
          <p:cNvSpPr txBox="1"/>
          <p:nvPr/>
        </p:nvSpPr>
        <p:spPr>
          <a:xfrm>
            <a:off x="8683037" y="4618911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BDC58C-FB79-9743-AC32-4E975544F29D}"/>
              </a:ext>
            </a:extLst>
          </p:cNvPr>
          <p:cNvSpPr/>
          <p:nvPr/>
        </p:nvSpPr>
        <p:spPr>
          <a:xfrm>
            <a:off x="9030815" y="5049521"/>
            <a:ext cx="906930" cy="5540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65BB6-CFD3-7948-933E-EBD1D87BDFF3}"/>
              </a:ext>
            </a:extLst>
          </p:cNvPr>
          <p:cNvSpPr/>
          <p:nvPr/>
        </p:nvSpPr>
        <p:spPr>
          <a:xfrm>
            <a:off x="9937745" y="5038712"/>
            <a:ext cx="973594" cy="564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A4D2A-83BD-AB40-B037-4DABB3945422}"/>
              </a:ext>
            </a:extLst>
          </p:cNvPr>
          <p:cNvSpPr/>
          <p:nvPr/>
        </p:nvSpPr>
        <p:spPr>
          <a:xfrm>
            <a:off x="10911340" y="5037547"/>
            <a:ext cx="732793" cy="564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Sense </a:t>
            </a:r>
            <a:r>
              <a:rPr lang="en-US" sz="12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43942-276C-6D46-8BD6-0F7B64E361B8}"/>
              </a:ext>
            </a:extLst>
          </p:cNvPr>
          <p:cNvSpPr txBox="1"/>
          <p:nvPr/>
        </p:nvSpPr>
        <p:spPr>
          <a:xfrm>
            <a:off x="6877573" y="4826984"/>
            <a:ext cx="136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Copy without gradient</a:t>
            </a:r>
            <a:br>
              <a:rPr lang="en-US" sz="1400"/>
            </a:br>
            <a:r>
              <a:rPr lang="en-US" sz="1400"/>
              <a:t>(photo of the current context)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7E5AAA-6CCC-434B-95B5-DA10C85A4334}"/>
              </a:ext>
            </a:extLst>
          </p:cNvPr>
          <p:cNvSpPr/>
          <p:nvPr/>
        </p:nvSpPr>
        <p:spPr>
          <a:xfrm>
            <a:off x="8134355" y="5050139"/>
            <a:ext cx="896461" cy="552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Encoding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(Hidden state 2)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11FA52D-6D28-F24F-8E62-DF24DACE56DD}"/>
              </a:ext>
            </a:extLst>
          </p:cNvPr>
          <p:cNvSpPr/>
          <p:nvPr/>
        </p:nvSpPr>
        <p:spPr>
          <a:xfrm>
            <a:off x="8089148" y="604018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AB2C63ED-0E0E-1D4D-A763-A7BA067BFD03}"/>
              </a:ext>
            </a:extLst>
          </p:cNvPr>
          <p:cNvSpPr/>
          <p:nvPr/>
        </p:nvSpPr>
        <p:spPr>
          <a:xfrm>
            <a:off x="9121318" y="5590408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66F620D5-822A-5248-8FB1-03CE9BBC3DC1}"/>
              </a:ext>
            </a:extLst>
          </p:cNvPr>
          <p:cNvSpPr/>
          <p:nvPr/>
        </p:nvSpPr>
        <p:spPr>
          <a:xfrm>
            <a:off x="9121318" y="687618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>
            <a:extLst>
              <a:ext uri="{FF2B5EF4-FFF2-40B4-BE49-F238E27FC236}">
                <a16:creationId xmlns:a16="http://schemas.microsoft.com/office/drawing/2014/main" id="{F4553749-CBD8-9A42-9051-4EFBAC54EFB5}"/>
              </a:ext>
            </a:extLst>
          </p:cNvPr>
          <p:cNvSpPr/>
          <p:nvPr/>
        </p:nvSpPr>
        <p:spPr>
          <a:xfrm>
            <a:off x="5268895" y="4072602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291E682-7B0C-964B-BB00-E9FC1E6B5E72}"/>
              </a:ext>
            </a:extLst>
          </p:cNvPr>
          <p:cNvSpPr/>
          <p:nvPr/>
        </p:nvSpPr>
        <p:spPr>
          <a:xfrm>
            <a:off x="4247176" y="4574204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41CE1-A288-E847-94B0-9D08AF9CCF38}"/>
              </a:ext>
            </a:extLst>
          </p:cNvPr>
          <p:cNvSpPr/>
          <p:nvPr/>
        </p:nvSpPr>
        <p:spPr>
          <a:xfrm>
            <a:off x="4435459" y="534734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04BE73-4914-7A44-84D6-FB34338AC5C2}"/>
              </a:ext>
            </a:extLst>
          </p:cNvPr>
          <p:cNvSpPr/>
          <p:nvPr/>
        </p:nvSpPr>
        <p:spPr>
          <a:xfrm>
            <a:off x="4246562" y="7573577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C75A9D1-6CA4-104B-B26C-A83BDFF58C7F}"/>
              </a:ext>
            </a:extLst>
          </p:cNvPr>
          <p:cNvSpPr/>
          <p:nvPr/>
        </p:nvSpPr>
        <p:spPr>
          <a:xfrm>
            <a:off x="5289343" y="6737582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343C1-64A6-ED4B-A577-85AAB09B88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22934" y="5497006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2477C978-998B-F64C-B520-674745B74FE1}"/>
              </a:ext>
            </a:extLst>
          </p:cNvPr>
          <p:cNvSpPr/>
          <p:nvPr/>
        </p:nvSpPr>
        <p:spPr>
          <a:xfrm>
            <a:off x="7409960" y="757143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2928D0-A34C-E547-A76C-1A40E294DD9B}"/>
              </a:ext>
            </a:extLst>
          </p:cNvPr>
          <p:cNvSpPr/>
          <p:nvPr/>
        </p:nvSpPr>
        <p:spPr>
          <a:xfrm>
            <a:off x="8422106" y="6716160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0547D60-0157-A94A-AFD8-EEE9E51D3C06}"/>
              </a:ext>
            </a:extLst>
          </p:cNvPr>
          <p:cNvSpPr/>
          <p:nvPr/>
        </p:nvSpPr>
        <p:spPr>
          <a:xfrm>
            <a:off x="4257267" y="5652680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47FF22-6F21-5340-BD44-5331D7EC51DF}"/>
              </a:ext>
            </a:extLst>
          </p:cNvPr>
          <p:cNvSpPr/>
          <p:nvPr/>
        </p:nvSpPr>
        <p:spPr>
          <a:xfrm>
            <a:off x="4435458" y="642876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5EE5228-EF5D-2F49-A083-7ED7067E87C3}"/>
              </a:ext>
            </a:extLst>
          </p:cNvPr>
          <p:cNvSpPr/>
          <p:nvPr/>
        </p:nvSpPr>
        <p:spPr>
          <a:xfrm>
            <a:off x="7401511" y="5637703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B8D79-60B5-7A44-A644-2E1603902D2F}"/>
              </a:ext>
            </a:extLst>
          </p:cNvPr>
          <p:cNvSpPr/>
          <p:nvPr/>
        </p:nvSpPr>
        <p:spPr>
          <a:xfrm>
            <a:off x="7620090" y="640167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345423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60971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</p:spTree>
    <p:extLst>
      <p:ext uri="{BB962C8B-B14F-4D97-AF65-F5344CB8AC3E}">
        <p14:creationId xmlns:p14="http://schemas.microsoft.com/office/powerpoint/2010/main" val="24544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</TotalTime>
  <Words>314</Words>
  <Application>Microsoft Macintosh PowerPoint</Application>
  <PresentationFormat>Custom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72</cp:revision>
  <dcterms:created xsi:type="dcterms:W3CDTF">2019-08-14T10:46:36Z</dcterms:created>
  <dcterms:modified xsi:type="dcterms:W3CDTF">2020-04-12T12:18:37Z</dcterms:modified>
</cp:coreProperties>
</file>