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575"/>
  </p:normalViewPr>
  <p:slideViewPr>
    <p:cSldViewPr snapToGrid="0" snapToObjects="1">
      <p:cViewPr>
        <p:scale>
          <a:sx n="110" d="100"/>
          <a:sy n="110" d="100"/>
        </p:scale>
        <p:origin x="392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Down Arrow 90">
            <a:extLst>
              <a:ext uri="{FF2B5EF4-FFF2-40B4-BE49-F238E27FC236}">
                <a16:creationId xmlns:a16="http://schemas.microsoft.com/office/drawing/2014/main" id="{302CAB8D-38F7-5847-8966-4A1B4B63D0C4}"/>
              </a:ext>
            </a:extLst>
          </p:cNvPr>
          <p:cNvSpPr/>
          <p:nvPr/>
        </p:nvSpPr>
        <p:spPr>
          <a:xfrm rot="20063934">
            <a:off x="2243273" y="1355207"/>
            <a:ext cx="381964" cy="24640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63765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 rot="1550679">
            <a:off x="8699874" y="2601648"/>
            <a:ext cx="381964" cy="113650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636928" y="3680413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647772" y="3680413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658616" y="3680413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38722" y="3869277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075919" y="4525190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497536" y="1181645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054200" y="5026792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42483" y="5799930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53586" y="802616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295692" y="9323364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888985" y="10278936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096367" y="7190170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085756" y="886216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74180" y="984663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5074180" y="1104398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4271425" y="11472251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7454580" y="9274087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047873" y="10229659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233068" y="979736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233068" y="1099471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7430313" y="11422974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229958" y="5949594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216984" y="802402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229130" y="7168748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227381" y="8838659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 Bracket 113">
            <a:extLst>
              <a:ext uri="{FF2B5EF4-FFF2-40B4-BE49-F238E27FC236}">
                <a16:creationId xmlns:a16="http://schemas.microsoft.com/office/drawing/2014/main" id="{D6FA0586-C9C1-0645-96D3-C580A6E207AE}"/>
              </a:ext>
            </a:extLst>
          </p:cNvPr>
          <p:cNvSpPr/>
          <p:nvPr/>
        </p:nvSpPr>
        <p:spPr>
          <a:xfrm>
            <a:off x="2698418" y="5231968"/>
            <a:ext cx="299326" cy="111117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1F447-4C90-B042-B3E2-0278C3F50ABF}"/>
              </a:ext>
            </a:extLst>
          </p:cNvPr>
          <p:cNvSpPr txBox="1"/>
          <p:nvPr/>
        </p:nvSpPr>
        <p:spPr>
          <a:xfrm>
            <a:off x="1723920" y="5498185"/>
            <a:ext cx="10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GRU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F069E149-BA77-2B4D-A2C9-3C304350BADE}"/>
              </a:ext>
            </a:extLst>
          </p:cNvPr>
          <p:cNvSpPr/>
          <p:nvPr/>
        </p:nvSpPr>
        <p:spPr>
          <a:xfrm>
            <a:off x="4064291" y="6105268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FA289A8-0F99-5146-8DC5-32B647A8B770}"/>
              </a:ext>
            </a:extLst>
          </p:cNvPr>
          <p:cNvSpPr/>
          <p:nvPr/>
        </p:nvSpPr>
        <p:spPr>
          <a:xfrm>
            <a:off x="4242482" y="688135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FA4779EC-9A0D-CB41-868F-70F7E232C442}"/>
              </a:ext>
            </a:extLst>
          </p:cNvPr>
          <p:cNvSpPr/>
          <p:nvPr/>
        </p:nvSpPr>
        <p:spPr>
          <a:xfrm>
            <a:off x="7208535" y="6090291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7FA5EB-8E41-BE4A-9971-CF1924145332}"/>
              </a:ext>
            </a:extLst>
          </p:cNvPr>
          <p:cNvSpPr/>
          <p:nvPr/>
        </p:nvSpPr>
        <p:spPr>
          <a:xfrm>
            <a:off x="7427114" y="6854263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>
            <a:extLst>
              <a:ext uri="{FF2B5EF4-FFF2-40B4-BE49-F238E27FC236}">
                <a16:creationId xmlns:a16="http://schemas.microsoft.com/office/drawing/2014/main" id="{F4553749-CBD8-9A42-9051-4EFBAC54EFB5}"/>
              </a:ext>
            </a:extLst>
          </p:cNvPr>
          <p:cNvSpPr/>
          <p:nvPr/>
        </p:nvSpPr>
        <p:spPr>
          <a:xfrm>
            <a:off x="5268895" y="40726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291E682-7B0C-964B-BB00-E9FC1E6B5E72}"/>
              </a:ext>
            </a:extLst>
          </p:cNvPr>
          <p:cNvSpPr/>
          <p:nvPr/>
        </p:nvSpPr>
        <p:spPr>
          <a:xfrm>
            <a:off x="4247176" y="4574204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1 of GRU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41CE1-A288-E847-94B0-9D08AF9CCF38}"/>
              </a:ext>
            </a:extLst>
          </p:cNvPr>
          <p:cNvSpPr/>
          <p:nvPr/>
        </p:nvSpPr>
        <p:spPr>
          <a:xfrm>
            <a:off x="4435459" y="5347342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704BE73-4914-7A44-84D6-FB34338AC5C2}"/>
              </a:ext>
            </a:extLst>
          </p:cNvPr>
          <p:cNvSpPr/>
          <p:nvPr/>
        </p:nvSpPr>
        <p:spPr>
          <a:xfrm>
            <a:off x="4246562" y="7573577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C75A9D1-6CA4-104B-B26C-A83BDFF58C7F}"/>
              </a:ext>
            </a:extLst>
          </p:cNvPr>
          <p:cNvSpPr/>
          <p:nvPr/>
        </p:nvSpPr>
        <p:spPr>
          <a:xfrm>
            <a:off x="5289343" y="6737582"/>
            <a:ext cx="381964" cy="83599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343C1-64A6-ED4B-A577-85AAB09B88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422934" y="5497006"/>
            <a:ext cx="1374996" cy="34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477C978-998B-F64C-B520-674745B74FE1}"/>
              </a:ext>
            </a:extLst>
          </p:cNvPr>
          <p:cNvSpPr/>
          <p:nvPr/>
        </p:nvSpPr>
        <p:spPr>
          <a:xfrm>
            <a:off x="7409960" y="757143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2928D0-A34C-E547-A76C-1A40E294DD9B}"/>
              </a:ext>
            </a:extLst>
          </p:cNvPr>
          <p:cNvSpPr/>
          <p:nvPr/>
        </p:nvSpPr>
        <p:spPr>
          <a:xfrm>
            <a:off x="8422106" y="6716160"/>
            <a:ext cx="381964" cy="86899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547D60-0157-A94A-AFD8-EEE9E51D3C06}"/>
              </a:ext>
            </a:extLst>
          </p:cNvPr>
          <p:cNvSpPr/>
          <p:nvPr/>
        </p:nvSpPr>
        <p:spPr>
          <a:xfrm>
            <a:off x="4257267" y="5652680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 of GRU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47FF22-6F21-5340-BD44-5331D7EC51DF}"/>
              </a:ext>
            </a:extLst>
          </p:cNvPr>
          <p:cNvSpPr/>
          <p:nvPr/>
        </p:nvSpPr>
        <p:spPr>
          <a:xfrm>
            <a:off x="4435458" y="642876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5EE5228-EF5D-2F49-A083-7ED7067E87C3}"/>
              </a:ext>
            </a:extLst>
          </p:cNvPr>
          <p:cNvSpPr/>
          <p:nvPr/>
        </p:nvSpPr>
        <p:spPr>
          <a:xfrm>
            <a:off x="7401511" y="5637703"/>
            <a:ext cx="2423155" cy="756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Layer 2b of GRU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B8D79-60B5-7A44-A644-2E1603902D2F}"/>
              </a:ext>
            </a:extLst>
          </p:cNvPr>
          <p:cNvSpPr/>
          <p:nvPr/>
        </p:nvSpPr>
        <p:spPr>
          <a:xfrm>
            <a:off x="7620090" y="6401675"/>
            <a:ext cx="1987475" cy="29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Hidden state 2b</a:t>
            </a:r>
          </a:p>
        </p:txBody>
      </p:sp>
    </p:spTree>
    <p:extLst>
      <p:ext uri="{BB962C8B-B14F-4D97-AF65-F5344CB8AC3E}">
        <p14:creationId xmlns:p14="http://schemas.microsoft.com/office/powerpoint/2010/main" val="34542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</TotalTime>
  <Words>298</Words>
  <Application>Microsoft Macintosh PowerPoint</Application>
  <PresentationFormat>Custom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74</cp:revision>
  <dcterms:created xsi:type="dcterms:W3CDTF">2019-08-14T10:46:36Z</dcterms:created>
  <dcterms:modified xsi:type="dcterms:W3CDTF">2020-04-12T23:07:24Z</dcterms:modified>
</cp:coreProperties>
</file>