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350" r:id="rId5"/>
    <p:sldId id="352" r:id="rId6"/>
    <p:sldId id="353" r:id="rId7"/>
    <p:sldId id="354" r:id="rId8"/>
    <p:sldId id="355" r:id="rId9"/>
    <p:sldId id="356" r:id="rId10"/>
    <p:sldId id="357" r:id="rId1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38A37D-88C1-4ED7-BF87-557A0C96E84F}" v="1372" dt="2022-04-03T20:05:25.057"/>
    <p1510:client id="{7DAB42CB-E204-7619-592E-B17E401E4ECA}" v="356" dt="2022-04-03T20:35:32.024"/>
    <p1510:client id="{E2B4DA99-DB6A-C2F1-A4E3-E365B555B019}" v="91" dt="2022-04-03T20:19:45.3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Larboullet - Marin" userId="S::andrea.larboullet---marin@etu.unice.fr::1f1bd38c-4007-4567-88ab-46b5a787f1a9" providerId="AD" clId="Web-{E2B4DA99-DB6A-C2F1-A4E3-E365B555B019}"/>
    <pc:docChg chg="modSld">
      <pc:chgData name="Andrea Larboullet - Marin" userId="S::andrea.larboullet---marin@etu.unice.fr::1f1bd38c-4007-4567-88ab-46b5a787f1a9" providerId="AD" clId="Web-{E2B4DA99-DB6A-C2F1-A4E3-E365B555B019}" dt="2022-04-03T20:20:23.237" v="202" actId="20577"/>
      <pc:docMkLst>
        <pc:docMk/>
      </pc:docMkLst>
      <pc:sldChg chg="addSp delSp modSp">
        <pc:chgData name="Andrea Larboullet - Marin" userId="S::andrea.larboullet---marin@etu.unice.fr::1f1bd38c-4007-4567-88ab-46b5a787f1a9" providerId="AD" clId="Web-{E2B4DA99-DB6A-C2F1-A4E3-E365B555B019}" dt="2022-04-03T20:04:33.909" v="16" actId="1076"/>
        <pc:sldMkLst>
          <pc:docMk/>
          <pc:sldMk cId="2960950710" sldId="350"/>
        </pc:sldMkLst>
        <pc:picChg chg="add del mod">
          <ac:chgData name="Andrea Larboullet - Marin" userId="S::andrea.larboullet---marin@etu.unice.fr::1f1bd38c-4007-4567-88ab-46b5a787f1a9" providerId="AD" clId="Web-{E2B4DA99-DB6A-C2F1-A4E3-E365B555B019}" dt="2022-04-03T20:03:28.704" v="11"/>
          <ac:picMkLst>
            <pc:docMk/>
            <pc:sldMk cId="2960950710" sldId="350"/>
            <ac:picMk id="4" creationId="{7A738F35-F7C2-095E-45F5-F257C21AB4F8}"/>
          </ac:picMkLst>
        </pc:picChg>
        <pc:picChg chg="add mod">
          <ac:chgData name="Andrea Larboullet - Marin" userId="S::andrea.larboullet---marin@etu.unice.fr::1f1bd38c-4007-4567-88ab-46b5a787f1a9" providerId="AD" clId="Web-{E2B4DA99-DB6A-C2F1-A4E3-E365B555B019}" dt="2022-04-03T20:04:33.909" v="16" actId="1076"/>
          <ac:picMkLst>
            <pc:docMk/>
            <pc:sldMk cId="2960950710" sldId="350"/>
            <ac:picMk id="5" creationId="{09095B27-13A4-9C53-9D11-0143EED7AF4F}"/>
          </ac:picMkLst>
        </pc:picChg>
      </pc:sldChg>
      <pc:sldChg chg="addSp delSp modSp">
        <pc:chgData name="Andrea Larboullet - Marin" userId="S::andrea.larboullet---marin@etu.unice.fr::1f1bd38c-4007-4567-88ab-46b5a787f1a9" providerId="AD" clId="Web-{E2B4DA99-DB6A-C2F1-A4E3-E365B555B019}" dt="2022-04-03T20:06:49.537" v="64" actId="20577"/>
        <pc:sldMkLst>
          <pc:docMk/>
          <pc:sldMk cId="289860937" sldId="352"/>
        </pc:sldMkLst>
        <pc:spChg chg="mod">
          <ac:chgData name="Andrea Larboullet - Marin" userId="S::andrea.larboullet---marin@etu.unice.fr::1f1bd38c-4007-4567-88ab-46b5a787f1a9" providerId="AD" clId="Web-{E2B4DA99-DB6A-C2F1-A4E3-E365B555B019}" dt="2022-04-03T20:06:49.537" v="64" actId="20577"/>
          <ac:spMkLst>
            <pc:docMk/>
            <pc:sldMk cId="289860937" sldId="352"/>
            <ac:spMk id="7" creationId="{3E1C152D-1AA6-9242-B5C9-B06EEE4F9661}"/>
          </ac:spMkLst>
        </pc:spChg>
        <pc:spChg chg="add del">
          <ac:chgData name="Andrea Larboullet - Marin" userId="S::andrea.larboullet---marin@etu.unice.fr::1f1bd38c-4007-4567-88ab-46b5a787f1a9" providerId="AD" clId="Web-{E2B4DA99-DB6A-C2F1-A4E3-E365B555B019}" dt="2022-04-03T20:02:39.750" v="8"/>
          <ac:spMkLst>
            <pc:docMk/>
            <pc:sldMk cId="289860937" sldId="352"/>
            <ac:spMk id="11" creationId="{E87AC95A-7AB2-571E-E3A0-396160F52726}"/>
          </ac:spMkLst>
        </pc:spChg>
        <pc:picChg chg="add del mod">
          <ac:chgData name="Andrea Larboullet - Marin" userId="S::andrea.larboullet---marin@etu.unice.fr::1f1bd38c-4007-4567-88ab-46b5a787f1a9" providerId="AD" clId="Web-{E2B4DA99-DB6A-C2F1-A4E3-E365B555B019}" dt="2022-04-03T20:02:35" v="7"/>
          <ac:picMkLst>
            <pc:docMk/>
            <pc:sldMk cId="289860937" sldId="352"/>
            <ac:picMk id="12" creationId="{543734D7-A2C2-AE5B-1762-7C6C0BA1D28F}"/>
          </ac:picMkLst>
        </pc:picChg>
        <pc:picChg chg="add del mod">
          <ac:chgData name="Andrea Larboullet - Marin" userId="S::andrea.larboullet---marin@etu.unice.fr::1f1bd38c-4007-4567-88ab-46b5a787f1a9" providerId="AD" clId="Web-{E2B4DA99-DB6A-C2F1-A4E3-E365B555B019}" dt="2022-04-03T20:03:37.829" v="14"/>
          <ac:picMkLst>
            <pc:docMk/>
            <pc:sldMk cId="289860937" sldId="352"/>
            <ac:picMk id="13" creationId="{63C1D5BA-1F64-FD84-66E0-8E19D8B22B9B}"/>
          </ac:picMkLst>
        </pc:picChg>
      </pc:sldChg>
      <pc:sldChg chg="delSp modSp">
        <pc:chgData name="Andrea Larboullet - Marin" userId="S::andrea.larboullet---marin@etu.unice.fr::1f1bd38c-4007-4567-88ab-46b5a787f1a9" providerId="AD" clId="Web-{E2B4DA99-DB6A-C2F1-A4E3-E365B555B019}" dt="2022-04-03T20:13:30.800" v="74" actId="20577"/>
        <pc:sldMkLst>
          <pc:docMk/>
          <pc:sldMk cId="2852360397" sldId="353"/>
        </pc:sldMkLst>
        <pc:spChg chg="mod">
          <ac:chgData name="Andrea Larboullet - Marin" userId="S::andrea.larboullet---marin@etu.unice.fr::1f1bd38c-4007-4567-88ab-46b5a787f1a9" providerId="AD" clId="Web-{E2B4DA99-DB6A-C2F1-A4E3-E365B555B019}" dt="2022-04-03T20:13:30.800" v="74" actId="20577"/>
          <ac:spMkLst>
            <pc:docMk/>
            <pc:sldMk cId="2852360397" sldId="353"/>
            <ac:spMk id="20" creationId="{01AFCFA6-0002-6BC9-B58E-93C1E8DCF4DD}"/>
          </ac:spMkLst>
        </pc:spChg>
        <pc:picChg chg="del mod">
          <ac:chgData name="Andrea Larboullet - Marin" userId="S::andrea.larboullet---marin@etu.unice.fr::1f1bd38c-4007-4567-88ab-46b5a787f1a9" providerId="AD" clId="Web-{E2B4DA99-DB6A-C2F1-A4E3-E365B555B019}" dt="2022-04-03T19:54:12.503" v="1"/>
          <ac:picMkLst>
            <pc:docMk/>
            <pc:sldMk cId="2852360397" sldId="353"/>
            <ac:picMk id="21" creationId="{5062CA19-5140-45F6-A225-2205505BD707}"/>
          </ac:picMkLst>
        </pc:picChg>
      </pc:sldChg>
      <pc:sldChg chg="addSp delSp modSp mod chgLayout">
        <pc:chgData name="Andrea Larboullet - Marin" userId="S::andrea.larboullet---marin@etu.unice.fr::1f1bd38c-4007-4567-88ab-46b5a787f1a9" providerId="AD" clId="Web-{E2B4DA99-DB6A-C2F1-A4E3-E365B555B019}" dt="2022-04-03T20:20:23.237" v="202" actId="20577"/>
        <pc:sldMkLst>
          <pc:docMk/>
          <pc:sldMk cId="3189589407" sldId="354"/>
        </pc:sldMkLst>
        <pc:spChg chg="mod">
          <ac:chgData name="Andrea Larboullet - Marin" userId="S::andrea.larboullet---marin@etu.unice.fr::1f1bd38c-4007-4567-88ab-46b5a787f1a9" providerId="AD" clId="Web-{E2B4DA99-DB6A-C2F1-A4E3-E365B555B019}" dt="2022-04-03T20:11:04.797" v="67"/>
          <ac:spMkLst>
            <pc:docMk/>
            <pc:sldMk cId="3189589407" sldId="354"/>
            <ac:spMk id="2" creationId="{042507CF-B28E-44AC-AECB-2DF2E8B6D932}"/>
          </ac:spMkLst>
        </pc:spChg>
        <pc:spChg chg="add">
          <ac:chgData name="Andrea Larboullet - Marin" userId="S::andrea.larboullet---marin@etu.unice.fr::1f1bd38c-4007-4567-88ab-46b5a787f1a9" providerId="AD" clId="Web-{E2B4DA99-DB6A-C2F1-A4E3-E365B555B019}" dt="2022-04-03T20:11:53.516" v="72"/>
          <ac:spMkLst>
            <pc:docMk/>
            <pc:sldMk cId="3189589407" sldId="354"/>
            <ac:spMk id="3" creationId="{B731CD65-D768-A7C1-FE64-BC744A2107DB}"/>
          </ac:spMkLst>
        </pc:spChg>
        <pc:spChg chg="del mod">
          <ac:chgData name="Andrea Larboullet - Marin" userId="S::andrea.larboullet---marin@etu.unice.fr::1f1bd38c-4007-4567-88ab-46b5a787f1a9" providerId="AD" clId="Web-{E2B4DA99-DB6A-C2F1-A4E3-E365B555B019}" dt="2022-04-03T20:11:52.563" v="71"/>
          <ac:spMkLst>
            <pc:docMk/>
            <pc:sldMk cId="3189589407" sldId="354"/>
            <ac:spMk id="14" creationId="{55590C0B-130E-4275-BB4B-B3C2756CE340}"/>
          </ac:spMkLst>
        </pc:spChg>
        <pc:spChg chg="mod">
          <ac:chgData name="Andrea Larboullet - Marin" userId="S::andrea.larboullet---marin@etu.unice.fr::1f1bd38c-4007-4567-88ab-46b5a787f1a9" providerId="AD" clId="Web-{E2B4DA99-DB6A-C2F1-A4E3-E365B555B019}" dt="2022-04-03T20:11:04.797" v="67"/>
          <ac:spMkLst>
            <pc:docMk/>
            <pc:sldMk cId="3189589407" sldId="354"/>
            <ac:spMk id="15" creationId="{440CBB89-0CC5-48FA-ABF1-516CA7640EFB}"/>
          </ac:spMkLst>
        </pc:spChg>
        <pc:spChg chg="add del mod">
          <ac:chgData name="Andrea Larboullet - Marin" userId="S::andrea.larboullet---marin@etu.unice.fr::1f1bd38c-4007-4567-88ab-46b5a787f1a9" providerId="AD" clId="Web-{E2B4DA99-DB6A-C2F1-A4E3-E365B555B019}" dt="2022-04-03T20:13:55.556" v="75"/>
          <ac:spMkLst>
            <pc:docMk/>
            <pc:sldMk cId="3189589407" sldId="354"/>
            <ac:spMk id="21" creationId="{9FEAC1FB-85CB-6795-446E-163407A2B542}"/>
          </ac:spMkLst>
        </pc:spChg>
        <pc:spChg chg="add mod">
          <ac:chgData name="Andrea Larboullet - Marin" userId="S::andrea.larboullet---marin@etu.unice.fr::1f1bd38c-4007-4567-88ab-46b5a787f1a9" providerId="AD" clId="Web-{E2B4DA99-DB6A-C2F1-A4E3-E365B555B019}" dt="2022-04-03T20:11:04.797" v="67"/>
          <ac:spMkLst>
            <pc:docMk/>
            <pc:sldMk cId="3189589407" sldId="354"/>
            <ac:spMk id="23" creationId="{A221F60B-499B-EAD9-37DF-91B896BCAD2C}"/>
          </ac:spMkLst>
        </pc:spChg>
        <pc:graphicFrameChg chg="add del mod modGraphic">
          <ac:chgData name="Andrea Larboullet - Marin" userId="S::andrea.larboullet---marin@etu.unice.fr::1f1bd38c-4007-4567-88ab-46b5a787f1a9" providerId="AD" clId="Web-{E2B4DA99-DB6A-C2F1-A4E3-E365B555B019}" dt="2022-04-03T20:14:56.792" v="89"/>
          <ac:graphicFrameMkLst>
            <pc:docMk/>
            <pc:sldMk cId="3189589407" sldId="354"/>
            <ac:graphicFrameMk id="4" creationId="{6843020A-1E79-1FE4-8DB1-D930353F1E19}"/>
          </ac:graphicFrameMkLst>
        </pc:graphicFrameChg>
        <pc:graphicFrameChg chg="add del">
          <ac:chgData name="Andrea Larboullet - Marin" userId="S::andrea.larboullet---marin@etu.unice.fr::1f1bd38c-4007-4567-88ab-46b5a787f1a9" providerId="AD" clId="Web-{E2B4DA99-DB6A-C2F1-A4E3-E365B555B019}" dt="2022-04-03T20:14:44.886" v="84"/>
          <ac:graphicFrameMkLst>
            <pc:docMk/>
            <pc:sldMk cId="3189589407" sldId="354"/>
            <ac:graphicFrameMk id="91" creationId="{C4DFA094-F3E6-DD68-4234-EE5635E0733C}"/>
          </ac:graphicFrameMkLst>
        </pc:graphicFrameChg>
        <pc:graphicFrameChg chg="add del mod modGraphic">
          <ac:chgData name="Andrea Larboullet - Marin" userId="S::andrea.larboullet---marin@etu.unice.fr::1f1bd38c-4007-4567-88ab-46b5a787f1a9" providerId="AD" clId="Web-{E2B4DA99-DB6A-C2F1-A4E3-E365B555B019}" dt="2022-04-03T20:18:54.782" v="158"/>
          <ac:graphicFrameMkLst>
            <pc:docMk/>
            <pc:sldMk cId="3189589407" sldId="354"/>
            <ac:graphicFrameMk id="146" creationId="{5FC1C966-5809-9219-5154-511DFC5E6B7D}"/>
          </ac:graphicFrameMkLst>
        </pc:graphicFrameChg>
        <pc:graphicFrameChg chg="add del mod modGraphic">
          <ac:chgData name="Andrea Larboullet - Marin" userId="S::andrea.larboullet---marin@etu.unice.fr::1f1bd38c-4007-4567-88ab-46b5a787f1a9" providerId="AD" clId="Web-{E2B4DA99-DB6A-C2F1-A4E3-E365B555B019}" dt="2022-04-03T20:18:07.890" v="144"/>
          <ac:graphicFrameMkLst>
            <pc:docMk/>
            <pc:sldMk cId="3189589407" sldId="354"/>
            <ac:graphicFrameMk id="803" creationId="{647AD96A-BD69-C37D-A4AC-831D77DECE48}"/>
          </ac:graphicFrameMkLst>
        </pc:graphicFrameChg>
        <pc:graphicFrameChg chg="add mod modGraphic">
          <ac:chgData name="Andrea Larboullet - Marin" userId="S::andrea.larboullet---marin@etu.unice.fr::1f1bd38c-4007-4567-88ab-46b5a787f1a9" providerId="AD" clId="Web-{E2B4DA99-DB6A-C2F1-A4E3-E365B555B019}" dt="2022-04-03T20:20:23.237" v="202" actId="20577"/>
          <ac:graphicFrameMkLst>
            <pc:docMk/>
            <pc:sldMk cId="3189589407" sldId="354"/>
            <ac:graphicFrameMk id="815" creationId="{613210A3-0107-B5DD-393C-DEADA1EA4417}"/>
          </ac:graphicFrameMkLst>
        </pc:graphicFrameChg>
        <pc:picChg chg="add del mod">
          <ac:chgData name="Andrea Larboullet - Marin" userId="S::andrea.larboullet---marin@etu.unice.fr::1f1bd38c-4007-4567-88ab-46b5a787f1a9" providerId="AD" clId="Web-{E2B4DA99-DB6A-C2F1-A4E3-E365B555B019}" dt="2022-04-03T20:11:22.672" v="69"/>
          <ac:picMkLst>
            <pc:docMk/>
            <pc:sldMk cId="3189589407" sldId="354"/>
            <ac:picMk id="17" creationId="{DF83E4EF-F779-7819-6F19-A9169E6FA3A6}"/>
          </ac:picMkLst>
        </pc:picChg>
      </pc:sldChg>
      <pc:sldChg chg="modSp">
        <pc:chgData name="Andrea Larboullet - Marin" userId="S::andrea.larboullet---marin@etu.unice.fr::1f1bd38c-4007-4567-88ab-46b5a787f1a9" providerId="AD" clId="Web-{E2B4DA99-DB6A-C2F1-A4E3-E365B555B019}" dt="2022-04-03T20:09:08.387" v="66" actId="1076"/>
        <pc:sldMkLst>
          <pc:docMk/>
          <pc:sldMk cId="517617941" sldId="356"/>
        </pc:sldMkLst>
        <pc:spChg chg="mod">
          <ac:chgData name="Andrea Larboullet - Marin" userId="S::andrea.larboullet---marin@etu.unice.fr::1f1bd38c-4007-4567-88ab-46b5a787f1a9" providerId="AD" clId="Web-{E2B4DA99-DB6A-C2F1-A4E3-E365B555B019}" dt="2022-04-03T20:09:08.387" v="66" actId="1076"/>
          <ac:spMkLst>
            <pc:docMk/>
            <pc:sldMk cId="517617941" sldId="356"/>
            <ac:spMk id="2" creationId="{042507CF-B28E-44AC-AECB-2DF2E8B6D932}"/>
          </ac:spMkLst>
        </pc:spChg>
      </pc:sldChg>
    </pc:docChg>
  </pc:docChgLst>
  <pc:docChgLst>
    <pc:chgData name="Andrea Larboullet - Marin" userId="1f1bd38c-4007-4567-88ab-46b5a787f1a9" providerId="ADAL" clId="{1738A37D-88C1-4ED7-BF87-557A0C96E84F}"/>
    <pc:docChg chg="undo redo custSel addSld modSld">
      <pc:chgData name="Andrea Larboullet - Marin" userId="1f1bd38c-4007-4567-88ab-46b5a787f1a9" providerId="ADAL" clId="{1738A37D-88C1-4ED7-BF87-557A0C96E84F}" dt="2022-04-03T20:05:25.057" v="1542" actId="1076"/>
      <pc:docMkLst>
        <pc:docMk/>
      </pc:docMkLst>
      <pc:sldChg chg="modSp mod">
        <pc:chgData name="Andrea Larboullet - Marin" userId="1f1bd38c-4007-4567-88ab-46b5a787f1a9" providerId="ADAL" clId="{1738A37D-88C1-4ED7-BF87-557A0C96E84F}" dt="2022-04-03T19:28:00.484" v="333" actId="123"/>
        <pc:sldMkLst>
          <pc:docMk/>
          <pc:sldMk cId="289860937" sldId="352"/>
        </pc:sldMkLst>
        <pc:spChg chg="mod">
          <ac:chgData name="Andrea Larboullet - Marin" userId="1f1bd38c-4007-4567-88ab-46b5a787f1a9" providerId="ADAL" clId="{1738A37D-88C1-4ED7-BF87-557A0C96E84F}" dt="2022-04-03T19:28:00.484" v="333" actId="123"/>
          <ac:spMkLst>
            <pc:docMk/>
            <pc:sldMk cId="289860937" sldId="352"/>
            <ac:spMk id="3" creationId="{91AA5D8C-0134-F046-A548-3465F817747C}"/>
          </ac:spMkLst>
        </pc:spChg>
        <pc:spChg chg="mod">
          <ac:chgData name="Andrea Larboullet - Marin" userId="1f1bd38c-4007-4567-88ab-46b5a787f1a9" providerId="ADAL" clId="{1738A37D-88C1-4ED7-BF87-557A0C96E84F}" dt="2022-04-03T19:27:58.206" v="332" actId="123"/>
          <ac:spMkLst>
            <pc:docMk/>
            <pc:sldMk cId="289860937" sldId="352"/>
            <ac:spMk id="9" creationId="{38FB4732-AB07-C54D-AF44-F8ADB6D2B8B6}"/>
          </ac:spMkLst>
        </pc:spChg>
      </pc:sldChg>
      <pc:sldChg chg="addSp delSp modSp mod">
        <pc:chgData name="Andrea Larboullet - Marin" userId="1f1bd38c-4007-4567-88ab-46b5a787f1a9" providerId="ADAL" clId="{1738A37D-88C1-4ED7-BF87-557A0C96E84F}" dt="2022-04-03T19:30:37.119" v="346" actId="27636"/>
        <pc:sldMkLst>
          <pc:docMk/>
          <pc:sldMk cId="2852360397" sldId="353"/>
        </pc:sldMkLst>
        <pc:spChg chg="del">
          <ac:chgData name="Andrea Larboullet - Marin" userId="1f1bd38c-4007-4567-88ab-46b5a787f1a9" providerId="ADAL" clId="{1738A37D-88C1-4ED7-BF87-557A0C96E84F}" dt="2022-04-03T07:18:38.455" v="13" actId="478"/>
          <ac:spMkLst>
            <pc:docMk/>
            <pc:sldMk cId="2852360397" sldId="353"/>
            <ac:spMk id="13" creationId="{B1F89CBC-AD19-4C7F-A2B1-9401489F060F}"/>
          </ac:spMkLst>
        </pc:spChg>
        <pc:spChg chg="del">
          <ac:chgData name="Andrea Larboullet - Marin" userId="1f1bd38c-4007-4567-88ab-46b5a787f1a9" providerId="ADAL" clId="{1738A37D-88C1-4ED7-BF87-557A0C96E84F}" dt="2022-04-03T07:18:36.138" v="12" actId="478"/>
          <ac:spMkLst>
            <pc:docMk/>
            <pc:sldMk cId="2852360397" sldId="353"/>
            <ac:spMk id="14" creationId="{055103FF-F470-4410-A455-FC17B6B74E6A}"/>
          </ac:spMkLst>
        </pc:spChg>
        <pc:spChg chg="add del mod">
          <ac:chgData name="Andrea Larboullet - Marin" userId="1f1bd38c-4007-4567-88ab-46b5a787f1a9" providerId="ADAL" clId="{1738A37D-88C1-4ED7-BF87-557A0C96E84F}" dt="2022-04-03T07:17:30.997" v="5"/>
          <ac:spMkLst>
            <pc:docMk/>
            <pc:sldMk cId="2852360397" sldId="353"/>
            <ac:spMk id="17" creationId="{0393F791-EBF2-459E-A4FB-76E75E9D1CC4}"/>
          </ac:spMkLst>
        </pc:spChg>
        <pc:spChg chg="mod">
          <ac:chgData name="Andrea Larboullet - Marin" userId="1f1bd38c-4007-4567-88ab-46b5a787f1a9" providerId="ADAL" clId="{1738A37D-88C1-4ED7-BF87-557A0C96E84F}" dt="2022-04-03T19:30:37.119" v="346" actId="27636"/>
          <ac:spMkLst>
            <pc:docMk/>
            <pc:sldMk cId="2852360397" sldId="353"/>
            <ac:spMk id="20" creationId="{01AFCFA6-0002-6BC9-B58E-93C1E8DCF4DD}"/>
          </ac:spMkLst>
        </pc:spChg>
        <pc:spChg chg="add del">
          <ac:chgData name="Andrea Larboullet - Marin" userId="1f1bd38c-4007-4567-88ab-46b5a787f1a9" providerId="ADAL" clId="{1738A37D-88C1-4ED7-BF87-557A0C96E84F}" dt="2022-04-03T07:18:17.246" v="8" actId="478"/>
          <ac:spMkLst>
            <pc:docMk/>
            <pc:sldMk cId="2852360397" sldId="353"/>
            <ac:spMk id="22" creationId="{35CDF765-56A5-1D1E-A4CC-2ED6781A23B2}"/>
          </ac:spMkLst>
        </pc:spChg>
        <pc:spChg chg="del">
          <ac:chgData name="Andrea Larboullet - Marin" userId="1f1bd38c-4007-4567-88ab-46b5a787f1a9" providerId="ADAL" clId="{1738A37D-88C1-4ED7-BF87-557A0C96E84F}" dt="2022-04-03T07:18:17.246" v="8" actId="478"/>
          <ac:spMkLst>
            <pc:docMk/>
            <pc:sldMk cId="2852360397" sldId="353"/>
            <ac:spMk id="24" creationId="{BFEAF7F9-90BE-097A-B79E-A6FE831A048C}"/>
          </ac:spMkLst>
        </pc:spChg>
        <pc:spChg chg="del">
          <ac:chgData name="Andrea Larboullet - Marin" userId="1f1bd38c-4007-4567-88ab-46b5a787f1a9" providerId="ADAL" clId="{1738A37D-88C1-4ED7-BF87-557A0C96E84F}" dt="2022-04-03T07:18:17.246" v="8" actId="478"/>
          <ac:spMkLst>
            <pc:docMk/>
            <pc:sldMk cId="2852360397" sldId="353"/>
            <ac:spMk id="26" creationId="{1D0711DC-513E-3B26-6D76-08047BB3C4D2}"/>
          </ac:spMkLst>
        </pc:spChg>
        <pc:spChg chg="del">
          <ac:chgData name="Andrea Larboullet - Marin" userId="1f1bd38c-4007-4567-88ab-46b5a787f1a9" providerId="ADAL" clId="{1738A37D-88C1-4ED7-BF87-557A0C96E84F}" dt="2022-04-03T07:18:17.246" v="8" actId="478"/>
          <ac:spMkLst>
            <pc:docMk/>
            <pc:sldMk cId="2852360397" sldId="353"/>
            <ac:spMk id="28" creationId="{84D51F48-8D83-88B4-F125-814B88BF70A8}"/>
          </ac:spMkLst>
        </pc:spChg>
        <pc:spChg chg="del">
          <ac:chgData name="Andrea Larboullet - Marin" userId="1f1bd38c-4007-4567-88ab-46b5a787f1a9" providerId="ADAL" clId="{1738A37D-88C1-4ED7-BF87-557A0C96E84F}" dt="2022-04-03T07:18:17.246" v="8" actId="478"/>
          <ac:spMkLst>
            <pc:docMk/>
            <pc:sldMk cId="2852360397" sldId="353"/>
            <ac:spMk id="30" creationId="{1CE3FFB3-A669-98FE-C7F2-63DD3DAB550A}"/>
          </ac:spMkLst>
        </pc:spChg>
        <pc:spChg chg="del">
          <ac:chgData name="Andrea Larboullet - Marin" userId="1f1bd38c-4007-4567-88ab-46b5a787f1a9" providerId="ADAL" clId="{1738A37D-88C1-4ED7-BF87-557A0C96E84F}" dt="2022-04-03T07:18:17.246" v="8" actId="478"/>
          <ac:spMkLst>
            <pc:docMk/>
            <pc:sldMk cId="2852360397" sldId="353"/>
            <ac:spMk id="32" creationId="{811BCF0C-3E0B-8732-8386-EF80152646D1}"/>
          </ac:spMkLst>
        </pc:spChg>
        <pc:spChg chg="add del mod">
          <ac:chgData name="Andrea Larboullet - Marin" userId="1f1bd38c-4007-4567-88ab-46b5a787f1a9" providerId="ADAL" clId="{1738A37D-88C1-4ED7-BF87-557A0C96E84F}" dt="2022-04-03T07:18:41.325" v="15"/>
          <ac:spMkLst>
            <pc:docMk/>
            <pc:sldMk cId="2852360397" sldId="353"/>
            <ac:spMk id="33" creationId="{9F613566-A9F0-4295-A4F1-1FAD97384A6D}"/>
          </ac:spMkLst>
        </pc:spChg>
        <pc:spChg chg="del">
          <ac:chgData name="Andrea Larboullet - Marin" userId="1f1bd38c-4007-4567-88ab-46b5a787f1a9" providerId="ADAL" clId="{1738A37D-88C1-4ED7-BF87-557A0C96E84F}" dt="2022-04-03T07:18:17.246" v="8" actId="478"/>
          <ac:spMkLst>
            <pc:docMk/>
            <pc:sldMk cId="2852360397" sldId="353"/>
            <ac:spMk id="34" creationId="{46F498C1-4BBA-3B2F-FD13-41D539546715}"/>
          </ac:spMkLst>
        </pc:spChg>
        <pc:spChg chg="add del mod">
          <ac:chgData name="Andrea Larboullet - Marin" userId="1f1bd38c-4007-4567-88ab-46b5a787f1a9" providerId="ADAL" clId="{1738A37D-88C1-4ED7-BF87-557A0C96E84F}" dt="2022-04-03T07:19:22.503" v="38" actId="478"/>
          <ac:spMkLst>
            <pc:docMk/>
            <pc:sldMk cId="2852360397" sldId="353"/>
            <ac:spMk id="35" creationId="{3E3E079B-8349-4A37-A1E8-18FA6189670B}"/>
          </ac:spMkLst>
        </pc:spChg>
        <pc:spChg chg="del">
          <ac:chgData name="Andrea Larboullet - Marin" userId="1f1bd38c-4007-4567-88ab-46b5a787f1a9" providerId="ADAL" clId="{1738A37D-88C1-4ED7-BF87-557A0C96E84F}" dt="2022-04-03T07:18:17.246" v="8" actId="478"/>
          <ac:spMkLst>
            <pc:docMk/>
            <pc:sldMk cId="2852360397" sldId="353"/>
            <ac:spMk id="36" creationId="{FA5C73FD-A088-2C23-A237-FA84635352C9}"/>
          </ac:spMkLst>
        </pc:spChg>
        <pc:spChg chg="add mod">
          <ac:chgData name="Andrea Larboullet - Marin" userId="1f1bd38c-4007-4567-88ab-46b5a787f1a9" providerId="ADAL" clId="{1738A37D-88C1-4ED7-BF87-557A0C96E84F}" dt="2022-04-03T07:20:37.485" v="60" actId="1037"/>
          <ac:spMkLst>
            <pc:docMk/>
            <pc:sldMk cId="2852360397" sldId="353"/>
            <ac:spMk id="37" creationId="{59713C55-A4FB-48AE-99D1-ED79303336BE}"/>
          </ac:spMkLst>
        </pc:spChg>
        <pc:spChg chg="del">
          <ac:chgData name="Andrea Larboullet - Marin" userId="1f1bd38c-4007-4567-88ab-46b5a787f1a9" providerId="ADAL" clId="{1738A37D-88C1-4ED7-BF87-557A0C96E84F}" dt="2022-04-03T07:18:17.246" v="8" actId="478"/>
          <ac:spMkLst>
            <pc:docMk/>
            <pc:sldMk cId="2852360397" sldId="353"/>
            <ac:spMk id="38" creationId="{08DAE729-04F1-7FFB-F838-36315A3038BB}"/>
          </ac:spMkLst>
        </pc:spChg>
        <pc:spChg chg="del">
          <ac:chgData name="Andrea Larboullet - Marin" userId="1f1bd38c-4007-4567-88ab-46b5a787f1a9" providerId="ADAL" clId="{1738A37D-88C1-4ED7-BF87-557A0C96E84F}" dt="2022-04-03T07:18:17.246" v="8" actId="478"/>
          <ac:spMkLst>
            <pc:docMk/>
            <pc:sldMk cId="2852360397" sldId="353"/>
            <ac:spMk id="40" creationId="{8EE71081-0D73-ADCF-8BC8-E047C910CBE9}"/>
          </ac:spMkLst>
        </pc:spChg>
        <pc:graphicFrameChg chg="add del mod">
          <ac:chgData name="Andrea Larboullet - Marin" userId="1f1bd38c-4007-4567-88ab-46b5a787f1a9" providerId="ADAL" clId="{1738A37D-88C1-4ED7-BF87-557A0C96E84F}" dt="2022-04-03T07:17:30.997" v="5"/>
          <ac:graphicFrameMkLst>
            <pc:docMk/>
            <pc:sldMk cId="2852360397" sldId="353"/>
            <ac:graphicFrameMk id="16" creationId="{319A8C48-E8AE-4091-83FB-A9BDF27A500E}"/>
          </ac:graphicFrameMkLst>
        </pc:graphicFrameChg>
        <pc:graphicFrameChg chg="add del mod">
          <ac:chgData name="Andrea Larboullet - Marin" userId="1f1bd38c-4007-4567-88ab-46b5a787f1a9" providerId="ADAL" clId="{1738A37D-88C1-4ED7-BF87-557A0C96E84F}" dt="2022-04-03T07:17:36.391" v="7"/>
          <ac:graphicFrameMkLst>
            <pc:docMk/>
            <pc:sldMk cId="2852360397" sldId="353"/>
            <ac:graphicFrameMk id="18" creationId="{6A99EA43-5058-4D05-A547-384FE09396A0}"/>
          </ac:graphicFrameMkLst>
        </pc:graphicFrameChg>
        <pc:picChg chg="add mod">
          <ac:chgData name="Andrea Larboullet - Marin" userId="1f1bd38c-4007-4567-88ab-46b5a787f1a9" providerId="ADAL" clId="{1738A37D-88C1-4ED7-BF87-557A0C96E84F}" dt="2022-04-03T19:30:09.461" v="337" actId="1076"/>
          <ac:picMkLst>
            <pc:docMk/>
            <pc:sldMk cId="2852360397" sldId="353"/>
            <ac:picMk id="3" creationId="{4C2DE985-CB48-4071-91CF-F122A3FD239B}"/>
          </ac:picMkLst>
        </pc:picChg>
        <pc:picChg chg="add mod">
          <ac:chgData name="Andrea Larboullet - Marin" userId="1f1bd38c-4007-4567-88ab-46b5a787f1a9" providerId="ADAL" clId="{1738A37D-88C1-4ED7-BF87-557A0C96E84F}" dt="2022-04-03T07:18:23.764" v="11" actId="1076"/>
          <ac:picMkLst>
            <pc:docMk/>
            <pc:sldMk cId="2852360397" sldId="353"/>
            <ac:picMk id="21" creationId="{5062CA19-5140-45F6-A225-2205505BD707}"/>
          </ac:picMkLst>
        </pc:picChg>
        <pc:picChg chg="add del mod">
          <ac:chgData name="Andrea Larboullet - Marin" userId="1f1bd38c-4007-4567-88ab-46b5a787f1a9" providerId="ADAL" clId="{1738A37D-88C1-4ED7-BF87-557A0C96E84F}" dt="2022-04-03T07:19:43.950" v="41" actId="478"/>
          <ac:picMkLst>
            <pc:docMk/>
            <pc:sldMk cId="2852360397" sldId="353"/>
            <ac:picMk id="23" creationId="{17B18F4F-E13F-425E-8131-5C758BF45AD3}"/>
          </ac:picMkLst>
        </pc:picChg>
      </pc:sldChg>
      <pc:sldChg chg="addSp delSp modSp new mod">
        <pc:chgData name="Andrea Larboullet - Marin" userId="1f1bd38c-4007-4567-88ab-46b5a787f1a9" providerId="ADAL" clId="{1738A37D-88C1-4ED7-BF87-557A0C96E84F}" dt="2022-04-03T19:26:22.508" v="331" actId="12100"/>
        <pc:sldMkLst>
          <pc:docMk/>
          <pc:sldMk cId="3189589407" sldId="354"/>
        </pc:sldMkLst>
        <pc:spChg chg="mod">
          <ac:chgData name="Andrea Larboullet - Marin" userId="1f1bd38c-4007-4567-88ab-46b5a787f1a9" providerId="ADAL" clId="{1738A37D-88C1-4ED7-BF87-557A0C96E84F}" dt="2022-04-03T07:21:15.398" v="89" actId="20577"/>
          <ac:spMkLst>
            <pc:docMk/>
            <pc:sldMk cId="3189589407" sldId="354"/>
            <ac:spMk id="2" creationId="{042507CF-B28E-44AC-AECB-2DF2E8B6D932}"/>
          </ac:spMkLst>
        </pc:spChg>
        <pc:spChg chg="del">
          <ac:chgData name="Andrea Larboullet - Marin" userId="1f1bd38c-4007-4567-88ab-46b5a787f1a9" providerId="ADAL" clId="{1738A37D-88C1-4ED7-BF87-557A0C96E84F}" dt="2022-04-03T07:21:21.754" v="90" actId="478"/>
          <ac:spMkLst>
            <pc:docMk/>
            <pc:sldMk cId="3189589407" sldId="354"/>
            <ac:spMk id="3" creationId="{7C79360A-C786-42A0-BED0-1E05217A4854}"/>
          </ac:spMkLst>
        </pc:spChg>
        <pc:spChg chg="del">
          <ac:chgData name="Andrea Larboullet - Marin" userId="1f1bd38c-4007-4567-88ab-46b5a787f1a9" providerId="ADAL" clId="{1738A37D-88C1-4ED7-BF87-557A0C96E84F}" dt="2022-04-03T07:21:21.754" v="90" actId="478"/>
          <ac:spMkLst>
            <pc:docMk/>
            <pc:sldMk cId="3189589407" sldId="354"/>
            <ac:spMk id="4" creationId="{513A32B6-B686-4526-82FA-48BEBEF76384}"/>
          </ac:spMkLst>
        </pc:spChg>
        <pc:spChg chg="del">
          <ac:chgData name="Andrea Larboullet - Marin" userId="1f1bd38c-4007-4567-88ab-46b5a787f1a9" providerId="ADAL" clId="{1738A37D-88C1-4ED7-BF87-557A0C96E84F}" dt="2022-04-03T07:21:21.754" v="90" actId="478"/>
          <ac:spMkLst>
            <pc:docMk/>
            <pc:sldMk cId="3189589407" sldId="354"/>
            <ac:spMk id="5" creationId="{0AC91145-91C7-4DF4-AF82-9AA6BE64C6D5}"/>
          </ac:spMkLst>
        </pc:spChg>
        <pc:spChg chg="del">
          <ac:chgData name="Andrea Larboullet - Marin" userId="1f1bd38c-4007-4567-88ab-46b5a787f1a9" providerId="ADAL" clId="{1738A37D-88C1-4ED7-BF87-557A0C96E84F}" dt="2022-04-03T07:21:21.754" v="90" actId="478"/>
          <ac:spMkLst>
            <pc:docMk/>
            <pc:sldMk cId="3189589407" sldId="354"/>
            <ac:spMk id="6" creationId="{085CEBA9-FB0A-48ED-99C6-97B43231CC3F}"/>
          </ac:spMkLst>
        </pc:spChg>
        <pc:spChg chg="del">
          <ac:chgData name="Andrea Larboullet - Marin" userId="1f1bd38c-4007-4567-88ab-46b5a787f1a9" providerId="ADAL" clId="{1738A37D-88C1-4ED7-BF87-557A0C96E84F}" dt="2022-04-03T07:21:21.754" v="90" actId="478"/>
          <ac:spMkLst>
            <pc:docMk/>
            <pc:sldMk cId="3189589407" sldId="354"/>
            <ac:spMk id="7" creationId="{114BDF88-EC0D-4318-8A5F-5BD0C7AA9190}"/>
          </ac:spMkLst>
        </pc:spChg>
        <pc:spChg chg="del">
          <ac:chgData name="Andrea Larboullet - Marin" userId="1f1bd38c-4007-4567-88ab-46b5a787f1a9" providerId="ADAL" clId="{1738A37D-88C1-4ED7-BF87-557A0C96E84F}" dt="2022-04-03T07:21:21.754" v="90" actId="478"/>
          <ac:spMkLst>
            <pc:docMk/>
            <pc:sldMk cId="3189589407" sldId="354"/>
            <ac:spMk id="8" creationId="{28258D24-38A6-488C-8668-888C7B5EC8A5}"/>
          </ac:spMkLst>
        </pc:spChg>
        <pc:spChg chg="del">
          <ac:chgData name="Andrea Larboullet - Marin" userId="1f1bd38c-4007-4567-88ab-46b5a787f1a9" providerId="ADAL" clId="{1738A37D-88C1-4ED7-BF87-557A0C96E84F}" dt="2022-04-03T07:21:21.754" v="90" actId="478"/>
          <ac:spMkLst>
            <pc:docMk/>
            <pc:sldMk cId="3189589407" sldId="354"/>
            <ac:spMk id="9" creationId="{09868E42-93DA-4A00-8256-D1EED28DBB69}"/>
          </ac:spMkLst>
        </pc:spChg>
        <pc:spChg chg="del">
          <ac:chgData name="Andrea Larboullet - Marin" userId="1f1bd38c-4007-4567-88ab-46b5a787f1a9" providerId="ADAL" clId="{1738A37D-88C1-4ED7-BF87-557A0C96E84F}" dt="2022-04-03T07:21:21.754" v="90" actId="478"/>
          <ac:spMkLst>
            <pc:docMk/>
            <pc:sldMk cId="3189589407" sldId="354"/>
            <ac:spMk id="10" creationId="{DFE5F0A6-3FC6-41FB-9297-403E575DBD67}"/>
          </ac:spMkLst>
        </pc:spChg>
        <pc:spChg chg="del">
          <ac:chgData name="Andrea Larboullet - Marin" userId="1f1bd38c-4007-4567-88ab-46b5a787f1a9" providerId="ADAL" clId="{1738A37D-88C1-4ED7-BF87-557A0C96E84F}" dt="2022-04-03T07:21:21.754" v="90" actId="478"/>
          <ac:spMkLst>
            <pc:docMk/>
            <pc:sldMk cId="3189589407" sldId="354"/>
            <ac:spMk id="11" creationId="{76D23C77-7A74-405F-8BDC-E6F2684FC712}"/>
          </ac:spMkLst>
        </pc:spChg>
        <pc:spChg chg="del">
          <ac:chgData name="Andrea Larboullet - Marin" userId="1f1bd38c-4007-4567-88ab-46b5a787f1a9" providerId="ADAL" clId="{1738A37D-88C1-4ED7-BF87-557A0C96E84F}" dt="2022-04-03T07:21:21.754" v="90" actId="478"/>
          <ac:spMkLst>
            <pc:docMk/>
            <pc:sldMk cId="3189589407" sldId="354"/>
            <ac:spMk id="12" creationId="{BC0C50EC-10E8-44AA-8689-A8A1429641C9}"/>
          </ac:spMkLst>
        </pc:spChg>
        <pc:spChg chg="del">
          <ac:chgData name="Andrea Larboullet - Marin" userId="1f1bd38c-4007-4567-88ab-46b5a787f1a9" providerId="ADAL" clId="{1738A37D-88C1-4ED7-BF87-557A0C96E84F}" dt="2022-04-03T07:21:43.786" v="135" actId="478"/>
          <ac:spMkLst>
            <pc:docMk/>
            <pc:sldMk cId="3189589407" sldId="354"/>
            <ac:spMk id="13" creationId="{F8201474-9E5F-4707-9CC4-AEA312A9071B}"/>
          </ac:spMkLst>
        </pc:spChg>
        <pc:spChg chg="mod">
          <ac:chgData name="Andrea Larboullet - Marin" userId="1f1bd38c-4007-4567-88ab-46b5a787f1a9" providerId="ADAL" clId="{1738A37D-88C1-4ED7-BF87-557A0C96E84F}" dt="2022-04-03T07:21:46.585" v="136" actId="14100"/>
          <ac:spMkLst>
            <pc:docMk/>
            <pc:sldMk cId="3189589407" sldId="354"/>
            <ac:spMk id="14" creationId="{55590C0B-130E-4275-BB4B-B3C2756CE340}"/>
          </ac:spMkLst>
        </pc:spChg>
        <pc:spChg chg="del">
          <ac:chgData name="Andrea Larboullet - Marin" userId="1f1bd38c-4007-4567-88ab-46b5a787f1a9" providerId="ADAL" clId="{1738A37D-88C1-4ED7-BF87-557A0C96E84F}" dt="2022-04-03T19:21:03.993" v="198" actId="478"/>
          <ac:spMkLst>
            <pc:docMk/>
            <pc:sldMk cId="3189589407" sldId="354"/>
            <ac:spMk id="23" creationId="{A221F60B-499B-EAD9-37DF-91B896BCAD2C}"/>
          </ac:spMkLst>
        </pc:spChg>
        <pc:graphicFrameChg chg="add mod">
          <ac:chgData name="Andrea Larboullet - Marin" userId="1f1bd38c-4007-4567-88ab-46b5a787f1a9" providerId="ADAL" clId="{1738A37D-88C1-4ED7-BF87-557A0C96E84F}" dt="2022-04-03T19:26:04.076" v="329" actId="12100"/>
          <ac:graphicFrameMkLst>
            <pc:docMk/>
            <pc:sldMk cId="3189589407" sldId="354"/>
            <ac:graphicFrameMk id="8" creationId="{FE4DB846-7A19-4C54-B8E1-7F5FA092119F}"/>
          </ac:graphicFrameMkLst>
        </pc:graphicFrameChg>
        <pc:graphicFrameChg chg="add mod modGraphic">
          <ac:chgData name="Andrea Larboullet - Marin" userId="1f1bd38c-4007-4567-88ab-46b5a787f1a9" providerId="ADAL" clId="{1738A37D-88C1-4ED7-BF87-557A0C96E84F}" dt="2022-04-03T19:26:22.508" v="331" actId="12100"/>
          <ac:graphicFrameMkLst>
            <pc:docMk/>
            <pc:sldMk cId="3189589407" sldId="354"/>
            <ac:graphicFrameMk id="13" creationId="{50DD851C-DF58-4430-AECA-551E4EE4F2A7}"/>
          </ac:graphicFrameMkLst>
        </pc:graphicFrameChg>
        <pc:graphicFrameChg chg="mod">
          <ac:chgData name="Andrea Larboullet - Marin" userId="1f1bd38c-4007-4567-88ab-46b5a787f1a9" providerId="ADAL" clId="{1738A37D-88C1-4ED7-BF87-557A0C96E84F}" dt="2022-04-03T19:25:44.125" v="327" actId="12100"/>
          <ac:graphicFrameMkLst>
            <pc:docMk/>
            <pc:sldMk cId="3189589407" sldId="354"/>
            <ac:graphicFrameMk id="815" creationId="{613210A3-0107-B5DD-393C-DEADA1EA4417}"/>
          </ac:graphicFrameMkLst>
        </pc:graphicFrameChg>
        <pc:cxnChg chg="add del">
          <ac:chgData name="Andrea Larboullet - Marin" userId="1f1bd38c-4007-4567-88ab-46b5a787f1a9" providerId="ADAL" clId="{1738A37D-88C1-4ED7-BF87-557A0C96E84F}" dt="2022-04-03T19:23:30.184" v="261" actId="478"/>
          <ac:cxnSpMkLst>
            <pc:docMk/>
            <pc:sldMk cId="3189589407" sldId="354"/>
            <ac:cxnSpMk id="5" creationId="{08B4373F-6C4B-479D-B9D7-31FA2C248E6F}"/>
          </ac:cxnSpMkLst>
        </pc:cxnChg>
        <pc:cxnChg chg="add mod">
          <ac:chgData name="Andrea Larboullet - Marin" userId="1f1bd38c-4007-4567-88ab-46b5a787f1a9" providerId="ADAL" clId="{1738A37D-88C1-4ED7-BF87-557A0C96E84F}" dt="2022-04-03T19:25:02.217" v="312" actId="1035"/>
          <ac:cxnSpMkLst>
            <pc:docMk/>
            <pc:sldMk cId="3189589407" sldId="354"/>
            <ac:cxnSpMk id="7" creationId="{B532DEAA-8A26-455A-B0EF-42C0CD28BE76}"/>
          </ac:cxnSpMkLst>
        </pc:cxnChg>
        <pc:cxnChg chg="add mod">
          <ac:chgData name="Andrea Larboullet - Marin" userId="1f1bd38c-4007-4567-88ab-46b5a787f1a9" providerId="ADAL" clId="{1738A37D-88C1-4ED7-BF87-557A0C96E84F}" dt="2022-04-03T19:25:13.104" v="326" actId="1037"/>
          <ac:cxnSpMkLst>
            <pc:docMk/>
            <pc:sldMk cId="3189589407" sldId="354"/>
            <ac:cxnSpMk id="16" creationId="{AD761B92-34BF-4C07-8005-A406DC0A2A30}"/>
          </ac:cxnSpMkLst>
        </pc:cxnChg>
      </pc:sldChg>
      <pc:sldChg chg="addSp modSp add mod chgLayout">
        <pc:chgData name="Andrea Larboullet - Marin" userId="1f1bd38c-4007-4567-88ab-46b5a787f1a9" providerId="ADAL" clId="{1738A37D-88C1-4ED7-BF87-557A0C96E84F}" dt="2022-04-03T19:38:47.722" v="593" actId="14100"/>
        <pc:sldMkLst>
          <pc:docMk/>
          <pc:sldMk cId="801743717" sldId="355"/>
        </pc:sldMkLst>
        <pc:spChg chg="mod">
          <ac:chgData name="Andrea Larboullet - Marin" userId="1f1bd38c-4007-4567-88ab-46b5a787f1a9" providerId="ADAL" clId="{1738A37D-88C1-4ED7-BF87-557A0C96E84F}" dt="2022-04-03T19:31:53.753" v="376" actId="26606"/>
          <ac:spMkLst>
            <pc:docMk/>
            <pc:sldMk cId="801743717" sldId="355"/>
            <ac:spMk id="2" creationId="{042507CF-B28E-44AC-AECB-2DF2E8B6D932}"/>
          </ac:spMkLst>
        </pc:spChg>
        <pc:spChg chg="add mod ord">
          <ac:chgData name="Andrea Larboullet - Marin" userId="1f1bd38c-4007-4567-88ab-46b5a787f1a9" providerId="ADAL" clId="{1738A37D-88C1-4ED7-BF87-557A0C96E84F}" dt="2022-04-03T19:38:47.722" v="593" actId="14100"/>
          <ac:spMkLst>
            <pc:docMk/>
            <pc:sldMk cId="801743717" sldId="355"/>
            <ac:spMk id="5" creationId="{88897063-6D19-42E1-BA58-1E3D91877D81}"/>
          </ac:spMkLst>
        </pc:spChg>
        <pc:spChg chg="add mod">
          <ac:chgData name="Andrea Larboullet - Marin" userId="1f1bd38c-4007-4567-88ab-46b5a787f1a9" providerId="ADAL" clId="{1738A37D-88C1-4ED7-BF87-557A0C96E84F}" dt="2022-04-03T19:38:28.855" v="592" actId="1036"/>
          <ac:spMkLst>
            <pc:docMk/>
            <pc:sldMk cId="801743717" sldId="355"/>
            <ac:spMk id="6" creationId="{ADD5CFD4-C440-4306-A4A7-01F793C006AE}"/>
          </ac:spMkLst>
        </pc:spChg>
        <pc:spChg chg="mod">
          <ac:chgData name="Andrea Larboullet - Marin" userId="1f1bd38c-4007-4567-88ab-46b5a787f1a9" providerId="ADAL" clId="{1738A37D-88C1-4ED7-BF87-557A0C96E84F}" dt="2022-04-03T19:31:53.753" v="376" actId="26606"/>
          <ac:spMkLst>
            <pc:docMk/>
            <pc:sldMk cId="801743717" sldId="355"/>
            <ac:spMk id="14" creationId="{55590C0B-130E-4275-BB4B-B3C2756CE340}"/>
          </ac:spMkLst>
        </pc:spChg>
        <pc:spChg chg="mod">
          <ac:chgData name="Andrea Larboullet - Marin" userId="1f1bd38c-4007-4567-88ab-46b5a787f1a9" providerId="ADAL" clId="{1738A37D-88C1-4ED7-BF87-557A0C96E84F}" dt="2022-04-03T19:31:53.753" v="376" actId="26606"/>
          <ac:spMkLst>
            <pc:docMk/>
            <pc:sldMk cId="801743717" sldId="355"/>
            <ac:spMk id="15" creationId="{440CBB89-0CC5-48FA-ABF1-516CA7640EFB}"/>
          </ac:spMkLst>
        </pc:spChg>
        <pc:spChg chg="add mod">
          <ac:chgData name="Andrea Larboullet - Marin" userId="1f1bd38c-4007-4567-88ab-46b5a787f1a9" providerId="ADAL" clId="{1738A37D-88C1-4ED7-BF87-557A0C96E84F}" dt="2022-04-03T19:31:53.753" v="376" actId="26606"/>
          <ac:spMkLst>
            <pc:docMk/>
            <pc:sldMk cId="801743717" sldId="355"/>
            <ac:spMk id="71" creationId="{D7F79A3C-D1D5-43AD-A13D-AAA34CC5779E}"/>
          </ac:spMkLst>
        </pc:spChg>
        <pc:picChg chg="add mod">
          <ac:chgData name="Andrea Larboullet - Marin" userId="1f1bd38c-4007-4567-88ab-46b5a787f1a9" providerId="ADAL" clId="{1738A37D-88C1-4ED7-BF87-557A0C96E84F}" dt="2022-04-03T19:36:53.431" v="576" actId="1076"/>
          <ac:picMkLst>
            <pc:docMk/>
            <pc:sldMk cId="801743717" sldId="355"/>
            <ac:picMk id="4" creationId="{05929B48-0BBF-4CB9-A6CA-43B4325811D6}"/>
          </ac:picMkLst>
        </pc:picChg>
        <pc:picChg chg="add mod ord">
          <ac:chgData name="Andrea Larboullet - Marin" userId="1f1bd38c-4007-4567-88ab-46b5a787f1a9" providerId="ADAL" clId="{1738A37D-88C1-4ED7-BF87-557A0C96E84F}" dt="2022-04-03T19:32:06.225" v="381" actId="1076"/>
          <ac:picMkLst>
            <pc:docMk/>
            <pc:sldMk cId="801743717" sldId="355"/>
            <ac:picMk id="1026" creationId="{C3F9AFF3-9FB3-45CB-8D3A-217623273DAC}"/>
          </ac:picMkLst>
        </pc:picChg>
      </pc:sldChg>
      <pc:sldChg chg="addSp delSp modSp add mod">
        <pc:chgData name="Andrea Larboullet - Marin" userId="1f1bd38c-4007-4567-88ab-46b5a787f1a9" providerId="ADAL" clId="{1738A37D-88C1-4ED7-BF87-557A0C96E84F}" dt="2022-04-03T20:00:50.625" v="1452" actId="1037"/>
        <pc:sldMkLst>
          <pc:docMk/>
          <pc:sldMk cId="517617941" sldId="356"/>
        </pc:sldMkLst>
        <pc:spChg chg="mod">
          <ac:chgData name="Andrea Larboullet - Marin" userId="1f1bd38c-4007-4567-88ab-46b5a787f1a9" providerId="ADAL" clId="{1738A37D-88C1-4ED7-BF87-557A0C96E84F}" dt="2022-04-03T07:22:31.020" v="192" actId="27636"/>
          <ac:spMkLst>
            <pc:docMk/>
            <pc:sldMk cId="517617941" sldId="356"/>
            <ac:spMk id="2" creationId="{042507CF-B28E-44AC-AECB-2DF2E8B6D932}"/>
          </ac:spMkLst>
        </pc:spChg>
        <pc:spChg chg="add del mod">
          <ac:chgData name="Andrea Larboullet - Marin" userId="1f1bd38c-4007-4567-88ab-46b5a787f1a9" providerId="ADAL" clId="{1738A37D-88C1-4ED7-BF87-557A0C96E84F}" dt="2022-04-03T19:52:23.493" v="1244" actId="478"/>
          <ac:spMkLst>
            <pc:docMk/>
            <pc:sldMk cId="517617941" sldId="356"/>
            <ac:spMk id="3" creationId="{34B1F881-82B3-4A8B-0E44-CF22576C5187}"/>
          </ac:spMkLst>
        </pc:spChg>
        <pc:spChg chg="add mod">
          <ac:chgData name="Andrea Larboullet - Marin" userId="1f1bd38c-4007-4567-88ab-46b5a787f1a9" providerId="ADAL" clId="{1738A37D-88C1-4ED7-BF87-557A0C96E84F}" dt="2022-04-03T19:52:25.722" v="1255" actId="1076"/>
          <ac:spMkLst>
            <pc:docMk/>
            <pc:sldMk cId="517617941" sldId="356"/>
            <ac:spMk id="6" creationId="{EFD046E8-7D2D-417C-AA07-7A9E708B2887}"/>
          </ac:spMkLst>
        </pc:spChg>
        <pc:spChg chg="add mod">
          <ac:chgData name="Andrea Larboullet - Marin" userId="1f1bd38c-4007-4567-88ab-46b5a787f1a9" providerId="ADAL" clId="{1738A37D-88C1-4ED7-BF87-557A0C96E84F}" dt="2022-04-03T19:55:48.974" v="1427" actId="20577"/>
          <ac:spMkLst>
            <pc:docMk/>
            <pc:sldMk cId="517617941" sldId="356"/>
            <ac:spMk id="7" creationId="{F9EC8542-9369-4DCC-8882-9D80C4D29374}"/>
          </ac:spMkLst>
        </pc:spChg>
        <pc:picChg chg="add mod">
          <ac:chgData name="Andrea Larboullet - Marin" userId="1f1bd38c-4007-4567-88ab-46b5a787f1a9" providerId="ADAL" clId="{1738A37D-88C1-4ED7-BF87-557A0C96E84F}" dt="2022-04-03T19:55:55.229" v="1437" actId="1036"/>
          <ac:picMkLst>
            <pc:docMk/>
            <pc:sldMk cId="517617941" sldId="356"/>
            <ac:picMk id="9" creationId="{3D50E021-F413-436C-9D5F-85173DDE8E8D}"/>
          </ac:picMkLst>
        </pc:picChg>
        <pc:picChg chg="add mod">
          <ac:chgData name="Andrea Larboullet - Marin" userId="1f1bd38c-4007-4567-88ab-46b5a787f1a9" providerId="ADAL" clId="{1738A37D-88C1-4ED7-BF87-557A0C96E84F}" dt="2022-04-03T19:59:15.453" v="1440" actId="1076"/>
          <ac:picMkLst>
            <pc:docMk/>
            <pc:sldMk cId="517617941" sldId="356"/>
            <ac:picMk id="11" creationId="{C1D299BF-E117-458D-93CD-A43E7BEEE381}"/>
          </ac:picMkLst>
        </pc:picChg>
        <pc:picChg chg="add mod">
          <ac:chgData name="Andrea Larboullet - Marin" userId="1f1bd38c-4007-4567-88ab-46b5a787f1a9" providerId="ADAL" clId="{1738A37D-88C1-4ED7-BF87-557A0C96E84F}" dt="2022-04-03T20:00:48.332" v="1450" actId="1076"/>
          <ac:picMkLst>
            <pc:docMk/>
            <pc:sldMk cId="517617941" sldId="356"/>
            <ac:picMk id="12" creationId="{8FEBF944-F111-4D7B-A9EA-6557B1CEE4CC}"/>
          </ac:picMkLst>
        </pc:picChg>
        <pc:picChg chg="add mod">
          <ac:chgData name="Andrea Larboullet - Marin" userId="1f1bd38c-4007-4567-88ab-46b5a787f1a9" providerId="ADAL" clId="{1738A37D-88C1-4ED7-BF87-557A0C96E84F}" dt="2022-04-03T19:54:56.712" v="1406" actId="1035"/>
          <ac:picMkLst>
            <pc:docMk/>
            <pc:sldMk cId="517617941" sldId="356"/>
            <ac:picMk id="13" creationId="{565A00B2-E8FC-4662-8AD8-B58DE4938E7B}"/>
          </ac:picMkLst>
        </pc:picChg>
        <pc:picChg chg="add mod">
          <ac:chgData name="Andrea Larboullet - Marin" userId="1f1bd38c-4007-4567-88ab-46b5a787f1a9" providerId="ADAL" clId="{1738A37D-88C1-4ED7-BF87-557A0C96E84F}" dt="2022-04-03T19:54:55.354" v="1404" actId="1035"/>
          <ac:picMkLst>
            <pc:docMk/>
            <pc:sldMk cId="517617941" sldId="356"/>
            <ac:picMk id="16" creationId="{77EC7E57-DDAA-4D41-8E55-088B09F67B32}"/>
          </ac:picMkLst>
        </pc:picChg>
        <pc:picChg chg="add mod">
          <ac:chgData name="Andrea Larboullet - Marin" userId="1f1bd38c-4007-4567-88ab-46b5a787f1a9" providerId="ADAL" clId="{1738A37D-88C1-4ED7-BF87-557A0C96E84F}" dt="2022-04-03T19:54:53.374" v="1401" actId="1036"/>
          <ac:picMkLst>
            <pc:docMk/>
            <pc:sldMk cId="517617941" sldId="356"/>
            <ac:picMk id="17" creationId="{06D49F24-2F7E-4E0E-AB56-7E1608144F83}"/>
          </ac:picMkLst>
        </pc:picChg>
        <pc:picChg chg="add mod">
          <ac:chgData name="Andrea Larboullet - Marin" userId="1f1bd38c-4007-4567-88ab-46b5a787f1a9" providerId="ADAL" clId="{1738A37D-88C1-4ED7-BF87-557A0C96E84F}" dt="2022-04-03T20:00:50.625" v="1452" actId="1037"/>
          <ac:picMkLst>
            <pc:docMk/>
            <pc:sldMk cId="517617941" sldId="356"/>
            <ac:picMk id="18" creationId="{43143A4E-8B4B-4BB9-BFDC-4109F43C55FF}"/>
          </ac:picMkLst>
        </pc:picChg>
        <pc:picChg chg="add mod">
          <ac:chgData name="Andrea Larboullet - Marin" userId="1f1bd38c-4007-4567-88ab-46b5a787f1a9" providerId="ADAL" clId="{1738A37D-88C1-4ED7-BF87-557A0C96E84F}" dt="2022-04-03T19:59:21.182" v="1449" actId="1037"/>
          <ac:picMkLst>
            <pc:docMk/>
            <pc:sldMk cId="517617941" sldId="356"/>
            <ac:picMk id="19" creationId="{FA536D4A-1CD2-414C-844F-453D6EEBF4F4}"/>
          </ac:picMkLst>
        </pc:picChg>
        <pc:cxnChg chg="add mod">
          <ac:chgData name="Andrea Larboullet - Marin" userId="1f1bd38c-4007-4567-88ab-46b5a787f1a9" providerId="ADAL" clId="{1738A37D-88C1-4ED7-BF87-557A0C96E84F}" dt="2022-04-03T19:44:01.320" v="1073" actId="1076"/>
          <ac:cxnSpMkLst>
            <pc:docMk/>
            <pc:sldMk cId="517617941" sldId="356"/>
            <ac:cxnSpMk id="5" creationId="{FC13AC5A-273B-467F-8F68-4A045C9B9970}"/>
          </ac:cxnSpMkLst>
        </pc:cxnChg>
      </pc:sldChg>
      <pc:sldChg chg="addSp delSp modSp add mod chgLayout">
        <pc:chgData name="Andrea Larboullet - Marin" userId="1f1bd38c-4007-4567-88ab-46b5a787f1a9" providerId="ADAL" clId="{1738A37D-88C1-4ED7-BF87-557A0C96E84F}" dt="2022-04-03T20:05:25.057" v="1542" actId="1076"/>
        <pc:sldMkLst>
          <pc:docMk/>
          <pc:sldMk cId="271214383" sldId="357"/>
        </pc:sldMkLst>
        <pc:spChg chg="mod">
          <ac:chgData name="Andrea Larboullet - Marin" userId="1f1bd38c-4007-4567-88ab-46b5a787f1a9" providerId="ADAL" clId="{1738A37D-88C1-4ED7-BF87-557A0C96E84F}" dt="2022-04-03T20:05:25.057" v="1542" actId="1076"/>
          <ac:spMkLst>
            <pc:docMk/>
            <pc:sldMk cId="271214383" sldId="357"/>
            <ac:spMk id="2" creationId="{042507CF-B28E-44AC-AECB-2DF2E8B6D932}"/>
          </ac:spMkLst>
        </pc:spChg>
        <pc:spChg chg="del">
          <ac:chgData name="Andrea Larboullet - Marin" userId="1f1bd38c-4007-4567-88ab-46b5a787f1a9" providerId="ADAL" clId="{1738A37D-88C1-4ED7-BF87-557A0C96E84F}" dt="2022-04-03T20:03:20.302" v="1454" actId="478"/>
          <ac:spMkLst>
            <pc:docMk/>
            <pc:sldMk cId="271214383" sldId="357"/>
            <ac:spMk id="6" creationId="{EFD046E8-7D2D-417C-AA07-7A9E708B2887}"/>
          </ac:spMkLst>
        </pc:spChg>
        <pc:spChg chg="del">
          <ac:chgData name="Andrea Larboullet - Marin" userId="1f1bd38c-4007-4567-88ab-46b5a787f1a9" providerId="ADAL" clId="{1738A37D-88C1-4ED7-BF87-557A0C96E84F}" dt="2022-04-03T20:03:22.662" v="1455" actId="478"/>
          <ac:spMkLst>
            <pc:docMk/>
            <pc:sldMk cId="271214383" sldId="357"/>
            <ac:spMk id="7" creationId="{F9EC8542-9369-4DCC-8882-9D80C4D29374}"/>
          </ac:spMkLst>
        </pc:spChg>
        <pc:spChg chg="del mod">
          <ac:chgData name="Andrea Larboullet - Marin" userId="1f1bd38c-4007-4567-88ab-46b5a787f1a9" providerId="ADAL" clId="{1738A37D-88C1-4ED7-BF87-557A0C96E84F}" dt="2022-04-03T20:05:03.325" v="1534" actId="478"/>
          <ac:spMkLst>
            <pc:docMk/>
            <pc:sldMk cId="271214383" sldId="357"/>
            <ac:spMk id="14" creationId="{55590C0B-130E-4275-BB4B-B3C2756CE340}"/>
          </ac:spMkLst>
        </pc:spChg>
        <pc:spChg chg="mod">
          <ac:chgData name="Andrea Larboullet - Marin" userId="1f1bd38c-4007-4567-88ab-46b5a787f1a9" providerId="ADAL" clId="{1738A37D-88C1-4ED7-BF87-557A0C96E84F}" dt="2022-04-03T20:03:32.011" v="1459" actId="26606"/>
          <ac:spMkLst>
            <pc:docMk/>
            <pc:sldMk cId="271214383" sldId="357"/>
            <ac:spMk id="15" creationId="{440CBB89-0CC5-48FA-ABF1-516CA7640EFB}"/>
          </ac:spMkLst>
        </pc:spChg>
        <pc:spChg chg="add del mod">
          <ac:chgData name="Andrea Larboullet - Marin" userId="1f1bd38c-4007-4567-88ab-46b5a787f1a9" providerId="ADAL" clId="{1738A37D-88C1-4ED7-BF87-557A0C96E84F}" dt="2022-04-03T20:03:31.987" v="1458" actId="26606"/>
          <ac:spMkLst>
            <pc:docMk/>
            <pc:sldMk cId="271214383" sldId="357"/>
            <ac:spMk id="20" creationId="{CF7FA0D4-E26A-B1EC-F046-830C8E27DE47}"/>
          </ac:spMkLst>
        </pc:spChg>
        <pc:spChg chg="add del mod">
          <ac:chgData name="Andrea Larboullet - Marin" userId="1f1bd38c-4007-4567-88ab-46b5a787f1a9" providerId="ADAL" clId="{1738A37D-88C1-4ED7-BF87-557A0C96E84F}" dt="2022-04-03T20:03:31.987" v="1458" actId="26606"/>
          <ac:spMkLst>
            <pc:docMk/>
            <pc:sldMk cId="271214383" sldId="357"/>
            <ac:spMk id="22" creationId="{FAB5F5D3-604E-9149-1979-7B0F3CEB7811}"/>
          </ac:spMkLst>
        </pc:spChg>
        <pc:spChg chg="add del mod">
          <ac:chgData name="Andrea Larboullet - Marin" userId="1f1bd38c-4007-4567-88ab-46b5a787f1a9" providerId="ADAL" clId="{1738A37D-88C1-4ED7-BF87-557A0C96E84F}" dt="2022-04-03T20:03:31.987" v="1458" actId="26606"/>
          <ac:spMkLst>
            <pc:docMk/>
            <pc:sldMk cId="271214383" sldId="357"/>
            <ac:spMk id="24" creationId="{BA2324A8-E049-88D8-5D53-03FC11A672D7}"/>
          </ac:spMkLst>
        </pc:spChg>
        <pc:spChg chg="add del mod">
          <ac:chgData name="Andrea Larboullet - Marin" userId="1f1bd38c-4007-4567-88ab-46b5a787f1a9" providerId="ADAL" clId="{1738A37D-88C1-4ED7-BF87-557A0C96E84F}" dt="2022-04-03T20:03:31.987" v="1458" actId="26606"/>
          <ac:spMkLst>
            <pc:docMk/>
            <pc:sldMk cId="271214383" sldId="357"/>
            <ac:spMk id="26" creationId="{984F0E99-B733-1687-B6DF-7BCB8BF2985C}"/>
          </ac:spMkLst>
        </pc:spChg>
        <pc:spChg chg="add del mod">
          <ac:chgData name="Andrea Larboullet - Marin" userId="1f1bd38c-4007-4567-88ab-46b5a787f1a9" providerId="ADAL" clId="{1738A37D-88C1-4ED7-BF87-557A0C96E84F}" dt="2022-04-03T20:03:31.987" v="1458" actId="26606"/>
          <ac:spMkLst>
            <pc:docMk/>
            <pc:sldMk cId="271214383" sldId="357"/>
            <ac:spMk id="28" creationId="{5DA1F6F8-C77D-362E-42DB-7CC71355A091}"/>
          </ac:spMkLst>
        </pc:spChg>
        <pc:spChg chg="add del mod">
          <ac:chgData name="Andrea Larboullet - Marin" userId="1f1bd38c-4007-4567-88ab-46b5a787f1a9" providerId="ADAL" clId="{1738A37D-88C1-4ED7-BF87-557A0C96E84F}" dt="2022-04-03T20:05:09.140" v="1537"/>
          <ac:spMkLst>
            <pc:docMk/>
            <pc:sldMk cId="271214383" sldId="357"/>
            <ac:spMk id="29" creationId="{47925EA4-7744-4321-8C54-CCFA01F75EA2}"/>
          </ac:spMkLst>
        </pc:spChg>
        <pc:spChg chg="add del mod">
          <ac:chgData name="Andrea Larboullet - Marin" userId="1f1bd38c-4007-4567-88ab-46b5a787f1a9" providerId="ADAL" clId="{1738A37D-88C1-4ED7-BF87-557A0C96E84F}" dt="2022-04-03T20:03:31.987" v="1458" actId="26606"/>
          <ac:spMkLst>
            <pc:docMk/>
            <pc:sldMk cId="271214383" sldId="357"/>
            <ac:spMk id="30" creationId="{0CAE837E-3AC8-9356-7466-72EFAE8F06CB}"/>
          </ac:spMkLst>
        </pc:spChg>
        <pc:spChg chg="add del mod">
          <ac:chgData name="Andrea Larboullet - Marin" userId="1f1bd38c-4007-4567-88ab-46b5a787f1a9" providerId="ADAL" clId="{1738A37D-88C1-4ED7-BF87-557A0C96E84F}" dt="2022-04-03T20:03:31.987" v="1458" actId="26606"/>
          <ac:spMkLst>
            <pc:docMk/>
            <pc:sldMk cId="271214383" sldId="357"/>
            <ac:spMk id="32" creationId="{02C999FD-788C-D795-367C-45479C38BF31}"/>
          </ac:spMkLst>
        </pc:spChg>
        <pc:spChg chg="add del mod">
          <ac:chgData name="Andrea Larboullet - Marin" userId="1f1bd38c-4007-4567-88ab-46b5a787f1a9" providerId="ADAL" clId="{1738A37D-88C1-4ED7-BF87-557A0C96E84F}" dt="2022-04-03T20:03:31.987" v="1458" actId="26606"/>
          <ac:spMkLst>
            <pc:docMk/>
            <pc:sldMk cId="271214383" sldId="357"/>
            <ac:spMk id="34" creationId="{D906E8BA-6FAA-8582-3C41-A481A8B6A70E}"/>
          </ac:spMkLst>
        </pc:spChg>
        <pc:spChg chg="add del mod">
          <ac:chgData name="Andrea Larboullet - Marin" userId="1f1bd38c-4007-4567-88ab-46b5a787f1a9" providerId="ADAL" clId="{1738A37D-88C1-4ED7-BF87-557A0C96E84F}" dt="2022-04-03T20:03:31.987" v="1458" actId="26606"/>
          <ac:spMkLst>
            <pc:docMk/>
            <pc:sldMk cId="271214383" sldId="357"/>
            <ac:spMk id="36" creationId="{C76CB5C1-7FB4-37E5-CD8B-C886759BC199}"/>
          </ac:spMkLst>
        </pc:spChg>
        <pc:spChg chg="add del mod">
          <ac:chgData name="Andrea Larboullet - Marin" userId="1f1bd38c-4007-4567-88ab-46b5a787f1a9" providerId="ADAL" clId="{1738A37D-88C1-4ED7-BF87-557A0C96E84F}" dt="2022-04-03T20:03:31.987" v="1458" actId="26606"/>
          <ac:spMkLst>
            <pc:docMk/>
            <pc:sldMk cId="271214383" sldId="357"/>
            <ac:spMk id="38" creationId="{B7BFCFA3-5C10-6FFA-259E-F708A02BEFF5}"/>
          </ac:spMkLst>
        </pc:spChg>
        <pc:spChg chg="add del mod">
          <ac:chgData name="Andrea Larboullet - Marin" userId="1f1bd38c-4007-4567-88ab-46b5a787f1a9" providerId="ADAL" clId="{1738A37D-88C1-4ED7-BF87-557A0C96E84F}" dt="2022-04-03T20:03:31.987" v="1458" actId="26606"/>
          <ac:spMkLst>
            <pc:docMk/>
            <pc:sldMk cId="271214383" sldId="357"/>
            <ac:spMk id="40" creationId="{DE9FE4A4-0142-90AC-0B6E-3D6F22F7066B}"/>
          </ac:spMkLst>
        </pc:spChg>
        <pc:spChg chg="add del mod">
          <ac:chgData name="Andrea Larboullet - Marin" userId="1f1bd38c-4007-4567-88ab-46b5a787f1a9" providerId="ADAL" clId="{1738A37D-88C1-4ED7-BF87-557A0C96E84F}" dt="2022-04-03T20:03:59.995" v="1492" actId="478"/>
          <ac:spMkLst>
            <pc:docMk/>
            <pc:sldMk cId="271214383" sldId="357"/>
            <ac:spMk id="42" creationId="{BD6E2DA3-E6DD-62E4-ACB2-222DAD78D235}"/>
          </ac:spMkLst>
        </pc:spChg>
        <pc:spChg chg="add del mod">
          <ac:chgData name="Andrea Larboullet - Marin" userId="1f1bd38c-4007-4567-88ab-46b5a787f1a9" providerId="ADAL" clId="{1738A37D-88C1-4ED7-BF87-557A0C96E84F}" dt="2022-04-03T20:05:06.641" v="1535" actId="478"/>
          <ac:spMkLst>
            <pc:docMk/>
            <pc:sldMk cId="271214383" sldId="357"/>
            <ac:spMk id="43" creationId="{4B8CB5A8-B429-D7BA-D2AD-C7A7340A6370}"/>
          </ac:spMkLst>
        </pc:spChg>
        <pc:picChg chg="add del mod">
          <ac:chgData name="Andrea Larboullet - Marin" userId="1f1bd38c-4007-4567-88ab-46b5a787f1a9" providerId="ADAL" clId="{1738A37D-88C1-4ED7-BF87-557A0C96E84F}" dt="2022-04-03T20:05:18.988" v="1540" actId="478"/>
          <ac:picMkLst>
            <pc:docMk/>
            <pc:sldMk cId="271214383" sldId="357"/>
            <ac:picMk id="3" creationId="{5365DA2D-2386-4913-AB10-AD82A56EDC9D}"/>
          </ac:picMkLst>
        </pc:picChg>
        <pc:picChg chg="del">
          <ac:chgData name="Andrea Larboullet - Marin" userId="1f1bd38c-4007-4567-88ab-46b5a787f1a9" providerId="ADAL" clId="{1738A37D-88C1-4ED7-BF87-557A0C96E84F}" dt="2022-04-03T20:03:20.302" v="1454" actId="478"/>
          <ac:picMkLst>
            <pc:docMk/>
            <pc:sldMk cId="271214383" sldId="357"/>
            <ac:picMk id="9" creationId="{3D50E021-F413-436C-9D5F-85173DDE8E8D}"/>
          </ac:picMkLst>
        </pc:picChg>
        <pc:picChg chg="del">
          <ac:chgData name="Andrea Larboullet - Marin" userId="1f1bd38c-4007-4567-88ab-46b5a787f1a9" providerId="ADAL" clId="{1738A37D-88C1-4ED7-BF87-557A0C96E84F}" dt="2022-04-03T20:03:20.302" v="1454" actId="478"/>
          <ac:picMkLst>
            <pc:docMk/>
            <pc:sldMk cId="271214383" sldId="357"/>
            <ac:picMk id="11" creationId="{C1D299BF-E117-458D-93CD-A43E7BEEE381}"/>
          </ac:picMkLst>
        </pc:picChg>
        <pc:picChg chg="del">
          <ac:chgData name="Andrea Larboullet - Marin" userId="1f1bd38c-4007-4567-88ab-46b5a787f1a9" providerId="ADAL" clId="{1738A37D-88C1-4ED7-BF87-557A0C96E84F}" dt="2022-04-03T20:03:20.302" v="1454" actId="478"/>
          <ac:picMkLst>
            <pc:docMk/>
            <pc:sldMk cId="271214383" sldId="357"/>
            <ac:picMk id="12" creationId="{8FEBF944-F111-4D7B-A9EA-6557B1CEE4CC}"/>
          </ac:picMkLst>
        </pc:picChg>
        <pc:picChg chg="del">
          <ac:chgData name="Andrea Larboullet - Marin" userId="1f1bd38c-4007-4567-88ab-46b5a787f1a9" providerId="ADAL" clId="{1738A37D-88C1-4ED7-BF87-557A0C96E84F}" dt="2022-04-03T20:03:20.302" v="1454" actId="478"/>
          <ac:picMkLst>
            <pc:docMk/>
            <pc:sldMk cId="271214383" sldId="357"/>
            <ac:picMk id="13" creationId="{565A00B2-E8FC-4662-8AD8-B58DE4938E7B}"/>
          </ac:picMkLst>
        </pc:picChg>
        <pc:picChg chg="del">
          <ac:chgData name="Andrea Larboullet - Marin" userId="1f1bd38c-4007-4567-88ab-46b5a787f1a9" providerId="ADAL" clId="{1738A37D-88C1-4ED7-BF87-557A0C96E84F}" dt="2022-04-03T20:03:20.302" v="1454" actId="478"/>
          <ac:picMkLst>
            <pc:docMk/>
            <pc:sldMk cId="271214383" sldId="357"/>
            <ac:picMk id="16" creationId="{77EC7E57-DDAA-4D41-8E55-088B09F67B32}"/>
          </ac:picMkLst>
        </pc:picChg>
        <pc:picChg chg="del">
          <ac:chgData name="Andrea Larboullet - Marin" userId="1f1bd38c-4007-4567-88ab-46b5a787f1a9" providerId="ADAL" clId="{1738A37D-88C1-4ED7-BF87-557A0C96E84F}" dt="2022-04-03T20:03:20.302" v="1454" actId="478"/>
          <ac:picMkLst>
            <pc:docMk/>
            <pc:sldMk cId="271214383" sldId="357"/>
            <ac:picMk id="17" creationId="{06D49F24-2F7E-4E0E-AB56-7E1608144F83}"/>
          </ac:picMkLst>
        </pc:picChg>
        <pc:picChg chg="del">
          <ac:chgData name="Andrea Larboullet - Marin" userId="1f1bd38c-4007-4567-88ab-46b5a787f1a9" providerId="ADAL" clId="{1738A37D-88C1-4ED7-BF87-557A0C96E84F}" dt="2022-04-03T20:03:20.302" v="1454" actId="478"/>
          <ac:picMkLst>
            <pc:docMk/>
            <pc:sldMk cId="271214383" sldId="357"/>
            <ac:picMk id="18" creationId="{43143A4E-8B4B-4BB9-BFDC-4109F43C55FF}"/>
          </ac:picMkLst>
        </pc:picChg>
        <pc:picChg chg="del">
          <ac:chgData name="Andrea Larboullet - Marin" userId="1f1bd38c-4007-4567-88ab-46b5a787f1a9" providerId="ADAL" clId="{1738A37D-88C1-4ED7-BF87-557A0C96E84F}" dt="2022-04-03T20:03:20.302" v="1454" actId="478"/>
          <ac:picMkLst>
            <pc:docMk/>
            <pc:sldMk cId="271214383" sldId="357"/>
            <ac:picMk id="19" creationId="{FA536D4A-1CD2-414C-844F-453D6EEBF4F4}"/>
          </ac:picMkLst>
        </pc:picChg>
        <pc:cxnChg chg="del">
          <ac:chgData name="Andrea Larboullet - Marin" userId="1f1bd38c-4007-4567-88ab-46b5a787f1a9" providerId="ADAL" clId="{1738A37D-88C1-4ED7-BF87-557A0C96E84F}" dt="2022-04-03T20:03:22.662" v="1455" actId="478"/>
          <ac:cxnSpMkLst>
            <pc:docMk/>
            <pc:sldMk cId="271214383" sldId="357"/>
            <ac:cxnSpMk id="5" creationId="{FC13AC5A-273B-467F-8F68-4A045C9B9970}"/>
          </ac:cxnSpMkLst>
        </pc:cxnChg>
      </pc:sldChg>
    </pc:docChg>
  </pc:docChgLst>
  <pc:docChgLst>
    <pc:chgData name="Christophe Djendli" userId="S::christophe.djendli@etu.unice.fr::3d21950a-45a1-40c4-83ad-a07528bba1c4" providerId="AD" clId="Web-{7DAB42CB-E204-7619-592E-B17E401E4ECA}"/>
    <pc:docChg chg="modSld">
      <pc:chgData name="Christophe Djendli" userId="S::christophe.djendli@etu.unice.fr::3d21950a-45a1-40c4-83ad-a07528bba1c4" providerId="AD" clId="Web-{7DAB42CB-E204-7619-592E-B17E401E4ECA}" dt="2022-04-03T20:35:32.024" v="251" actId="20577"/>
      <pc:docMkLst>
        <pc:docMk/>
      </pc:docMkLst>
      <pc:sldChg chg="modSp">
        <pc:chgData name="Christophe Djendli" userId="S::christophe.djendli@etu.unice.fr::3d21950a-45a1-40c4-83ad-a07528bba1c4" providerId="AD" clId="Web-{7DAB42CB-E204-7619-592E-B17E401E4ECA}" dt="2022-04-03T20:22:39.124" v="92" actId="20577"/>
        <pc:sldMkLst>
          <pc:docMk/>
          <pc:sldMk cId="289860937" sldId="352"/>
        </pc:sldMkLst>
        <pc:spChg chg="mod">
          <ac:chgData name="Christophe Djendli" userId="S::christophe.djendli@etu.unice.fr::3d21950a-45a1-40c4-83ad-a07528bba1c4" providerId="AD" clId="Web-{7DAB42CB-E204-7619-592E-B17E401E4ECA}" dt="2022-04-03T20:21:33.904" v="82" actId="20577"/>
          <ac:spMkLst>
            <pc:docMk/>
            <pc:sldMk cId="289860937" sldId="352"/>
            <ac:spMk id="3" creationId="{91AA5D8C-0134-F046-A548-3465F817747C}"/>
          </ac:spMkLst>
        </pc:spChg>
        <pc:spChg chg="mod">
          <ac:chgData name="Christophe Djendli" userId="S::christophe.djendli@etu.unice.fr::3d21950a-45a1-40c4-83ad-a07528bba1c4" providerId="AD" clId="Web-{7DAB42CB-E204-7619-592E-B17E401E4ECA}" dt="2022-04-03T20:22:39.124" v="92" actId="20577"/>
          <ac:spMkLst>
            <pc:docMk/>
            <pc:sldMk cId="289860937" sldId="352"/>
            <ac:spMk id="5" creationId="{6979C7D4-91CF-6443-91D5-65DC860B407D}"/>
          </ac:spMkLst>
        </pc:spChg>
        <pc:spChg chg="mod">
          <ac:chgData name="Christophe Djendli" userId="S::christophe.djendli@etu.unice.fr::3d21950a-45a1-40c4-83ad-a07528bba1c4" providerId="AD" clId="Web-{7DAB42CB-E204-7619-592E-B17E401E4ECA}" dt="2022-04-03T20:18:53.353" v="2" actId="20577"/>
          <ac:spMkLst>
            <pc:docMk/>
            <pc:sldMk cId="289860937" sldId="352"/>
            <ac:spMk id="7" creationId="{3E1C152D-1AA6-9242-B5C9-B06EEE4F9661}"/>
          </ac:spMkLst>
        </pc:spChg>
        <pc:spChg chg="mod">
          <ac:chgData name="Christophe Djendli" userId="S::christophe.djendli@etu.unice.fr::3d21950a-45a1-40c4-83ad-a07528bba1c4" providerId="AD" clId="Web-{7DAB42CB-E204-7619-592E-B17E401E4ECA}" dt="2022-04-03T20:22:05.545" v="91" actId="20577"/>
          <ac:spMkLst>
            <pc:docMk/>
            <pc:sldMk cId="289860937" sldId="352"/>
            <ac:spMk id="9" creationId="{38FB4732-AB07-C54D-AF44-F8ADB6D2B8B6}"/>
          </ac:spMkLst>
        </pc:spChg>
      </pc:sldChg>
      <pc:sldChg chg="modSp">
        <pc:chgData name="Christophe Djendli" userId="S::christophe.djendli@etu.unice.fr::3d21950a-45a1-40c4-83ad-a07528bba1c4" providerId="AD" clId="Web-{7DAB42CB-E204-7619-592E-B17E401E4ECA}" dt="2022-04-03T20:31:54.019" v="133" actId="20577"/>
        <pc:sldMkLst>
          <pc:docMk/>
          <pc:sldMk cId="801743717" sldId="355"/>
        </pc:sldMkLst>
        <pc:spChg chg="mod">
          <ac:chgData name="Christophe Djendli" userId="S::christophe.djendli@etu.unice.fr::3d21950a-45a1-40c4-83ad-a07528bba1c4" providerId="AD" clId="Web-{7DAB42CB-E204-7619-592E-B17E401E4ECA}" dt="2022-04-03T20:31:54.019" v="133" actId="20577"/>
          <ac:spMkLst>
            <pc:docMk/>
            <pc:sldMk cId="801743717" sldId="355"/>
            <ac:spMk id="5" creationId="{88897063-6D19-42E1-BA58-1E3D91877D81}"/>
          </ac:spMkLst>
        </pc:spChg>
      </pc:sldChg>
      <pc:sldChg chg="addSp modSp">
        <pc:chgData name="Christophe Djendli" userId="S::christophe.djendli@etu.unice.fr::3d21950a-45a1-40c4-83ad-a07528bba1c4" providerId="AD" clId="Web-{7DAB42CB-E204-7619-592E-B17E401E4ECA}" dt="2022-04-03T20:35:32.024" v="251" actId="20577"/>
        <pc:sldMkLst>
          <pc:docMk/>
          <pc:sldMk cId="517617941" sldId="356"/>
        </pc:sldMkLst>
        <pc:spChg chg="add mod">
          <ac:chgData name="Christophe Djendli" userId="S::christophe.djendli@etu.unice.fr::3d21950a-45a1-40c4-83ad-a07528bba1c4" providerId="AD" clId="Web-{7DAB42CB-E204-7619-592E-B17E401E4ECA}" dt="2022-04-03T20:35:32.024" v="251" actId="20577"/>
          <ac:spMkLst>
            <pc:docMk/>
            <pc:sldMk cId="517617941" sldId="356"/>
            <ac:spMk id="3" creationId="{34B1F881-82B3-4A8B-0E44-CF22576C518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B0C11F-81BB-4DDD-B911-C448307004BF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FBCAD2B2-2B06-4F77-A12E-98511758A787}">
      <dgm:prSet phldr="0"/>
      <dgm:spPr/>
      <dgm:t>
        <a:bodyPr/>
        <a:lstStyle/>
        <a:p>
          <a:pPr rtl="0"/>
          <a:r>
            <a:rPr lang="fr-FR" b="0" err="1"/>
            <a:t>MainActivity</a:t>
          </a:r>
          <a:endParaRPr lang="en-US" b="0"/>
        </a:p>
      </dgm:t>
    </dgm:pt>
    <dgm:pt modelId="{13CCB6A2-03F5-43F2-8C33-3029C22D07DA}" type="parTrans" cxnId="{F6D3F571-CF4A-48C3-A00E-288E2EDE2FA6}">
      <dgm:prSet/>
      <dgm:spPr/>
      <dgm:t>
        <a:bodyPr/>
        <a:lstStyle/>
        <a:p>
          <a:endParaRPr lang="fr-FR"/>
        </a:p>
      </dgm:t>
    </dgm:pt>
    <dgm:pt modelId="{40241A07-BE39-422A-AD37-0214127407A8}" type="sibTrans" cxnId="{F6D3F571-CF4A-48C3-A00E-288E2EDE2FA6}">
      <dgm:prSet/>
      <dgm:spPr/>
      <dgm:t>
        <a:bodyPr/>
        <a:lstStyle/>
        <a:p>
          <a:endParaRPr lang="fr-FR"/>
        </a:p>
      </dgm:t>
    </dgm:pt>
    <dgm:pt modelId="{FD061982-04A1-4820-9E6B-19A8738ABE96}">
      <dgm:prSet phldr="0"/>
      <dgm:spPr/>
      <dgm:t>
        <a:bodyPr/>
        <a:lstStyle/>
        <a:p>
          <a:r>
            <a:rPr lang="fr-FR" b="0" err="1"/>
            <a:t>BordersCountryActivity</a:t>
          </a:r>
          <a:endParaRPr lang="en-US" b="0"/>
        </a:p>
      </dgm:t>
    </dgm:pt>
    <dgm:pt modelId="{F9D75E11-901D-4988-B6D8-D756668BF06D}" type="parTrans" cxnId="{BDF038E5-08FB-4D9A-A5F0-A330F2641FEE}">
      <dgm:prSet/>
      <dgm:spPr/>
      <dgm:t>
        <a:bodyPr/>
        <a:lstStyle/>
        <a:p>
          <a:endParaRPr lang="fr-FR"/>
        </a:p>
      </dgm:t>
    </dgm:pt>
    <dgm:pt modelId="{32D83686-3C48-49C8-B252-1E682F7EE14F}" type="sibTrans" cxnId="{BDF038E5-08FB-4D9A-A5F0-A330F2641FEE}">
      <dgm:prSet/>
      <dgm:spPr/>
      <dgm:t>
        <a:bodyPr/>
        <a:lstStyle/>
        <a:p>
          <a:endParaRPr lang="fr-FR"/>
        </a:p>
      </dgm:t>
    </dgm:pt>
    <dgm:pt modelId="{AC1FBCFA-8F09-46BB-9D4E-232ECEBBC3AD}">
      <dgm:prSet phldr="0"/>
      <dgm:spPr/>
      <dgm:t>
        <a:bodyPr/>
        <a:lstStyle/>
        <a:p>
          <a:r>
            <a:rPr lang="fr-FR" b="0" err="1"/>
            <a:t>CountryFlagActivity</a:t>
          </a:r>
          <a:endParaRPr lang="en-US" b="0"/>
        </a:p>
      </dgm:t>
    </dgm:pt>
    <dgm:pt modelId="{92CD52A5-6AE4-4EA6-8939-9329BD82D8A3}" type="parTrans" cxnId="{614975D8-C624-4A6E-8F4D-49689910F494}">
      <dgm:prSet/>
      <dgm:spPr/>
      <dgm:t>
        <a:bodyPr/>
        <a:lstStyle/>
        <a:p>
          <a:endParaRPr lang="fr-FR"/>
        </a:p>
      </dgm:t>
    </dgm:pt>
    <dgm:pt modelId="{C5132F2D-83B8-4F52-98F2-F1150A57671B}" type="sibTrans" cxnId="{614975D8-C624-4A6E-8F4D-49689910F494}">
      <dgm:prSet/>
      <dgm:spPr/>
      <dgm:t>
        <a:bodyPr/>
        <a:lstStyle/>
        <a:p>
          <a:endParaRPr lang="fr-FR"/>
        </a:p>
      </dgm:t>
    </dgm:pt>
    <dgm:pt modelId="{6B133FE1-6605-47C3-95BE-C36AF177F6D0}">
      <dgm:prSet custT="1"/>
      <dgm:spPr/>
      <dgm:t>
        <a:bodyPr/>
        <a:lstStyle/>
        <a:p>
          <a:r>
            <a:rPr lang="fr-FR" sz="1700" b="0" kern="1200">
              <a:latin typeface="Franklin Gothic Book"/>
              <a:ea typeface="+mn-ea"/>
              <a:cs typeface="+mn-cs"/>
            </a:rPr>
            <a:t>FinalScoreActivity</a:t>
          </a:r>
          <a:endParaRPr lang="en-US" sz="1700" b="0" kern="1200">
            <a:latin typeface="Franklin Gothic Book"/>
            <a:ea typeface="+mn-ea"/>
            <a:cs typeface="+mn-cs"/>
          </a:endParaRPr>
        </a:p>
      </dgm:t>
    </dgm:pt>
    <dgm:pt modelId="{32532FFF-D1E4-4A28-92AD-73681435F731}" type="parTrans" cxnId="{7E06BCC4-794A-4711-B1A8-00CDDA7CE5F9}">
      <dgm:prSet/>
      <dgm:spPr/>
      <dgm:t>
        <a:bodyPr/>
        <a:lstStyle/>
        <a:p>
          <a:endParaRPr lang="fr-FR"/>
        </a:p>
      </dgm:t>
    </dgm:pt>
    <dgm:pt modelId="{7C1ABC4A-D8F7-4C90-9A6D-1250BFF8444D}" type="sibTrans" cxnId="{7E06BCC4-794A-4711-B1A8-00CDDA7CE5F9}">
      <dgm:prSet/>
      <dgm:spPr/>
      <dgm:t>
        <a:bodyPr/>
        <a:lstStyle/>
        <a:p>
          <a:endParaRPr lang="fr-FR"/>
        </a:p>
      </dgm:t>
    </dgm:pt>
    <dgm:pt modelId="{07927F21-9CBD-4CB4-9C09-C25144479BBF}" type="pres">
      <dgm:prSet presAssocID="{DDB0C11F-81BB-4DDD-B911-C448307004BF}" presName="Name0" presStyleCnt="0">
        <dgm:presLayoutVars>
          <dgm:dir/>
          <dgm:resizeHandles val="exact"/>
        </dgm:presLayoutVars>
      </dgm:prSet>
      <dgm:spPr/>
    </dgm:pt>
    <dgm:pt modelId="{2B4ABDDA-3A3D-474D-98D2-D7A37E3C6D2C}" type="pres">
      <dgm:prSet presAssocID="{DDB0C11F-81BB-4DDD-B911-C448307004BF}" presName="cycle" presStyleCnt="0"/>
      <dgm:spPr/>
    </dgm:pt>
    <dgm:pt modelId="{0D95B703-A778-464F-BD0E-F75B833272F1}" type="pres">
      <dgm:prSet presAssocID="{FBCAD2B2-2B06-4F77-A12E-98511758A787}" presName="nodeFirstNode" presStyleLbl="node1" presStyleIdx="0" presStyleCnt="4">
        <dgm:presLayoutVars>
          <dgm:bulletEnabled val="1"/>
        </dgm:presLayoutVars>
      </dgm:prSet>
      <dgm:spPr/>
    </dgm:pt>
    <dgm:pt modelId="{2B21955E-4477-4B4A-9B9E-1500DFAA3BBA}" type="pres">
      <dgm:prSet presAssocID="{40241A07-BE39-422A-AD37-0214127407A8}" presName="sibTransFirstNode" presStyleLbl="bgShp" presStyleIdx="0" presStyleCnt="1"/>
      <dgm:spPr/>
    </dgm:pt>
    <dgm:pt modelId="{FE4A3FDB-E504-4E07-8CD2-0EFAC57F7ABC}" type="pres">
      <dgm:prSet presAssocID="{FD061982-04A1-4820-9E6B-19A8738ABE96}" presName="nodeFollowingNodes" presStyleLbl="node1" presStyleIdx="1" presStyleCnt="4">
        <dgm:presLayoutVars>
          <dgm:bulletEnabled val="1"/>
        </dgm:presLayoutVars>
      </dgm:prSet>
      <dgm:spPr/>
    </dgm:pt>
    <dgm:pt modelId="{B9EA3A70-FE4C-4A4A-8761-D8EBDE706E84}" type="pres">
      <dgm:prSet presAssocID="{AC1FBCFA-8F09-46BB-9D4E-232ECEBBC3AD}" presName="nodeFollowingNodes" presStyleLbl="node1" presStyleIdx="2" presStyleCnt="4">
        <dgm:presLayoutVars>
          <dgm:bulletEnabled val="1"/>
        </dgm:presLayoutVars>
      </dgm:prSet>
      <dgm:spPr/>
    </dgm:pt>
    <dgm:pt modelId="{E636744B-6D35-4889-86E4-B64DB917F872}" type="pres">
      <dgm:prSet presAssocID="{6B133FE1-6605-47C3-95BE-C36AF177F6D0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A29CD408-A6DB-4FAB-A5D3-7CE3165B59DE}" type="presOf" srcId="{FBCAD2B2-2B06-4F77-A12E-98511758A787}" destId="{0D95B703-A778-464F-BD0E-F75B833272F1}" srcOrd="0" destOrd="0" presId="urn:microsoft.com/office/officeart/2005/8/layout/cycle3"/>
    <dgm:cxn modelId="{F6D3F571-CF4A-48C3-A00E-288E2EDE2FA6}" srcId="{DDB0C11F-81BB-4DDD-B911-C448307004BF}" destId="{FBCAD2B2-2B06-4F77-A12E-98511758A787}" srcOrd="0" destOrd="0" parTransId="{13CCB6A2-03F5-43F2-8C33-3029C22D07DA}" sibTransId="{40241A07-BE39-422A-AD37-0214127407A8}"/>
    <dgm:cxn modelId="{B646FF88-9ECD-47EA-B829-ABEBCF4E3EB2}" type="presOf" srcId="{6B133FE1-6605-47C3-95BE-C36AF177F6D0}" destId="{E636744B-6D35-4889-86E4-B64DB917F872}" srcOrd="0" destOrd="0" presId="urn:microsoft.com/office/officeart/2005/8/layout/cycle3"/>
    <dgm:cxn modelId="{A439F5A6-EE50-42C2-BB04-A9B3B840503E}" type="presOf" srcId="{AC1FBCFA-8F09-46BB-9D4E-232ECEBBC3AD}" destId="{B9EA3A70-FE4C-4A4A-8761-D8EBDE706E84}" srcOrd="0" destOrd="0" presId="urn:microsoft.com/office/officeart/2005/8/layout/cycle3"/>
    <dgm:cxn modelId="{B417FCB5-2D19-4D18-931F-0A8147E5DBA7}" type="presOf" srcId="{FD061982-04A1-4820-9E6B-19A8738ABE96}" destId="{FE4A3FDB-E504-4E07-8CD2-0EFAC57F7ABC}" srcOrd="0" destOrd="0" presId="urn:microsoft.com/office/officeart/2005/8/layout/cycle3"/>
    <dgm:cxn modelId="{361EF6B9-836A-4078-B939-8963005D1736}" type="presOf" srcId="{DDB0C11F-81BB-4DDD-B911-C448307004BF}" destId="{07927F21-9CBD-4CB4-9C09-C25144479BBF}" srcOrd="0" destOrd="0" presId="urn:microsoft.com/office/officeart/2005/8/layout/cycle3"/>
    <dgm:cxn modelId="{7E06BCC4-794A-4711-B1A8-00CDDA7CE5F9}" srcId="{DDB0C11F-81BB-4DDD-B911-C448307004BF}" destId="{6B133FE1-6605-47C3-95BE-C36AF177F6D0}" srcOrd="3" destOrd="0" parTransId="{32532FFF-D1E4-4A28-92AD-73681435F731}" sibTransId="{7C1ABC4A-D8F7-4C90-9A6D-1250BFF8444D}"/>
    <dgm:cxn modelId="{614975D8-C624-4A6E-8F4D-49689910F494}" srcId="{DDB0C11F-81BB-4DDD-B911-C448307004BF}" destId="{AC1FBCFA-8F09-46BB-9D4E-232ECEBBC3AD}" srcOrd="2" destOrd="0" parTransId="{92CD52A5-6AE4-4EA6-8939-9329BD82D8A3}" sibTransId="{C5132F2D-83B8-4F52-98F2-F1150A57671B}"/>
    <dgm:cxn modelId="{BDF038E5-08FB-4D9A-A5F0-A330F2641FEE}" srcId="{DDB0C11F-81BB-4DDD-B911-C448307004BF}" destId="{FD061982-04A1-4820-9E6B-19A8738ABE96}" srcOrd="1" destOrd="0" parTransId="{F9D75E11-901D-4988-B6D8-D756668BF06D}" sibTransId="{32D83686-3C48-49C8-B252-1E682F7EE14F}"/>
    <dgm:cxn modelId="{C072AFE5-FD77-48B0-93C2-900658C47FAB}" type="presOf" srcId="{40241A07-BE39-422A-AD37-0214127407A8}" destId="{2B21955E-4477-4B4A-9B9E-1500DFAA3BBA}" srcOrd="0" destOrd="0" presId="urn:microsoft.com/office/officeart/2005/8/layout/cycle3"/>
    <dgm:cxn modelId="{91A30A36-3F2C-437D-A337-B35617D2A63C}" type="presParOf" srcId="{07927F21-9CBD-4CB4-9C09-C25144479BBF}" destId="{2B4ABDDA-3A3D-474D-98D2-D7A37E3C6D2C}" srcOrd="0" destOrd="0" presId="urn:microsoft.com/office/officeart/2005/8/layout/cycle3"/>
    <dgm:cxn modelId="{C6716278-2595-4476-BACA-E395B8DFD86B}" type="presParOf" srcId="{2B4ABDDA-3A3D-474D-98D2-D7A37E3C6D2C}" destId="{0D95B703-A778-464F-BD0E-F75B833272F1}" srcOrd="0" destOrd="0" presId="urn:microsoft.com/office/officeart/2005/8/layout/cycle3"/>
    <dgm:cxn modelId="{FC227CEB-C74A-45CC-8984-471F52FC3C9E}" type="presParOf" srcId="{2B4ABDDA-3A3D-474D-98D2-D7A37E3C6D2C}" destId="{2B21955E-4477-4B4A-9B9E-1500DFAA3BBA}" srcOrd="1" destOrd="0" presId="urn:microsoft.com/office/officeart/2005/8/layout/cycle3"/>
    <dgm:cxn modelId="{BBAFF95B-1C3B-4E78-80FE-220BE054B1E7}" type="presParOf" srcId="{2B4ABDDA-3A3D-474D-98D2-D7A37E3C6D2C}" destId="{FE4A3FDB-E504-4E07-8CD2-0EFAC57F7ABC}" srcOrd="2" destOrd="0" presId="urn:microsoft.com/office/officeart/2005/8/layout/cycle3"/>
    <dgm:cxn modelId="{9586A3F5-DAF7-4753-BF68-13F425CAB3C8}" type="presParOf" srcId="{2B4ABDDA-3A3D-474D-98D2-D7A37E3C6D2C}" destId="{B9EA3A70-FE4C-4A4A-8761-D8EBDE706E84}" srcOrd="3" destOrd="0" presId="urn:microsoft.com/office/officeart/2005/8/layout/cycle3"/>
    <dgm:cxn modelId="{4A38BF7B-46E3-491D-A7B7-0BAC96C1868A}" type="presParOf" srcId="{2B4ABDDA-3A3D-474D-98D2-D7A37E3C6D2C}" destId="{E636744B-6D35-4889-86E4-B64DB917F872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B0C11F-81BB-4DDD-B911-C448307004BF}" type="doc">
      <dgm:prSet loTypeId="urn:microsoft.com/office/officeart/2005/8/layout/cycle3" loCatId="cycle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fr-FR"/>
        </a:p>
      </dgm:t>
    </dgm:pt>
    <dgm:pt modelId="{E6180856-7225-46C7-AF05-52C0F4A1B552}">
      <dgm:prSet/>
      <dgm:spPr/>
      <dgm:t>
        <a:bodyPr/>
        <a:lstStyle/>
        <a:p>
          <a:r>
            <a:rPr lang="fr-FR" err="1"/>
            <a:t>SearchCountryActivity</a:t>
          </a:r>
          <a:endParaRPr lang="fr-FR"/>
        </a:p>
      </dgm:t>
    </dgm:pt>
    <dgm:pt modelId="{5585218A-2FDC-43D3-B02E-C3AC8FB25EE5}" type="parTrans" cxnId="{9679E29C-92BE-474E-9D9C-B8553A7ED955}">
      <dgm:prSet/>
      <dgm:spPr/>
      <dgm:t>
        <a:bodyPr/>
        <a:lstStyle/>
        <a:p>
          <a:endParaRPr lang="fr-FR"/>
        </a:p>
      </dgm:t>
    </dgm:pt>
    <dgm:pt modelId="{9CFCD979-AC2B-4991-9970-DBBA00B04710}" type="sibTrans" cxnId="{9679E29C-92BE-474E-9D9C-B8553A7ED955}">
      <dgm:prSet/>
      <dgm:spPr/>
      <dgm:t>
        <a:bodyPr/>
        <a:lstStyle/>
        <a:p>
          <a:endParaRPr lang="fr-FR"/>
        </a:p>
      </dgm:t>
    </dgm:pt>
    <dgm:pt modelId="{07927F21-9CBD-4CB4-9C09-C25144479BBF}" type="pres">
      <dgm:prSet presAssocID="{DDB0C11F-81BB-4DDD-B911-C448307004BF}" presName="Name0" presStyleCnt="0">
        <dgm:presLayoutVars>
          <dgm:dir/>
          <dgm:resizeHandles val="exact"/>
        </dgm:presLayoutVars>
      </dgm:prSet>
      <dgm:spPr/>
    </dgm:pt>
    <dgm:pt modelId="{2B4ABDDA-3A3D-474D-98D2-D7A37E3C6D2C}" type="pres">
      <dgm:prSet presAssocID="{DDB0C11F-81BB-4DDD-B911-C448307004BF}" presName="cycle" presStyleCnt="0"/>
      <dgm:spPr/>
    </dgm:pt>
    <dgm:pt modelId="{6B59DF0B-E9C8-41AC-98ED-5BEA9714A610}" type="pres">
      <dgm:prSet presAssocID="{E6180856-7225-46C7-AF05-52C0F4A1B552}" presName="nodeFirstNode" presStyleLbl="node1" presStyleIdx="0" presStyleCnt="1" custRadScaleRad="100243" custRadScaleInc="-1204">
        <dgm:presLayoutVars>
          <dgm:bulletEnabled val="1"/>
        </dgm:presLayoutVars>
      </dgm:prSet>
      <dgm:spPr/>
    </dgm:pt>
  </dgm:ptLst>
  <dgm:cxnLst>
    <dgm:cxn modelId="{9679E29C-92BE-474E-9D9C-B8553A7ED955}" srcId="{DDB0C11F-81BB-4DDD-B911-C448307004BF}" destId="{E6180856-7225-46C7-AF05-52C0F4A1B552}" srcOrd="0" destOrd="0" parTransId="{5585218A-2FDC-43D3-B02E-C3AC8FB25EE5}" sibTransId="{9CFCD979-AC2B-4991-9970-DBBA00B04710}"/>
    <dgm:cxn modelId="{361EF6B9-836A-4078-B939-8963005D1736}" type="presOf" srcId="{DDB0C11F-81BB-4DDD-B911-C448307004BF}" destId="{07927F21-9CBD-4CB4-9C09-C25144479BBF}" srcOrd="0" destOrd="0" presId="urn:microsoft.com/office/officeart/2005/8/layout/cycle3"/>
    <dgm:cxn modelId="{259BC4C5-0AAC-463F-8766-08E6CF545B15}" type="presOf" srcId="{E6180856-7225-46C7-AF05-52C0F4A1B552}" destId="{6B59DF0B-E9C8-41AC-98ED-5BEA9714A610}" srcOrd="0" destOrd="0" presId="urn:microsoft.com/office/officeart/2005/8/layout/cycle3"/>
    <dgm:cxn modelId="{91A30A36-3F2C-437D-A337-B35617D2A63C}" type="presParOf" srcId="{07927F21-9CBD-4CB4-9C09-C25144479BBF}" destId="{2B4ABDDA-3A3D-474D-98D2-D7A37E3C6D2C}" srcOrd="0" destOrd="0" presId="urn:microsoft.com/office/officeart/2005/8/layout/cycle3"/>
    <dgm:cxn modelId="{4CA59B5E-8EA9-45CE-A2DF-093B88ED2C45}" type="presParOf" srcId="{2B4ABDDA-3A3D-474D-98D2-D7A37E3C6D2C}" destId="{6B59DF0B-E9C8-41AC-98ED-5BEA9714A610}" srcOrd="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B0C11F-81BB-4DDD-B911-C448307004BF}" type="doc">
      <dgm:prSet loTypeId="urn:microsoft.com/office/officeart/2005/8/layout/cycle3" loCatId="cycle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fr-FR"/>
        </a:p>
      </dgm:t>
    </dgm:pt>
    <dgm:pt modelId="{E6180856-7225-46C7-AF05-52C0F4A1B552}">
      <dgm:prSet custT="1"/>
      <dgm:spPr/>
      <dgm:t>
        <a:bodyPr/>
        <a:lstStyle/>
        <a:p>
          <a:r>
            <a:rPr lang="fr-FR" sz="1800"/>
            <a:t>Envoie du score par mail</a:t>
          </a:r>
        </a:p>
      </dgm:t>
    </dgm:pt>
    <dgm:pt modelId="{5585218A-2FDC-43D3-B02E-C3AC8FB25EE5}" type="parTrans" cxnId="{9679E29C-92BE-474E-9D9C-B8553A7ED955}">
      <dgm:prSet/>
      <dgm:spPr/>
      <dgm:t>
        <a:bodyPr/>
        <a:lstStyle/>
        <a:p>
          <a:endParaRPr lang="fr-FR"/>
        </a:p>
      </dgm:t>
    </dgm:pt>
    <dgm:pt modelId="{9CFCD979-AC2B-4991-9970-DBBA00B04710}" type="sibTrans" cxnId="{9679E29C-92BE-474E-9D9C-B8553A7ED955}">
      <dgm:prSet/>
      <dgm:spPr/>
      <dgm:t>
        <a:bodyPr/>
        <a:lstStyle/>
        <a:p>
          <a:endParaRPr lang="fr-FR"/>
        </a:p>
      </dgm:t>
    </dgm:pt>
    <dgm:pt modelId="{07927F21-9CBD-4CB4-9C09-C25144479BBF}" type="pres">
      <dgm:prSet presAssocID="{DDB0C11F-81BB-4DDD-B911-C448307004BF}" presName="Name0" presStyleCnt="0">
        <dgm:presLayoutVars>
          <dgm:dir/>
          <dgm:resizeHandles val="exact"/>
        </dgm:presLayoutVars>
      </dgm:prSet>
      <dgm:spPr/>
    </dgm:pt>
    <dgm:pt modelId="{2B4ABDDA-3A3D-474D-98D2-D7A37E3C6D2C}" type="pres">
      <dgm:prSet presAssocID="{DDB0C11F-81BB-4DDD-B911-C448307004BF}" presName="cycle" presStyleCnt="0"/>
      <dgm:spPr/>
    </dgm:pt>
    <dgm:pt modelId="{6B59DF0B-E9C8-41AC-98ED-5BEA9714A610}" type="pres">
      <dgm:prSet presAssocID="{E6180856-7225-46C7-AF05-52C0F4A1B552}" presName="nodeFirstNode" presStyleLbl="node1" presStyleIdx="0" presStyleCnt="1" custRadScaleRad="100243" custRadScaleInc="-1204">
        <dgm:presLayoutVars>
          <dgm:bulletEnabled val="1"/>
        </dgm:presLayoutVars>
      </dgm:prSet>
      <dgm:spPr/>
    </dgm:pt>
  </dgm:ptLst>
  <dgm:cxnLst>
    <dgm:cxn modelId="{9679E29C-92BE-474E-9D9C-B8553A7ED955}" srcId="{DDB0C11F-81BB-4DDD-B911-C448307004BF}" destId="{E6180856-7225-46C7-AF05-52C0F4A1B552}" srcOrd="0" destOrd="0" parTransId="{5585218A-2FDC-43D3-B02E-C3AC8FB25EE5}" sibTransId="{9CFCD979-AC2B-4991-9970-DBBA00B04710}"/>
    <dgm:cxn modelId="{361EF6B9-836A-4078-B939-8963005D1736}" type="presOf" srcId="{DDB0C11F-81BB-4DDD-B911-C448307004BF}" destId="{07927F21-9CBD-4CB4-9C09-C25144479BBF}" srcOrd="0" destOrd="0" presId="urn:microsoft.com/office/officeart/2005/8/layout/cycle3"/>
    <dgm:cxn modelId="{259BC4C5-0AAC-463F-8766-08E6CF545B15}" type="presOf" srcId="{E6180856-7225-46C7-AF05-52C0F4A1B552}" destId="{6B59DF0B-E9C8-41AC-98ED-5BEA9714A610}" srcOrd="0" destOrd="0" presId="urn:microsoft.com/office/officeart/2005/8/layout/cycle3"/>
    <dgm:cxn modelId="{91A30A36-3F2C-437D-A337-B35617D2A63C}" type="presParOf" srcId="{07927F21-9CBD-4CB4-9C09-C25144479BBF}" destId="{2B4ABDDA-3A3D-474D-98D2-D7A37E3C6D2C}" srcOrd="0" destOrd="0" presId="urn:microsoft.com/office/officeart/2005/8/layout/cycle3"/>
    <dgm:cxn modelId="{4CA59B5E-8EA9-45CE-A2DF-093B88ED2C45}" type="presParOf" srcId="{2B4ABDDA-3A3D-474D-98D2-D7A37E3C6D2C}" destId="{6B59DF0B-E9C8-41AC-98ED-5BEA9714A610}" srcOrd="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1955E-4477-4B4A-9B9E-1500DFAA3BBA}">
      <dsp:nvSpPr>
        <dsp:cNvPr id="0" name=""/>
        <dsp:cNvSpPr/>
      </dsp:nvSpPr>
      <dsp:spPr>
        <a:xfrm>
          <a:off x="1001748" y="-66713"/>
          <a:ext cx="3696898" cy="3696898"/>
        </a:xfrm>
        <a:prstGeom prst="circularArrow">
          <a:avLst>
            <a:gd name="adj1" fmla="val 4668"/>
            <a:gd name="adj2" fmla="val 272909"/>
            <a:gd name="adj3" fmla="val 13026279"/>
            <a:gd name="adj4" fmla="val 17899419"/>
            <a:gd name="adj5" fmla="val 484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5B703-A778-464F-BD0E-F75B833272F1}">
      <dsp:nvSpPr>
        <dsp:cNvPr id="0" name=""/>
        <dsp:cNvSpPr/>
      </dsp:nvSpPr>
      <dsp:spPr>
        <a:xfrm>
          <a:off x="1681171" y="1041"/>
          <a:ext cx="2338053" cy="116902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kern="1200" err="1"/>
            <a:t>MainActivity</a:t>
          </a:r>
          <a:endParaRPr lang="en-US" sz="1700" b="0" kern="1200"/>
        </a:p>
      </dsp:txBody>
      <dsp:txXfrm>
        <a:off x="1738238" y="58108"/>
        <a:ext cx="2223919" cy="1054892"/>
      </dsp:txXfrm>
    </dsp:sp>
    <dsp:sp modelId="{FE4A3FDB-E504-4E07-8CD2-0EFAC57F7ABC}">
      <dsp:nvSpPr>
        <dsp:cNvPr id="0" name=""/>
        <dsp:cNvSpPr/>
      </dsp:nvSpPr>
      <dsp:spPr>
        <a:xfrm>
          <a:off x="3008603" y="1328473"/>
          <a:ext cx="2338053" cy="116902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kern="1200" err="1"/>
            <a:t>BordersCountryActivity</a:t>
          </a:r>
          <a:endParaRPr lang="en-US" sz="1700" b="0" kern="1200"/>
        </a:p>
      </dsp:txBody>
      <dsp:txXfrm>
        <a:off x="3065670" y="1385540"/>
        <a:ext cx="2223919" cy="1054892"/>
      </dsp:txXfrm>
    </dsp:sp>
    <dsp:sp modelId="{B9EA3A70-FE4C-4A4A-8761-D8EBDE706E84}">
      <dsp:nvSpPr>
        <dsp:cNvPr id="0" name=""/>
        <dsp:cNvSpPr/>
      </dsp:nvSpPr>
      <dsp:spPr>
        <a:xfrm>
          <a:off x="1681171" y="2655905"/>
          <a:ext cx="2338053" cy="116902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kern="1200" err="1"/>
            <a:t>CountryFlagActivity</a:t>
          </a:r>
          <a:endParaRPr lang="en-US" sz="1700" b="0" kern="1200"/>
        </a:p>
      </dsp:txBody>
      <dsp:txXfrm>
        <a:off x="1738238" y="2712972"/>
        <a:ext cx="2223919" cy="1054892"/>
      </dsp:txXfrm>
    </dsp:sp>
    <dsp:sp modelId="{E636744B-6D35-4889-86E4-B64DB917F872}">
      <dsp:nvSpPr>
        <dsp:cNvPr id="0" name=""/>
        <dsp:cNvSpPr/>
      </dsp:nvSpPr>
      <dsp:spPr>
        <a:xfrm>
          <a:off x="353739" y="1328473"/>
          <a:ext cx="2338053" cy="116902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kern="1200">
              <a:latin typeface="Franklin Gothic Book"/>
              <a:ea typeface="+mn-ea"/>
              <a:cs typeface="+mn-cs"/>
            </a:rPr>
            <a:t>FinalScoreActivity</a:t>
          </a:r>
          <a:endParaRPr lang="en-US" sz="1700" b="0" kern="1200">
            <a:latin typeface="Franklin Gothic Book"/>
            <a:ea typeface="+mn-ea"/>
            <a:cs typeface="+mn-cs"/>
          </a:endParaRPr>
        </a:p>
      </dsp:txBody>
      <dsp:txXfrm>
        <a:off x="410806" y="1385540"/>
        <a:ext cx="2223919" cy="10548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59DF0B-E9C8-41AC-98ED-5BEA9714A610}">
      <dsp:nvSpPr>
        <dsp:cNvPr id="0" name=""/>
        <dsp:cNvSpPr/>
      </dsp:nvSpPr>
      <dsp:spPr>
        <a:xfrm>
          <a:off x="5080" y="74"/>
          <a:ext cx="2380743" cy="1190371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err="1"/>
            <a:t>SearchCountryActivity</a:t>
          </a:r>
          <a:endParaRPr lang="fr-FR" sz="1800" kern="1200"/>
        </a:p>
      </dsp:txBody>
      <dsp:txXfrm>
        <a:off x="63189" y="58183"/>
        <a:ext cx="2264525" cy="10741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59DF0B-E9C8-41AC-98ED-5BEA9714A610}">
      <dsp:nvSpPr>
        <dsp:cNvPr id="0" name=""/>
        <dsp:cNvSpPr/>
      </dsp:nvSpPr>
      <dsp:spPr>
        <a:xfrm>
          <a:off x="5080" y="74"/>
          <a:ext cx="2380743" cy="1190371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Envoie du score par mail</a:t>
          </a:r>
        </a:p>
      </dsp:txBody>
      <dsp:txXfrm>
        <a:off x="63189" y="58183"/>
        <a:ext cx="2264525" cy="1074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6ECA55-825B-40C4-AA80-03964DC4EE0C}" type="datetime1">
              <a:rPr lang="fr-FR" noProof="0" smtClean="0"/>
              <a:t>03/04/2022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497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79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</p:grp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e libre 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21" name="Forme libre 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contenu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645359A-0831-4F53-9B76-98B4927FDA58}" type="datetime4">
              <a:rPr lang="fr-FR" noProof="0" smtClean="0">
                <a:latin typeface="+mn-lt"/>
              </a:rPr>
              <a:t>3 avril 2022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e lib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39" name="Forme lib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40" name="Forme lib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Espace réservé du contenu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C6288466-8D88-4E34-AAEC-DD4F94D8780C}" type="datetime4">
              <a:rPr lang="fr-FR" noProof="0" smtClean="0">
                <a:latin typeface="+mn-lt"/>
              </a:rPr>
              <a:t>3 avril 2022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capitulatif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17" name="Forme libre 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18" name="Forme libre 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</p:grp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Espace réservé du texte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C51EE2EC-99B5-4773-BA40-B855AAF653DA}" type="datetime4">
              <a:rPr lang="fr-FR" noProof="0" smtClean="0">
                <a:latin typeface="+mn-lt"/>
              </a:rPr>
              <a:t>3 avril 2022</a:t>
            </a:fld>
            <a:endParaRPr lang="fr-FR" noProof="0">
              <a:latin typeface="+mn-lt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ce réservé d’image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e lib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32" name="Forme lib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33" name="Forme lib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e automatiqu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space réservé du texte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5" name="Espace réservé du texte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space réservé du texte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space réservé du texte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space réservé du texte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space réservé du texte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69C78329-F967-4CEA-A59F-5F7BBAF0BBEE}" type="datetime4">
              <a:rPr lang="fr-FR" noProof="0" smtClean="0">
                <a:latin typeface="+mn-lt"/>
              </a:rPr>
              <a:t>3 avril 2022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19" name="Forme libre 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</p:grpSp>
      <p:sp>
        <p:nvSpPr>
          <p:cNvPr id="14" name="Espace réservé d’image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131C2904-DF94-4D90-AA4D-36FC60DC9FFF}" type="datetime4">
              <a:rPr lang="fr-FR" noProof="0" smtClean="0">
                <a:latin typeface="+mn-lt"/>
              </a:rPr>
              <a:t>3 avril 2022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’image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e libre 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24" name="Forme libre 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25" name="Forme lib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graphique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 graphique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D5D36DBF-28AC-411E-9B0E-58D75FC5605B}" type="datetime4">
              <a:rPr lang="fr-FR" noProof="0" smtClean="0">
                <a:latin typeface="+mn-lt"/>
              </a:rPr>
              <a:t>3 avril 2022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9" name="Espace réservé du tableau 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 tableau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AC0E917F-BC7D-4422-A08E-161501F5AE6B}" type="datetime4">
              <a:rPr lang="fr-FR" noProof="0" smtClean="0">
                <a:latin typeface="+mn-lt"/>
              </a:rPr>
              <a:t>3 avril 2022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Zone de texte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-118985"/>
            <a:ext cx="158937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0000" b="1" noProof="0">
                <a:solidFill>
                  <a:schemeClr val="bg1"/>
                </a:solidFill>
              </a:rPr>
              <a:t>« 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Forme automatiqu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20" name="Forme libre 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21" name="Forme libre 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23" name="Forme lib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e lib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26" name="Forme lib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27" name="Forme lib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e lib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27" name="Forme lib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36" name="Forme libre 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</p:grpSp>
      <p:sp>
        <p:nvSpPr>
          <p:cNvPr id="38" name="Espace réservé d’image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61" name="Titr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space réservé d’image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72" name="Espace réservé du texte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3" name="Espace réservé du texte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4" name="Espace réservé du texte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5" name="Espace réservé du texte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6" name="Espace réservé du texte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7" name="Espace réservé du texte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8" name="Espace réservé du texte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9" name="Espace réservé du texte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Forme automatiqu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29" name="Forme lib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30" name="Forme libre 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31" name="Forme lib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32" name="Forme lib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</p:grpSp>
      <p:sp>
        <p:nvSpPr>
          <p:cNvPr id="66" name="Espace réservé d’image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69" name="Espace réservé d’image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92103E55-A9A3-4D93-B60F-F23594342DEA}" type="datetime4">
              <a:rPr lang="fr-FR" noProof="0" smtClean="0">
                <a:latin typeface="+mn-lt"/>
              </a:rPr>
              <a:t>3 avril 2022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r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96" name="Espace réservé du texte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7" name="Espace réservé du texte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2" name="Espace réservé du texte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3" name="Espace réservé du texte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106" name="Espace réservé du texte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7" name="Espace réservé du texte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108" name="Espace réservé du texte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9" name="Espace réservé du texte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A28324AB-2FD4-45BE-AF4D-7383884D3322}" type="datetime4">
              <a:rPr lang="fr-FR" noProof="0" smtClean="0">
                <a:latin typeface="+mn-lt"/>
              </a:rPr>
              <a:t>3 avril 2022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titre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74A61BF-D000-4F99-B580-8C1CD6096ED3}" type="datetime4">
              <a:rPr lang="fr-FR" noProof="0" smtClean="0">
                <a:latin typeface="+mn-lt"/>
              </a:rPr>
              <a:t>3 avril 2022</a:t>
            </a:fld>
            <a:endParaRPr lang="fr-FR" noProof="0">
              <a:latin typeface="+mn-lt"/>
            </a:endParaRPr>
          </a:p>
        </p:txBody>
      </p:sp>
      <p:sp>
        <p:nvSpPr>
          <p:cNvPr id="31" name="Espace réservé du pied de page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32" name="Espace réservé du numéro de diapositiv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0" y="2116182"/>
            <a:ext cx="6372225" cy="1514019"/>
          </a:xfrm>
        </p:spPr>
        <p:txBody>
          <a:bodyPr rtlCol="0"/>
          <a:lstStyle/>
          <a:p>
            <a:pPr algn="ctr" rtl="0"/>
            <a:r>
              <a:rPr lang="fr-FR"/>
              <a:t>Projet Android</a:t>
            </a:r>
            <a:br>
              <a:rPr lang="fr-FR"/>
            </a:br>
            <a:r>
              <a:rPr lang="fr-FR"/>
              <a:t>- </a:t>
            </a:r>
            <a:br>
              <a:rPr lang="fr-FR"/>
            </a:br>
            <a:r>
              <a:rPr lang="fr-FR"/>
              <a:t>Équipe GeoFinder</a:t>
            </a:r>
          </a:p>
        </p:txBody>
      </p:sp>
      <p:sp>
        <p:nvSpPr>
          <p:cNvPr id="3" name="Espace réservé au texte 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65962" y="4549553"/>
            <a:ext cx="5992663" cy="953337"/>
          </a:xfrm>
        </p:spPr>
        <p:txBody>
          <a:bodyPr rtlCol="0"/>
          <a:lstStyle/>
          <a:p>
            <a:pPr rtl="0"/>
            <a:r>
              <a:rPr lang="fr-FR">
                <a:latin typeface="+mj-lt"/>
              </a:rPr>
              <a:t>Christophe </a:t>
            </a:r>
            <a:r>
              <a:rPr lang="fr-FR" err="1">
                <a:latin typeface="+mj-lt"/>
              </a:rPr>
              <a:t>Djendli</a:t>
            </a:r>
            <a:r>
              <a:rPr lang="fr-FR">
                <a:latin typeface="+mj-lt"/>
              </a:rPr>
              <a:t>, Eidem </a:t>
            </a:r>
            <a:r>
              <a:rPr lang="fr-FR" err="1">
                <a:latin typeface="+mj-lt"/>
              </a:rPr>
              <a:t>Essafi</a:t>
            </a:r>
            <a:r>
              <a:rPr lang="fr-FR">
                <a:latin typeface="+mj-lt"/>
              </a:rPr>
              <a:t>, Andréa Larboullet-Marin</a:t>
            </a:r>
            <a:r>
              <a:rPr lang="fr-FR"/>
              <a:t> </a:t>
            </a:r>
          </a:p>
          <a:p>
            <a:pPr rtl="0"/>
            <a:endParaRPr lang="fr-FR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09095B27-13A4-9C53-9D11-0143EED7A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717" y="261115"/>
            <a:ext cx="2743200" cy="280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427" y="655108"/>
            <a:ext cx="6799751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/>
              <a:t>GeoFinder en quelques mots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369332"/>
          </a:xfrm>
        </p:spPr>
        <p:txBody>
          <a:bodyPr rtlCol="0"/>
          <a:lstStyle/>
          <a:p>
            <a:pPr rtl="0"/>
            <a:r>
              <a:rPr lang="fr-FR"/>
              <a:t>01. Thème</a:t>
            </a:r>
          </a:p>
        </p:txBody>
      </p:sp>
      <p:sp>
        <p:nvSpPr>
          <p:cNvPr id="3" name="Espace réservé au texte 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633721"/>
            <a:ext cx="2128157" cy="1472454"/>
          </a:xfrm>
        </p:spPr>
        <p:txBody>
          <a:bodyPr vert="horz" lIns="0" tIns="0" rIns="0" bIns="0" rtlCol="0" anchor="t">
            <a:noAutofit/>
          </a:bodyPr>
          <a:lstStyle/>
          <a:p>
            <a:pPr algn="just"/>
            <a:r>
              <a:rPr lang="fr-FR"/>
              <a:t>Application ludique de géographie, permettant d’apprendre la carte du monde ainsi que les drapeaux de tous les pays</a:t>
            </a:r>
            <a:endParaRPr lang="en-US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48710" y="2150128"/>
            <a:ext cx="2704012" cy="608496"/>
          </a:xfrm>
        </p:spPr>
        <p:txBody>
          <a:bodyPr rtlCol="0"/>
          <a:lstStyle/>
          <a:p>
            <a:pPr rtl="0"/>
            <a:r>
              <a:rPr lang="fr-FR"/>
              <a:t>02. Pourquoi géographie ?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608273"/>
            <a:ext cx="2128157" cy="1472454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fr-FR"/>
              <a:t>Pourquoi pas ?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7057" y="4402038"/>
            <a:ext cx="2133600" cy="369332"/>
          </a:xfrm>
        </p:spPr>
        <p:txBody>
          <a:bodyPr rtlCol="0"/>
          <a:lstStyle/>
          <a:p>
            <a:pPr rtl="0"/>
            <a:r>
              <a:rPr lang="fr-FR"/>
              <a:t>03. Ses activités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4762078"/>
            <a:ext cx="2416229" cy="1199365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 algn="just">
              <a:buChar char="•"/>
            </a:pPr>
            <a:r>
              <a:rPr lang="fr-FR"/>
              <a:t>Le jeu des frontières et </a:t>
            </a:r>
          </a:p>
          <a:p>
            <a:pPr marL="285750" indent="-285750" algn="just">
              <a:buChar char="•"/>
            </a:pPr>
            <a:r>
              <a:rPr lang="fr-FR"/>
              <a:t>Le jeu de correspondance pays/drapeaux</a:t>
            </a:r>
          </a:p>
          <a:p>
            <a:pPr marL="285750" indent="-285750" algn="just">
              <a:buChar char="•"/>
            </a:pPr>
            <a:r>
              <a:rPr lang="fr-FR">
                <a:ea typeface="+mn-lt"/>
                <a:cs typeface="+mn-lt"/>
              </a:rPr>
              <a:t>Recherche de pays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402038"/>
            <a:ext cx="2194294" cy="496256"/>
          </a:xfrm>
        </p:spPr>
        <p:txBody>
          <a:bodyPr rtlCol="0"/>
          <a:lstStyle/>
          <a:p>
            <a:pPr rtl="0"/>
            <a:r>
              <a:rPr lang="fr-FR"/>
              <a:t>04. Répartition des tâches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48710" y="4964058"/>
            <a:ext cx="2128157" cy="1175474"/>
          </a:xfrm>
        </p:spPr>
        <p:txBody>
          <a:bodyPr vert="horz" lIns="0" tIns="0" rIns="0" bIns="0" rtlCol="0" anchor="t">
            <a:noAutofit/>
          </a:bodyPr>
          <a:lstStyle/>
          <a:p>
            <a:pPr algn="just" rtl="0"/>
            <a:r>
              <a:rPr lang="fr-FR"/>
              <a:t>Travail réparti de façon équitable et réfléchi selon les compétences des membres de l’équipe.</a:t>
            </a:r>
            <a:endParaRPr lang="en-US"/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2</a:t>
            </a:fld>
            <a:endParaRPr lang="fr-FR"/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2168252" cy="247651"/>
          </a:xfrm>
        </p:spPr>
        <p:txBody>
          <a:bodyPr rtlCol="0"/>
          <a:lstStyle/>
          <a:p>
            <a:pPr rtl="0"/>
            <a:r>
              <a:rPr lang="fr-FR"/>
              <a:t>Projet Android – </a:t>
            </a:r>
            <a:r>
              <a:rPr lang="fr-FR" err="1"/>
              <a:t>Equipe</a:t>
            </a:r>
            <a:r>
              <a:rPr lang="fr-FR"/>
              <a:t> GeoFinder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533709A-2FD3-4F94-B531-2A62E79CB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70223"/>
            <a:ext cx="2410161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01AFCFA6-0002-6BC9-B58E-93C1E8DC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575322" cy="610863"/>
          </a:xfrm>
        </p:spPr>
        <p:txBody>
          <a:bodyPr>
            <a:normAutofit fontScale="90000"/>
          </a:bodyPr>
          <a:lstStyle/>
          <a:p>
            <a:r>
              <a:rPr lang="fr-FR"/>
              <a:t>Répartition des tâches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92E4FF8-87E1-49D2-914E-925C1AF8583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fr-FR" noProof="0" smtClean="0"/>
              <a:pPr rtl="0">
                <a:spcAft>
                  <a:spcPts val="600"/>
                </a:spcAft>
              </a:pPr>
              <a:t>3</a:t>
            </a:fld>
            <a:endParaRPr lang="fr-FR" noProof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9713C55-A4FB-48AE-99D1-ED79303336BE}"/>
              </a:ext>
            </a:extLst>
          </p:cNvPr>
          <p:cNvSpPr txBox="1"/>
          <p:nvPr/>
        </p:nvSpPr>
        <p:spPr>
          <a:xfrm>
            <a:off x="1408530" y="6289064"/>
            <a:ext cx="23899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  <a:latin typeface="+mj-lt"/>
              </a:rPr>
              <a:t>Projet Android – </a:t>
            </a:r>
            <a:r>
              <a:rPr lang="fr-FR" sz="1100" dirty="0" err="1">
                <a:solidFill>
                  <a:schemeClr val="bg1"/>
                </a:solidFill>
                <a:latin typeface="+mj-lt"/>
              </a:rPr>
              <a:t>Equipe</a:t>
            </a:r>
            <a:r>
              <a:rPr lang="fr-FR" sz="1100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+mj-lt"/>
              </a:rPr>
              <a:t>GeoFinder</a:t>
            </a:r>
            <a:endParaRPr lang="fr-FR" sz="11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C2DE985-CB48-4071-91CF-F122A3FD2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918" y="2111714"/>
            <a:ext cx="8435012" cy="397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6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2507CF-B28E-44AC-AECB-2DF2E8B6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/>
          </a:bodyPr>
          <a:lstStyle/>
          <a:p>
            <a:r>
              <a:rPr lang="fr-FR" sz="4100"/>
              <a:t>Architecture logiciel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440CBB89-0CC5-48FA-ABF1-516CA7640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fr-FR" noProof="0" smtClean="0"/>
              <a:pPr rtl="0">
                <a:spcAft>
                  <a:spcPts val="600"/>
                </a:spcAft>
              </a:pPr>
              <a:t>4</a:t>
            </a:fld>
            <a:endParaRPr lang="fr-FR" noProof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731CD65-D768-A7C1-FE64-BC744A2107DB}"/>
              </a:ext>
            </a:extLst>
          </p:cNvPr>
          <p:cNvSpPr txBox="1"/>
          <p:nvPr/>
        </p:nvSpPr>
        <p:spPr>
          <a:xfrm>
            <a:off x="1408530" y="6289064"/>
            <a:ext cx="23899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  <a:latin typeface="+mj-lt"/>
              </a:rPr>
              <a:t>Projet Android – </a:t>
            </a:r>
            <a:r>
              <a:rPr lang="fr-FR" sz="1100" dirty="0" err="1">
                <a:solidFill>
                  <a:schemeClr val="bg1"/>
                </a:solidFill>
                <a:latin typeface="+mj-lt"/>
              </a:rPr>
              <a:t>Equipe</a:t>
            </a:r>
            <a:r>
              <a:rPr lang="fr-FR" sz="1100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+mj-lt"/>
              </a:rPr>
              <a:t>GeoFinder</a:t>
            </a:r>
            <a:endParaRPr lang="fr-FR" sz="11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815" name="Diagramme 815">
            <a:extLst>
              <a:ext uri="{FF2B5EF4-FFF2-40B4-BE49-F238E27FC236}">
                <a16:creationId xmlns:a16="http://schemas.microsoft.com/office/drawing/2014/main" id="{613210A3-0107-B5DD-393C-DEADA1EA44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1279861"/>
              </p:ext>
            </p:extLst>
          </p:nvPr>
        </p:nvGraphicFramePr>
        <p:xfrm>
          <a:off x="5204527" y="2506246"/>
          <a:ext cx="5700396" cy="3825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me 815">
            <a:extLst>
              <a:ext uri="{FF2B5EF4-FFF2-40B4-BE49-F238E27FC236}">
                <a16:creationId xmlns:a16="http://schemas.microsoft.com/office/drawing/2014/main" id="{FE4DB846-7A19-4C54-B8E1-7F5FA09211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7603620"/>
              </p:ext>
            </p:extLst>
          </p:nvPr>
        </p:nvGraphicFramePr>
        <p:xfrm>
          <a:off x="6800299" y="525780"/>
          <a:ext cx="2585240" cy="1190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532DEAA-8A26-455A-B0EF-42C0CD28BE76}"/>
              </a:ext>
            </a:extLst>
          </p:cNvPr>
          <p:cNvCxnSpPr>
            <a:cxnSpLocks/>
          </p:cNvCxnSpPr>
          <p:nvPr/>
        </p:nvCxnSpPr>
        <p:spPr>
          <a:xfrm>
            <a:off x="7988060" y="1837429"/>
            <a:ext cx="0" cy="5175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Diagramme 815">
            <a:extLst>
              <a:ext uri="{FF2B5EF4-FFF2-40B4-BE49-F238E27FC236}">
                <a16:creationId xmlns:a16="http://schemas.microsoft.com/office/drawing/2014/main" id="{50DD851C-DF58-4430-AECA-551E4EE4F2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0417629"/>
              </p:ext>
            </p:extLst>
          </p:nvPr>
        </p:nvGraphicFramePr>
        <p:xfrm>
          <a:off x="2238415" y="3824010"/>
          <a:ext cx="2585240" cy="1190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D761B92-34BF-4C07-8005-A406DC0A2A30}"/>
              </a:ext>
            </a:extLst>
          </p:cNvPr>
          <p:cNvCxnSpPr>
            <a:cxnSpLocks/>
          </p:cNvCxnSpPr>
          <p:nvPr/>
        </p:nvCxnSpPr>
        <p:spPr>
          <a:xfrm>
            <a:off x="4746018" y="4419233"/>
            <a:ext cx="5871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58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SON Nedir? | Hosting.com.tr">
            <a:extLst>
              <a:ext uri="{FF2B5EF4-FFF2-40B4-BE49-F238E27FC236}">
                <a16:creationId xmlns:a16="http://schemas.microsoft.com/office/drawing/2014/main" id="{C3F9AFF3-9FB3-45CB-8D3A-217623273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8297" y="1324718"/>
            <a:ext cx="4316477" cy="210428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42507CF-B28E-44AC-AECB-2DF2E8B6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 sz="3400" b="1" i="0" kern="1200" spc="100" baseline="0">
                <a:latin typeface="+mj-lt"/>
                <a:ea typeface="+mj-ea"/>
                <a:cs typeface="+mj-cs"/>
              </a:rPr>
              <a:t>Difficultés rencontrées</a:t>
            </a:r>
          </a:p>
        </p:txBody>
      </p:sp>
      <p:sp>
        <p:nvSpPr>
          <p:cNvPr id="5" name="Espace réservé au texte 2">
            <a:extLst>
              <a:ext uri="{FF2B5EF4-FFF2-40B4-BE49-F238E27FC236}">
                <a16:creationId xmlns:a16="http://schemas.microsoft.com/office/drawing/2014/main" id="{88897063-6D19-42E1-BA58-1E3D91877D81}"/>
              </a:ext>
            </a:extLst>
          </p:cNvPr>
          <p:cNvSpPr txBox="1">
            <a:spLocks/>
          </p:cNvSpPr>
          <p:nvPr/>
        </p:nvSpPr>
        <p:spPr>
          <a:xfrm>
            <a:off x="952499" y="2289363"/>
            <a:ext cx="5522192" cy="102399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fr-FR" b="1" i="0" kern="1200">
                <a:latin typeface="+mn-lt"/>
                <a:ea typeface="+mn-ea"/>
                <a:cs typeface="+mn-cs"/>
              </a:rPr>
              <a:t>JSON</a:t>
            </a:r>
            <a:r>
              <a:rPr lang="fr-FR" b="0" i="0" kern="1200">
                <a:latin typeface="+mn-lt"/>
                <a:ea typeface="+mn-ea"/>
                <a:cs typeface="+mn-cs"/>
              </a:rPr>
              <a:t> : On n’a pas trouvé de JSON qui correspondait à nos attentes. On a donc créer un JSON qui nous permettait de réaliser convenablement nos tâches et actions.</a:t>
            </a:r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55590C0B-130E-4275-BB4B-B3C2756CE34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2181098" cy="247651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dirty="0"/>
              <a:t>Projet Android – </a:t>
            </a:r>
            <a:r>
              <a:rPr lang="fr-FR" dirty="0" err="1"/>
              <a:t>Equipe</a:t>
            </a:r>
            <a:r>
              <a:rPr lang="fr-FR" dirty="0"/>
              <a:t> </a:t>
            </a:r>
            <a:r>
              <a:rPr lang="fr-FR" dirty="0" err="1"/>
              <a:t>GeoFinder</a:t>
            </a:r>
            <a:endParaRPr lang="fr-FR" dirty="0"/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440CBB89-0CC5-48FA-ABF1-516CA7640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fr-FR" smtClean="0"/>
              <a:pPr>
                <a:spcAft>
                  <a:spcPts val="600"/>
                </a:spcAft>
              </a:pPr>
              <a:t>5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929B48-0BBF-4CB9-A6CA-43B432581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0" y="3544645"/>
            <a:ext cx="4575257" cy="29320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D5CFD4-C440-4306-A4A7-01F793C006AE}"/>
              </a:ext>
            </a:extLst>
          </p:cNvPr>
          <p:cNvSpPr/>
          <p:nvPr/>
        </p:nvSpPr>
        <p:spPr>
          <a:xfrm>
            <a:off x="4502991" y="3752490"/>
            <a:ext cx="690114" cy="18978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74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2507CF-B28E-44AC-AECB-2DF2E8B6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Bilan et perspective</a:t>
            </a:r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55590C0B-130E-4275-BB4B-B3C2756CE3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2162810" cy="247651"/>
          </a:xfrm>
        </p:spPr>
        <p:txBody>
          <a:bodyPr/>
          <a:lstStyle/>
          <a:p>
            <a:pPr rtl="0"/>
            <a:r>
              <a:rPr lang="fr-FR" b="0"/>
              <a:t>Projet Android – </a:t>
            </a:r>
            <a:r>
              <a:rPr lang="fr-FR" b="0" err="1"/>
              <a:t>Equipe</a:t>
            </a:r>
            <a:r>
              <a:rPr lang="fr-FR" b="0"/>
              <a:t> GeoFinder</a:t>
            </a:r>
            <a:endParaRPr lang="fr-FR" b="0" noProof="0"/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440CBB89-0CC5-48FA-ABF1-516CA7640EF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6</a:t>
            </a:fld>
            <a:endParaRPr lang="fr-FR" noProof="0"/>
          </a:p>
        </p:txBody>
      </p:sp>
      <p:sp>
        <p:nvSpPr>
          <p:cNvPr id="6" name="Espace réservé au texte 2">
            <a:extLst>
              <a:ext uri="{FF2B5EF4-FFF2-40B4-BE49-F238E27FC236}">
                <a16:creationId xmlns:a16="http://schemas.microsoft.com/office/drawing/2014/main" id="{EFD046E8-7D2D-417C-AA07-7A9E708B2887}"/>
              </a:ext>
            </a:extLst>
          </p:cNvPr>
          <p:cNvSpPr txBox="1">
            <a:spLocks/>
          </p:cNvSpPr>
          <p:nvPr/>
        </p:nvSpPr>
        <p:spPr>
          <a:xfrm>
            <a:off x="6225397" y="2927662"/>
            <a:ext cx="5522192" cy="1932317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fr-FR" b="1" i="0" kern="1200">
                <a:latin typeface="+mn-lt"/>
                <a:ea typeface="+mn-ea"/>
                <a:cs typeface="+mn-cs"/>
              </a:rPr>
              <a:t>Changement de langue</a:t>
            </a:r>
            <a:r>
              <a:rPr lang="fr-FR" b="0" i="0" kern="1200">
                <a:latin typeface="+mn-lt"/>
                <a:ea typeface="+mn-ea"/>
                <a:cs typeface="+mn-cs"/>
              </a:rPr>
              <a:t> : rendre notre application bilingue en ajoutant une option de changemen</a:t>
            </a:r>
            <a:r>
              <a:rPr lang="fr-FR"/>
              <a:t>t de langue. On aurait donc l’Anglais et le Français.</a:t>
            </a:r>
          </a:p>
          <a:p>
            <a:pPr algn="just">
              <a:lnSpc>
                <a:spcPct val="100000"/>
              </a:lnSpc>
            </a:pPr>
            <a:endParaRPr lang="fr-FR" b="0" i="0" kern="1200">
              <a:latin typeface="+mn-lt"/>
              <a:ea typeface="+mn-ea"/>
              <a:cs typeface="+mn-cs"/>
            </a:endParaRPr>
          </a:p>
          <a:p>
            <a:pPr algn="just">
              <a:lnSpc>
                <a:spcPct val="100000"/>
              </a:lnSpc>
            </a:pPr>
            <a:r>
              <a:rPr lang="fr-FR" b="1" i="0" kern="1200">
                <a:latin typeface="+mn-lt"/>
                <a:ea typeface="+mn-ea"/>
                <a:cs typeface="+mn-cs"/>
              </a:rPr>
              <a:t>JSON Bilingue </a:t>
            </a:r>
            <a:r>
              <a:rPr lang="fr-FR" b="0" i="0" kern="1200">
                <a:latin typeface="+mn-lt"/>
                <a:ea typeface="+mn-ea"/>
                <a:cs typeface="+mn-cs"/>
              </a:rPr>
              <a:t>: Suite au point précédant, incorporé une traduction en français.</a:t>
            </a:r>
          </a:p>
          <a:p>
            <a:pPr algn="just">
              <a:lnSpc>
                <a:spcPct val="100000"/>
              </a:lnSpc>
            </a:pPr>
            <a:endParaRPr lang="fr-FR"/>
          </a:p>
          <a:p>
            <a:pPr algn="just">
              <a:lnSpc>
                <a:spcPct val="100000"/>
              </a:lnSpc>
            </a:pPr>
            <a:r>
              <a:rPr lang="fr-FR" b="1" i="0" kern="1200">
                <a:latin typeface="+mn-lt"/>
                <a:ea typeface="+mn-ea"/>
                <a:cs typeface="+mn-cs"/>
              </a:rPr>
              <a:t>Amélioration de l’interface graphique</a:t>
            </a:r>
            <a:r>
              <a:rPr lang="fr-FR" b="0" i="0" kern="1200">
                <a:latin typeface="+mn-lt"/>
                <a:ea typeface="+mn-ea"/>
                <a:cs typeface="+mn-cs"/>
              </a:rPr>
              <a:t> : moderne, ergonomique et intuitive</a:t>
            </a:r>
          </a:p>
        </p:txBody>
      </p:sp>
      <p:sp>
        <p:nvSpPr>
          <p:cNvPr id="7" name="Espace réservé au texte 2">
            <a:extLst>
              <a:ext uri="{FF2B5EF4-FFF2-40B4-BE49-F238E27FC236}">
                <a16:creationId xmlns:a16="http://schemas.microsoft.com/office/drawing/2014/main" id="{F9EC8542-9369-4DCC-8882-9D80C4D29374}"/>
              </a:ext>
            </a:extLst>
          </p:cNvPr>
          <p:cNvSpPr txBox="1">
            <a:spLocks/>
          </p:cNvSpPr>
          <p:nvPr/>
        </p:nvSpPr>
        <p:spPr>
          <a:xfrm>
            <a:off x="292017" y="2927662"/>
            <a:ext cx="5651583" cy="26914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fr-FR" sz="1400"/>
              <a:t>       </a:t>
            </a:r>
            <a:r>
              <a:rPr lang="fr-FR" sz="1400" b="1"/>
              <a:t>Plusieurs activités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400" b="1"/>
              <a:t>       </a:t>
            </a:r>
            <a:r>
              <a:rPr lang="fr-FR" sz="1400" b="1" err="1"/>
              <a:t>Parcelable</a:t>
            </a:r>
            <a:r>
              <a:rPr lang="fr-FR" sz="1400" b="1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/>
              <a:t>  </a:t>
            </a:r>
            <a:r>
              <a:rPr lang="fr-FR" sz="1400" b="1"/>
              <a:t>Des widgets </a:t>
            </a:r>
            <a:endParaRPr lang="fr-FR" sz="1400"/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400"/>
              <a:t>       </a:t>
            </a:r>
            <a:r>
              <a:rPr lang="fr-FR" sz="1400" b="1"/>
              <a:t>Une animation </a:t>
            </a:r>
            <a:r>
              <a:rPr lang="fr-FR" sz="1400"/>
              <a:t>: Bouton « Jouer »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400"/>
              <a:t>       </a:t>
            </a:r>
            <a:r>
              <a:rPr lang="fr-FR" sz="1400" b="1"/>
              <a:t>L’utilisation d’un fichier JSON </a:t>
            </a:r>
            <a:r>
              <a:rPr lang="fr-FR" sz="1400"/>
              <a:t>(Web Service bienvenu)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400"/>
              <a:t>       </a:t>
            </a:r>
            <a:r>
              <a:rPr lang="fr-FR" sz="1400" b="1"/>
              <a:t>L'utilisation d'un Web Service public ou personnel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400"/>
              <a:t>       </a:t>
            </a:r>
            <a:r>
              <a:rPr lang="fr-FR" sz="1400" b="1"/>
              <a:t>Des Fragments </a:t>
            </a:r>
            <a:r>
              <a:rPr lang="fr-FR" sz="1400"/>
              <a:t>: recherche de pays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400"/>
              <a:t>       </a:t>
            </a:r>
            <a:r>
              <a:rPr lang="fr-FR" sz="1400" b="1"/>
              <a:t>L’utilisation d’une technologie non vue </a:t>
            </a:r>
            <a:r>
              <a:rPr lang="fr-FR" sz="1400"/>
              <a:t>: Mail</a:t>
            </a:r>
          </a:p>
          <a:p>
            <a:pPr algn="just">
              <a:lnSpc>
                <a:spcPct val="100000"/>
              </a:lnSpc>
            </a:pPr>
            <a:endParaRPr lang="fr-FR" b="0" i="0" kern="1200">
              <a:ea typeface="+mn-ea"/>
              <a:cs typeface="+mn-cs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C13AC5A-273B-467F-8F68-4A045C9B9970}"/>
              </a:ext>
            </a:extLst>
          </p:cNvPr>
          <p:cNvCxnSpPr/>
          <p:nvPr/>
        </p:nvCxnSpPr>
        <p:spPr>
          <a:xfrm>
            <a:off x="6084498" y="2216990"/>
            <a:ext cx="0" cy="35023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raphique 8" descr="Case cochée avec un remplissage uni">
            <a:extLst>
              <a:ext uri="{FF2B5EF4-FFF2-40B4-BE49-F238E27FC236}">
                <a16:creationId xmlns:a16="http://schemas.microsoft.com/office/drawing/2014/main" id="{3D50E021-F413-436C-9D5F-85173DDE8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4332" y="2791075"/>
            <a:ext cx="445698" cy="445698"/>
          </a:xfrm>
          <a:prstGeom prst="rect">
            <a:avLst/>
          </a:prstGeom>
        </p:spPr>
      </p:pic>
      <p:pic>
        <p:nvPicPr>
          <p:cNvPr id="12" name="Graphique 11" descr="Case cochée avec un remplissage uni">
            <a:extLst>
              <a:ext uri="{FF2B5EF4-FFF2-40B4-BE49-F238E27FC236}">
                <a16:creationId xmlns:a16="http://schemas.microsoft.com/office/drawing/2014/main" id="{8FEBF944-F111-4D7B-A9EA-6557B1CEE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808" y="3750047"/>
            <a:ext cx="445698" cy="445698"/>
          </a:xfrm>
          <a:prstGeom prst="rect">
            <a:avLst/>
          </a:prstGeom>
        </p:spPr>
      </p:pic>
      <p:pic>
        <p:nvPicPr>
          <p:cNvPr id="13" name="Graphique 12" descr="Case cochée avec un remplissage uni">
            <a:extLst>
              <a:ext uri="{FF2B5EF4-FFF2-40B4-BE49-F238E27FC236}">
                <a16:creationId xmlns:a16="http://schemas.microsoft.com/office/drawing/2014/main" id="{565A00B2-E8FC-4662-8AD8-B58DE4938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0754" y="4062610"/>
            <a:ext cx="445698" cy="445698"/>
          </a:xfrm>
          <a:prstGeom prst="rect">
            <a:avLst/>
          </a:prstGeom>
        </p:spPr>
      </p:pic>
      <p:pic>
        <p:nvPicPr>
          <p:cNvPr id="16" name="Graphique 15" descr="Case cochée avec un remplissage uni">
            <a:extLst>
              <a:ext uri="{FF2B5EF4-FFF2-40B4-BE49-F238E27FC236}">
                <a16:creationId xmlns:a16="http://schemas.microsoft.com/office/drawing/2014/main" id="{77EC7E57-DDAA-4D41-8E55-088B09F67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7905" y="4388403"/>
            <a:ext cx="445698" cy="445698"/>
          </a:xfrm>
          <a:prstGeom prst="rect">
            <a:avLst/>
          </a:prstGeom>
        </p:spPr>
      </p:pic>
      <p:pic>
        <p:nvPicPr>
          <p:cNvPr id="17" name="Graphique 16" descr="Case cochée avec un remplissage uni">
            <a:extLst>
              <a:ext uri="{FF2B5EF4-FFF2-40B4-BE49-F238E27FC236}">
                <a16:creationId xmlns:a16="http://schemas.microsoft.com/office/drawing/2014/main" id="{06D49F24-2F7E-4E0E-AB56-7E1608144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7908" y="4704705"/>
            <a:ext cx="445698" cy="445698"/>
          </a:xfrm>
          <a:prstGeom prst="rect">
            <a:avLst/>
          </a:prstGeom>
        </p:spPr>
      </p:pic>
      <p:pic>
        <p:nvPicPr>
          <p:cNvPr id="18" name="Graphique 17" descr="Case cochée avec un remplissage uni">
            <a:extLst>
              <a:ext uri="{FF2B5EF4-FFF2-40B4-BE49-F238E27FC236}">
                <a16:creationId xmlns:a16="http://schemas.microsoft.com/office/drawing/2014/main" id="{43143A4E-8B4B-4BB9-BFDC-4109F43C5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2529" y="5022873"/>
            <a:ext cx="445698" cy="445698"/>
          </a:xfrm>
          <a:prstGeom prst="rect">
            <a:avLst/>
          </a:prstGeom>
        </p:spPr>
      </p:pic>
      <p:pic>
        <p:nvPicPr>
          <p:cNvPr id="11" name="Graphique 10" descr="Case à cocher barrée avec un remplissage uni">
            <a:extLst>
              <a:ext uri="{FF2B5EF4-FFF2-40B4-BE49-F238E27FC236}">
                <a16:creationId xmlns:a16="http://schemas.microsoft.com/office/drawing/2014/main" id="{C1D299BF-E117-458D-93CD-A43E7BEEE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6234" y="3109823"/>
            <a:ext cx="457200" cy="457200"/>
          </a:xfrm>
          <a:prstGeom prst="rect">
            <a:avLst/>
          </a:prstGeom>
        </p:spPr>
      </p:pic>
      <p:pic>
        <p:nvPicPr>
          <p:cNvPr id="19" name="Graphique 18" descr="Case à cocher barrée avec un remplissage uni">
            <a:extLst>
              <a:ext uri="{FF2B5EF4-FFF2-40B4-BE49-F238E27FC236}">
                <a16:creationId xmlns:a16="http://schemas.microsoft.com/office/drawing/2014/main" id="{FA536D4A-1CD2-414C-844F-453D6EEBF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5822" y="342900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17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2507CF-B28E-44AC-AECB-2DF2E8B6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128" y="2480094"/>
            <a:ext cx="7547743" cy="1897811"/>
          </a:xfrm>
        </p:spPr>
        <p:txBody>
          <a:bodyPr anchor="b">
            <a:normAutofit/>
          </a:bodyPr>
          <a:lstStyle/>
          <a:p>
            <a:pPr algn="ctr"/>
            <a:r>
              <a:rPr lang="fr-FR"/>
              <a:t>Merci de votre attention</a:t>
            </a:r>
            <a:br>
              <a:rPr lang="fr-FR" sz="4100"/>
            </a:br>
            <a:br>
              <a:rPr lang="fr-FR" sz="4100"/>
            </a:br>
            <a:r>
              <a:rPr lang="fr-FR" sz="4100"/>
              <a:t>Avez-vous des questions ?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440CBB89-0CC5-48FA-ABF1-516CA7640E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fr-FR" noProof="0" smtClean="0"/>
              <a:pPr rtl="0">
                <a:spcAft>
                  <a:spcPts val="600"/>
                </a:spcAft>
              </a:pPr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12143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64_TF78853419_Win32" id="{06DFD251-222A-4452-8496-9F2CF7E3DE5B}" vid="{41331B5A-6860-4ABD-9857-B75B07E7B56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27b1b7b1-91e2-4143-8608-e99651b31e6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BC1444C3903B40AEE050BD15B05899" ma:contentTypeVersion="14" ma:contentTypeDescription="Crée un document." ma:contentTypeScope="" ma:versionID="e7cf35f0fce2898d259856afc0621975">
  <xsd:schema xmlns:xsd="http://www.w3.org/2001/XMLSchema" xmlns:xs="http://www.w3.org/2001/XMLSchema" xmlns:p="http://schemas.microsoft.com/office/2006/metadata/properties" xmlns:ns3="27b1b7b1-91e2-4143-8608-e99651b31e6b" xmlns:ns4="69049c1a-4801-419a-8bbf-52269bce4c2d" targetNamespace="http://schemas.microsoft.com/office/2006/metadata/properties" ma:root="true" ma:fieldsID="c080df9a579855cecd3a9456c037bc19" ns3:_="" ns4:_="">
    <xsd:import namespace="27b1b7b1-91e2-4143-8608-e99651b31e6b"/>
    <xsd:import namespace="69049c1a-4801-419a-8bbf-52269bce4c2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b1b7b1-91e2-4143-8608-e99651b31e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049c1a-4801-419a-8bbf-52269bce4c2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EC1AB0-9704-404D-B6D3-819D938AC55B}">
  <ds:schemaRefs>
    <ds:schemaRef ds:uri="27b1b7b1-91e2-4143-8608-e99651b31e6b"/>
    <ds:schemaRef ds:uri="69049c1a-4801-419a-8bbf-52269bce4c2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492CEAE-4ECE-400A-8D39-68CB3D9F701F}">
  <ds:schemaRefs>
    <ds:schemaRef ds:uri="27b1b7b1-91e2-4143-8608-e99651b31e6b"/>
    <ds:schemaRef ds:uri="69049c1a-4801-419a-8bbf-52269bce4c2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annuelle – Géométrique</Template>
  <TotalTime>0</TotalTime>
  <Words>280</Words>
  <Application>Microsoft Office PowerPoint</Application>
  <PresentationFormat>Grand écran</PresentationFormat>
  <Paragraphs>51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Franklin Gothic Book</vt:lpstr>
      <vt:lpstr>Franklin Gothic Demi</vt:lpstr>
      <vt:lpstr>Wingdings</vt:lpstr>
      <vt:lpstr>Thème1</vt:lpstr>
      <vt:lpstr>Projet Android -  Équipe GeoFinder</vt:lpstr>
      <vt:lpstr>GeoFinder en quelques mots</vt:lpstr>
      <vt:lpstr>Répartition des tâches</vt:lpstr>
      <vt:lpstr>Architecture logiciel</vt:lpstr>
      <vt:lpstr>Difficultés rencontrées</vt:lpstr>
      <vt:lpstr>Bilan et perspective</vt:lpstr>
      <vt:lpstr>Merci de votre attention  Avez-vous des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Android -  Équipe GeoFinder</dc:title>
  <dc:creator>Andrea Larboullet - Marin</dc:creator>
  <cp:lastModifiedBy>Andrea Larboullet - Marin</cp:lastModifiedBy>
  <cp:revision>2</cp:revision>
  <dcterms:created xsi:type="dcterms:W3CDTF">2022-04-03T07:01:45Z</dcterms:created>
  <dcterms:modified xsi:type="dcterms:W3CDTF">2022-04-03T20:34:28Z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0x01010026BC1444C3903B40AEE050BD15B05899</vt:lpwstr>
  </property>
</Properties>
</file>