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2" r:id="rId4"/>
    <p:sldId id="259" r:id="rId5"/>
    <p:sldId id="260" r:id="rId6"/>
    <p:sldId id="264" r:id="rId7"/>
    <p:sldId id="261" r:id="rId8"/>
    <p:sldId id="265" r:id="rId9"/>
    <p:sldId id="263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EBF0B06-CA69-4BA8-86A9-DE314C8C9AA8}" type="datetimeFigureOut">
              <a:rPr lang="it-IT" smtClean="0"/>
              <a:t>13/01/2016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909BD37-6FEE-4C2E-8C3E-155BA510DAE3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STATISTICHE QUESTIONARI	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PELLIZZER LUCA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31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</a:t>
            </a:r>
            <a:r>
              <a:rPr lang="it-IT" dirty="0" err="1" smtClean="0"/>
              <a:t>JQuest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81" y="2324100"/>
            <a:ext cx="6135651" cy="3508375"/>
          </a:xfrm>
        </p:spPr>
      </p:pic>
    </p:spTree>
    <p:extLst>
      <p:ext uri="{BB962C8B-B14F-4D97-AF65-F5344CB8AC3E}">
        <p14:creationId xmlns:p14="http://schemas.microsoft.com/office/powerpoint/2010/main" val="285001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Classe </a:t>
            </a:r>
            <a:r>
              <a:rPr lang="it-IT" dirty="0" err="1" smtClean="0"/>
              <a:t>JQuest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332037"/>
            <a:ext cx="8867328" cy="4525963"/>
          </a:xfrm>
        </p:spPr>
        <p:txBody>
          <a:bodyPr/>
          <a:lstStyle/>
          <a:p>
            <a:r>
              <a:rPr lang="it-IT" dirty="0" smtClean="0"/>
              <a:t>CREA UN ARRAY PER CONTENERE LA RIGA DELLE RISPOSTE</a:t>
            </a:r>
          </a:p>
          <a:p>
            <a:r>
              <a:rPr lang="it-IT" dirty="0" smtClean="0"/>
              <a:t>CONTIENE 2 METODI: </a:t>
            </a:r>
          </a:p>
          <a:p>
            <a:pPr marL="0" indent="0">
              <a:buNone/>
            </a:pPr>
            <a:r>
              <a:rPr lang="it-IT" dirty="0" smtClean="0"/>
              <a:t>       -PRINT: stampa le risposte del questionario</a:t>
            </a:r>
          </a:p>
          <a:p>
            <a:pPr marL="0" indent="0">
              <a:buNone/>
            </a:pPr>
            <a:r>
              <a:rPr lang="it-IT" dirty="0" smtClean="0"/>
              <a:t>       -GETSTRING: ritorna le risposte del questionario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734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Filtro Conteggio Domande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05" y="2324100"/>
            <a:ext cx="5550002" cy="3508375"/>
          </a:xfrm>
        </p:spPr>
      </p:pic>
    </p:spTree>
    <p:extLst>
      <p:ext uri="{BB962C8B-B14F-4D97-AF65-F5344CB8AC3E}">
        <p14:creationId xmlns:p14="http://schemas.microsoft.com/office/powerpoint/2010/main" val="249523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Filtro Conteggio Domande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882583"/>
            <a:ext cx="6777037" cy="2391408"/>
          </a:xfrm>
        </p:spPr>
      </p:pic>
    </p:spTree>
    <p:extLst>
      <p:ext uri="{BB962C8B-B14F-4D97-AF65-F5344CB8AC3E}">
        <p14:creationId xmlns:p14="http://schemas.microsoft.com/office/powerpoint/2010/main" val="240226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Filtro Conteggio Domande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suo compito è quello di scrivere a video quante sono le opzioni possibili per ogni domanda.</a:t>
            </a:r>
          </a:p>
          <a:p>
            <a:r>
              <a:rPr lang="it-IT" dirty="0" smtClean="0"/>
              <a:t>Utilizza un </a:t>
            </a:r>
            <a:r>
              <a:rPr lang="it-IT" dirty="0" err="1" smtClean="0"/>
              <a:t>find</a:t>
            </a:r>
            <a:r>
              <a:rPr lang="it-IT" dirty="0" smtClean="0"/>
              <a:t> che cerca il nome della domanda e conta le volte che si ripete.</a:t>
            </a:r>
          </a:p>
        </p:txBody>
      </p:sp>
    </p:spTree>
    <p:extLst>
      <p:ext uri="{BB962C8B-B14F-4D97-AF65-F5344CB8AC3E}">
        <p14:creationId xmlns:p14="http://schemas.microsoft.com/office/powerpoint/2010/main" val="1728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Filtro Conteggio </a:t>
            </a:r>
            <a:r>
              <a:rPr lang="it-IT" dirty="0"/>
              <a:t>D</a:t>
            </a:r>
            <a:r>
              <a:rPr lang="it-IT" dirty="0" smtClean="0"/>
              <a:t>omande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526317"/>
            <a:ext cx="6777037" cy="3103941"/>
          </a:xfrm>
        </p:spPr>
      </p:pic>
    </p:spTree>
    <p:extLst>
      <p:ext uri="{BB962C8B-B14F-4D97-AF65-F5344CB8AC3E}">
        <p14:creationId xmlns:p14="http://schemas.microsoft.com/office/powerpoint/2010/main" val="298385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Filtro Conteggio Domande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classe Filtra Conteggio Domande richiama un metodo nella classe </a:t>
            </a:r>
            <a:r>
              <a:rPr lang="it-IT" dirty="0" err="1" smtClean="0"/>
              <a:t>DatiCondivisi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/>
              <a:t>g</a:t>
            </a:r>
            <a:r>
              <a:rPr lang="it-IT" dirty="0" err="1" smtClean="0"/>
              <a:t>etStringIntestazione</a:t>
            </a:r>
            <a:r>
              <a:rPr lang="it-IT" dirty="0" smtClean="0"/>
              <a:t>»</a:t>
            </a:r>
          </a:p>
          <a:p>
            <a:r>
              <a:rPr lang="it-IT" dirty="0" smtClean="0"/>
              <a:t>Tramite un </a:t>
            </a:r>
            <a:r>
              <a:rPr lang="it-IT" dirty="0" err="1" smtClean="0"/>
              <a:t>return</a:t>
            </a:r>
            <a:r>
              <a:rPr lang="it-IT" dirty="0" smtClean="0"/>
              <a:t> riceve la striga estratta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406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Filtro Conteggio Domande 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96952"/>
            <a:ext cx="6237111" cy="3508375"/>
          </a:xfrm>
        </p:spPr>
      </p:pic>
      <p:sp>
        <p:nvSpPr>
          <p:cNvPr id="5" name="CasellaDiTesto 4"/>
          <p:cNvSpPr txBox="1"/>
          <p:nvPr/>
        </p:nvSpPr>
        <p:spPr>
          <a:xfrm>
            <a:off x="1095214" y="2564904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accent1"/>
                </a:solidFill>
              </a:rPr>
              <a:t>Risultato</a:t>
            </a:r>
            <a:r>
              <a:rPr lang="it-IT" dirty="0" smtClean="0"/>
              <a:t>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582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90</TotalTime>
  <Words>115</Words>
  <Application>Microsoft Office PowerPoint</Application>
  <PresentationFormat>Presentazione su schermo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Austin</vt:lpstr>
      <vt:lpstr>STATISTICHE QUESTIONARI  </vt:lpstr>
      <vt:lpstr>Classe JQuest</vt:lpstr>
      <vt:lpstr>Classe JQuest</vt:lpstr>
      <vt:lpstr>Filtro Conteggio Domande</vt:lpstr>
      <vt:lpstr>Filtro Conteggio Domande</vt:lpstr>
      <vt:lpstr>Filtro Conteggio Domande</vt:lpstr>
      <vt:lpstr>Filtro Conteggio Domande</vt:lpstr>
      <vt:lpstr>Filtro Conteggio Domande</vt:lpstr>
      <vt:lpstr>Filtro Conteggio Domande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pellizzer</dc:creator>
  <cp:lastModifiedBy>luca pellizzer</cp:lastModifiedBy>
  <cp:revision>7</cp:revision>
  <dcterms:created xsi:type="dcterms:W3CDTF">2016-01-13T13:31:15Z</dcterms:created>
  <dcterms:modified xsi:type="dcterms:W3CDTF">2016-01-13T15:01:53Z</dcterms:modified>
</cp:coreProperties>
</file>