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it-IT" sz="2520">
                <a:latin typeface="Arial"/>
              </a:rPr>
              <a:t>Fai clic per modificare il formato delle note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AD1B442-8F39-434A-B452-B1077E80A86D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ABBC1E-BB51-46D5-9081-DC7BECB3646F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D03461-39AB-4F34-848C-5731336A2967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49D1A9-E96D-437C-BBF5-D2CA0FE8ED81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417034-76DC-4EE1-A428-9766A42F05C1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076907-1A4C-47D6-A173-BFA866F7F68E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B60C2B-DBE7-4884-8709-49D7E5FA2E13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F73A53-90FF-4F54-8DE6-FD80D9D2867F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32FFFA-ED14-4831-8E69-95977F321184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61360"/>
            <a:ext cx="10972800" cy="36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61360"/>
            <a:ext cx="10972800" cy="36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61360"/>
            <a:ext cx="10972800" cy="36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61360"/>
            <a:ext cx="10972800" cy="36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000" strike="noStrike">
                <a:solidFill>
                  <a:srgbClr val="000000"/>
                </a:solidFill>
                <a:latin typeface="Calibri Light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15/01/16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F7AD9B-8F25-45C1-B540-0B1921940231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15/01/16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801665-849A-487F-A8BD-B042A568206B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Quinto livello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15/01/16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61DB8D-A7D7-41B8-9287-9B0E1403F091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2190680" cy="686196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61360"/>
            <a:ext cx="109728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3409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91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529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179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181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181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181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1810">
                <a:latin typeface="Arial"/>
              </a:rPr>
              <a:t>Settimo livello struttura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30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4169160" y="6247080"/>
            <a:ext cx="386460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8741160" y="6247080"/>
            <a:ext cx="284040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34E405DE-7627-4D07-9EE3-69BB3676302D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it-IT" sz="6000" strike="noStrike">
                <a:solidFill>
                  <a:srgbClr val="000000"/>
                </a:solidFill>
                <a:latin typeface="Calibri Light"/>
              </a:rPr>
              <a:t>Progetto OpenDay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64000" y="-216000"/>
            <a:ext cx="10515240" cy="151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Filtro per nome</a:t>
            </a:r>
            <a:endParaRPr/>
          </a:p>
        </p:txBody>
      </p:sp>
      <p:pic>
        <p:nvPicPr>
          <p:cNvPr id="165" name="Immagine 2" descr=""/>
          <p:cNvPicPr/>
          <p:nvPr/>
        </p:nvPicPr>
        <p:blipFill>
          <a:blip r:embed="rId1"/>
          <a:stretch/>
        </p:blipFill>
        <p:spPr>
          <a:xfrm>
            <a:off x="1276560" y="1687680"/>
            <a:ext cx="9636840" cy="46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64000" y="5040"/>
            <a:ext cx="10515240" cy="1218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Avvio</a:t>
            </a:r>
            <a:endParaRPr/>
          </a:p>
        </p:txBody>
      </p:sp>
      <p:pic>
        <p:nvPicPr>
          <p:cNvPr id="167" name="Segnaposto contenuto 3" descr=""/>
          <p:cNvPicPr/>
          <p:nvPr/>
        </p:nvPicPr>
        <p:blipFill>
          <a:blip r:embed="rId1"/>
          <a:stretch/>
        </p:blipFill>
        <p:spPr>
          <a:xfrm>
            <a:off x="752040" y="1844280"/>
            <a:ext cx="10685880" cy="482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64000" y="-2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Menù iniziale</a:t>
            </a:r>
            <a:endParaRPr/>
          </a:p>
        </p:txBody>
      </p:sp>
      <p:pic>
        <p:nvPicPr>
          <p:cNvPr id="169" name="Segnaposto contenuto 3" descr=""/>
          <p:cNvPicPr/>
          <p:nvPr/>
        </p:nvPicPr>
        <p:blipFill>
          <a:blip r:embed="rId1"/>
          <a:stretch/>
        </p:blipFill>
        <p:spPr>
          <a:xfrm>
            <a:off x="2871720" y="1825560"/>
            <a:ext cx="6779160" cy="482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93600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Filtro per nome</a:t>
            </a:r>
            <a:endParaRPr/>
          </a:p>
        </p:txBody>
      </p:sp>
      <p:pic>
        <p:nvPicPr>
          <p:cNvPr id="171" name="Immagine 7" descr=""/>
          <p:cNvPicPr/>
          <p:nvPr/>
        </p:nvPicPr>
        <p:blipFill>
          <a:blip r:embed="rId1"/>
          <a:stretch/>
        </p:blipFill>
        <p:spPr>
          <a:xfrm>
            <a:off x="1995480" y="1823040"/>
            <a:ext cx="8191080" cy="46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64000" y="-2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Filtro per nome e domanda</a:t>
            </a:r>
            <a:endParaRPr/>
          </a:p>
        </p:txBody>
      </p:sp>
      <p:pic>
        <p:nvPicPr>
          <p:cNvPr id="173" name="Immagine 2" descr=""/>
          <p:cNvPicPr/>
          <p:nvPr/>
        </p:nvPicPr>
        <p:blipFill>
          <a:blip r:embed="rId1"/>
          <a:stretch/>
        </p:blipFill>
        <p:spPr>
          <a:xfrm>
            <a:off x="1887840" y="1759680"/>
            <a:ext cx="8418240" cy="47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64000" y="-2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Visualizzazione dei grafici</a:t>
            </a:r>
            <a:endParaRPr/>
          </a:p>
        </p:txBody>
      </p:sp>
      <p:pic>
        <p:nvPicPr>
          <p:cNvPr id="175" name="Immagine 3" descr=""/>
          <p:cNvPicPr/>
          <p:nvPr/>
        </p:nvPicPr>
        <p:blipFill>
          <a:blip r:embed="rId1"/>
          <a:stretch/>
        </p:blipFill>
        <p:spPr>
          <a:xfrm>
            <a:off x="1117800" y="1989360"/>
            <a:ext cx="2028600" cy="866520"/>
          </a:xfrm>
          <a:prstGeom prst="rect">
            <a:avLst/>
          </a:prstGeom>
          <a:ln>
            <a:noFill/>
          </a:ln>
        </p:spPr>
      </p:pic>
      <p:pic>
        <p:nvPicPr>
          <p:cNvPr id="176" name="Immagine 4" descr=""/>
          <p:cNvPicPr/>
          <p:nvPr/>
        </p:nvPicPr>
        <p:blipFill>
          <a:blip r:embed="rId2"/>
          <a:stretch/>
        </p:blipFill>
        <p:spPr>
          <a:xfrm>
            <a:off x="3144960" y="1687680"/>
            <a:ext cx="8702280" cy="490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32760" y="-2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 Light"/>
              </a:rPr>
              <a:t>Visualizzazione del Database intero</a:t>
            </a:r>
            <a:endParaRPr/>
          </a:p>
        </p:txBody>
      </p:sp>
      <p:pic>
        <p:nvPicPr>
          <p:cNvPr id="178" name="Immagine 2" descr=""/>
          <p:cNvPicPr/>
          <p:nvPr/>
        </p:nvPicPr>
        <p:blipFill>
          <a:blip r:embed="rId1"/>
          <a:stretch/>
        </p:blipFill>
        <p:spPr>
          <a:xfrm>
            <a:off x="1830240" y="1504800"/>
            <a:ext cx="8519040" cy="49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