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28380-AD94-4EA5-B065-D59B8FD73D53}" v="1518" dt="2021-04-21T14:19:52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397" autoAdjust="0"/>
  </p:normalViewPr>
  <p:slideViewPr>
    <p:cSldViewPr snapToGrid="0">
      <p:cViewPr varScale="1">
        <p:scale>
          <a:sx n="73" d="100"/>
          <a:sy n="73" d="100"/>
        </p:scale>
        <p:origin x="23" y="-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Lazzari" userId="4df81d4f-e637-476f-a706-6d00c2edb6ba" providerId="ADAL" clId="{10828380-AD94-4EA5-B065-D59B8FD73D53}"/>
    <pc:docChg chg="undo redo custSel addSld delSld modSld">
      <pc:chgData name="Andrea Lazzari" userId="4df81d4f-e637-476f-a706-6d00c2edb6ba" providerId="ADAL" clId="{10828380-AD94-4EA5-B065-D59B8FD73D53}" dt="2021-04-21T14:19:52.858" v="8383" actId="20577"/>
      <pc:docMkLst>
        <pc:docMk/>
      </pc:docMkLst>
      <pc:sldChg chg="addSp delSp modSp new mod setBg modAnim">
        <pc:chgData name="Andrea Lazzari" userId="4df81d4f-e637-476f-a706-6d00c2edb6ba" providerId="ADAL" clId="{10828380-AD94-4EA5-B065-D59B8FD73D53}" dt="2021-04-17T13:50:55.300" v="7030"/>
        <pc:sldMkLst>
          <pc:docMk/>
          <pc:sldMk cId="530534685" sldId="256"/>
        </pc:sldMkLst>
        <pc:spChg chg="del mod">
          <ac:chgData name="Andrea Lazzari" userId="4df81d4f-e637-476f-a706-6d00c2edb6ba" providerId="ADAL" clId="{10828380-AD94-4EA5-B065-D59B8FD73D53}" dt="2021-04-14T13:43:05.228" v="18" actId="478"/>
          <ac:spMkLst>
            <pc:docMk/>
            <pc:sldMk cId="530534685" sldId="256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5T08:38:14.403" v="5621" actId="1076"/>
          <ac:spMkLst>
            <pc:docMk/>
            <pc:sldMk cId="530534685" sldId="256"/>
            <ac:spMk id="3" creationId="{9A7F8925-FA10-4FBF-892B-BED2077159FA}"/>
          </ac:spMkLst>
        </pc:spChg>
        <pc:spChg chg="del mod">
          <ac:chgData name="Andrea Lazzari" userId="4df81d4f-e637-476f-a706-6d00c2edb6ba" providerId="ADAL" clId="{10828380-AD94-4EA5-B065-D59B8FD73D53}" dt="2021-04-14T14:07:08.578" v="784" actId="478"/>
          <ac:spMkLst>
            <pc:docMk/>
            <pc:sldMk cId="530534685" sldId="256"/>
            <ac:spMk id="4" creationId="{570CC166-F708-4C08-9B66-37985EBD8301}"/>
          </ac:spMkLst>
        </pc:spChg>
        <pc:spChg chg="del">
          <ac:chgData name="Andrea Lazzari" userId="4df81d4f-e637-476f-a706-6d00c2edb6ba" providerId="ADAL" clId="{10828380-AD94-4EA5-B065-D59B8FD73D53}" dt="2021-04-14T14:07:11.253" v="785" actId="478"/>
          <ac:spMkLst>
            <pc:docMk/>
            <pc:sldMk cId="530534685" sldId="256"/>
            <ac:spMk id="5" creationId="{5B72B69F-A82B-48E9-AB34-5F349974CC1A}"/>
          </ac:spMkLst>
        </pc:spChg>
        <pc:spChg chg="del">
          <ac:chgData name="Andrea Lazzari" userId="4df81d4f-e637-476f-a706-6d00c2edb6ba" providerId="ADAL" clId="{10828380-AD94-4EA5-B065-D59B8FD73D53}" dt="2021-04-14T14:07:14.294" v="786" actId="478"/>
          <ac:spMkLst>
            <pc:docMk/>
            <pc:sldMk cId="530534685" sldId="256"/>
            <ac:spMk id="6" creationId="{5603A880-E67C-4AFC-B387-0D54DDE74E6F}"/>
          </ac:spMkLst>
        </pc:spChg>
        <pc:spChg chg="add del mod">
          <ac:chgData name="Andrea Lazzari" userId="4df81d4f-e637-476f-a706-6d00c2edb6ba" providerId="ADAL" clId="{10828380-AD94-4EA5-B065-D59B8FD73D53}" dt="2021-04-15T08:37:43.866" v="5606"/>
          <ac:spMkLst>
            <pc:docMk/>
            <pc:sldMk cId="530534685" sldId="256"/>
            <ac:spMk id="9" creationId="{1EDF79D9-D209-4EDC-8B54-D38988E54946}"/>
          </ac:spMkLst>
        </pc:spChg>
        <pc:spChg chg="add mod">
          <ac:chgData name="Andrea Lazzari" userId="4df81d4f-e637-476f-a706-6d00c2edb6ba" providerId="ADAL" clId="{10828380-AD94-4EA5-B065-D59B8FD73D53}" dt="2021-04-15T08:38:01.778" v="5618" actId="1076"/>
          <ac:spMkLst>
            <pc:docMk/>
            <pc:sldMk cId="530534685" sldId="256"/>
            <ac:spMk id="10" creationId="{0AEBBF96-CF7D-4A29-9B12-4EDB99E0CD6B}"/>
          </ac:spMkLst>
        </pc:spChg>
        <pc:spChg chg="add del">
          <ac:chgData name="Andrea Lazzari" userId="4df81d4f-e637-476f-a706-6d00c2edb6ba" providerId="ADAL" clId="{10828380-AD94-4EA5-B065-D59B8FD73D53}" dt="2021-04-15T08:36:13.284" v="5592" actId="26606"/>
          <ac:spMkLst>
            <pc:docMk/>
            <pc:sldMk cId="530534685" sldId="256"/>
            <ac:spMk id="13" creationId="{35555856-9970-4BC3-9AA9-6A917F53AFBD}"/>
          </ac:spMkLst>
        </pc:spChg>
        <pc:spChg chg="add del">
          <ac:chgData name="Andrea Lazzari" userId="4df81d4f-e637-476f-a706-6d00c2edb6ba" providerId="ADAL" clId="{10828380-AD94-4EA5-B065-D59B8FD73D53}" dt="2021-04-15T08:36:13.284" v="5592" actId="26606"/>
          <ac:spMkLst>
            <pc:docMk/>
            <pc:sldMk cId="530534685" sldId="256"/>
            <ac:spMk id="17" creationId="{13722DD7-BA73-4776-93A3-94491FEF7260}"/>
          </ac:spMkLst>
        </pc:spChg>
        <pc:picChg chg="add mod">
          <ac:chgData name="Andrea Lazzari" userId="4df81d4f-e637-476f-a706-6d00c2edb6ba" providerId="ADAL" clId="{10828380-AD94-4EA5-B065-D59B8FD73D53}" dt="2021-04-15T08:38:09.137" v="5620" actId="1076"/>
          <ac:picMkLst>
            <pc:docMk/>
            <pc:sldMk cId="530534685" sldId="256"/>
            <ac:picMk id="8" creationId="{9BD45A6B-DEB9-43C7-8193-69A679A23BC1}"/>
          </ac:picMkLst>
        </pc:picChg>
        <pc:picChg chg="add del">
          <ac:chgData name="Andrea Lazzari" userId="4df81d4f-e637-476f-a706-6d00c2edb6ba" providerId="ADAL" clId="{10828380-AD94-4EA5-B065-D59B8FD73D53}" dt="2021-04-15T08:36:13.284" v="5592" actId="26606"/>
          <ac:picMkLst>
            <pc:docMk/>
            <pc:sldMk cId="530534685" sldId="256"/>
            <ac:picMk id="15" creationId="{7F487851-BFAF-46D8-A1ED-50CAD6E46F59}"/>
          </ac:picMkLst>
        </pc:picChg>
      </pc:sldChg>
      <pc:sldChg chg="addSp delSp modSp add mod delAnim modAnim">
        <pc:chgData name="Andrea Lazzari" userId="4df81d4f-e637-476f-a706-6d00c2edb6ba" providerId="ADAL" clId="{10828380-AD94-4EA5-B065-D59B8FD73D53}" dt="2021-04-19T14:11:08.454" v="7520" actId="1076"/>
        <pc:sldMkLst>
          <pc:docMk/>
          <pc:sldMk cId="3343088252" sldId="257"/>
        </pc:sldMkLst>
        <pc:spChg chg="mod">
          <ac:chgData name="Andrea Lazzari" userId="4df81d4f-e637-476f-a706-6d00c2edb6ba" providerId="ADAL" clId="{10828380-AD94-4EA5-B065-D59B8FD73D53}" dt="2021-04-19T14:11:03.284" v="7519" actId="1036"/>
          <ac:spMkLst>
            <pc:docMk/>
            <pc:sldMk cId="3343088252" sldId="257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9T14:11:08.454" v="7520" actId="1076"/>
          <ac:spMkLst>
            <pc:docMk/>
            <pc:sldMk cId="3343088252" sldId="257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3:58:59.573" v="705" actId="478"/>
          <ac:spMkLst>
            <pc:docMk/>
            <pc:sldMk cId="3343088252" sldId="257"/>
            <ac:spMk id="4" creationId="{9FDA38B5-F3C0-4B37-8652-29C63C5A03F5}"/>
          </ac:spMkLst>
        </pc:spChg>
        <pc:spChg chg="add del mod">
          <ac:chgData name="Andrea Lazzari" userId="4df81d4f-e637-476f-a706-6d00c2edb6ba" providerId="ADAL" clId="{10828380-AD94-4EA5-B065-D59B8FD73D53}" dt="2021-04-19T14:08:25.847" v="7438" actId="21"/>
          <ac:spMkLst>
            <pc:docMk/>
            <pc:sldMk cId="3343088252" sldId="257"/>
            <ac:spMk id="4" creationId="{A993CCA5-DA79-4886-B545-D0C24B4E190E}"/>
          </ac:spMkLst>
        </pc:spChg>
        <pc:spChg chg="add mod">
          <ac:chgData name="Andrea Lazzari" userId="4df81d4f-e637-476f-a706-6d00c2edb6ba" providerId="ADAL" clId="{10828380-AD94-4EA5-B065-D59B8FD73D53}" dt="2021-04-14T14:13:42.422" v="895" actId="113"/>
          <ac:spMkLst>
            <pc:docMk/>
            <pc:sldMk cId="3343088252" sldId="257"/>
            <ac:spMk id="5" creationId="{6FF062CE-26E4-4F83-B946-2343EF68DAA0}"/>
          </ac:spMkLst>
        </pc:spChg>
        <pc:spChg chg="add del mod">
          <ac:chgData name="Andrea Lazzari" userId="4df81d4f-e637-476f-a706-6d00c2edb6ba" providerId="ADAL" clId="{10828380-AD94-4EA5-B065-D59B8FD73D53}" dt="2021-04-14T14:02:47.682" v="729" actId="767"/>
          <ac:spMkLst>
            <pc:docMk/>
            <pc:sldMk cId="3343088252" sldId="257"/>
            <ac:spMk id="8" creationId="{1E1C2B15-B4CB-4D19-A9AD-20AF78E41BE2}"/>
          </ac:spMkLst>
        </pc:spChg>
        <pc:spChg chg="mod">
          <ac:chgData name="Andrea Lazzari" userId="4df81d4f-e637-476f-a706-6d00c2edb6ba" providerId="ADAL" clId="{10828380-AD94-4EA5-B065-D59B8FD73D53}" dt="2021-04-14T14:13:51.811" v="896" actId="113"/>
          <ac:spMkLst>
            <pc:docMk/>
            <pc:sldMk cId="3343088252" sldId="257"/>
            <ac:spMk id="9" creationId="{9D175B66-0CD8-4917-BC50-BEAF7C6EA500}"/>
          </ac:spMkLst>
        </pc:spChg>
        <pc:spChg chg="del mod">
          <ac:chgData name="Andrea Lazzari" userId="4df81d4f-e637-476f-a706-6d00c2edb6ba" providerId="ADAL" clId="{10828380-AD94-4EA5-B065-D59B8FD73D53}" dt="2021-04-14T14:09:40.014" v="788" actId="478"/>
          <ac:spMkLst>
            <pc:docMk/>
            <pc:sldMk cId="3343088252" sldId="257"/>
            <ac:spMk id="10" creationId="{242D4543-4696-4DBC-8851-71B9501FA4F6}"/>
          </ac:spMkLst>
        </pc:spChg>
        <pc:spChg chg="add mod">
          <ac:chgData name="Andrea Lazzari" userId="4df81d4f-e637-476f-a706-6d00c2edb6ba" providerId="ADAL" clId="{10828380-AD94-4EA5-B065-D59B8FD73D53}" dt="2021-04-19T14:08:27.109" v="7439"/>
          <ac:spMkLst>
            <pc:docMk/>
            <pc:sldMk cId="3343088252" sldId="257"/>
            <ac:spMk id="11" creationId="{9F5D018E-E6B3-4FB2-9B21-3A5A8EB8A59F}"/>
          </ac:spMkLst>
        </pc:spChg>
        <pc:spChg chg="add mod">
          <ac:chgData name="Andrea Lazzari" userId="4df81d4f-e637-476f-a706-6d00c2edb6ba" providerId="ADAL" clId="{10828380-AD94-4EA5-B065-D59B8FD73D53}" dt="2021-04-19T14:08:49.115" v="7467" actId="14100"/>
          <ac:spMkLst>
            <pc:docMk/>
            <pc:sldMk cId="3343088252" sldId="257"/>
            <ac:spMk id="12" creationId="{B7B02D3E-F242-4C60-B038-1E91812DEC31}"/>
          </ac:spMkLst>
        </pc:spChg>
        <pc:spChg chg="add mod">
          <ac:chgData name="Andrea Lazzari" userId="4df81d4f-e637-476f-a706-6d00c2edb6ba" providerId="ADAL" clId="{10828380-AD94-4EA5-B065-D59B8FD73D53}" dt="2021-04-19T14:10:39.009" v="7515" actId="1076"/>
          <ac:spMkLst>
            <pc:docMk/>
            <pc:sldMk cId="3343088252" sldId="257"/>
            <ac:spMk id="13" creationId="{7898AA86-DFA2-4C00-90CF-ED45EA544877}"/>
          </ac:spMkLst>
        </pc:spChg>
        <pc:spChg chg="add mod">
          <ac:chgData name="Andrea Lazzari" userId="4df81d4f-e637-476f-a706-6d00c2edb6ba" providerId="ADAL" clId="{10828380-AD94-4EA5-B065-D59B8FD73D53}" dt="2021-04-14T14:13:55.372" v="897" actId="113"/>
          <ac:spMkLst>
            <pc:docMk/>
            <pc:sldMk cId="3343088252" sldId="257"/>
            <ac:spMk id="15" creationId="{1D9FF3AD-1ACA-4AF4-87B5-1B98A1889501}"/>
          </ac:spMkLst>
        </pc:spChg>
        <pc:picChg chg="add del mod">
          <ac:chgData name="Andrea Lazzari" userId="4df81d4f-e637-476f-a706-6d00c2edb6ba" providerId="ADAL" clId="{10828380-AD94-4EA5-B065-D59B8FD73D53}" dt="2021-04-18T09:50:05.667" v="7220" actId="478"/>
          <ac:picMkLst>
            <pc:docMk/>
            <pc:sldMk cId="3343088252" sldId="257"/>
            <ac:picMk id="6" creationId="{D99B7D77-9C62-4519-96D9-53DFEE770649}"/>
          </ac:picMkLst>
        </pc:picChg>
        <pc:picChg chg="add mod">
          <ac:chgData name="Andrea Lazzari" userId="4df81d4f-e637-476f-a706-6d00c2edb6ba" providerId="ADAL" clId="{10828380-AD94-4EA5-B065-D59B8FD73D53}" dt="2021-04-19T14:10:20.715" v="7507" actId="1076"/>
          <ac:picMkLst>
            <pc:docMk/>
            <pc:sldMk cId="3343088252" sldId="257"/>
            <ac:picMk id="10" creationId="{CF3B869C-6638-49D0-B61C-D92A8D4DB079}"/>
          </ac:picMkLst>
        </pc:picChg>
        <pc:picChg chg="add del mod">
          <ac:chgData name="Andrea Lazzari" userId="4df81d4f-e637-476f-a706-6d00c2edb6ba" providerId="ADAL" clId="{10828380-AD94-4EA5-B065-D59B8FD73D53}" dt="2021-04-14T14:07:22.269" v="787" actId="478"/>
          <ac:picMkLst>
            <pc:docMk/>
            <pc:sldMk cId="3343088252" sldId="257"/>
            <ac:picMk id="12" creationId="{40338125-46D2-4B12-8770-C2752A678F9B}"/>
          </ac:picMkLst>
        </pc:picChg>
        <pc:picChg chg="add mod">
          <ac:chgData name="Andrea Lazzari" userId="4df81d4f-e637-476f-a706-6d00c2edb6ba" providerId="ADAL" clId="{10828380-AD94-4EA5-B065-D59B8FD73D53}" dt="2021-04-14T14:10:11.237" v="795" actId="1076"/>
          <ac:picMkLst>
            <pc:docMk/>
            <pc:sldMk cId="3343088252" sldId="257"/>
            <ac:picMk id="14" creationId="{6FB2C565-22E0-4E11-9E15-F725CB5C3EE5}"/>
          </ac:picMkLst>
        </pc:picChg>
        <pc:picChg chg="add del mod">
          <ac:chgData name="Andrea Lazzari" userId="4df81d4f-e637-476f-a706-6d00c2edb6ba" providerId="ADAL" clId="{10828380-AD94-4EA5-B065-D59B8FD73D53}" dt="2021-04-18T08:58:46.756" v="7105" actId="478"/>
          <ac:picMkLst>
            <pc:docMk/>
            <pc:sldMk cId="3343088252" sldId="257"/>
            <ac:picMk id="17" creationId="{2D483C90-D1D2-49EC-9C1B-07C9AA4EF2DF}"/>
          </ac:picMkLst>
        </pc:picChg>
        <pc:picChg chg="add del mod">
          <ac:chgData name="Andrea Lazzari" userId="4df81d4f-e637-476f-a706-6d00c2edb6ba" providerId="ADAL" clId="{10828380-AD94-4EA5-B065-D59B8FD73D53}" dt="2021-04-16T13:09:42.376" v="6115" actId="478"/>
          <ac:picMkLst>
            <pc:docMk/>
            <pc:sldMk cId="3343088252" sldId="257"/>
            <ac:picMk id="19" creationId="{1301A178-937B-421A-B8A5-4E36B500EF4D}"/>
          </ac:picMkLst>
        </pc:picChg>
        <pc:cxnChg chg="add mod">
          <ac:chgData name="Andrea Lazzari" userId="4df81d4f-e637-476f-a706-6d00c2edb6ba" providerId="ADAL" clId="{10828380-AD94-4EA5-B065-D59B8FD73D53}" dt="2021-04-14T14:01:13.813" v="718" actId="14861"/>
          <ac:cxnSpMkLst>
            <pc:docMk/>
            <pc:sldMk cId="3343088252" sldId="257"/>
            <ac:cxnSpMk id="7" creationId="{700EB6E8-D438-4BFC-A001-FDEB43F99A8B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19T12:52:27.946" v="7348" actId="20577"/>
        <pc:sldMkLst>
          <pc:docMk/>
          <pc:sldMk cId="618035545" sldId="258"/>
        </pc:sldMkLst>
        <pc:spChg chg="mod">
          <ac:chgData name="Andrea Lazzari" userId="4df81d4f-e637-476f-a706-6d00c2edb6ba" providerId="ADAL" clId="{10828380-AD94-4EA5-B065-D59B8FD73D53}" dt="2021-04-16T13:04:42.310" v="5977" actId="115"/>
          <ac:spMkLst>
            <pc:docMk/>
            <pc:sldMk cId="618035545" sldId="258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9T12:52:27.946" v="7348" actId="20577"/>
          <ac:spMkLst>
            <pc:docMk/>
            <pc:sldMk cId="618035545" sldId="258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03.240" v="839" actId="478"/>
          <ac:spMkLst>
            <pc:docMk/>
            <pc:sldMk cId="618035545" sldId="258"/>
            <ac:spMk id="4" creationId="{6DAF333C-85F5-458F-B912-540AA78FAE48}"/>
          </ac:spMkLst>
        </pc:spChg>
        <pc:spChg chg="del">
          <ac:chgData name="Andrea Lazzari" userId="4df81d4f-e637-476f-a706-6d00c2edb6ba" providerId="ADAL" clId="{10828380-AD94-4EA5-B065-D59B8FD73D53}" dt="2021-04-14T14:11:03.240" v="839" actId="478"/>
          <ac:spMkLst>
            <pc:docMk/>
            <pc:sldMk cId="618035545" sldId="258"/>
            <ac:spMk id="5" creationId="{D6A9487C-37DE-4666-B80D-F0466CC87F3D}"/>
          </ac:spMkLst>
        </pc:spChg>
        <pc:spChg chg="del">
          <ac:chgData name="Andrea Lazzari" userId="4df81d4f-e637-476f-a706-6d00c2edb6ba" providerId="ADAL" clId="{10828380-AD94-4EA5-B065-D59B8FD73D53}" dt="2021-04-14T14:11:03.240" v="839" actId="478"/>
          <ac:spMkLst>
            <pc:docMk/>
            <pc:sldMk cId="618035545" sldId="258"/>
            <ac:spMk id="6" creationId="{CF5D9E61-AA9C-49E7-894C-403A210BE477}"/>
          </ac:spMkLst>
        </pc:spChg>
        <pc:spChg chg="add del mod">
          <ac:chgData name="Andrea Lazzari" userId="4df81d4f-e637-476f-a706-6d00c2edb6ba" providerId="ADAL" clId="{10828380-AD94-4EA5-B065-D59B8FD73D53}" dt="2021-04-14T14:14:05.121" v="898" actId="478"/>
          <ac:spMkLst>
            <pc:docMk/>
            <pc:sldMk cId="618035545" sldId="258"/>
            <ac:spMk id="7" creationId="{DBD077B5-395B-4ACF-9B2C-D94908763820}"/>
          </ac:spMkLst>
        </pc:spChg>
        <pc:spChg chg="add del mod">
          <ac:chgData name="Andrea Lazzari" userId="4df81d4f-e637-476f-a706-6d00c2edb6ba" providerId="ADAL" clId="{10828380-AD94-4EA5-B065-D59B8FD73D53}" dt="2021-04-14T14:14:05.121" v="898" actId="478"/>
          <ac:spMkLst>
            <pc:docMk/>
            <pc:sldMk cId="618035545" sldId="258"/>
            <ac:spMk id="9" creationId="{6B3AF157-86C8-4849-8B5F-AAFD8680838A}"/>
          </ac:spMkLst>
        </pc:spChg>
        <pc:spChg chg="add del mod">
          <ac:chgData name="Andrea Lazzari" userId="4df81d4f-e637-476f-a706-6d00c2edb6ba" providerId="ADAL" clId="{10828380-AD94-4EA5-B065-D59B8FD73D53}" dt="2021-04-14T14:14:05.121" v="898" actId="478"/>
          <ac:spMkLst>
            <pc:docMk/>
            <pc:sldMk cId="618035545" sldId="258"/>
            <ac:spMk id="11" creationId="{12E23AD6-9C0A-437A-B422-0B14B7A53021}"/>
          </ac:spMkLst>
        </pc:spChg>
        <pc:spChg chg="add mod">
          <ac:chgData name="Andrea Lazzari" userId="4df81d4f-e637-476f-a706-6d00c2edb6ba" providerId="ADAL" clId="{10828380-AD94-4EA5-B065-D59B8FD73D53}" dt="2021-04-14T14:14:05.429" v="899"/>
          <ac:spMkLst>
            <pc:docMk/>
            <pc:sldMk cId="618035545" sldId="258"/>
            <ac:spMk id="12" creationId="{04DA7053-8D62-40C6-8A09-67BBC722B22F}"/>
          </ac:spMkLst>
        </pc:spChg>
        <pc:spChg chg="add mod">
          <ac:chgData name="Andrea Lazzari" userId="4df81d4f-e637-476f-a706-6d00c2edb6ba" providerId="ADAL" clId="{10828380-AD94-4EA5-B065-D59B8FD73D53}" dt="2021-04-14T14:14:05.429" v="899"/>
          <ac:spMkLst>
            <pc:docMk/>
            <pc:sldMk cId="618035545" sldId="258"/>
            <ac:spMk id="14" creationId="{2D11D461-7DEB-4ACC-941F-21736B7546FA}"/>
          </ac:spMkLst>
        </pc:spChg>
        <pc:spChg chg="add mod">
          <ac:chgData name="Andrea Lazzari" userId="4df81d4f-e637-476f-a706-6d00c2edb6ba" providerId="ADAL" clId="{10828380-AD94-4EA5-B065-D59B8FD73D53}" dt="2021-04-14T14:14:05.429" v="899"/>
          <ac:spMkLst>
            <pc:docMk/>
            <pc:sldMk cId="618035545" sldId="258"/>
            <ac:spMk id="16" creationId="{BB4D0CBD-481F-48EB-A790-EE47A237F618}"/>
          </ac:spMkLst>
        </pc:spChg>
        <pc:picChg chg="add del mod">
          <ac:chgData name="Andrea Lazzari" userId="4df81d4f-e637-476f-a706-6d00c2edb6ba" providerId="ADAL" clId="{10828380-AD94-4EA5-B065-D59B8FD73D53}" dt="2021-04-14T14:14:05.121" v="898" actId="478"/>
          <ac:picMkLst>
            <pc:docMk/>
            <pc:sldMk cId="618035545" sldId="258"/>
            <ac:picMk id="10" creationId="{2A3B67DA-4B7D-4E06-8334-B225D6C584A7}"/>
          </ac:picMkLst>
        </pc:picChg>
        <pc:picChg chg="add mod">
          <ac:chgData name="Andrea Lazzari" userId="4df81d4f-e637-476f-a706-6d00c2edb6ba" providerId="ADAL" clId="{10828380-AD94-4EA5-B065-D59B8FD73D53}" dt="2021-04-14T14:14:05.429" v="899"/>
          <ac:picMkLst>
            <pc:docMk/>
            <pc:sldMk cId="618035545" sldId="258"/>
            <ac:picMk id="15" creationId="{A5D8C6A8-B237-4C1D-A843-8E50BA8D0972}"/>
          </ac:picMkLst>
        </pc:picChg>
        <pc:picChg chg="add del mod">
          <ac:chgData name="Andrea Lazzari" userId="4df81d4f-e637-476f-a706-6d00c2edb6ba" providerId="ADAL" clId="{10828380-AD94-4EA5-B065-D59B8FD73D53}" dt="2021-04-14T15:14:10.305" v="1843" actId="478"/>
          <ac:picMkLst>
            <pc:docMk/>
            <pc:sldMk cId="618035545" sldId="258"/>
            <ac:picMk id="18" creationId="{D821A691-8BAD-4112-9D0E-5ADE84930ECC}"/>
          </ac:picMkLst>
        </pc:picChg>
        <pc:picChg chg="add mod">
          <ac:chgData name="Andrea Lazzari" userId="4df81d4f-e637-476f-a706-6d00c2edb6ba" providerId="ADAL" clId="{10828380-AD94-4EA5-B065-D59B8FD73D53}" dt="2021-04-16T13:05:10.324" v="5978" actId="1076"/>
          <ac:picMkLst>
            <pc:docMk/>
            <pc:sldMk cId="618035545" sldId="258"/>
            <ac:picMk id="20" creationId="{CC5C7C0B-3D7B-4043-AD25-55D56CC687A9}"/>
          </ac:picMkLst>
        </pc:picChg>
        <pc:cxnChg chg="add del mod">
          <ac:chgData name="Andrea Lazzari" userId="4df81d4f-e637-476f-a706-6d00c2edb6ba" providerId="ADAL" clId="{10828380-AD94-4EA5-B065-D59B8FD73D53}" dt="2021-04-14T14:14:05.121" v="898" actId="478"/>
          <ac:cxnSpMkLst>
            <pc:docMk/>
            <pc:sldMk cId="618035545" sldId="258"/>
            <ac:cxnSpMk id="8" creationId="{7576F4ED-ED52-4D18-93E8-7D2ABC10B7BD}"/>
          </ac:cxnSpMkLst>
        </pc:cxnChg>
        <pc:cxnChg chg="add mod">
          <ac:chgData name="Andrea Lazzari" userId="4df81d4f-e637-476f-a706-6d00c2edb6ba" providerId="ADAL" clId="{10828380-AD94-4EA5-B065-D59B8FD73D53}" dt="2021-04-14T14:14:05.429" v="899"/>
          <ac:cxnSpMkLst>
            <pc:docMk/>
            <pc:sldMk cId="618035545" sldId="258"/>
            <ac:cxnSpMk id="13" creationId="{A96E4540-4882-4A71-B037-0A3F35B38BB0}"/>
          </ac:cxnSpMkLst>
        </pc:cxnChg>
      </pc:sldChg>
      <pc:sldChg chg="addSp delSp modSp add mod delAnim modAnim">
        <pc:chgData name="Andrea Lazzari" userId="4df81d4f-e637-476f-a706-6d00c2edb6ba" providerId="ADAL" clId="{10828380-AD94-4EA5-B065-D59B8FD73D53}" dt="2021-04-17T13:51:09.060" v="7033"/>
        <pc:sldMkLst>
          <pc:docMk/>
          <pc:sldMk cId="3741305098" sldId="259"/>
        </pc:sldMkLst>
        <pc:spChg chg="del mod">
          <ac:chgData name="Andrea Lazzari" userId="4df81d4f-e637-476f-a706-6d00c2edb6ba" providerId="ADAL" clId="{10828380-AD94-4EA5-B065-D59B8FD73D53}" dt="2021-04-16T13:03:13.658" v="5943" actId="478"/>
          <ac:spMkLst>
            <pc:docMk/>
            <pc:sldMk cId="3741305098" sldId="259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6T13:05:47.328" v="5984" actId="1076"/>
          <ac:spMkLst>
            <pc:docMk/>
            <pc:sldMk cId="3741305098" sldId="259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09.426" v="841" actId="478"/>
          <ac:spMkLst>
            <pc:docMk/>
            <pc:sldMk cId="3741305098" sldId="259"/>
            <ac:spMk id="4" creationId="{41E8CD60-EAEB-487A-8129-3BAC742F5DD0}"/>
          </ac:spMkLst>
        </pc:spChg>
        <pc:spChg chg="del">
          <ac:chgData name="Andrea Lazzari" userId="4df81d4f-e637-476f-a706-6d00c2edb6ba" providerId="ADAL" clId="{10828380-AD94-4EA5-B065-D59B8FD73D53}" dt="2021-04-14T14:11:09.426" v="841" actId="478"/>
          <ac:spMkLst>
            <pc:docMk/>
            <pc:sldMk cId="3741305098" sldId="259"/>
            <ac:spMk id="5" creationId="{04E5E304-E592-4739-BD9D-22016B031AAE}"/>
          </ac:spMkLst>
        </pc:spChg>
        <pc:spChg chg="add del mod">
          <ac:chgData name="Andrea Lazzari" userId="4df81d4f-e637-476f-a706-6d00c2edb6ba" providerId="ADAL" clId="{10828380-AD94-4EA5-B065-D59B8FD73D53}" dt="2021-04-16T13:03:16.858" v="5944" actId="478"/>
          <ac:spMkLst>
            <pc:docMk/>
            <pc:sldMk cId="3741305098" sldId="259"/>
            <ac:spMk id="5" creationId="{894788CB-DC2F-4EEC-8771-C85B386731C8}"/>
          </ac:spMkLst>
        </pc:spChg>
        <pc:spChg chg="del">
          <ac:chgData name="Andrea Lazzari" userId="4df81d4f-e637-476f-a706-6d00c2edb6ba" providerId="ADAL" clId="{10828380-AD94-4EA5-B065-D59B8FD73D53}" dt="2021-04-14T14:11:09.426" v="841" actId="478"/>
          <ac:spMkLst>
            <pc:docMk/>
            <pc:sldMk cId="3741305098" sldId="259"/>
            <ac:spMk id="6" creationId="{9867919A-35F9-4098-986E-DC4DAE0ACE92}"/>
          </ac:spMkLst>
        </pc:spChg>
        <pc:spChg chg="add del mod">
          <ac:chgData name="Andrea Lazzari" userId="4df81d4f-e637-476f-a706-6d00c2edb6ba" providerId="ADAL" clId="{10828380-AD94-4EA5-B065-D59B8FD73D53}" dt="2021-04-14T14:14:09.557" v="900" actId="478"/>
          <ac:spMkLst>
            <pc:docMk/>
            <pc:sldMk cId="3741305098" sldId="259"/>
            <ac:spMk id="7" creationId="{887A45E8-9A53-4858-BBE9-990CC6CD6298}"/>
          </ac:spMkLst>
        </pc:spChg>
        <pc:spChg chg="add del mod">
          <ac:chgData name="Andrea Lazzari" userId="4df81d4f-e637-476f-a706-6d00c2edb6ba" providerId="ADAL" clId="{10828380-AD94-4EA5-B065-D59B8FD73D53}" dt="2021-04-14T14:14:09.557" v="900" actId="478"/>
          <ac:spMkLst>
            <pc:docMk/>
            <pc:sldMk cId="3741305098" sldId="259"/>
            <ac:spMk id="9" creationId="{5F056EFD-C66D-4E1F-B5F4-2ACFC20A5E0B}"/>
          </ac:spMkLst>
        </pc:spChg>
        <pc:spChg chg="add del mod">
          <ac:chgData name="Andrea Lazzari" userId="4df81d4f-e637-476f-a706-6d00c2edb6ba" providerId="ADAL" clId="{10828380-AD94-4EA5-B065-D59B8FD73D53}" dt="2021-04-14T14:14:09.557" v="900" actId="478"/>
          <ac:spMkLst>
            <pc:docMk/>
            <pc:sldMk cId="3741305098" sldId="259"/>
            <ac:spMk id="11" creationId="{85512D7B-EE81-4F4A-B1F9-7CC73C307737}"/>
          </ac:spMkLst>
        </pc:spChg>
        <pc:spChg chg="add mod">
          <ac:chgData name="Andrea Lazzari" userId="4df81d4f-e637-476f-a706-6d00c2edb6ba" providerId="ADAL" clId="{10828380-AD94-4EA5-B065-D59B8FD73D53}" dt="2021-04-14T14:14:09.974" v="901"/>
          <ac:spMkLst>
            <pc:docMk/>
            <pc:sldMk cId="3741305098" sldId="259"/>
            <ac:spMk id="12" creationId="{88B01FE7-3F34-4B43-949B-B81DA3BD4F9A}"/>
          </ac:spMkLst>
        </pc:spChg>
        <pc:spChg chg="add mod">
          <ac:chgData name="Andrea Lazzari" userId="4df81d4f-e637-476f-a706-6d00c2edb6ba" providerId="ADAL" clId="{10828380-AD94-4EA5-B065-D59B8FD73D53}" dt="2021-04-14T14:14:09.974" v="901"/>
          <ac:spMkLst>
            <pc:docMk/>
            <pc:sldMk cId="3741305098" sldId="259"/>
            <ac:spMk id="14" creationId="{B133A4B1-ACC4-4989-87E6-71306AE6FE22}"/>
          </ac:spMkLst>
        </pc:spChg>
        <pc:spChg chg="add mod">
          <ac:chgData name="Andrea Lazzari" userId="4df81d4f-e637-476f-a706-6d00c2edb6ba" providerId="ADAL" clId="{10828380-AD94-4EA5-B065-D59B8FD73D53}" dt="2021-04-14T14:14:09.974" v="901"/>
          <ac:spMkLst>
            <pc:docMk/>
            <pc:sldMk cId="3741305098" sldId="259"/>
            <ac:spMk id="16" creationId="{79E44CC2-B811-491C-9676-C82BE8A807CC}"/>
          </ac:spMkLst>
        </pc:spChg>
        <pc:picChg chg="add del mod">
          <ac:chgData name="Andrea Lazzari" userId="4df81d4f-e637-476f-a706-6d00c2edb6ba" providerId="ADAL" clId="{10828380-AD94-4EA5-B065-D59B8FD73D53}" dt="2021-04-14T14:14:09.557" v="900" actId="478"/>
          <ac:picMkLst>
            <pc:docMk/>
            <pc:sldMk cId="3741305098" sldId="259"/>
            <ac:picMk id="10" creationId="{DDF3F7E3-F017-4841-948E-C1606A86668B}"/>
          </ac:picMkLst>
        </pc:picChg>
        <pc:picChg chg="add mod">
          <ac:chgData name="Andrea Lazzari" userId="4df81d4f-e637-476f-a706-6d00c2edb6ba" providerId="ADAL" clId="{10828380-AD94-4EA5-B065-D59B8FD73D53}" dt="2021-04-14T14:14:09.974" v="901"/>
          <ac:picMkLst>
            <pc:docMk/>
            <pc:sldMk cId="3741305098" sldId="259"/>
            <ac:picMk id="15" creationId="{8F6C945C-20C7-4BA7-9755-A021606795FF}"/>
          </ac:picMkLst>
        </pc:picChg>
        <pc:cxnChg chg="add del mod">
          <ac:chgData name="Andrea Lazzari" userId="4df81d4f-e637-476f-a706-6d00c2edb6ba" providerId="ADAL" clId="{10828380-AD94-4EA5-B065-D59B8FD73D53}" dt="2021-04-14T14:14:09.557" v="900" actId="478"/>
          <ac:cxnSpMkLst>
            <pc:docMk/>
            <pc:sldMk cId="3741305098" sldId="259"/>
            <ac:cxnSpMk id="8" creationId="{540F9B11-9410-46C7-A2BE-272F7B4D886D}"/>
          </ac:cxnSpMkLst>
        </pc:cxnChg>
        <pc:cxnChg chg="add mod">
          <ac:chgData name="Andrea Lazzari" userId="4df81d4f-e637-476f-a706-6d00c2edb6ba" providerId="ADAL" clId="{10828380-AD94-4EA5-B065-D59B8FD73D53}" dt="2021-04-14T14:14:09.974" v="901"/>
          <ac:cxnSpMkLst>
            <pc:docMk/>
            <pc:sldMk cId="3741305098" sldId="259"/>
            <ac:cxnSpMk id="13" creationId="{FC2DC0F5-FB78-474E-AE37-3AFEDADBDB10}"/>
          </ac:cxnSpMkLst>
        </pc:cxnChg>
      </pc:sldChg>
      <pc:sldChg chg="addSp delSp modSp add mod modClrScheme delAnim modAnim chgLayout">
        <pc:chgData name="Andrea Lazzari" userId="4df81d4f-e637-476f-a706-6d00c2edb6ba" providerId="ADAL" clId="{10828380-AD94-4EA5-B065-D59B8FD73D53}" dt="2021-04-20T14:27:13.384" v="8258" actId="20577"/>
        <pc:sldMkLst>
          <pc:docMk/>
          <pc:sldMk cId="2392336316" sldId="260"/>
        </pc:sldMkLst>
        <pc:spChg chg="mod ord">
          <ac:chgData name="Andrea Lazzari" userId="4df81d4f-e637-476f-a706-6d00c2edb6ba" providerId="ADAL" clId="{10828380-AD94-4EA5-B065-D59B8FD73D53}" dt="2021-04-19T14:45:33.087" v="7603" actId="1076"/>
          <ac:spMkLst>
            <pc:docMk/>
            <pc:sldMk cId="2392336316" sldId="260"/>
            <ac:spMk id="2" creationId="{8982F12A-206D-4039-8662-89A90582669A}"/>
          </ac:spMkLst>
        </pc:spChg>
        <pc:spChg chg="mod ord">
          <ac:chgData name="Andrea Lazzari" userId="4df81d4f-e637-476f-a706-6d00c2edb6ba" providerId="ADAL" clId="{10828380-AD94-4EA5-B065-D59B8FD73D53}" dt="2021-04-19T13:15:05.849" v="7401" actId="20577"/>
          <ac:spMkLst>
            <pc:docMk/>
            <pc:sldMk cId="2392336316" sldId="260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13.293" v="843" actId="478"/>
          <ac:spMkLst>
            <pc:docMk/>
            <pc:sldMk cId="2392336316" sldId="260"/>
            <ac:spMk id="4" creationId="{084F3745-DB41-4ED7-A954-DBD86E2ACC19}"/>
          </ac:spMkLst>
        </pc:spChg>
        <pc:spChg chg="del">
          <ac:chgData name="Andrea Lazzari" userId="4df81d4f-e637-476f-a706-6d00c2edb6ba" providerId="ADAL" clId="{10828380-AD94-4EA5-B065-D59B8FD73D53}" dt="2021-04-14T14:11:13.293" v="843" actId="478"/>
          <ac:spMkLst>
            <pc:docMk/>
            <pc:sldMk cId="2392336316" sldId="260"/>
            <ac:spMk id="5" creationId="{8CBA14A7-EBB1-457E-8086-08D1B5F55383}"/>
          </ac:spMkLst>
        </pc:spChg>
        <pc:spChg chg="add mod">
          <ac:chgData name="Andrea Lazzari" userId="4df81d4f-e637-476f-a706-6d00c2edb6ba" providerId="ADAL" clId="{10828380-AD94-4EA5-B065-D59B8FD73D53}" dt="2021-04-20T14:27:13.384" v="8258" actId="20577"/>
          <ac:spMkLst>
            <pc:docMk/>
            <pc:sldMk cId="2392336316" sldId="260"/>
            <ac:spMk id="5" creationId="{DECE94B1-7E39-450F-8BC4-EC22D8E5EADE}"/>
          </ac:spMkLst>
        </pc:spChg>
        <pc:spChg chg="del">
          <ac:chgData name="Andrea Lazzari" userId="4df81d4f-e637-476f-a706-6d00c2edb6ba" providerId="ADAL" clId="{10828380-AD94-4EA5-B065-D59B8FD73D53}" dt="2021-04-14T14:11:13.293" v="843" actId="478"/>
          <ac:spMkLst>
            <pc:docMk/>
            <pc:sldMk cId="2392336316" sldId="260"/>
            <ac:spMk id="6" creationId="{EECFC36E-0DC5-4BDE-9F12-83B1F8C02379}"/>
          </ac:spMkLst>
        </pc:spChg>
        <pc:spChg chg="add del mod">
          <ac:chgData name="Andrea Lazzari" userId="4df81d4f-e637-476f-a706-6d00c2edb6ba" providerId="ADAL" clId="{10828380-AD94-4EA5-B065-D59B8FD73D53}" dt="2021-04-14T14:14:14.256" v="902" actId="478"/>
          <ac:spMkLst>
            <pc:docMk/>
            <pc:sldMk cId="2392336316" sldId="260"/>
            <ac:spMk id="7" creationId="{C55A7A21-9A41-4EBB-AB49-E778EBD6282A}"/>
          </ac:spMkLst>
        </pc:spChg>
        <pc:spChg chg="add del mod">
          <ac:chgData name="Andrea Lazzari" userId="4df81d4f-e637-476f-a706-6d00c2edb6ba" providerId="ADAL" clId="{10828380-AD94-4EA5-B065-D59B8FD73D53}" dt="2021-04-14T14:14:14.256" v="902" actId="478"/>
          <ac:spMkLst>
            <pc:docMk/>
            <pc:sldMk cId="2392336316" sldId="260"/>
            <ac:spMk id="9" creationId="{AB518172-3B68-4E54-8233-E34DD9F2FF6A}"/>
          </ac:spMkLst>
        </pc:spChg>
        <pc:spChg chg="add del mod">
          <ac:chgData name="Andrea Lazzari" userId="4df81d4f-e637-476f-a706-6d00c2edb6ba" providerId="ADAL" clId="{10828380-AD94-4EA5-B065-D59B8FD73D53}" dt="2021-04-14T14:14:14.256" v="902" actId="478"/>
          <ac:spMkLst>
            <pc:docMk/>
            <pc:sldMk cId="2392336316" sldId="260"/>
            <ac:spMk id="11" creationId="{E213D0D6-2A70-4107-A725-27204AF8BEB1}"/>
          </ac:spMkLst>
        </pc:spChg>
        <pc:spChg chg="add mod ord">
          <ac:chgData name="Andrea Lazzari" userId="4df81d4f-e637-476f-a706-6d00c2edb6ba" providerId="ADAL" clId="{10828380-AD94-4EA5-B065-D59B8FD73D53}" dt="2021-04-16T13:16:45.798" v="6167" actId="700"/>
          <ac:spMkLst>
            <pc:docMk/>
            <pc:sldMk cId="2392336316" sldId="260"/>
            <ac:spMk id="12" creationId="{5F40228B-DAB6-4FCE-A015-3777D3D27584}"/>
          </ac:spMkLst>
        </pc:spChg>
        <pc:spChg chg="add mod ord">
          <ac:chgData name="Andrea Lazzari" userId="4df81d4f-e637-476f-a706-6d00c2edb6ba" providerId="ADAL" clId="{10828380-AD94-4EA5-B065-D59B8FD73D53}" dt="2021-04-16T13:16:45.798" v="6167" actId="700"/>
          <ac:spMkLst>
            <pc:docMk/>
            <pc:sldMk cId="2392336316" sldId="260"/>
            <ac:spMk id="14" creationId="{0D67D8DD-EA1D-46F1-BC2C-564CDFC71F77}"/>
          </ac:spMkLst>
        </pc:spChg>
        <pc:spChg chg="add mod ord">
          <ac:chgData name="Andrea Lazzari" userId="4df81d4f-e637-476f-a706-6d00c2edb6ba" providerId="ADAL" clId="{10828380-AD94-4EA5-B065-D59B8FD73D53}" dt="2021-04-16T13:16:45.798" v="6167" actId="700"/>
          <ac:spMkLst>
            <pc:docMk/>
            <pc:sldMk cId="2392336316" sldId="260"/>
            <ac:spMk id="16" creationId="{C15CB1AF-1A44-4B04-9236-2CD37A53A06A}"/>
          </ac:spMkLst>
        </pc:spChg>
        <pc:spChg chg="add mod">
          <ac:chgData name="Andrea Lazzari" userId="4df81d4f-e637-476f-a706-6d00c2edb6ba" providerId="ADAL" clId="{10828380-AD94-4EA5-B065-D59B8FD73D53}" dt="2021-04-19T14:45:01.141" v="7596" actId="20577"/>
          <ac:spMkLst>
            <pc:docMk/>
            <pc:sldMk cId="2392336316" sldId="260"/>
            <ac:spMk id="23" creationId="{E7CB3BB0-9811-4680-A3F3-AAD08A13DDF6}"/>
          </ac:spMkLst>
        </pc:spChg>
        <pc:grpChg chg="add del mod">
          <ac:chgData name="Andrea Lazzari" userId="4df81d4f-e637-476f-a706-6d00c2edb6ba" providerId="ADAL" clId="{10828380-AD94-4EA5-B065-D59B8FD73D53}" dt="2021-04-19T13:28:39.824" v="7405" actId="478"/>
          <ac:grpSpMkLst>
            <pc:docMk/>
            <pc:sldMk cId="2392336316" sldId="260"/>
            <ac:grpSpMk id="4" creationId="{F03DF83E-0B69-40F0-A944-609B7F54F428}"/>
          </ac:grpSpMkLst>
        </pc:grpChg>
        <pc:grpChg chg="add mod">
          <ac:chgData name="Andrea Lazzari" userId="4df81d4f-e637-476f-a706-6d00c2edb6ba" providerId="ADAL" clId="{10828380-AD94-4EA5-B065-D59B8FD73D53}" dt="2021-04-19T14:50:25.581" v="7609" actId="1076"/>
          <ac:grpSpMkLst>
            <pc:docMk/>
            <pc:sldMk cId="2392336316" sldId="260"/>
            <ac:grpSpMk id="17" creationId="{35B01555-354C-4D1F-97F6-139B990093D6}"/>
          </ac:grpSpMkLst>
        </pc:grpChg>
        <pc:picChg chg="add mod">
          <ac:chgData name="Andrea Lazzari" userId="4df81d4f-e637-476f-a706-6d00c2edb6ba" providerId="ADAL" clId="{10828380-AD94-4EA5-B065-D59B8FD73D53}" dt="2021-04-19T14:50:32.263" v="7611" actId="1076"/>
          <ac:picMkLst>
            <pc:docMk/>
            <pc:sldMk cId="2392336316" sldId="260"/>
            <ac:picMk id="6" creationId="{CB6D66C8-071B-4142-83E6-3DD809EA1BE1}"/>
          </ac:picMkLst>
        </pc:picChg>
        <pc:picChg chg="add del mod">
          <ac:chgData name="Andrea Lazzari" userId="4df81d4f-e637-476f-a706-6d00c2edb6ba" providerId="ADAL" clId="{10828380-AD94-4EA5-B065-D59B8FD73D53}" dt="2021-04-14T14:14:14.256" v="902" actId="478"/>
          <ac:picMkLst>
            <pc:docMk/>
            <pc:sldMk cId="2392336316" sldId="260"/>
            <ac:picMk id="10" creationId="{EAAAFBC8-0086-40BC-BFF9-9F2F248D6535}"/>
          </ac:picMkLst>
        </pc:picChg>
        <pc:picChg chg="add mod">
          <ac:chgData name="Andrea Lazzari" userId="4df81d4f-e637-476f-a706-6d00c2edb6ba" providerId="ADAL" clId="{10828380-AD94-4EA5-B065-D59B8FD73D53}" dt="2021-04-14T14:14:14.594" v="903"/>
          <ac:picMkLst>
            <pc:docMk/>
            <pc:sldMk cId="2392336316" sldId="260"/>
            <ac:picMk id="15" creationId="{56828E0A-DE66-4176-A6EB-69EFAAF4654C}"/>
          </ac:picMkLst>
        </pc:picChg>
        <pc:picChg chg="add del mod">
          <ac:chgData name="Andrea Lazzari" userId="4df81d4f-e637-476f-a706-6d00c2edb6ba" providerId="ADAL" clId="{10828380-AD94-4EA5-B065-D59B8FD73D53}" dt="2021-04-17T13:54:03.266" v="7046" actId="478"/>
          <ac:picMkLst>
            <pc:docMk/>
            <pc:sldMk cId="2392336316" sldId="260"/>
            <ac:picMk id="17" creationId="{278F3294-3530-49EC-89EE-E6A734DFF78E}"/>
          </ac:picMkLst>
        </pc:picChg>
        <pc:picChg chg="mod">
          <ac:chgData name="Andrea Lazzari" userId="4df81d4f-e637-476f-a706-6d00c2edb6ba" providerId="ADAL" clId="{10828380-AD94-4EA5-B065-D59B8FD73D53}" dt="2021-04-19T13:28:40.231" v="7406"/>
          <ac:picMkLst>
            <pc:docMk/>
            <pc:sldMk cId="2392336316" sldId="260"/>
            <ac:picMk id="18" creationId="{0CB11F31-C7A3-473E-BFB9-64B14F7D2C7F}"/>
          </ac:picMkLst>
        </pc:picChg>
        <pc:picChg chg="add del mod">
          <ac:chgData name="Andrea Lazzari" userId="4df81d4f-e637-476f-a706-6d00c2edb6ba" providerId="ADAL" clId="{10828380-AD94-4EA5-B065-D59B8FD73D53}" dt="2021-04-16T13:15:14.325" v="6158" actId="21"/>
          <ac:picMkLst>
            <pc:docMk/>
            <pc:sldMk cId="2392336316" sldId="260"/>
            <ac:picMk id="18" creationId="{4FDF8553-94DD-4FE0-8678-863B1210525C}"/>
          </ac:picMkLst>
        </pc:picChg>
        <pc:picChg chg="mod">
          <ac:chgData name="Andrea Lazzari" userId="4df81d4f-e637-476f-a706-6d00c2edb6ba" providerId="ADAL" clId="{10828380-AD94-4EA5-B065-D59B8FD73D53}" dt="2021-04-19T13:28:40.231" v="7406"/>
          <ac:picMkLst>
            <pc:docMk/>
            <pc:sldMk cId="2392336316" sldId="260"/>
            <ac:picMk id="19" creationId="{BEC271A8-449D-445C-8BEF-29E4ED0C5230}"/>
          </ac:picMkLst>
        </pc:picChg>
        <pc:picChg chg="add mod">
          <ac:chgData name="Andrea Lazzari" userId="4df81d4f-e637-476f-a706-6d00c2edb6ba" providerId="ADAL" clId="{10828380-AD94-4EA5-B065-D59B8FD73D53}" dt="2021-04-16T13:20:07.465" v="6266" actId="164"/>
          <ac:picMkLst>
            <pc:docMk/>
            <pc:sldMk cId="2392336316" sldId="260"/>
            <ac:picMk id="20" creationId="{FBB17898-FED1-49ED-B323-CCE59FD2C7CB}"/>
          </ac:picMkLst>
        </pc:picChg>
        <pc:picChg chg="add mod">
          <ac:chgData name="Andrea Lazzari" userId="4df81d4f-e637-476f-a706-6d00c2edb6ba" providerId="ADAL" clId="{10828380-AD94-4EA5-B065-D59B8FD73D53}" dt="2021-04-16T13:20:07.465" v="6266" actId="164"/>
          <ac:picMkLst>
            <pc:docMk/>
            <pc:sldMk cId="2392336316" sldId="260"/>
            <ac:picMk id="22" creationId="{D2387375-CED7-466A-AA1D-63A712A5E6A5}"/>
          </ac:picMkLst>
        </pc:picChg>
        <pc:cxnChg chg="add mod">
          <ac:chgData name="Andrea Lazzari" userId="4df81d4f-e637-476f-a706-6d00c2edb6ba" providerId="ADAL" clId="{10828380-AD94-4EA5-B065-D59B8FD73D53}" dt="2021-04-19T14:44:54.548" v="7595" actId="1036"/>
          <ac:cxnSpMkLst>
            <pc:docMk/>
            <pc:sldMk cId="2392336316" sldId="260"/>
            <ac:cxnSpMk id="8" creationId="{35D92C89-525C-45E5-A8D8-469235B9ECEB}"/>
          </ac:cxnSpMkLst>
        </pc:cxnChg>
        <pc:cxnChg chg="add del mod">
          <ac:chgData name="Andrea Lazzari" userId="4df81d4f-e637-476f-a706-6d00c2edb6ba" providerId="ADAL" clId="{10828380-AD94-4EA5-B065-D59B8FD73D53}" dt="2021-04-14T14:14:14.256" v="902" actId="478"/>
          <ac:cxnSpMkLst>
            <pc:docMk/>
            <pc:sldMk cId="2392336316" sldId="260"/>
            <ac:cxnSpMk id="8" creationId="{5E908BF7-7DDB-4CF3-8DDF-3D8CC4B0DEF8}"/>
          </ac:cxnSpMkLst>
        </pc:cxnChg>
        <pc:cxnChg chg="add mod">
          <ac:chgData name="Andrea Lazzari" userId="4df81d4f-e637-476f-a706-6d00c2edb6ba" providerId="ADAL" clId="{10828380-AD94-4EA5-B065-D59B8FD73D53}" dt="2021-04-14T14:14:14.594" v="903"/>
          <ac:cxnSpMkLst>
            <pc:docMk/>
            <pc:sldMk cId="2392336316" sldId="260"/>
            <ac:cxnSpMk id="13" creationId="{27337045-D2DE-42E9-BC29-726C7CC98FC6}"/>
          </ac:cxnSpMkLst>
        </pc:cxnChg>
      </pc:sldChg>
      <pc:sldChg chg="addSp delSp modSp add mod delAnim modAnim">
        <pc:chgData name="Andrea Lazzari" userId="4df81d4f-e637-476f-a706-6d00c2edb6ba" providerId="ADAL" clId="{10828380-AD94-4EA5-B065-D59B8FD73D53}" dt="2021-04-20T14:30:09.141" v="8334" actId="14100"/>
        <pc:sldMkLst>
          <pc:docMk/>
          <pc:sldMk cId="1984096862" sldId="261"/>
        </pc:sldMkLst>
        <pc:spChg chg="mod">
          <ac:chgData name="Andrea Lazzari" userId="4df81d4f-e637-476f-a706-6d00c2edb6ba" providerId="ADAL" clId="{10828380-AD94-4EA5-B065-D59B8FD73D53}" dt="2021-04-16T14:18:12.443" v="6898" actId="1076"/>
          <ac:spMkLst>
            <pc:docMk/>
            <pc:sldMk cId="1984096862" sldId="261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20T13:50:07.847" v="8133" actId="20577"/>
          <ac:spMkLst>
            <pc:docMk/>
            <pc:sldMk cId="1984096862" sldId="261"/>
            <ac:spMk id="3" creationId="{9A7F8925-FA10-4FBF-892B-BED2077159FA}"/>
          </ac:spMkLst>
        </pc:spChg>
        <pc:spChg chg="add del mod">
          <ac:chgData name="Andrea Lazzari" userId="4df81d4f-e637-476f-a706-6d00c2edb6ba" providerId="ADAL" clId="{10828380-AD94-4EA5-B065-D59B8FD73D53}" dt="2021-04-20T13:49:10.278" v="8109" actId="21"/>
          <ac:spMkLst>
            <pc:docMk/>
            <pc:sldMk cId="1984096862" sldId="261"/>
            <ac:spMk id="4" creationId="{508DA5EB-F336-4A76-A3F7-EA9EC90D1F80}"/>
          </ac:spMkLst>
        </pc:spChg>
        <pc:spChg chg="del">
          <ac:chgData name="Andrea Lazzari" userId="4df81d4f-e637-476f-a706-6d00c2edb6ba" providerId="ADAL" clId="{10828380-AD94-4EA5-B065-D59B8FD73D53}" dt="2021-04-14T14:11:17.174" v="845" actId="478"/>
          <ac:spMkLst>
            <pc:docMk/>
            <pc:sldMk cId="1984096862" sldId="261"/>
            <ac:spMk id="4" creationId="{E771EBED-F7E5-42B7-942F-7C9E57A19154}"/>
          </ac:spMkLst>
        </pc:spChg>
        <pc:spChg chg="del">
          <ac:chgData name="Andrea Lazzari" userId="4df81d4f-e637-476f-a706-6d00c2edb6ba" providerId="ADAL" clId="{10828380-AD94-4EA5-B065-D59B8FD73D53}" dt="2021-04-14T14:11:17.174" v="845" actId="478"/>
          <ac:spMkLst>
            <pc:docMk/>
            <pc:sldMk cId="1984096862" sldId="261"/>
            <ac:spMk id="5" creationId="{6AB3CE32-529F-4D30-92F2-F34377474A21}"/>
          </ac:spMkLst>
        </pc:spChg>
        <pc:spChg chg="del">
          <ac:chgData name="Andrea Lazzari" userId="4df81d4f-e637-476f-a706-6d00c2edb6ba" providerId="ADAL" clId="{10828380-AD94-4EA5-B065-D59B8FD73D53}" dt="2021-04-14T14:11:17.174" v="845" actId="478"/>
          <ac:spMkLst>
            <pc:docMk/>
            <pc:sldMk cId="1984096862" sldId="261"/>
            <ac:spMk id="6" creationId="{00481ADC-0A7E-42FF-8950-A6E1AE841D69}"/>
          </ac:spMkLst>
        </pc:spChg>
        <pc:spChg chg="add del mod">
          <ac:chgData name="Andrea Lazzari" userId="4df81d4f-e637-476f-a706-6d00c2edb6ba" providerId="ADAL" clId="{10828380-AD94-4EA5-B065-D59B8FD73D53}" dt="2021-04-14T14:14:19.466" v="904" actId="478"/>
          <ac:spMkLst>
            <pc:docMk/>
            <pc:sldMk cId="1984096862" sldId="261"/>
            <ac:spMk id="7" creationId="{6B4F0964-1632-43E6-93CB-EAFD1E6122F0}"/>
          </ac:spMkLst>
        </pc:spChg>
        <pc:spChg chg="add mod">
          <ac:chgData name="Andrea Lazzari" userId="4df81d4f-e637-476f-a706-6d00c2edb6ba" providerId="ADAL" clId="{10828380-AD94-4EA5-B065-D59B8FD73D53}" dt="2021-04-19T16:02:51.878" v="7945" actId="1038"/>
          <ac:spMkLst>
            <pc:docMk/>
            <pc:sldMk cId="1984096862" sldId="261"/>
            <ac:spMk id="8" creationId="{67CE1281-91DB-46DD-9CE4-834F0CD930CE}"/>
          </ac:spMkLst>
        </pc:spChg>
        <pc:spChg chg="add del mod">
          <ac:chgData name="Andrea Lazzari" userId="4df81d4f-e637-476f-a706-6d00c2edb6ba" providerId="ADAL" clId="{10828380-AD94-4EA5-B065-D59B8FD73D53}" dt="2021-04-14T14:14:19.466" v="904" actId="478"/>
          <ac:spMkLst>
            <pc:docMk/>
            <pc:sldMk cId="1984096862" sldId="261"/>
            <ac:spMk id="9" creationId="{BFB8ADF6-F50F-4B55-AC7E-9A7D9C270A1C}"/>
          </ac:spMkLst>
        </pc:spChg>
        <pc:spChg chg="add del mod">
          <ac:chgData name="Andrea Lazzari" userId="4df81d4f-e637-476f-a706-6d00c2edb6ba" providerId="ADAL" clId="{10828380-AD94-4EA5-B065-D59B8FD73D53}" dt="2021-04-14T14:14:19.466" v="904" actId="478"/>
          <ac:spMkLst>
            <pc:docMk/>
            <pc:sldMk cId="1984096862" sldId="261"/>
            <ac:spMk id="11" creationId="{38D01912-EC5C-437A-A58A-94A36B16F7ED}"/>
          </ac:spMkLst>
        </pc:spChg>
        <pc:spChg chg="add mod">
          <ac:chgData name="Andrea Lazzari" userId="4df81d4f-e637-476f-a706-6d00c2edb6ba" providerId="ADAL" clId="{10828380-AD94-4EA5-B065-D59B8FD73D53}" dt="2021-04-14T14:14:19.865" v="905"/>
          <ac:spMkLst>
            <pc:docMk/>
            <pc:sldMk cId="1984096862" sldId="261"/>
            <ac:spMk id="12" creationId="{62E701F0-673B-409E-9EFA-777A962DAFFE}"/>
          </ac:spMkLst>
        </pc:spChg>
        <pc:spChg chg="add mod">
          <ac:chgData name="Andrea Lazzari" userId="4df81d4f-e637-476f-a706-6d00c2edb6ba" providerId="ADAL" clId="{10828380-AD94-4EA5-B065-D59B8FD73D53}" dt="2021-04-14T14:14:19.865" v="905"/>
          <ac:spMkLst>
            <pc:docMk/>
            <pc:sldMk cId="1984096862" sldId="261"/>
            <ac:spMk id="14" creationId="{2A0C2CA8-C5D1-4064-B85D-3CB0FF0EFC22}"/>
          </ac:spMkLst>
        </pc:spChg>
        <pc:spChg chg="add mod">
          <ac:chgData name="Andrea Lazzari" userId="4df81d4f-e637-476f-a706-6d00c2edb6ba" providerId="ADAL" clId="{10828380-AD94-4EA5-B065-D59B8FD73D53}" dt="2021-04-14T14:14:19.865" v="905"/>
          <ac:spMkLst>
            <pc:docMk/>
            <pc:sldMk cId="1984096862" sldId="261"/>
            <ac:spMk id="16" creationId="{04A04985-2AA2-47AE-A024-600FA6269577}"/>
          </ac:spMkLst>
        </pc:spChg>
        <pc:spChg chg="add del mod">
          <ac:chgData name="Andrea Lazzari" userId="4df81d4f-e637-476f-a706-6d00c2edb6ba" providerId="ADAL" clId="{10828380-AD94-4EA5-B065-D59B8FD73D53}" dt="2021-04-16T14:05:01.437" v="6726" actId="478"/>
          <ac:spMkLst>
            <pc:docMk/>
            <pc:sldMk cId="1984096862" sldId="261"/>
            <ac:spMk id="17" creationId="{E08AF637-3C88-439E-B712-261D79E76659}"/>
          </ac:spMkLst>
        </pc:spChg>
        <pc:spChg chg="add mod">
          <ac:chgData name="Andrea Lazzari" userId="4df81d4f-e637-476f-a706-6d00c2edb6ba" providerId="ADAL" clId="{10828380-AD94-4EA5-B065-D59B8FD73D53}" dt="2021-04-19T16:02:51.878" v="7945" actId="1038"/>
          <ac:spMkLst>
            <pc:docMk/>
            <pc:sldMk cId="1984096862" sldId="261"/>
            <ac:spMk id="18" creationId="{DF202684-428F-4233-902C-F798A62FD5B9}"/>
          </ac:spMkLst>
        </pc:spChg>
        <pc:spChg chg="add mod">
          <ac:chgData name="Andrea Lazzari" userId="4df81d4f-e637-476f-a706-6d00c2edb6ba" providerId="ADAL" clId="{10828380-AD94-4EA5-B065-D59B8FD73D53}" dt="2021-04-19T16:02:51.878" v="7945" actId="1038"/>
          <ac:spMkLst>
            <pc:docMk/>
            <pc:sldMk cId="1984096862" sldId="261"/>
            <ac:spMk id="19" creationId="{141E13B8-30A4-4FF9-BDA5-5F6E2D4A2426}"/>
          </ac:spMkLst>
        </pc:spChg>
        <pc:spChg chg="add mod">
          <ac:chgData name="Andrea Lazzari" userId="4df81d4f-e637-476f-a706-6d00c2edb6ba" providerId="ADAL" clId="{10828380-AD94-4EA5-B065-D59B8FD73D53}" dt="2021-04-20T13:49:17.147" v="8110" actId="1076"/>
          <ac:spMkLst>
            <pc:docMk/>
            <pc:sldMk cId="1984096862" sldId="261"/>
            <ac:spMk id="21" creationId="{E2CCC38D-89C8-4D18-9129-57D4A76919EA}"/>
          </ac:spMkLst>
        </pc:spChg>
        <pc:spChg chg="add del mod">
          <ac:chgData name="Andrea Lazzari" userId="4df81d4f-e637-476f-a706-6d00c2edb6ba" providerId="ADAL" clId="{10828380-AD94-4EA5-B065-D59B8FD73D53}" dt="2021-04-19T16:02:51.878" v="7945" actId="1038"/>
          <ac:spMkLst>
            <pc:docMk/>
            <pc:sldMk cId="1984096862" sldId="261"/>
            <ac:spMk id="24" creationId="{C20757C9-BC98-4CE4-BCB9-6A67450471B1}"/>
          </ac:spMkLst>
        </pc:spChg>
        <pc:spChg chg="add mod">
          <ac:chgData name="Andrea Lazzari" userId="4df81d4f-e637-476f-a706-6d00c2edb6ba" providerId="ADAL" clId="{10828380-AD94-4EA5-B065-D59B8FD73D53}" dt="2021-04-19T16:02:51.878" v="7945" actId="1038"/>
          <ac:spMkLst>
            <pc:docMk/>
            <pc:sldMk cId="1984096862" sldId="261"/>
            <ac:spMk id="25" creationId="{ED821C8D-2F26-4570-8338-67F7AEB5C0E6}"/>
          </ac:spMkLst>
        </pc:spChg>
        <pc:spChg chg="add mod">
          <ac:chgData name="Andrea Lazzari" userId="4df81d4f-e637-476f-a706-6d00c2edb6ba" providerId="ADAL" clId="{10828380-AD94-4EA5-B065-D59B8FD73D53}" dt="2021-04-19T16:02:51.878" v="7945" actId="1038"/>
          <ac:spMkLst>
            <pc:docMk/>
            <pc:sldMk cId="1984096862" sldId="261"/>
            <ac:spMk id="26" creationId="{B5FDAC06-50A3-41FC-A0B6-67CDBEAFBBA9}"/>
          </ac:spMkLst>
        </pc:spChg>
        <pc:spChg chg="add mod">
          <ac:chgData name="Andrea Lazzari" userId="4df81d4f-e637-476f-a706-6d00c2edb6ba" providerId="ADAL" clId="{10828380-AD94-4EA5-B065-D59B8FD73D53}" dt="2021-04-20T13:49:22.998" v="8112" actId="1076"/>
          <ac:spMkLst>
            <pc:docMk/>
            <pc:sldMk cId="1984096862" sldId="261"/>
            <ac:spMk id="28" creationId="{A407C42F-17C2-4ED2-B8F6-9558394F07BD}"/>
          </ac:spMkLst>
        </pc:spChg>
        <pc:picChg chg="add del mod">
          <ac:chgData name="Andrea Lazzari" userId="4df81d4f-e637-476f-a706-6d00c2edb6ba" providerId="ADAL" clId="{10828380-AD94-4EA5-B065-D59B8FD73D53}" dt="2021-04-16T14:10:41.423" v="6758" actId="478"/>
          <ac:picMkLst>
            <pc:docMk/>
            <pc:sldMk cId="1984096862" sldId="261"/>
            <ac:picMk id="5" creationId="{C3EBA63C-27DC-4E92-9B80-069A163662C8}"/>
          </ac:picMkLst>
        </pc:picChg>
        <pc:picChg chg="add mod">
          <ac:chgData name="Andrea Lazzari" userId="4df81d4f-e637-476f-a706-6d00c2edb6ba" providerId="ADAL" clId="{10828380-AD94-4EA5-B065-D59B8FD73D53}" dt="2021-04-19T16:02:51.878" v="7945" actId="1038"/>
          <ac:picMkLst>
            <pc:docMk/>
            <pc:sldMk cId="1984096862" sldId="261"/>
            <ac:picMk id="7" creationId="{FED8CCAB-4380-47FD-AEE4-FE8975392747}"/>
          </ac:picMkLst>
        </pc:picChg>
        <pc:picChg chg="add del mod">
          <ac:chgData name="Andrea Lazzari" userId="4df81d4f-e637-476f-a706-6d00c2edb6ba" providerId="ADAL" clId="{10828380-AD94-4EA5-B065-D59B8FD73D53}" dt="2021-04-14T14:14:19.466" v="904" actId="478"/>
          <ac:picMkLst>
            <pc:docMk/>
            <pc:sldMk cId="1984096862" sldId="261"/>
            <ac:picMk id="10" creationId="{68918D8D-B714-4A01-A645-249D2B68EAE5}"/>
          </ac:picMkLst>
        </pc:picChg>
        <pc:picChg chg="add mod">
          <ac:chgData name="Andrea Lazzari" userId="4df81d4f-e637-476f-a706-6d00c2edb6ba" providerId="ADAL" clId="{10828380-AD94-4EA5-B065-D59B8FD73D53}" dt="2021-04-14T14:14:19.865" v="905"/>
          <ac:picMkLst>
            <pc:docMk/>
            <pc:sldMk cId="1984096862" sldId="261"/>
            <ac:picMk id="15" creationId="{28F0BD98-6A0E-49E6-AAC5-5CEB4250683A}"/>
          </ac:picMkLst>
        </pc:picChg>
        <pc:cxnChg chg="add mod">
          <ac:chgData name="Andrea Lazzari" userId="4df81d4f-e637-476f-a706-6d00c2edb6ba" providerId="ADAL" clId="{10828380-AD94-4EA5-B065-D59B8FD73D53}" dt="2021-04-20T13:49:45.546" v="8117" actId="1076"/>
          <ac:cxnSpMkLst>
            <pc:docMk/>
            <pc:sldMk cId="1984096862" sldId="261"/>
            <ac:cxnSpMk id="6" creationId="{E0912F88-C8D4-4603-939D-974B4FD41C1F}"/>
          </ac:cxnSpMkLst>
        </pc:cxnChg>
        <pc:cxnChg chg="add del mod">
          <ac:chgData name="Andrea Lazzari" userId="4df81d4f-e637-476f-a706-6d00c2edb6ba" providerId="ADAL" clId="{10828380-AD94-4EA5-B065-D59B8FD73D53}" dt="2021-04-14T14:14:19.466" v="904" actId="478"/>
          <ac:cxnSpMkLst>
            <pc:docMk/>
            <pc:sldMk cId="1984096862" sldId="261"/>
            <ac:cxnSpMk id="8" creationId="{B6D5AC93-0EAD-4DC2-81E4-7621A4550E25}"/>
          </ac:cxnSpMkLst>
        </pc:cxnChg>
        <pc:cxnChg chg="add mod">
          <ac:chgData name="Andrea Lazzari" userId="4df81d4f-e637-476f-a706-6d00c2edb6ba" providerId="ADAL" clId="{10828380-AD94-4EA5-B065-D59B8FD73D53}" dt="2021-04-19T16:02:51.878" v="7945" actId="1038"/>
          <ac:cxnSpMkLst>
            <pc:docMk/>
            <pc:sldMk cId="1984096862" sldId="261"/>
            <ac:cxnSpMk id="10" creationId="{657DC2E4-DF77-4BBA-9F8D-CA6C4699B453}"/>
          </ac:cxnSpMkLst>
        </pc:cxnChg>
        <pc:cxnChg chg="add mod">
          <ac:chgData name="Andrea Lazzari" userId="4df81d4f-e637-476f-a706-6d00c2edb6ba" providerId="ADAL" clId="{10828380-AD94-4EA5-B065-D59B8FD73D53}" dt="2021-04-20T14:30:09.141" v="8334" actId="14100"/>
          <ac:cxnSpMkLst>
            <pc:docMk/>
            <pc:sldMk cId="1984096862" sldId="261"/>
            <ac:cxnSpMk id="11" creationId="{FDFF984D-B9E5-4CDF-B354-FB205639EF51}"/>
          </ac:cxnSpMkLst>
        </pc:cxnChg>
        <pc:cxnChg chg="add mod">
          <ac:chgData name="Andrea Lazzari" userId="4df81d4f-e637-476f-a706-6d00c2edb6ba" providerId="ADAL" clId="{10828380-AD94-4EA5-B065-D59B8FD73D53}" dt="2021-04-14T14:14:19.865" v="905"/>
          <ac:cxnSpMkLst>
            <pc:docMk/>
            <pc:sldMk cId="1984096862" sldId="261"/>
            <ac:cxnSpMk id="13" creationId="{D3DB5DB5-527F-4933-8A23-783721CE495F}"/>
          </ac:cxnSpMkLst>
        </pc:cxnChg>
        <pc:cxnChg chg="add mod">
          <ac:chgData name="Andrea Lazzari" userId="4df81d4f-e637-476f-a706-6d00c2edb6ba" providerId="ADAL" clId="{10828380-AD94-4EA5-B065-D59B8FD73D53}" dt="2021-04-19T16:02:51.878" v="7945" actId="1038"/>
          <ac:cxnSpMkLst>
            <pc:docMk/>
            <pc:sldMk cId="1984096862" sldId="261"/>
            <ac:cxnSpMk id="20" creationId="{DE8FC062-9E0A-47D4-880B-0638F87790D9}"/>
          </ac:cxnSpMkLst>
        </pc:cxnChg>
        <pc:cxnChg chg="add mod">
          <ac:chgData name="Andrea Lazzari" userId="4df81d4f-e637-476f-a706-6d00c2edb6ba" providerId="ADAL" clId="{10828380-AD94-4EA5-B065-D59B8FD73D53}" dt="2021-04-19T16:02:51.878" v="7945" actId="1038"/>
          <ac:cxnSpMkLst>
            <pc:docMk/>
            <pc:sldMk cId="1984096862" sldId="261"/>
            <ac:cxnSpMk id="22" creationId="{ED04B79C-2E43-4BCD-A2B7-838B1297830C}"/>
          </ac:cxnSpMkLst>
        </pc:cxnChg>
        <pc:cxnChg chg="add mod">
          <ac:chgData name="Andrea Lazzari" userId="4df81d4f-e637-476f-a706-6d00c2edb6ba" providerId="ADAL" clId="{10828380-AD94-4EA5-B065-D59B8FD73D53}" dt="2021-04-19T16:03:13.529" v="7948" actId="14100"/>
          <ac:cxnSpMkLst>
            <pc:docMk/>
            <pc:sldMk cId="1984096862" sldId="261"/>
            <ac:cxnSpMk id="27" creationId="{01A7432D-C15C-4A70-AE3B-BAD5209F5A8E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19T15:19:09.521" v="7688" actId="20577"/>
        <pc:sldMkLst>
          <pc:docMk/>
          <pc:sldMk cId="2688418617" sldId="262"/>
        </pc:sldMkLst>
        <pc:spChg chg="mod">
          <ac:chgData name="Andrea Lazzari" userId="4df81d4f-e637-476f-a706-6d00c2edb6ba" providerId="ADAL" clId="{10828380-AD94-4EA5-B065-D59B8FD73D53}" dt="2021-04-16T13:22:59.278" v="6287" actId="404"/>
          <ac:spMkLst>
            <pc:docMk/>
            <pc:sldMk cId="2688418617" sldId="262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6T13:24:50.903" v="6320" actId="20577"/>
          <ac:spMkLst>
            <pc:docMk/>
            <pc:sldMk cId="2688418617" sldId="262"/>
            <ac:spMk id="3" creationId="{9A7F8925-FA10-4FBF-892B-BED2077159FA}"/>
          </ac:spMkLst>
        </pc:spChg>
        <pc:spChg chg="add mod">
          <ac:chgData name="Andrea Lazzari" userId="4df81d4f-e637-476f-a706-6d00c2edb6ba" providerId="ADAL" clId="{10828380-AD94-4EA5-B065-D59B8FD73D53}" dt="2021-04-19T15:19:09.521" v="7688" actId="20577"/>
          <ac:spMkLst>
            <pc:docMk/>
            <pc:sldMk cId="2688418617" sldId="262"/>
            <ac:spMk id="4" creationId="{72D03A67-A814-4FE0-BA24-1B2EE6BC3997}"/>
          </ac:spMkLst>
        </pc:spChg>
        <pc:spChg chg="del">
          <ac:chgData name="Andrea Lazzari" userId="4df81d4f-e637-476f-a706-6d00c2edb6ba" providerId="ADAL" clId="{10828380-AD94-4EA5-B065-D59B8FD73D53}" dt="2021-04-14T14:11:23.534" v="847" actId="478"/>
          <ac:spMkLst>
            <pc:docMk/>
            <pc:sldMk cId="2688418617" sldId="262"/>
            <ac:spMk id="4" creationId="{C0864461-C7C3-4831-ACF3-522F66EEE3E6}"/>
          </ac:spMkLst>
        </pc:spChg>
        <pc:spChg chg="del">
          <ac:chgData name="Andrea Lazzari" userId="4df81d4f-e637-476f-a706-6d00c2edb6ba" providerId="ADAL" clId="{10828380-AD94-4EA5-B065-D59B8FD73D53}" dt="2021-04-14T14:11:23.534" v="847" actId="478"/>
          <ac:spMkLst>
            <pc:docMk/>
            <pc:sldMk cId="2688418617" sldId="262"/>
            <ac:spMk id="5" creationId="{03116FD6-2BFB-4B8D-8814-1F368A187E36}"/>
          </ac:spMkLst>
        </pc:spChg>
        <pc:spChg chg="del">
          <ac:chgData name="Andrea Lazzari" userId="4df81d4f-e637-476f-a706-6d00c2edb6ba" providerId="ADAL" clId="{10828380-AD94-4EA5-B065-D59B8FD73D53}" dt="2021-04-14T14:11:23.534" v="847" actId="478"/>
          <ac:spMkLst>
            <pc:docMk/>
            <pc:sldMk cId="2688418617" sldId="262"/>
            <ac:spMk id="6" creationId="{2475E3B3-5CE3-429D-BFCD-F25C2C171C37}"/>
          </ac:spMkLst>
        </pc:spChg>
        <pc:spChg chg="add del mod">
          <ac:chgData name="Andrea Lazzari" userId="4df81d4f-e637-476f-a706-6d00c2edb6ba" providerId="ADAL" clId="{10828380-AD94-4EA5-B065-D59B8FD73D53}" dt="2021-04-14T14:14:24.114" v="906" actId="478"/>
          <ac:spMkLst>
            <pc:docMk/>
            <pc:sldMk cId="2688418617" sldId="262"/>
            <ac:spMk id="7" creationId="{279904AD-706B-4C9C-9891-D2C774FC4C1A}"/>
          </ac:spMkLst>
        </pc:spChg>
        <pc:spChg chg="add del mod">
          <ac:chgData name="Andrea Lazzari" userId="4df81d4f-e637-476f-a706-6d00c2edb6ba" providerId="ADAL" clId="{10828380-AD94-4EA5-B065-D59B8FD73D53}" dt="2021-04-14T14:14:24.114" v="906" actId="478"/>
          <ac:spMkLst>
            <pc:docMk/>
            <pc:sldMk cId="2688418617" sldId="262"/>
            <ac:spMk id="9" creationId="{04777941-D7FA-4D56-858A-691AB5796764}"/>
          </ac:spMkLst>
        </pc:spChg>
        <pc:spChg chg="add del mod">
          <ac:chgData name="Andrea Lazzari" userId="4df81d4f-e637-476f-a706-6d00c2edb6ba" providerId="ADAL" clId="{10828380-AD94-4EA5-B065-D59B8FD73D53}" dt="2021-04-14T14:14:24.114" v="906" actId="478"/>
          <ac:spMkLst>
            <pc:docMk/>
            <pc:sldMk cId="2688418617" sldId="262"/>
            <ac:spMk id="11" creationId="{8CBA27A8-A772-4C0E-BF23-B9339EE6AD95}"/>
          </ac:spMkLst>
        </pc:spChg>
        <pc:spChg chg="add mod">
          <ac:chgData name="Andrea Lazzari" userId="4df81d4f-e637-476f-a706-6d00c2edb6ba" providerId="ADAL" clId="{10828380-AD94-4EA5-B065-D59B8FD73D53}" dt="2021-04-14T14:14:24.460" v="907"/>
          <ac:spMkLst>
            <pc:docMk/>
            <pc:sldMk cId="2688418617" sldId="262"/>
            <ac:spMk id="12" creationId="{65B3EDFD-8987-4CD9-92D1-B19A2C85910C}"/>
          </ac:spMkLst>
        </pc:spChg>
        <pc:spChg chg="add mod">
          <ac:chgData name="Andrea Lazzari" userId="4df81d4f-e637-476f-a706-6d00c2edb6ba" providerId="ADAL" clId="{10828380-AD94-4EA5-B065-D59B8FD73D53}" dt="2021-04-14T14:14:24.460" v="907"/>
          <ac:spMkLst>
            <pc:docMk/>
            <pc:sldMk cId="2688418617" sldId="262"/>
            <ac:spMk id="14" creationId="{B506480C-4A9C-4F46-8BDC-50E30C64F51A}"/>
          </ac:spMkLst>
        </pc:spChg>
        <pc:spChg chg="add mod">
          <ac:chgData name="Andrea Lazzari" userId="4df81d4f-e637-476f-a706-6d00c2edb6ba" providerId="ADAL" clId="{10828380-AD94-4EA5-B065-D59B8FD73D53}" dt="2021-04-14T14:14:24.460" v="907"/>
          <ac:spMkLst>
            <pc:docMk/>
            <pc:sldMk cId="2688418617" sldId="262"/>
            <ac:spMk id="16" creationId="{F340E180-A68B-4888-A232-AB19DB59F9AE}"/>
          </ac:spMkLst>
        </pc:spChg>
        <pc:spChg chg="add del">
          <ac:chgData name="Andrea Lazzari" userId="4df81d4f-e637-476f-a706-6d00c2edb6ba" providerId="ADAL" clId="{10828380-AD94-4EA5-B065-D59B8FD73D53}" dt="2021-04-14T15:56:37.841" v="3053" actId="11529"/>
          <ac:spMkLst>
            <pc:docMk/>
            <pc:sldMk cId="2688418617" sldId="262"/>
            <ac:spMk id="17" creationId="{5CFA7A39-5057-4F61-BB3D-6F64E16AA44A}"/>
          </ac:spMkLst>
        </pc:spChg>
        <pc:spChg chg="add mod">
          <ac:chgData name="Andrea Lazzari" userId="4df81d4f-e637-476f-a706-6d00c2edb6ba" providerId="ADAL" clId="{10828380-AD94-4EA5-B065-D59B8FD73D53}" dt="2021-04-19T15:18:58.522" v="7686" actId="1037"/>
          <ac:spMkLst>
            <pc:docMk/>
            <pc:sldMk cId="2688418617" sldId="262"/>
            <ac:spMk id="18" creationId="{C2AA82CC-C93F-4834-A9ED-FCF1F2DCE2C7}"/>
          </ac:spMkLst>
        </pc:spChg>
        <pc:spChg chg="add mod">
          <ac:chgData name="Andrea Lazzari" userId="4df81d4f-e637-476f-a706-6d00c2edb6ba" providerId="ADAL" clId="{10828380-AD94-4EA5-B065-D59B8FD73D53}" dt="2021-04-19T15:18:52.514" v="7677" actId="1035"/>
          <ac:spMkLst>
            <pc:docMk/>
            <pc:sldMk cId="2688418617" sldId="262"/>
            <ac:spMk id="19" creationId="{E47F4D78-A2C7-4137-B275-E212D35FC0BE}"/>
          </ac:spMkLst>
        </pc:spChg>
        <pc:picChg chg="add del mod">
          <ac:chgData name="Andrea Lazzari" userId="4df81d4f-e637-476f-a706-6d00c2edb6ba" providerId="ADAL" clId="{10828380-AD94-4EA5-B065-D59B8FD73D53}" dt="2021-04-14T14:14:24.114" v="906" actId="478"/>
          <ac:picMkLst>
            <pc:docMk/>
            <pc:sldMk cId="2688418617" sldId="262"/>
            <ac:picMk id="10" creationId="{46A8A163-2DCC-4310-ABF4-B1BCF257D2FF}"/>
          </ac:picMkLst>
        </pc:picChg>
        <pc:picChg chg="add mod">
          <ac:chgData name="Andrea Lazzari" userId="4df81d4f-e637-476f-a706-6d00c2edb6ba" providerId="ADAL" clId="{10828380-AD94-4EA5-B065-D59B8FD73D53}" dt="2021-04-14T14:14:24.460" v="907"/>
          <ac:picMkLst>
            <pc:docMk/>
            <pc:sldMk cId="2688418617" sldId="262"/>
            <ac:picMk id="15" creationId="{757A5567-DD88-40ED-9168-ADA7C9F3D21B}"/>
          </ac:picMkLst>
        </pc:picChg>
        <pc:picChg chg="add del mod">
          <ac:chgData name="Andrea Lazzari" userId="4df81d4f-e637-476f-a706-6d00c2edb6ba" providerId="ADAL" clId="{10828380-AD94-4EA5-B065-D59B8FD73D53}" dt="2021-04-19T15:14:14.520" v="7612" actId="478"/>
          <ac:picMkLst>
            <pc:docMk/>
            <pc:sldMk cId="2688418617" sldId="262"/>
            <ac:picMk id="21" creationId="{04F26A9F-D78A-4835-85DD-29905146C05D}"/>
          </ac:picMkLst>
        </pc:picChg>
        <pc:cxnChg chg="add del mod">
          <ac:chgData name="Andrea Lazzari" userId="4df81d4f-e637-476f-a706-6d00c2edb6ba" providerId="ADAL" clId="{10828380-AD94-4EA5-B065-D59B8FD73D53}" dt="2021-04-14T14:14:24.114" v="906" actId="478"/>
          <ac:cxnSpMkLst>
            <pc:docMk/>
            <pc:sldMk cId="2688418617" sldId="262"/>
            <ac:cxnSpMk id="8" creationId="{BF56D4C2-9167-477F-9E83-F65756C2B24E}"/>
          </ac:cxnSpMkLst>
        </pc:cxnChg>
        <pc:cxnChg chg="add mod">
          <ac:chgData name="Andrea Lazzari" userId="4df81d4f-e637-476f-a706-6d00c2edb6ba" providerId="ADAL" clId="{10828380-AD94-4EA5-B065-D59B8FD73D53}" dt="2021-04-14T14:14:24.460" v="907"/>
          <ac:cxnSpMkLst>
            <pc:docMk/>
            <pc:sldMk cId="2688418617" sldId="262"/>
            <ac:cxnSpMk id="13" creationId="{20262815-D2E6-4335-8328-98C8B6128F95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21T14:19:52.858" v="8383" actId="20577"/>
        <pc:sldMkLst>
          <pc:docMk/>
          <pc:sldMk cId="534903630" sldId="263"/>
        </pc:sldMkLst>
        <pc:spChg chg="mod">
          <ac:chgData name="Andrea Lazzari" userId="4df81d4f-e637-476f-a706-6d00c2edb6ba" providerId="ADAL" clId="{10828380-AD94-4EA5-B065-D59B8FD73D53}" dt="2021-04-16T13:29:17.270" v="6344" actId="20577"/>
          <ac:spMkLst>
            <pc:docMk/>
            <pc:sldMk cId="534903630" sldId="263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6T13:34:51.697" v="6407" actId="1076"/>
          <ac:spMkLst>
            <pc:docMk/>
            <pc:sldMk cId="534903630" sldId="263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28.164" v="849" actId="478"/>
          <ac:spMkLst>
            <pc:docMk/>
            <pc:sldMk cId="534903630" sldId="263"/>
            <ac:spMk id="4" creationId="{E704AE45-64C5-4DD4-8B0E-6731519029A9}"/>
          </ac:spMkLst>
        </pc:spChg>
        <pc:spChg chg="del">
          <ac:chgData name="Andrea Lazzari" userId="4df81d4f-e637-476f-a706-6d00c2edb6ba" providerId="ADAL" clId="{10828380-AD94-4EA5-B065-D59B8FD73D53}" dt="2021-04-14T14:11:28.164" v="849" actId="478"/>
          <ac:spMkLst>
            <pc:docMk/>
            <pc:sldMk cId="534903630" sldId="263"/>
            <ac:spMk id="5" creationId="{E4A6D32C-C120-4143-AAB6-48BF26C108A1}"/>
          </ac:spMkLst>
        </pc:spChg>
        <pc:spChg chg="del">
          <ac:chgData name="Andrea Lazzari" userId="4df81d4f-e637-476f-a706-6d00c2edb6ba" providerId="ADAL" clId="{10828380-AD94-4EA5-B065-D59B8FD73D53}" dt="2021-04-14T14:11:28.164" v="849" actId="478"/>
          <ac:spMkLst>
            <pc:docMk/>
            <pc:sldMk cId="534903630" sldId="263"/>
            <ac:spMk id="6" creationId="{0D6E7B23-FCAD-41F6-A7CD-A80260095C02}"/>
          </ac:spMkLst>
        </pc:spChg>
        <pc:spChg chg="add mod">
          <ac:chgData name="Andrea Lazzari" userId="4df81d4f-e637-476f-a706-6d00c2edb6ba" providerId="ADAL" clId="{10828380-AD94-4EA5-B065-D59B8FD73D53}" dt="2021-04-21T14:19:52.858" v="8383" actId="20577"/>
          <ac:spMkLst>
            <pc:docMk/>
            <pc:sldMk cId="534903630" sldId="263"/>
            <ac:spMk id="6" creationId="{6B3538CC-168C-4931-A1A1-AA000EF9A957}"/>
          </ac:spMkLst>
        </pc:spChg>
        <pc:spChg chg="add del mod">
          <ac:chgData name="Andrea Lazzari" userId="4df81d4f-e637-476f-a706-6d00c2edb6ba" providerId="ADAL" clId="{10828380-AD94-4EA5-B065-D59B8FD73D53}" dt="2021-04-14T14:14:45.309" v="910" actId="478"/>
          <ac:spMkLst>
            <pc:docMk/>
            <pc:sldMk cId="534903630" sldId="263"/>
            <ac:spMk id="7" creationId="{C8B40DD3-FBE6-4743-AB88-D0698A525C2D}"/>
          </ac:spMkLst>
        </pc:spChg>
        <pc:spChg chg="add del mod">
          <ac:chgData name="Andrea Lazzari" userId="4df81d4f-e637-476f-a706-6d00c2edb6ba" providerId="ADAL" clId="{10828380-AD94-4EA5-B065-D59B8FD73D53}" dt="2021-04-14T14:14:45.309" v="910" actId="478"/>
          <ac:spMkLst>
            <pc:docMk/>
            <pc:sldMk cId="534903630" sldId="263"/>
            <ac:spMk id="9" creationId="{2228E987-6ED6-4281-92BA-D9CD3C5C7206}"/>
          </ac:spMkLst>
        </pc:spChg>
        <pc:spChg chg="add del mod">
          <ac:chgData name="Andrea Lazzari" userId="4df81d4f-e637-476f-a706-6d00c2edb6ba" providerId="ADAL" clId="{10828380-AD94-4EA5-B065-D59B8FD73D53}" dt="2021-04-14T14:14:45.309" v="910" actId="478"/>
          <ac:spMkLst>
            <pc:docMk/>
            <pc:sldMk cId="534903630" sldId="263"/>
            <ac:spMk id="11" creationId="{E55AB4FB-11CC-4413-B053-DF8114BAB00B}"/>
          </ac:spMkLst>
        </pc:spChg>
        <pc:spChg chg="add del mod">
          <ac:chgData name="Andrea Lazzari" userId="4df81d4f-e637-476f-a706-6d00c2edb6ba" providerId="ADAL" clId="{10828380-AD94-4EA5-B065-D59B8FD73D53}" dt="2021-04-14T14:14:41.910" v="909"/>
          <ac:spMkLst>
            <pc:docMk/>
            <pc:sldMk cId="534903630" sldId="263"/>
            <ac:spMk id="12" creationId="{05EE1A28-62A8-45F6-BEFF-FE59BF846773}"/>
          </ac:spMkLst>
        </pc:spChg>
        <pc:spChg chg="add del mod">
          <ac:chgData name="Andrea Lazzari" userId="4df81d4f-e637-476f-a706-6d00c2edb6ba" providerId="ADAL" clId="{10828380-AD94-4EA5-B065-D59B8FD73D53}" dt="2021-04-14T14:14:41.910" v="909"/>
          <ac:spMkLst>
            <pc:docMk/>
            <pc:sldMk cId="534903630" sldId="263"/>
            <ac:spMk id="14" creationId="{CA9F6C23-59DB-431C-A94E-5F13F9D80B9F}"/>
          </ac:spMkLst>
        </pc:spChg>
        <pc:spChg chg="add del mod">
          <ac:chgData name="Andrea Lazzari" userId="4df81d4f-e637-476f-a706-6d00c2edb6ba" providerId="ADAL" clId="{10828380-AD94-4EA5-B065-D59B8FD73D53}" dt="2021-04-14T14:14:41.910" v="909"/>
          <ac:spMkLst>
            <pc:docMk/>
            <pc:sldMk cId="534903630" sldId="263"/>
            <ac:spMk id="16" creationId="{F668B095-5F40-475A-BC14-BFB98DD27C79}"/>
          </ac:spMkLst>
        </pc:spChg>
        <pc:spChg chg="add mod">
          <ac:chgData name="Andrea Lazzari" userId="4df81d4f-e637-476f-a706-6d00c2edb6ba" providerId="ADAL" clId="{10828380-AD94-4EA5-B065-D59B8FD73D53}" dt="2021-04-14T14:14:45.718" v="911"/>
          <ac:spMkLst>
            <pc:docMk/>
            <pc:sldMk cId="534903630" sldId="263"/>
            <ac:spMk id="17" creationId="{1B8F8605-1B67-411C-AC86-A9DF57E97C97}"/>
          </ac:spMkLst>
        </pc:spChg>
        <pc:spChg chg="add mod">
          <ac:chgData name="Andrea Lazzari" userId="4df81d4f-e637-476f-a706-6d00c2edb6ba" providerId="ADAL" clId="{10828380-AD94-4EA5-B065-D59B8FD73D53}" dt="2021-04-14T14:14:45.718" v="911"/>
          <ac:spMkLst>
            <pc:docMk/>
            <pc:sldMk cId="534903630" sldId="263"/>
            <ac:spMk id="19" creationId="{3EB766DC-AE58-4CFB-8062-67DE8AA7F537}"/>
          </ac:spMkLst>
        </pc:spChg>
        <pc:spChg chg="add mod">
          <ac:chgData name="Andrea Lazzari" userId="4df81d4f-e637-476f-a706-6d00c2edb6ba" providerId="ADAL" clId="{10828380-AD94-4EA5-B065-D59B8FD73D53}" dt="2021-04-14T14:14:45.718" v="911"/>
          <ac:spMkLst>
            <pc:docMk/>
            <pc:sldMk cId="534903630" sldId="263"/>
            <ac:spMk id="21" creationId="{05B2C2D1-7951-4614-A5D2-2C2FD1688BBC}"/>
          </ac:spMkLst>
        </pc:spChg>
        <pc:picChg chg="add del mod">
          <ac:chgData name="Andrea Lazzari" userId="4df81d4f-e637-476f-a706-6d00c2edb6ba" providerId="ADAL" clId="{10828380-AD94-4EA5-B065-D59B8FD73D53}" dt="2021-04-18T09:44:12.172" v="7114" actId="478"/>
          <ac:picMkLst>
            <pc:docMk/>
            <pc:sldMk cId="534903630" sldId="263"/>
            <ac:picMk id="5" creationId="{3294FE6D-F439-4BD4-9F45-E832AA0F12A6}"/>
          </ac:picMkLst>
        </pc:picChg>
        <pc:picChg chg="add mod">
          <ac:chgData name="Andrea Lazzari" userId="4df81d4f-e637-476f-a706-6d00c2edb6ba" providerId="ADAL" clId="{10828380-AD94-4EA5-B065-D59B8FD73D53}" dt="2021-04-19T18:02:44.649" v="8039" actId="1035"/>
          <ac:picMkLst>
            <pc:docMk/>
            <pc:sldMk cId="534903630" sldId="263"/>
            <ac:picMk id="5" creationId="{DA475BF4-6A2D-44E1-87DD-31643C391423}"/>
          </ac:picMkLst>
        </pc:picChg>
        <pc:picChg chg="add del mod">
          <ac:chgData name="Andrea Lazzari" userId="4df81d4f-e637-476f-a706-6d00c2edb6ba" providerId="ADAL" clId="{10828380-AD94-4EA5-B065-D59B8FD73D53}" dt="2021-04-19T18:00:44.628" v="8028" actId="478"/>
          <ac:picMkLst>
            <pc:docMk/>
            <pc:sldMk cId="534903630" sldId="263"/>
            <ac:picMk id="7" creationId="{0F5DFA72-C809-43CA-9E3D-2A0F6FDC835A}"/>
          </ac:picMkLst>
        </pc:picChg>
        <pc:picChg chg="add del mod">
          <ac:chgData name="Andrea Lazzari" userId="4df81d4f-e637-476f-a706-6d00c2edb6ba" providerId="ADAL" clId="{10828380-AD94-4EA5-B065-D59B8FD73D53}" dt="2021-04-14T14:14:45.309" v="910" actId="478"/>
          <ac:picMkLst>
            <pc:docMk/>
            <pc:sldMk cId="534903630" sldId="263"/>
            <ac:picMk id="10" creationId="{F2E8D371-50C8-49A8-A2D5-11BCC231E4A7}"/>
          </ac:picMkLst>
        </pc:picChg>
        <pc:picChg chg="add del mod">
          <ac:chgData name="Andrea Lazzari" userId="4df81d4f-e637-476f-a706-6d00c2edb6ba" providerId="ADAL" clId="{10828380-AD94-4EA5-B065-D59B8FD73D53}" dt="2021-04-14T14:14:41.910" v="909"/>
          <ac:picMkLst>
            <pc:docMk/>
            <pc:sldMk cId="534903630" sldId="263"/>
            <ac:picMk id="15" creationId="{C784F115-2192-492C-92DA-13A755D9E5D0}"/>
          </ac:picMkLst>
        </pc:picChg>
        <pc:picChg chg="add mod">
          <ac:chgData name="Andrea Lazzari" userId="4df81d4f-e637-476f-a706-6d00c2edb6ba" providerId="ADAL" clId="{10828380-AD94-4EA5-B065-D59B8FD73D53}" dt="2021-04-14T14:14:45.718" v="911"/>
          <ac:picMkLst>
            <pc:docMk/>
            <pc:sldMk cId="534903630" sldId="263"/>
            <ac:picMk id="20" creationId="{2CECCF8B-F0E0-4C75-A0A3-FDCBB2E11D65}"/>
          </ac:picMkLst>
        </pc:picChg>
        <pc:cxnChg chg="add del mod">
          <ac:chgData name="Andrea Lazzari" userId="4df81d4f-e637-476f-a706-6d00c2edb6ba" providerId="ADAL" clId="{10828380-AD94-4EA5-B065-D59B8FD73D53}" dt="2021-04-14T14:14:45.309" v="910" actId="478"/>
          <ac:cxnSpMkLst>
            <pc:docMk/>
            <pc:sldMk cId="534903630" sldId="263"/>
            <ac:cxnSpMk id="8" creationId="{E409DD8E-E484-44B9-899C-BC5686C7E391}"/>
          </ac:cxnSpMkLst>
        </pc:cxnChg>
        <pc:cxnChg chg="add del mod">
          <ac:chgData name="Andrea Lazzari" userId="4df81d4f-e637-476f-a706-6d00c2edb6ba" providerId="ADAL" clId="{10828380-AD94-4EA5-B065-D59B8FD73D53}" dt="2021-04-14T14:14:41.910" v="909"/>
          <ac:cxnSpMkLst>
            <pc:docMk/>
            <pc:sldMk cId="534903630" sldId="263"/>
            <ac:cxnSpMk id="13" creationId="{81E760F1-EAD7-4BE9-9E48-A88BE7899D71}"/>
          </ac:cxnSpMkLst>
        </pc:cxnChg>
        <pc:cxnChg chg="add mod">
          <ac:chgData name="Andrea Lazzari" userId="4df81d4f-e637-476f-a706-6d00c2edb6ba" providerId="ADAL" clId="{10828380-AD94-4EA5-B065-D59B8FD73D53}" dt="2021-04-14T14:14:45.718" v="911"/>
          <ac:cxnSpMkLst>
            <pc:docMk/>
            <pc:sldMk cId="534903630" sldId="263"/>
            <ac:cxnSpMk id="18" creationId="{0125187D-5C05-493D-B6A6-56758B1EA034}"/>
          </ac:cxnSpMkLst>
        </pc:cxnChg>
      </pc:sldChg>
      <pc:sldChg chg="addSp delSp modSp add mod modAnim modNotesTx">
        <pc:chgData name="Andrea Lazzari" userId="4df81d4f-e637-476f-a706-6d00c2edb6ba" providerId="ADAL" clId="{10828380-AD94-4EA5-B065-D59B8FD73D53}" dt="2021-04-19T15:17:44.068" v="7660" actId="20577"/>
        <pc:sldMkLst>
          <pc:docMk/>
          <pc:sldMk cId="2586494238" sldId="264"/>
        </pc:sldMkLst>
        <pc:spChg chg="mod">
          <ac:chgData name="Andrea Lazzari" userId="4df81d4f-e637-476f-a706-6d00c2edb6ba" providerId="ADAL" clId="{10828380-AD94-4EA5-B065-D59B8FD73D53}" dt="2021-04-16T13:46:23.038" v="6515" actId="1076"/>
          <ac:spMkLst>
            <pc:docMk/>
            <pc:sldMk cId="2586494238" sldId="264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9T15:17:29.867" v="7656" actId="114"/>
          <ac:spMkLst>
            <pc:docMk/>
            <pc:sldMk cId="2586494238" sldId="264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32.553" v="851" actId="478"/>
          <ac:spMkLst>
            <pc:docMk/>
            <pc:sldMk cId="2586494238" sldId="264"/>
            <ac:spMk id="4" creationId="{C47134D0-6C7C-4527-B689-1EFBE2194ED4}"/>
          </ac:spMkLst>
        </pc:spChg>
        <pc:spChg chg="del">
          <ac:chgData name="Andrea Lazzari" userId="4df81d4f-e637-476f-a706-6d00c2edb6ba" providerId="ADAL" clId="{10828380-AD94-4EA5-B065-D59B8FD73D53}" dt="2021-04-14T14:11:32.553" v="851" actId="478"/>
          <ac:spMkLst>
            <pc:docMk/>
            <pc:sldMk cId="2586494238" sldId="264"/>
            <ac:spMk id="5" creationId="{DA013983-2F94-4BF8-BD86-B4F785B844BA}"/>
          </ac:spMkLst>
        </pc:spChg>
        <pc:spChg chg="del">
          <ac:chgData name="Andrea Lazzari" userId="4df81d4f-e637-476f-a706-6d00c2edb6ba" providerId="ADAL" clId="{10828380-AD94-4EA5-B065-D59B8FD73D53}" dt="2021-04-14T14:11:32.553" v="851" actId="478"/>
          <ac:spMkLst>
            <pc:docMk/>
            <pc:sldMk cId="2586494238" sldId="264"/>
            <ac:spMk id="6" creationId="{178EC79B-3CEA-4417-AAAD-AF3A517D5628}"/>
          </ac:spMkLst>
        </pc:spChg>
        <pc:spChg chg="add del mod">
          <ac:chgData name="Andrea Lazzari" userId="4df81d4f-e637-476f-a706-6d00c2edb6ba" providerId="ADAL" clId="{10828380-AD94-4EA5-B065-D59B8FD73D53}" dt="2021-04-14T14:14:49.764" v="912" actId="478"/>
          <ac:spMkLst>
            <pc:docMk/>
            <pc:sldMk cId="2586494238" sldId="264"/>
            <ac:spMk id="7" creationId="{2F5A538C-D0E1-4185-9FB0-B70338286313}"/>
          </ac:spMkLst>
        </pc:spChg>
        <pc:spChg chg="add del mod">
          <ac:chgData name="Andrea Lazzari" userId="4df81d4f-e637-476f-a706-6d00c2edb6ba" providerId="ADAL" clId="{10828380-AD94-4EA5-B065-D59B8FD73D53}" dt="2021-04-14T14:14:49.764" v="912" actId="478"/>
          <ac:spMkLst>
            <pc:docMk/>
            <pc:sldMk cId="2586494238" sldId="264"/>
            <ac:spMk id="9" creationId="{DDA80127-B94A-4969-A211-C15BFE1981F7}"/>
          </ac:spMkLst>
        </pc:spChg>
        <pc:spChg chg="add del mod">
          <ac:chgData name="Andrea Lazzari" userId="4df81d4f-e637-476f-a706-6d00c2edb6ba" providerId="ADAL" clId="{10828380-AD94-4EA5-B065-D59B8FD73D53}" dt="2021-04-14T14:14:49.764" v="912" actId="478"/>
          <ac:spMkLst>
            <pc:docMk/>
            <pc:sldMk cId="2586494238" sldId="264"/>
            <ac:spMk id="11" creationId="{0C77801A-A65D-4B38-A7A3-39A9DF101787}"/>
          </ac:spMkLst>
        </pc:spChg>
        <pc:spChg chg="add mod">
          <ac:chgData name="Andrea Lazzari" userId="4df81d4f-e637-476f-a706-6d00c2edb6ba" providerId="ADAL" clId="{10828380-AD94-4EA5-B065-D59B8FD73D53}" dt="2021-04-16T13:45:20.858" v="6511" actId="1076"/>
          <ac:spMkLst>
            <pc:docMk/>
            <pc:sldMk cId="2586494238" sldId="264"/>
            <ac:spMk id="12" creationId="{8BD2B002-2485-42B8-A9F6-A635CC825ADA}"/>
          </ac:spMkLst>
        </pc:spChg>
        <pc:spChg chg="add mod">
          <ac:chgData name="Andrea Lazzari" userId="4df81d4f-e637-476f-a706-6d00c2edb6ba" providerId="ADAL" clId="{10828380-AD94-4EA5-B065-D59B8FD73D53}" dt="2021-04-16T13:45:20.858" v="6511" actId="1076"/>
          <ac:spMkLst>
            <pc:docMk/>
            <pc:sldMk cId="2586494238" sldId="264"/>
            <ac:spMk id="14" creationId="{DFDE1A49-4AB3-4FEA-A7A0-01A11FC42C26}"/>
          </ac:spMkLst>
        </pc:spChg>
        <pc:spChg chg="add mod">
          <ac:chgData name="Andrea Lazzari" userId="4df81d4f-e637-476f-a706-6d00c2edb6ba" providerId="ADAL" clId="{10828380-AD94-4EA5-B065-D59B8FD73D53}" dt="2021-04-16T13:45:20.858" v="6511" actId="1076"/>
          <ac:spMkLst>
            <pc:docMk/>
            <pc:sldMk cId="2586494238" sldId="264"/>
            <ac:spMk id="16" creationId="{302974C9-A84E-4152-93A4-C80877A56ABB}"/>
          </ac:spMkLst>
        </pc:spChg>
        <pc:spChg chg="add del">
          <ac:chgData name="Andrea Lazzari" userId="4df81d4f-e637-476f-a706-6d00c2edb6ba" providerId="ADAL" clId="{10828380-AD94-4EA5-B065-D59B8FD73D53}" dt="2021-04-14T16:23:50.352" v="3999" actId="22"/>
          <ac:spMkLst>
            <pc:docMk/>
            <pc:sldMk cId="2586494238" sldId="264"/>
            <ac:spMk id="18" creationId="{4C13B160-1E04-4B6B-9781-0DABDAEAC0E7}"/>
          </ac:spMkLst>
        </pc:spChg>
        <pc:spChg chg="add mod">
          <ac:chgData name="Andrea Lazzari" userId="4df81d4f-e637-476f-a706-6d00c2edb6ba" providerId="ADAL" clId="{10828380-AD94-4EA5-B065-D59B8FD73D53}" dt="2021-04-19T15:17:44.068" v="7660" actId="20577"/>
          <ac:spMkLst>
            <pc:docMk/>
            <pc:sldMk cId="2586494238" sldId="264"/>
            <ac:spMk id="20" creationId="{8BC38BDC-5B59-42F8-AFBD-9640CD662C58}"/>
          </ac:spMkLst>
        </pc:spChg>
        <pc:spChg chg="add mod">
          <ac:chgData name="Andrea Lazzari" userId="4df81d4f-e637-476f-a706-6d00c2edb6ba" providerId="ADAL" clId="{10828380-AD94-4EA5-B065-D59B8FD73D53}" dt="2021-04-19T15:17:09.283" v="7651" actId="1076"/>
          <ac:spMkLst>
            <pc:docMk/>
            <pc:sldMk cId="2586494238" sldId="264"/>
            <ac:spMk id="21" creationId="{B3C974BE-D7F7-4554-9760-B22D924CFC8C}"/>
          </ac:spMkLst>
        </pc:spChg>
        <pc:picChg chg="add del mod">
          <ac:chgData name="Andrea Lazzari" userId="4df81d4f-e637-476f-a706-6d00c2edb6ba" providerId="ADAL" clId="{10828380-AD94-4EA5-B065-D59B8FD73D53}" dt="2021-04-14T14:14:49.764" v="912" actId="478"/>
          <ac:picMkLst>
            <pc:docMk/>
            <pc:sldMk cId="2586494238" sldId="264"/>
            <ac:picMk id="10" creationId="{44B51A4C-AF75-4A21-BE65-4ED60E9DD39F}"/>
          </ac:picMkLst>
        </pc:picChg>
        <pc:picChg chg="add mod">
          <ac:chgData name="Andrea Lazzari" userId="4df81d4f-e637-476f-a706-6d00c2edb6ba" providerId="ADAL" clId="{10828380-AD94-4EA5-B065-D59B8FD73D53}" dt="2021-04-16T13:45:20.858" v="6511" actId="1076"/>
          <ac:picMkLst>
            <pc:docMk/>
            <pc:sldMk cId="2586494238" sldId="264"/>
            <ac:picMk id="15" creationId="{47272A81-4BEB-4717-90D3-ABF1AC0F5485}"/>
          </ac:picMkLst>
        </pc:picChg>
        <pc:cxnChg chg="add del mod">
          <ac:chgData name="Andrea Lazzari" userId="4df81d4f-e637-476f-a706-6d00c2edb6ba" providerId="ADAL" clId="{10828380-AD94-4EA5-B065-D59B8FD73D53}" dt="2021-04-14T14:14:49.764" v="912" actId="478"/>
          <ac:cxnSpMkLst>
            <pc:docMk/>
            <pc:sldMk cId="2586494238" sldId="264"/>
            <ac:cxnSpMk id="8" creationId="{1B7930CA-93FC-47BE-AC5D-0E503EB7F0C1}"/>
          </ac:cxnSpMkLst>
        </pc:cxnChg>
        <pc:cxnChg chg="add mod">
          <ac:chgData name="Andrea Lazzari" userId="4df81d4f-e637-476f-a706-6d00c2edb6ba" providerId="ADAL" clId="{10828380-AD94-4EA5-B065-D59B8FD73D53}" dt="2021-04-16T13:45:20.858" v="6511" actId="1076"/>
          <ac:cxnSpMkLst>
            <pc:docMk/>
            <pc:sldMk cId="2586494238" sldId="264"/>
            <ac:cxnSpMk id="13" creationId="{2653D94A-9A2B-4965-84D2-F0BF2629E523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20T14:31:10.099" v="8346" actId="1076"/>
        <pc:sldMkLst>
          <pc:docMk/>
          <pc:sldMk cId="383570338" sldId="265"/>
        </pc:sldMkLst>
        <pc:spChg chg="mod">
          <ac:chgData name="Andrea Lazzari" userId="4df81d4f-e637-476f-a706-6d00c2edb6ba" providerId="ADAL" clId="{10828380-AD94-4EA5-B065-D59B8FD73D53}" dt="2021-04-16T13:23:37.838" v="6296" actId="115"/>
          <ac:spMkLst>
            <pc:docMk/>
            <pc:sldMk cId="383570338" sldId="265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20T14:28:17.619" v="8290" actId="16959"/>
          <ac:spMkLst>
            <pc:docMk/>
            <pc:sldMk cId="383570338" sldId="265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41.101" v="855" actId="478"/>
          <ac:spMkLst>
            <pc:docMk/>
            <pc:sldMk cId="383570338" sldId="265"/>
            <ac:spMk id="4" creationId="{3B94C400-813D-4729-8E97-9BB99DB94074}"/>
          </ac:spMkLst>
        </pc:spChg>
        <pc:spChg chg="del">
          <ac:chgData name="Andrea Lazzari" userId="4df81d4f-e637-476f-a706-6d00c2edb6ba" providerId="ADAL" clId="{10828380-AD94-4EA5-B065-D59B8FD73D53}" dt="2021-04-14T14:11:41.101" v="855" actId="478"/>
          <ac:spMkLst>
            <pc:docMk/>
            <pc:sldMk cId="383570338" sldId="265"/>
            <ac:spMk id="5" creationId="{105933A3-6B76-474E-A8BB-7E3004A85ABD}"/>
          </ac:spMkLst>
        </pc:spChg>
        <pc:spChg chg="del">
          <ac:chgData name="Andrea Lazzari" userId="4df81d4f-e637-476f-a706-6d00c2edb6ba" providerId="ADAL" clId="{10828380-AD94-4EA5-B065-D59B8FD73D53}" dt="2021-04-14T14:11:41.101" v="855" actId="478"/>
          <ac:spMkLst>
            <pc:docMk/>
            <pc:sldMk cId="383570338" sldId="265"/>
            <ac:spMk id="6" creationId="{1730B3D2-C374-4C2B-976A-4ECE0111E45E}"/>
          </ac:spMkLst>
        </pc:spChg>
        <pc:spChg chg="add mod">
          <ac:chgData name="Andrea Lazzari" userId="4df81d4f-e637-476f-a706-6d00c2edb6ba" providerId="ADAL" clId="{10828380-AD94-4EA5-B065-D59B8FD73D53}" dt="2021-04-20T14:31:10.099" v="8346" actId="1076"/>
          <ac:spMkLst>
            <pc:docMk/>
            <pc:sldMk cId="383570338" sldId="265"/>
            <ac:spMk id="6" creationId="{A2B5289F-4B13-4997-A1E4-E2CBB4552196}"/>
          </ac:spMkLst>
        </pc:spChg>
        <pc:spChg chg="add del mod">
          <ac:chgData name="Andrea Lazzari" userId="4df81d4f-e637-476f-a706-6d00c2edb6ba" providerId="ADAL" clId="{10828380-AD94-4EA5-B065-D59B8FD73D53}" dt="2021-04-20T14:28:47.032" v="8293"/>
          <ac:spMkLst>
            <pc:docMk/>
            <pc:sldMk cId="383570338" sldId="265"/>
            <ac:spMk id="7" creationId="{3D81EDDE-C2EC-4C6D-B7A2-68F090367A7D}"/>
          </ac:spMkLst>
        </pc:spChg>
        <pc:spChg chg="add del mod">
          <ac:chgData name="Andrea Lazzari" userId="4df81d4f-e637-476f-a706-6d00c2edb6ba" providerId="ADAL" clId="{10828380-AD94-4EA5-B065-D59B8FD73D53}" dt="2021-04-14T14:15:02.310" v="916" actId="478"/>
          <ac:spMkLst>
            <pc:docMk/>
            <pc:sldMk cId="383570338" sldId="265"/>
            <ac:spMk id="7" creationId="{C8C90EEE-F525-4514-B535-0F5FE4D1B11C}"/>
          </ac:spMkLst>
        </pc:spChg>
        <pc:spChg chg="add mod">
          <ac:chgData name="Andrea Lazzari" userId="4df81d4f-e637-476f-a706-6d00c2edb6ba" providerId="ADAL" clId="{10828380-AD94-4EA5-B065-D59B8FD73D53}" dt="2021-04-20T14:30:44.592" v="8340" actId="1076"/>
          <ac:spMkLst>
            <pc:docMk/>
            <pc:sldMk cId="383570338" sldId="265"/>
            <ac:spMk id="8" creationId="{206AFBFD-B0CB-4327-9FBC-00CB7FB23E74}"/>
          </ac:spMkLst>
        </pc:spChg>
        <pc:spChg chg="add del mod">
          <ac:chgData name="Andrea Lazzari" userId="4df81d4f-e637-476f-a706-6d00c2edb6ba" providerId="ADAL" clId="{10828380-AD94-4EA5-B065-D59B8FD73D53}" dt="2021-04-14T14:15:02.310" v="916" actId="478"/>
          <ac:spMkLst>
            <pc:docMk/>
            <pc:sldMk cId="383570338" sldId="265"/>
            <ac:spMk id="9" creationId="{3D120EEE-5BFD-4CE4-B77A-124848EB156E}"/>
          </ac:spMkLst>
        </pc:spChg>
        <pc:spChg chg="add del mod">
          <ac:chgData name="Andrea Lazzari" userId="4df81d4f-e637-476f-a706-6d00c2edb6ba" providerId="ADAL" clId="{10828380-AD94-4EA5-B065-D59B8FD73D53}" dt="2021-04-14T14:15:02.310" v="916" actId="478"/>
          <ac:spMkLst>
            <pc:docMk/>
            <pc:sldMk cId="383570338" sldId="265"/>
            <ac:spMk id="11" creationId="{E5138EEF-3B08-49BB-B7E8-94E6DFB39BB2}"/>
          </ac:spMkLst>
        </pc:spChg>
        <pc:spChg chg="add mod">
          <ac:chgData name="Andrea Lazzari" userId="4df81d4f-e637-476f-a706-6d00c2edb6ba" providerId="ADAL" clId="{10828380-AD94-4EA5-B065-D59B8FD73D53}" dt="2021-04-14T14:15:02.698" v="917"/>
          <ac:spMkLst>
            <pc:docMk/>
            <pc:sldMk cId="383570338" sldId="265"/>
            <ac:spMk id="12" creationId="{54C5C47B-E291-490C-B14F-7031F880E9BB}"/>
          </ac:spMkLst>
        </pc:spChg>
        <pc:spChg chg="add mod">
          <ac:chgData name="Andrea Lazzari" userId="4df81d4f-e637-476f-a706-6d00c2edb6ba" providerId="ADAL" clId="{10828380-AD94-4EA5-B065-D59B8FD73D53}" dt="2021-04-14T14:15:02.698" v="917"/>
          <ac:spMkLst>
            <pc:docMk/>
            <pc:sldMk cId="383570338" sldId="265"/>
            <ac:spMk id="14" creationId="{FDACFF27-C0E4-4792-B1CC-81C762BF9FB0}"/>
          </ac:spMkLst>
        </pc:spChg>
        <pc:spChg chg="add mod">
          <ac:chgData name="Andrea Lazzari" userId="4df81d4f-e637-476f-a706-6d00c2edb6ba" providerId="ADAL" clId="{10828380-AD94-4EA5-B065-D59B8FD73D53}" dt="2021-04-14T14:15:02.698" v="917"/>
          <ac:spMkLst>
            <pc:docMk/>
            <pc:sldMk cId="383570338" sldId="265"/>
            <ac:spMk id="16" creationId="{B0E04494-6AB7-444B-A9EA-0423DABEF7A6}"/>
          </ac:spMkLst>
        </pc:spChg>
        <pc:spChg chg="add del mod">
          <ac:chgData name="Andrea Lazzari" userId="4df81d4f-e637-476f-a706-6d00c2edb6ba" providerId="ADAL" clId="{10828380-AD94-4EA5-B065-D59B8FD73D53}" dt="2021-04-20T14:29:49.301" v="8331" actId="1076"/>
          <ac:spMkLst>
            <pc:docMk/>
            <pc:sldMk cId="383570338" sldId="265"/>
            <ac:spMk id="17" creationId="{2BBA83BA-3260-4278-B0D4-DF9F57FAA26A}"/>
          </ac:spMkLst>
        </pc:spChg>
        <pc:picChg chg="add mod">
          <ac:chgData name="Andrea Lazzari" userId="4df81d4f-e637-476f-a706-6d00c2edb6ba" providerId="ADAL" clId="{10828380-AD94-4EA5-B065-D59B8FD73D53}" dt="2021-04-20T14:31:07.603" v="8345" actId="1076"/>
          <ac:picMkLst>
            <pc:docMk/>
            <pc:sldMk cId="383570338" sldId="265"/>
            <ac:picMk id="5" creationId="{D3481294-5407-4AAF-9889-B13C0F1CDD32}"/>
          </ac:picMkLst>
        </pc:picChg>
        <pc:picChg chg="add del mod">
          <ac:chgData name="Andrea Lazzari" userId="4df81d4f-e637-476f-a706-6d00c2edb6ba" providerId="ADAL" clId="{10828380-AD94-4EA5-B065-D59B8FD73D53}" dt="2021-04-14T14:15:02.310" v="916" actId="478"/>
          <ac:picMkLst>
            <pc:docMk/>
            <pc:sldMk cId="383570338" sldId="265"/>
            <ac:picMk id="10" creationId="{7FE4968F-6CBD-415D-861A-D152985859EA}"/>
          </ac:picMkLst>
        </pc:picChg>
        <pc:picChg chg="add mod">
          <ac:chgData name="Andrea Lazzari" userId="4df81d4f-e637-476f-a706-6d00c2edb6ba" providerId="ADAL" clId="{10828380-AD94-4EA5-B065-D59B8FD73D53}" dt="2021-04-14T14:15:02.698" v="917"/>
          <ac:picMkLst>
            <pc:docMk/>
            <pc:sldMk cId="383570338" sldId="265"/>
            <ac:picMk id="15" creationId="{D234E1DB-2A48-463A-BB93-967360B71C15}"/>
          </ac:picMkLst>
        </pc:picChg>
        <pc:cxnChg chg="add del mod">
          <ac:chgData name="Andrea Lazzari" userId="4df81d4f-e637-476f-a706-6d00c2edb6ba" providerId="ADAL" clId="{10828380-AD94-4EA5-B065-D59B8FD73D53}" dt="2021-04-14T14:15:02.310" v="916" actId="478"/>
          <ac:cxnSpMkLst>
            <pc:docMk/>
            <pc:sldMk cId="383570338" sldId="265"/>
            <ac:cxnSpMk id="8" creationId="{C37B333E-8764-4EC2-856A-06427D8286C4}"/>
          </ac:cxnSpMkLst>
        </pc:cxnChg>
        <pc:cxnChg chg="add mod">
          <ac:chgData name="Andrea Lazzari" userId="4df81d4f-e637-476f-a706-6d00c2edb6ba" providerId="ADAL" clId="{10828380-AD94-4EA5-B065-D59B8FD73D53}" dt="2021-04-14T14:15:02.698" v="917"/>
          <ac:cxnSpMkLst>
            <pc:docMk/>
            <pc:sldMk cId="383570338" sldId="265"/>
            <ac:cxnSpMk id="13" creationId="{FC9ECE0B-206B-450A-9BF3-D713F3791E0C}"/>
          </ac:cxnSpMkLst>
        </pc:cxnChg>
        <pc:cxnChg chg="add mod">
          <ac:chgData name="Andrea Lazzari" userId="4df81d4f-e637-476f-a706-6d00c2edb6ba" providerId="ADAL" clId="{10828380-AD94-4EA5-B065-D59B8FD73D53}" dt="2021-04-20T14:30:46.481" v="8341" actId="1076"/>
          <ac:cxnSpMkLst>
            <pc:docMk/>
            <pc:sldMk cId="383570338" sldId="265"/>
            <ac:cxnSpMk id="18" creationId="{AA97606C-7B18-4D39-B9DC-AEBB1A45A0E9}"/>
          </ac:cxnSpMkLst>
        </pc:cxnChg>
        <pc:cxnChg chg="add mod">
          <ac:chgData name="Andrea Lazzari" userId="4df81d4f-e637-476f-a706-6d00c2edb6ba" providerId="ADAL" clId="{10828380-AD94-4EA5-B065-D59B8FD73D53}" dt="2021-04-20T14:30:56.699" v="8344" actId="14100"/>
          <ac:cxnSpMkLst>
            <pc:docMk/>
            <pc:sldMk cId="383570338" sldId="265"/>
            <ac:cxnSpMk id="19" creationId="{95ED965A-1D8A-40C2-B907-91BA27129281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17T14:11:56.870" v="7074" actId="1076"/>
        <pc:sldMkLst>
          <pc:docMk/>
          <pc:sldMk cId="1800005447" sldId="266"/>
        </pc:sldMkLst>
        <pc:spChg chg="mod">
          <ac:chgData name="Andrea Lazzari" userId="4df81d4f-e637-476f-a706-6d00c2edb6ba" providerId="ADAL" clId="{10828380-AD94-4EA5-B065-D59B8FD73D53}" dt="2021-04-16T13:23:41.959" v="6297" actId="115"/>
          <ac:spMkLst>
            <pc:docMk/>
            <pc:sldMk cId="1800005447" sldId="266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6T13:58:37.862" v="6694" actId="20577"/>
          <ac:spMkLst>
            <pc:docMk/>
            <pc:sldMk cId="1800005447" sldId="266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45.215" v="857" actId="478"/>
          <ac:spMkLst>
            <pc:docMk/>
            <pc:sldMk cId="1800005447" sldId="266"/>
            <ac:spMk id="4" creationId="{6C16C4AB-EE47-450C-96BA-0BC2819C5DD6}"/>
          </ac:spMkLst>
        </pc:spChg>
        <pc:spChg chg="del">
          <ac:chgData name="Andrea Lazzari" userId="4df81d4f-e637-476f-a706-6d00c2edb6ba" providerId="ADAL" clId="{10828380-AD94-4EA5-B065-D59B8FD73D53}" dt="2021-04-14T14:11:45.215" v="857" actId="478"/>
          <ac:spMkLst>
            <pc:docMk/>
            <pc:sldMk cId="1800005447" sldId="266"/>
            <ac:spMk id="5" creationId="{EED9D6BE-354E-4610-9118-3F866EF509CF}"/>
          </ac:spMkLst>
        </pc:spChg>
        <pc:spChg chg="del">
          <ac:chgData name="Andrea Lazzari" userId="4df81d4f-e637-476f-a706-6d00c2edb6ba" providerId="ADAL" clId="{10828380-AD94-4EA5-B065-D59B8FD73D53}" dt="2021-04-14T14:11:45.215" v="857" actId="478"/>
          <ac:spMkLst>
            <pc:docMk/>
            <pc:sldMk cId="1800005447" sldId="266"/>
            <ac:spMk id="6" creationId="{774A0D92-FC45-4C04-9A0F-BA4B86C8EC26}"/>
          </ac:spMkLst>
        </pc:spChg>
        <pc:spChg chg="add del mod">
          <ac:chgData name="Andrea Lazzari" userId="4df81d4f-e637-476f-a706-6d00c2edb6ba" providerId="ADAL" clId="{10828380-AD94-4EA5-B065-D59B8FD73D53}" dt="2021-04-14T14:15:07.212" v="918" actId="478"/>
          <ac:spMkLst>
            <pc:docMk/>
            <pc:sldMk cId="1800005447" sldId="266"/>
            <ac:spMk id="7" creationId="{1B6244E9-582A-4A7A-ABB1-78375CF3AA8D}"/>
          </ac:spMkLst>
        </pc:spChg>
        <pc:spChg chg="add del mod">
          <ac:chgData name="Andrea Lazzari" userId="4df81d4f-e637-476f-a706-6d00c2edb6ba" providerId="ADAL" clId="{10828380-AD94-4EA5-B065-D59B8FD73D53}" dt="2021-04-14T14:15:07.212" v="918" actId="478"/>
          <ac:spMkLst>
            <pc:docMk/>
            <pc:sldMk cId="1800005447" sldId="266"/>
            <ac:spMk id="9" creationId="{FAC1569D-A3B8-4029-8ACC-5DF5480EDCE5}"/>
          </ac:spMkLst>
        </pc:spChg>
        <pc:spChg chg="add del mod">
          <ac:chgData name="Andrea Lazzari" userId="4df81d4f-e637-476f-a706-6d00c2edb6ba" providerId="ADAL" clId="{10828380-AD94-4EA5-B065-D59B8FD73D53}" dt="2021-04-14T14:15:07.212" v="918" actId="478"/>
          <ac:spMkLst>
            <pc:docMk/>
            <pc:sldMk cId="1800005447" sldId="266"/>
            <ac:spMk id="11" creationId="{DEEC485C-FCED-4DB0-AB06-AED1C7D36D79}"/>
          </ac:spMkLst>
        </pc:spChg>
        <pc:spChg chg="add mod">
          <ac:chgData name="Andrea Lazzari" userId="4df81d4f-e637-476f-a706-6d00c2edb6ba" providerId="ADAL" clId="{10828380-AD94-4EA5-B065-D59B8FD73D53}" dt="2021-04-14T14:15:07.624" v="919"/>
          <ac:spMkLst>
            <pc:docMk/>
            <pc:sldMk cId="1800005447" sldId="266"/>
            <ac:spMk id="12" creationId="{173844A4-55FD-4D0F-A0C1-E49BA5660A29}"/>
          </ac:spMkLst>
        </pc:spChg>
        <pc:spChg chg="add mod">
          <ac:chgData name="Andrea Lazzari" userId="4df81d4f-e637-476f-a706-6d00c2edb6ba" providerId="ADAL" clId="{10828380-AD94-4EA5-B065-D59B8FD73D53}" dt="2021-04-14T14:15:07.624" v="919"/>
          <ac:spMkLst>
            <pc:docMk/>
            <pc:sldMk cId="1800005447" sldId="266"/>
            <ac:spMk id="14" creationId="{B4032B03-EDFB-4922-8951-A9ADC2089BA2}"/>
          </ac:spMkLst>
        </pc:spChg>
        <pc:spChg chg="add mod">
          <ac:chgData name="Andrea Lazzari" userId="4df81d4f-e637-476f-a706-6d00c2edb6ba" providerId="ADAL" clId="{10828380-AD94-4EA5-B065-D59B8FD73D53}" dt="2021-04-14T14:15:07.624" v="919"/>
          <ac:spMkLst>
            <pc:docMk/>
            <pc:sldMk cId="1800005447" sldId="266"/>
            <ac:spMk id="16" creationId="{BC0EA373-55D5-4B7F-B93A-F54575DA2B4C}"/>
          </ac:spMkLst>
        </pc:spChg>
        <pc:grpChg chg="add mod">
          <ac:chgData name="Andrea Lazzari" userId="4df81d4f-e637-476f-a706-6d00c2edb6ba" providerId="ADAL" clId="{10828380-AD94-4EA5-B065-D59B8FD73D53}" dt="2021-04-17T14:11:56.870" v="7074" actId="1076"/>
          <ac:grpSpMkLst>
            <pc:docMk/>
            <pc:sldMk cId="1800005447" sldId="266"/>
            <ac:grpSpMk id="8" creationId="{4CF8A017-596B-40BD-8975-2C6D5ECA160A}"/>
          </ac:grpSpMkLst>
        </pc:grpChg>
        <pc:grpChg chg="add mod">
          <ac:chgData name="Andrea Lazzari" userId="4df81d4f-e637-476f-a706-6d00c2edb6ba" providerId="ADAL" clId="{10828380-AD94-4EA5-B065-D59B8FD73D53}" dt="2021-04-15T07:59:52.223" v="4811" actId="164"/>
          <ac:grpSpMkLst>
            <pc:docMk/>
            <pc:sldMk cId="1800005447" sldId="266"/>
            <ac:grpSpMk id="21" creationId="{116951A2-BB8D-4A6B-ADA8-B862DD20FBBA}"/>
          </ac:grpSpMkLst>
        </pc:grpChg>
        <pc:grpChg chg="add del mod">
          <ac:chgData name="Andrea Lazzari" userId="4df81d4f-e637-476f-a706-6d00c2edb6ba" providerId="ADAL" clId="{10828380-AD94-4EA5-B065-D59B8FD73D53}" dt="2021-04-15T08:06:07.539" v="4933" actId="478"/>
          <ac:grpSpMkLst>
            <pc:docMk/>
            <pc:sldMk cId="1800005447" sldId="266"/>
            <ac:grpSpMk id="22" creationId="{A73B0C1A-57BC-43B3-A951-A84B37F4475F}"/>
          </ac:grpSpMkLst>
        </pc:grpChg>
        <pc:grpChg chg="add del mod">
          <ac:chgData name="Andrea Lazzari" userId="4df81d4f-e637-476f-a706-6d00c2edb6ba" providerId="ADAL" clId="{10828380-AD94-4EA5-B065-D59B8FD73D53}" dt="2021-04-17T13:55:54.688" v="7049" actId="478"/>
          <ac:grpSpMkLst>
            <pc:docMk/>
            <pc:sldMk cId="1800005447" sldId="266"/>
            <ac:grpSpMk id="27" creationId="{8C8B93AE-9516-4F31-8C41-194D2F5A39AA}"/>
          </ac:grpSpMkLst>
        </pc:grpChg>
        <pc:picChg chg="add mod">
          <ac:chgData name="Andrea Lazzari" userId="4df81d4f-e637-476f-a706-6d00c2edb6ba" providerId="ADAL" clId="{10828380-AD94-4EA5-B065-D59B8FD73D53}" dt="2021-04-17T14:11:33.440" v="7070" actId="164"/>
          <ac:picMkLst>
            <pc:docMk/>
            <pc:sldMk cId="1800005447" sldId="266"/>
            <ac:picMk id="5" creationId="{E8716330-E5D4-4AA9-898D-5EB817CB238B}"/>
          </ac:picMkLst>
        </pc:picChg>
        <pc:picChg chg="add mod">
          <ac:chgData name="Andrea Lazzari" userId="4df81d4f-e637-476f-a706-6d00c2edb6ba" providerId="ADAL" clId="{10828380-AD94-4EA5-B065-D59B8FD73D53}" dt="2021-04-17T14:11:33.440" v="7070" actId="164"/>
          <ac:picMkLst>
            <pc:docMk/>
            <pc:sldMk cId="1800005447" sldId="266"/>
            <ac:picMk id="7" creationId="{F1FD9858-E77C-4642-A1C9-E72FFBB2B91C}"/>
          </ac:picMkLst>
        </pc:picChg>
        <pc:picChg chg="add del mod">
          <ac:chgData name="Andrea Lazzari" userId="4df81d4f-e637-476f-a706-6d00c2edb6ba" providerId="ADAL" clId="{10828380-AD94-4EA5-B065-D59B8FD73D53}" dt="2021-04-14T14:15:07.212" v="918" actId="478"/>
          <ac:picMkLst>
            <pc:docMk/>
            <pc:sldMk cId="1800005447" sldId="266"/>
            <ac:picMk id="10" creationId="{203AB317-825A-4E58-816A-3B0F1ADDDB09}"/>
          </ac:picMkLst>
        </pc:picChg>
        <pc:picChg chg="add mod">
          <ac:chgData name="Andrea Lazzari" userId="4df81d4f-e637-476f-a706-6d00c2edb6ba" providerId="ADAL" clId="{10828380-AD94-4EA5-B065-D59B8FD73D53}" dt="2021-04-14T14:15:07.624" v="919"/>
          <ac:picMkLst>
            <pc:docMk/>
            <pc:sldMk cId="1800005447" sldId="266"/>
            <ac:picMk id="15" creationId="{9331EE05-2A45-4294-9C74-81248A985C4A}"/>
          </ac:picMkLst>
        </pc:picChg>
        <pc:picChg chg="add mod">
          <ac:chgData name="Andrea Lazzari" userId="4df81d4f-e637-476f-a706-6d00c2edb6ba" providerId="ADAL" clId="{10828380-AD94-4EA5-B065-D59B8FD73D53}" dt="2021-04-15T08:00:53.176" v="4818" actId="164"/>
          <ac:picMkLst>
            <pc:docMk/>
            <pc:sldMk cId="1800005447" sldId="266"/>
            <ac:picMk id="18" creationId="{0D497B7C-2C3B-4603-AB8E-3BE99577D83F}"/>
          </ac:picMkLst>
        </pc:picChg>
        <pc:picChg chg="add mod">
          <ac:chgData name="Andrea Lazzari" userId="4df81d4f-e637-476f-a706-6d00c2edb6ba" providerId="ADAL" clId="{10828380-AD94-4EA5-B065-D59B8FD73D53}" dt="2021-04-15T08:00:53.176" v="4818" actId="164"/>
          <ac:picMkLst>
            <pc:docMk/>
            <pc:sldMk cId="1800005447" sldId="266"/>
            <ac:picMk id="20" creationId="{9F67392A-1340-41D7-92DD-DE6CC367C36A}"/>
          </ac:picMkLst>
        </pc:picChg>
        <pc:picChg chg="add mod">
          <ac:chgData name="Andrea Lazzari" userId="4df81d4f-e637-476f-a706-6d00c2edb6ba" providerId="ADAL" clId="{10828380-AD94-4EA5-B065-D59B8FD73D53}" dt="2021-04-15T08:07:40.006" v="4942" actId="164"/>
          <ac:picMkLst>
            <pc:docMk/>
            <pc:sldMk cId="1800005447" sldId="266"/>
            <ac:picMk id="24" creationId="{6B2C34F2-F29B-427A-9372-1762C094E535}"/>
          </ac:picMkLst>
        </pc:picChg>
        <pc:picChg chg="add mod">
          <ac:chgData name="Andrea Lazzari" userId="4df81d4f-e637-476f-a706-6d00c2edb6ba" providerId="ADAL" clId="{10828380-AD94-4EA5-B065-D59B8FD73D53}" dt="2021-04-15T08:07:40.006" v="4942" actId="164"/>
          <ac:picMkLst>
            <pc:docMk/>
            <pc:sldMk cId="1800005447" sldId="266"/>
            <ac:picMk id="26" creationId="{BB8B5F53-F5D7-4458-91C2-C718611F4416}"/>
          </ac:picMkLst>
        </pc:picChg>
        <pc:cxnChg chg="add del mod">
          <ac:chgData name="Andrea Lazzari" userId="4df81d4f-e637-476f-a706-6d00c2edb6ba" providerId="ADAL" clId="{10828380-AD94-4EA5-B065-D59B8FD73D53}" dt="2021-04-14T14:15:07.212" v="918" actId="478"/>
          <ac:cxnSpMkLst>
            <pc:docMk/>
            <pc:sldMk cId="1800005447" sldId="266"/>
            <ac:cxnSpMk id="8" creationId="{C8756B9C-2E5D-40A0-BC04-58D53ED865F6}"/>
          </ac:cxnSpMkLst>
        </pc:cxnChg>
        <pc:cxnChg chg="add mod">
          <ac:chgData name="Andrea Lazzari" userId="4df81d4f-e637-476f-a706-6d00c2edb6ba" providerId="ADAL" clId="{10828380-AD94-4EA5-B065-D59B8FD73D53}" dt="2021-04-14T14:15:07.624" v="919"/>
          <ac:cxnSpMkLst>
            <pc:docMk/>
            <pc:sldMk cId="1800005447" sldId="266"/>
            <ac:cxnSpMk id="13" creationId="{ED37B0AA-6E4A-46FE-A57D-70152EE1E6D0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20T13:38:38.904" v="8093" actId="20577"/>
        <pc:sldMkLst>
          <pc:docMk/>
          <pc:sldMk cId="3239412277" sldId="267"/>
        </pc:sldMkLst>
        <pc:spChg chg="del">
          <ac:chgData name="Andrea Lazzari" userId="4df81d4f-e637-476f-a706-6d00c2edb6ba" providerId="ADAL" clId="{10828380-AD94-4EA5-B065-D59B8FD73D53}" dt="2021-04-14T13:55:08.723" v="626" actId="478"/>
          <ac:spMkLst>
            <pc:docMk/>
            <pc:sldMk cId="3239412277" sldId="267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20T13:38:38.904" v="8093" actId="20577"/>
          <ac:spMkLst>
            <pc:docMk/>
            <pc:sldMk cId="3239412277" sldId="267"/>
            <ac:spMk id="3" creationId="{9A7F8925-FA10-4FBF-892B-BED2077159FA}"/>
          </ac:spMkLst>
        </pc:spChg>
        <pc:spChg chg="add mod">
          <ac:chgData name="Andrea Lazzari" userId="4df81d4f-e637-476f-a706-6d00c2edb6ba" providerId="ADAL" clId="{10828380-AD94-4EA5-B065-D59B8FD73D53}" dt="2021-04-16T13:23:45.409" v="6298" actId="115"/>
          <ac:spMkLst>
            <pc:docMk/>
            <pc:sldMk cId="3239412277" sldId="267"/>
            <ac:spMk id="4" creationId="{7DE57E95-8390-4753-A7D6-4795DCDDA5B7}"/>
          </ac:spMkLst>
        </pc:spChg>
        <pc:spChg chg="del">
          <ac:chgData name="Andrea Lazzari" userId="4df81d4f-e637-476f-a706-6d00c2edb6ba" providerId="ADAL" clId="{10828380-AD94-4EA5-B065-D59B8FD73D53}" dt="2021-04-14T14:11:50.210" v="859" actId="478"/>
          <ac:spMkLst>
            <pc:docMk/>
            <pc:sldMk cId="3239412277" sldId="267"/>
            <ac:spMk id="5" creationId="{BB931685-B769-465F-A3CA-848DF06AF59E}"/>
          </ac:spMkLst>
        </pc:spChg>
        <pc:spChg chg="del">
          <ac:chgData name="Andrea Lazzari" userId="4df81d4f-e637-476f-a706-6d00c2edb6ba" providerId="ADAL" clId="{10828380-AD94-4EA5-B065-D59B8FD73D53}" dt="2021-04-14T14:11:50.210" v="859" actId="478"/>
          <ac:spMkLst>
            <pc:docMk/>
            <pc:sldMk cId="3239412277" sldId="267"/>
            <ac:spMk id="6" creationId="{03254B2D-FAFE-4AE7-9753-CC4C48699A6D}"/>
          </ac:spMkLst>
        </pc:spChg>
        <pc:spChg chg="del">
          <ac:chgData name="Andrea Lazzari" userId="4df81d4f-e637-476f-a706-6d00c2edb6ba" providerId="ADAL" clId="{10828380-AD94-4EA5-B065-D59B8FD73D53}" dt="2021-04-14T14:11:50.210" v="859" actId="478"/>
          <ac:spMkLst>
            <pc:docMk/>
            <pc:sldMk cId="3239412277" sldId="267"/>
            <ac:spMk id="7" creationId="{7AB2B069-741E-4E42-8DDC-8392CCB873DB}"/>
          </ac:spMkLst>
        </pc:spChg>
        <pc:spChg chg="add del mod">
          <ac:chgData name="Andrea Lazzari" userId="4df81d4f-e637-476f-a706-6d00c2edb6ba" providerId="ADAL" clId="{10828380-AD94-4EA5-B065-D59B8FD73D53}" dt="2021-04-14T14:15:11.314" v="920" actId="478"/>
          <ac:spMkLst>
            <pc:docMk/>
            <pc:sldMk cId="3239412277" sldId="267"/>
            <ac:spMk id="8" creationId="{2A4F0B49-84FA-419E-8E3A-337D2BE4645B}"/>
          </ac:spMkLst>
        </pc:spChg>
        <pc:spChg chg="add del mod">
          <ac:chgData name="Andrea Lazzari" userId="4df81d4f-e637-476f-a706-6d00c2edb6ba" providerId="ADAL" clId="{10828380-AD94-4EA5-B065-D59B8FD73D53}" dt="2021-04-14T14:15:11.314" v="920" actId="478"/>
          <ac:spMkLst>
            <pc:docMk/>
            <pc:sldMk cId="3239412277" sldId="267"/>
            <ac:spMk id="10" creationId="{9DCB2F26-029D-4438-9C17-89D63FA9B8C9}"/>
          </ac:spMkLst>
        </pc:spChg>
        <pc:spChg chg="add del mod">
          <ac:chgData name="Andrea Lazzari" userId="4df81d4f-e637-476f-a706-6d00c2edb6ba" providerId="ADAL" clId="{10828380-AD94-4EA5-B065-D59B8FD73D53}" dt="2021-04-14T14:15:11.314" v="920" actId="478"/>
          <ac:spMkLst>
            <pc:docMk/>
            <pc:sldMk cId="3239412277" sldId="267"/>
            <ac:spMk id="12" creationId="{905C48D8-54F2-4117-A533-9B8D4028E86A}"/>
          </ac:spMkLst>
        </pc:spChg>
        <pc:spChg chg="add mod">
          <ac:chgData name="Andrea Lazzari" userId="4df81d4f-e637-476f-a706-6d00c2edb6ba" providerId="ADAL" clId="{10828380-AD94-4EA5-B065-D59B8FD73D53}" dt="2021-04-14T14:15:11.729" v="921"/>
          <ac:spMkLst>
            <pc:docMk/>
            <pc:sldMk cId="3239412277" sldId="267"/>
            <ac:spMk id="13" creationId="{96245755-9C11-4AB4-B2C8-423AB94D1F60}"/>
          </ac:spMkLst>
        </pc:spChg>
        <pc:spChg chg="add mod">
          <ac:chgData name="Andrea Lazzari" userId="4df81d4f-e637-476f-a706-6d00c2edb6ba" providerId="ADAL" clId="{10828380-AD94-4EA5-B065-D59B8FD73D53}" dt="2021-04-14T14:15:11.729" v="921"/>
          <ac:spMkLst>
            <pc:docMk/>
            <pc:sldMk cId="3239412277" sldId="267"/>
            <ac:spMk id="15" creationId="{879EBD8C-AED2-462B-AD8F-402822F23C8B}"/>
          </ac:spMkLst>
        </pc:spChg>
        <pc:spChg chg="add mod">
          <ac:chgData name="Andrea Lazzari" userId="4df81d4f-e637-476f-a706-6d00c2edb6ba" providerId="ADAL" clId="{10828380-AD94-4EA5-B065-D59B8FD73D53}" dt="2021-04-14T14:15:11.729" v="921"/>
          <ac:spMkLst>
            <pc:docMk/>
            <pc:sldMk cId="3239412277" sldId="267"/>
            <ac:spMk id="17" creationId="{F85A2938-0613-4DA6-834E-5E8ED49A7E15}"/>
          </ac:spMkLst>
        </pc:spChg>
        <pc:grpChg chg="add mod">
          <ac:chgData name="Andrea Lazzari" userId="4df81d4f-e637-476f-a706-6d00c2edb6ba" providerId="ADAL" clId="{10828380-AD94-4EA5-B065-D59B8FD73D53}" dt="2021-04-17T14:28:35.353" v="7097" actId="1076"/>
          <ac:grpSpMkLst>
            <pc:docMk/>
            <pc:sldMk cId="3239412277" sldId="267"/>
            <ac:grpSpMk id="8" creationId="{F613B4EA-4DCC-4366-B343-50AC0B203FF0}"/>
          </ac:grpSpMkLst>
        </pc:grpChg>
        <pc:grpChg chg="add del mod">
          <ac:chgData name="Andrea Lazzari" userId="4df81d4f-e637-476f-a706-6d00c2edb6ba" providerId="ADAL" clId="{10828380-AD94-4EA5-B065-D59B8FD73D53}" dt="2021-04-17T14:26:31.055" v="7075" actId="478"/>
          <ac:grpSpMkLst>
            <pc:docMk/>
            <pc:sldMk cId="3239412277" sldId="267"/>
            <ac:grpSpMk id="22" creationId="{A68151F5-FF1A-4D68-8F46-74F5E905128B}"/>
          </ac:grpSpMkLst>
        </pc:grpChg>
        <pc:picChg chg="add mod">
          <ac:chgData name="Andrea Lazzari" userId="4df81d4f-e637-476f-a706-6d00c2edb6ba" providerId="ADAL" clId="{10828380-AD94-4EA5-B065-D59B8FD73D53}" dt="2021-04-17T14:27:53.873" v="7090" actId="164"/>
          <ac:picMkLst>
            <pc:docMk/>
            <pc:sldMk cId="3239412277" sldId="267"/>
            <ac:picMk id="5" creationId="{78F5F02A-D49D-47BD-807F-5C4E0BE30CE7}"/>
          </ac:picMkLst>
        </pc:picChg>
        <pc:picChg chg="add mod">
          <ac:chgData name="Andrea Lazzari" userId="4df81d4f-e637-476f-a706-6d00c2edb6ba" providerId="ADAL" clId="{10828380-AD94-4EA5-B065-D59B8FD73D53}" dt="2021-04-17T14:27:53.873" v="7090" actId="164"/>
          <ac:picMkLst>
            <pc:docMk/>
            <pc:sldMk cId="3239412277" sldId="267"/>
            <ac:picMk id="7" creationId="{4736108C-1CF6-4300-94BE-37C1E261C20A}"/>
          </ac:picMkLst>
        </pc:picChg>
        <pc:picChg chg="add del mod">
          <ac:chgData name="Andrea Lazzari" userId="4df81d4f-e637-476f-a706-6d00c2edb6ba" providerId="ADAL" clId="{10828380-AD94-4EA5-B065-D59B8FD73D53}" dt="2021-04-14T14:15:11.314" v="920" actId="478"/>
          <ac:picMkLst>
            <pc:docMk/>
            <pc:sldMk cId="3239412277" sldId="267"/>
            <ac:picMk id="11" creationId="{52762B5D-D854-45B7-A119-7007ABE3D865}"/>
          </ac:picMkLst>
        </pc:picChg>
        <pc:picChg chg="add mod">
          <ac:chgData name="Andrea Lazzari" userId="4df81d4f-e637-476f-a706-6d00c2edb6ba" providerId="ADAL" clId="{10828380-AD94-4EA5-B065-D59B8FD73D53}" dt="2021-04-14T14:15:11.729" v="921"/>
          <ac:picMkLst>
            <pc:docMk/>
            <pc:sldMk cId="3239412277" sldId="267"/>
            <ac:picMk id="16" creationId="{D08912F7-2DD2-4657-8275-32569DCD5EEE}"/>
          </ac:picMkLst>
        </pc:picChg>
        <pc:picChg chg="add mod">
          <ac:chgData name="Andrea Lazzari" userId="4df81d4f-e637-476f-a706-6d00c2edb6ba" providerId="ADAL" clId="{10828380-AD94-4EA5-B065-D59B8FD73D53}" dt="2021-04-15T08:04:25.761" v="4926" actId="164"/>
          <ac:picMkLst>
            <pc:docMk/>
            <pc:sldMk cId="3239412277" sldId="267"/>
            <ac:picMk id="19" creationId="{49215186-F5E3-4A34-A0A4-679B25856228}"/>
          </ac:picMkLst>
        </pc:picChg>
        <pc:picChg chg="add mod">
          <ac:chgData name="Andrea Lazzari" userId="4df81d4f-e637-476f-a706-6d00c2edb6ba" providerId="ADAL" clId="{10828380-AD94-4EA5-B065-D59B8FD73D53}" dt="2021-04-15T08:04:25.761" v="4926" actId="164"/>
          <ac:picMkLst>
            <pc:docMk/>
            <pc:sldMk cId="3239412277" sldId="267"/>
            <ac:picMk id="21" creationId="{CB079E54-85D9-4510-AC3F-0BB4D499BF45}"/>
          </ac:picMkLst>
        </pc:picChg>
        <pc:cxnChg chg="add del mod">
          <ac:chgData name="Andrea Lazzari" userId="4df81d4f-e637-476f-a706-6d00c2edb6ba" providerId="ADAL" clId="{10828380-AD94-4EA5-B065-D59B8FD73D53}" dt="2021-04-14T14:15:11.314" v="920" actId="478"/>
          <ac:cxnSpMkLst>
            <pc:docMk/>
            <pc:sldMk cId="3239412277" sldId="267"/>
            <ac:cxnSpMk id="9" creationId="{7974F50A-1E1B-4B92-B22E-540F339E0869}"/>
          </ac:cxnSpMkLst>
        </pc:cxnChg>
        <pc:cxnChg chg="add mod">
          <ac:chgData name="Andrea Lazzari" userId="4df81d4f-e637-476f-a706-6d00c2edb6ba" providerId="ADAL" clId="{10828380-AD94-4EA5-B065-D59B8FD73D53}" dt="2021-04-14T14:15:11.729" v="921"/>
          <ac:cxnSpMkLst>
            <pc:docMk/>
            <pc:sldMk cId="3239412277" sldId="267"/>
            <ac:cxnSpMk id="14" creationId="{8D9C7219-190F-4A16-8D30-A68D634EC40D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17T13:52:09.484" v="7045"/>
        <pc:sldMkLst>
          <pc:docMk/>
          <pc:sldMk cId="2224832879" sldId="268"/>
        </pc:sldMkLst>
        <pc:spChg chg="del">
          <ac:chgData name="Andrea Lazzari" userId="4df81d4f-e637-476f-a706-6d00c2edb6ba" providerId="ADAL" clId="{10828380-AD94-4EA5-B065-D59B8FD73D53}" dt="2021-04-14T13:47:13.114" v="316" actId="478"/>
          <ac:spMkLst>
            <pc:docMk/>
            <pc:sldMk cId="2224832879" sldId="268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4T13:50:10.269" v="389" actId="1076"/>
          <ac:spMkLst>
            <pc:docMk/>
            <pc:sldMk cId="2224832879" sldId="268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2:00.380" v="863" actId="478"/>
          <ac:spMkLst>
            <pc:docMk/>
            <pc:sldMk cId="2224832879" sldId="268"/>
            <ac:spMk id="4" creationId="{39BA0173-0DB8-4E9F-B815-E6D210E00554}"/>
          </ac:spMkLst>
        </pc:spChg>
        <pc:spChg chg="del">
          <ac:chgData name="Andrea Lazzari" userId="4df81d4f-e637-476f-a706-6d00c2edb6ba" providerId="ADAL" clId="{10828380-AD94-4EA5-B065-D59B8FD73D53}" dt="2021-04-14T14:12:00.380" v="863" actId="478"/>
          <ac:spMkLst>
            <pc:docMk/>
            <pc:sldMk cId="2224832879" sldId="268"/>
            <ac:spMk id="5" creationId="{2C00BB8E-07C9-4740-B56C-78EA35FC3181}"/>
          </ac:spMkLst>
        </pc:spChg>
        <pc:spChg chg="del">
          <ac:chgData name="Andrea Lazzari" userId="4df81d4f-e637-476f-a706-6d00c2edb6ba" providerId="ADAL" clId="{10828380-AD94-4EA5-B065-D59B8FD73D53}" dt="2021-04-14T14:12:00.380" v="863" actId="478"/>
          <ac:spMkLst>
            <pc:docMk/>
            <pc:sldMk cId="2224832879" sldId="268"/>
            <ac:spMk id="6" creationId="{62D16E9E-E8F3-4359-8C07-0EF475045EF0}"/>
          </ac:spMkLst>
        </pc:spChg>
        <pc:spChg chg="add del mod">
          <ac:chgData name="Andrea Lazzari" userId="4df81d4f-e637-476f-a706-6d00c2edb6ba" providerId="ADAL" clId="{10828380-AD94-4EA5-B065-D59B8FD73D53}" dt="2021-04-14T14:15:18.924" v="924" actId="478"/>
          <ac:spMkLst>
            <pc:docMk/>
            <pc:sldMk cId="2224832879" sldId="268"/>
            <ac:spMk id="7" creationId="{CB12770E-48F0-4C78-A1CC-C404C2661B2B}"/>
          </ac:spMkLst>
        </pc:spChg>
        <pc:spChg chg="add del mod">
          <ac:chgData name="Andrea Lazzari" userId="4df81d4f-e637-476f-a706-6d00c2edb6ba" providerId="ADAL" clId="{10828380-AD94-4EA5-B065-D59B8FD73D53}" dt="2021-04-14T14:15:18.924" v="924" actId="478"/>
          <ac:spMkLst>
            <pc:docMk/>
            <pc:sldMk cId="2224832879" sldId="268"/>
            <ac:spMk id="9" creationId="{4E81C6DA-60EC-44C9-BE1B-62ABFAEE512C}"/>
          </ac:spMkLst>
        </pc:spChg>
        <pc:spChg chg="add del mod">
          <ac:chgData name="Andrea Lazzari" userId="4df81d4f-e637-476f-a706-6d00c2edb6ba" providerId="ADAL" clId="{10828380-AD94-4EA5-B065-D59B8FD73D53}" dt="2021-04-14T14:15:18.924" v="924" actId="478"/>
          <ac:spMkLst>
            <pc:docMk/>
            <pc:sldMk cId="2224832879" sldId="268"/>
            <ac:spMk id="11" creationId="{509FA665-F7EE-4334-B364-7AE397FD75BE}"/>
          </ac:spMkLst>
        </pc:spChg>
        <pc:spChg chg="add mod">
          <ac:chgData name="Andrea Lazzari" userId="4df81d4f-e637-476f-a706-6d00c2edb6ba" providerId="ADAL" clId="{10828380-AD94-4EA5-B065-D59B8FD73D53}" dt="2021-04-14T14:15:19.388" v="925"/>
          <ac:spMkLst>
            <pc:docMk/>
            <pc:sldMk cId="2224832879" sldId="268"/>
            <ac:spMk id="12" creationId="{F1ED6BD0-59B1-4EA7-B4C7-7D44C0DF3EC2}"/>
          </ac:spMkLst>
        </pc:spChg>
        <pc:spChg chg="add mod">
          <ac:chgData name="Andrea Lazzari" userId="4df81d4f-e637-476f-a706-6d00c2edb6ba" providerId="ADAL" clId="{10828380-AD94-4EA5-B065-D59B8FD73D53}" dt="2021-04-14T14:15:19.388" v="925"/>
          <ac:spMkLst>
            <pc:docMk/>
            <pc:sldMk cId="2224832879" sldId="268"/>
            <ac:spMk id="14" creationId="{2D37081C-BA02-4EC6-8433-038D66EA7D18}"/>
          </ac:spMkLst>
        </pc:spChg>
        <pc:spChg chg="add mod">
          <ac:chgData name="Andrea Lazzari" userId="4df81d4f-e637-476f-a706-6d00c2edb6ba" providerId="ADAL" clId="{10828380-AD94-4EA5-B065-D59B8FD73D53}" dt="2021-04-14T14:15:19.388" v="925"/>
          <ac:spMkLst>
            <pc:docMk/>
            <pc:sldMk cId="2224832879" sldId="268"/>
            <ac:spMk id="16" creationId="{EA2C3449-F653-4B37-945A-180E409CCFBC}"/>
          </ac:spMkLst>
        </pc:spChg>
        <pc:picChg chg="add del mod">
          <ac:chgData name="Andrea Lazzari" userId="4df81d4f-e637-476f-a706-6d00c2edb6ba" providerId="ADAL" clId="{10828380-AD94-4EA5-B065-D59B8FD73D53}" dt="2021-04-14T14:15:18.924" v="924" actId="478"/>
          <ac:picMkLst>
            <pc:docMk/>
            <pc:sldMk cId="2224832879" sldId="268"/>
            <ac:picMk id="10" creationId="{BE247A97-4F58-4E5B-9AF6-4B1C678FCD2F}"/>
          </ac:picMkLst>
        </pc:picChg>
        <pc:picChg chg="add mod">
          <ac:chgData name="Andrea Lazzari" userId="4df81d4f-e637-476f-a706-6d00c2edb6ba" providerId="ADAL" clId="{10828380-AD94-4EA5-B065-D59B8FD73D53}" dt="2021-04-14T14:15:19.388" v="925"/>
          <ac:picMkLst>
            <pc:docMk/>
            <pc:sldMk cId="2224832879" sldId="268"/>
            <ac:picMk id="15" creationId="{A6E8EBDB-B941-4117-84F0-1137D0C529E2}"/>
          </ac:picMkLst>
        </pc:picChg>
        <pc:cxnChg chg="add del mod">
          <ac:chgData name="Andrea Lazzari" userId="4df81d4f-e637-476f-a706-6d00c2edb6ba" providerId="ADAL" clId="{10828380-AD94-4EA5-B065-D59B8FD73D53}" dt="2021-04-14T14:15:18.924" v="924" actId="478"/>
          <ac:cxnSpMkLst>
            <pc:docMk/>
            <pc:sldMk cId="2224832879" sldId="268"/>
            <ac:cxnSpMk id="8" creationId="{A1633960-1329-4188-91C3-70B3824BA4FB}"/>
          </ac:cxnSpMkLst>
        </pc:cxnChg>
        <pc:cxnChg chg="add mod">
          <ac:chgData name="Andrea Lazzari" userId="4df81d4f-e637-476f-a706-6d00c2edb6ba" providerId="ADAL" clId="{10828380-AD94-4EA5-B065-D59B8FD73D53}" dt="2021-04-14T14:15:19.388" v="925"/>
          <ac:cxnSpMkLst>
            <pc:docMk/>
            <pc:sldMk cId="2224832879" sldId="268"/>
            <ac:cxnSpMk id="13" creationId="{F73F9827-0C5A-4236-8C52-8949BA7ACAE7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17T13:52:05.362" v="7044"/>
        <pc:sldMkLst>
          <pc:docMk/>
          <pc:sldMk cId="3705260828" sldId="269"/>
        </pc:sldMkLst>
        <pc:spChg chg="del">
          <ac:chgData name="Andrea Lazzari" userId="4df81d4f-e637-476f-a706-6d00c2edb6ba" providerId="ADAL" clId="{10828380-AD94-4EA5-B065-D59B8FD73D53}" dt="2021-04-14T14:11:55.216" v="861" actId="478"/>
          <ac:spMkLst>
            <pc:docMk/>
            <pc:sldMk cId="3705260828" sldId="269"/>
            <ac:spMk id="2" creationId="{BBC05535-94E4-45B1-A1BF-4B2A5A52BFF7}"/>
          </ac:spMkLst>
        </pc:spChg>
        <pc:spChg chg="mod">
          <ac:chgData name="Andrea Lazzari" userId="4df81d4f-e637-476f-a706-6d00c2edb6ba" providerId="ADAL" clId="{10828380-AD94-4EA5-B065-D59B8FD73D53}" dt="2021-04-16T13:59:00.327" v="6703" actId="20577"/>
          <ac:spMkLst>
            <pc:docMk/>
            <pc:sldMk cId="3705260828" sldId="269"/>
            <ac:spMk id="3" creationId="{9A7F8925-FA10-4FBF-892B-BED2077159FA}"/>
          </ac:spMkLst>
        </pc:spChg>
        <pc:spChg chg="mod">
          <ac:chgData name="Andrea Lazzari" userId="4df81d4f-e637-476f-a706-6d00c2edb6ba" providerId="ADAL" clId="{10828380-AD94-4EA5-B065-D59B8FD73D53}" dt="2021-04-16T13:23:50.005" v="6299" actId="115"/>
          <ac:spMkLst>
            <pc:docMk/>
            <pc:sldMk cId="3705260828" sldId="269"/>
            <ac:spMk id="4" creationId="{7DE57E95-8390-4753-A7D6-4795DCDDA5B7}"/>
          </ac:spMkLst>
        </pc:spChg>
        <pc:spChg chg="del">
          <ac:chgData name="Andrea Lazzari" userId="4df81d4f-e637-476f-a706-6d00c2edb6ba" providerId="ADAL" clId="{10828380-AD94-4EA5-B065-D59B8FD73D53}" dt="2021-04-14T14:11:55.216" v="861" actId="478"/>
          <ac:spMkLst>
            <pc:docMk/>
            <pc:sldMk cId="3705260828" sldId="269"/>
            <ac:spMk id="5" creationId="{36CCBCD2-16D3-4AD8-9B92-AF66F882FD17}"/>
          </ac:spMkLst>
        </pc:spChg>
        <pc:spChg chg="del">
          <ac:chgData name="Andrea Lazzari" userId="4df81d4f-e637-476f-a706-6d00c2edb6ba" providerId="ADAL" clId="{10828380-AD94-4EA5-B065-D59B8FD73D53}" dt="2021-04-14T14:11:55.216" v="861" actId="478"/>
          <ac:spMkLst>
            <pc:docMk/>
            <pc:sldMk cId="3705260828" sldId="269"/>
            <ac:spMk id="6" creationId="{5B6C3A4F-97A3-47BF-9A04-B59573765905}"/>
          </ac:spMkLst>
        </pc:spChg>
        <pc:spChg chg="add del mod">
          <ac:chgData name="Andrea Lazzari" userId="4df81d4f-e637-476f-a706-6d00c2edb6ba" providerId="ADAL" clId="{10828380-AD94-4EA5-B065-D59B8FD73D53}" dt="2021-04-14T14:15:15.174" v="922" actId="478"/>
          <ac:spMkLst>
            <pc:docMk/>
            <pc:sldMk cId="3705260828" sldId="269"/>
            <ac:spMk id="7" creationId="{F4936B56-3F9C-4E09-B232-204C2D0438AD}"/>
          </ac:spMkLst>
        </pc:spChg>
        <pc:spChg chg="add del mod">
          <ac:chgData name="Andrea Lazzari" userId="4df81d4f-e637-476f-a706-6d00c2edb6ba" providerId="ADAL" clId="{10828380-AD94-4EA5-B065-D59B8FD73D53}" dt="2021-04-14T14:15:15.174" v="922" actId="478"/>
          <ac:spMkLst>
            <pc:docMk/>
            <pc:sldMk cId="3705260828" sldId="269"/>
            <ac:spMk id="9" creationId="{B0B7A678-D871-4DA8-B742-24EC1F903388}"/>
          </ac:spMkLst>
        </pc:spChg>
        <pc:spChg chg="add del mod">
          <ac:chgData name="Andrea Lazzari" userId="4df81d4f-e637-476f-a706-6d00c2edb6ba" providerId="ADAL" clId="{10828380-AD94-4EA5-B065-D59B8FD73D53}" dt="2021-04-14T14:15:15.174" v="922" actId="478"/>
          <ac:spMkLst>
            <pc:docMk/>
            <pc:sldMk cId="3705260828" sldId="269"/>
            <ac:spMk id="11" creationId="{3E789700-EB87-43CB-8094-4D326BF05B88}"/>
          </ac:spMkLst>
        </pc:spChg>
        <pc:spChg chg="add mod">
          <ac:chgData name="Andrea Lazzari" userId="4df81d4f-e637-476f-a706-6d00c2edb6ba" providerId="ADAL" clId="{10828380-AD94-4EA5-B065-D59B8FD73D53}" dt="2021-04-14T14:15:15.602" v="923"/>
          <ac:spMkLst>
            <pc:docMk/>
            <pc:sldMk cId="3705260828" sldId="269"/>
            <ac:spMk id="12" creationId="{C1CA8B6C-CC5D-46FF-9363-CC7BC2EE9DEA}"/>
          </ac:spMkLst>
        </pc:spChg>
        <pc:spChg chg="add mod">
          <ac:chgData name="Andrea Lazzari" userId="4df81d4f-e637-476f-a706-6d00c2edb6ba" providerId="ADAL" clId="{10828380-AD94-4EA5-B065-D59B8FD73D53}" dt="2021-04-14T14:15:15.602" v="923"/>
          <ac:spMkLst>
            <pc:docMk/>
            <pc:sldMk cId="3705260828" sldId="269"/>
            <ac:spMk id="14" creationId="{0AE0121A-EA27-4CBA-8E8A-4A7F00DBD3F4}"/>
          </ac:spMkLst>
        </pc:spChg>
        <pc:spChg chg="add mod">
          <ac:chgData name="Andrea Lazzari" userId="4df81d4f-e637-476f-a706-6d00c2edb6ba" providerId="ADAL" clId="{10828380-AD94-4EA5-B065-D59B8FD73D53}" dt="2021-04-14T14:15:15.602" v="923"/>
          <ac:spMkLst>
            <pc:docMk/>
            <pc:sldMk cId="3705260828" sldId="269"/>
            <ac:spMk id="16" creationId="{9A880D6C-5D9C-4E24-85F9-B73285153912}"/>
          </ac:spMkLst>
        </pc:spChg>
        <pc:picChg chg="add del mod">
          <ac:chgData name="Andrea Lazzari" userId="4df81d4f-e637-476f-a706-6d00c2edb6ba" providerId="ADAL" clId="{10828380-AD94-4EA5-B065-D59B8FD73D53}" dt="2021-04-14T14:15:15.174" v="922" actId="478"/>
          <ac:picMkLst>
            <pc:docMk/>
            <pc:sldMk cId="3705260828" sldId="269"/>
            <ac:picMk id="10" creationId="{3218B81E-8B55-4E1C-8926-23D41AFAA33A}"/>
          </ac:picMkLst>
        </pc:picChg>
        <pc:picChg chg="add mod">
          <ac:chgData name="Andrea Lazzari" userId="4df81d4f-e637-476f-a706-6d00c2edb6ba" providerId="ADAL" clId="{10828380-AD94-4EA5-B065-D59B8FD73D53}" dt="2021-04-14T14:15:15.602" v="923"/>
          <ac:picMkLst>
            <pc:docMk/>
            <pc:sldMk cId="3705260828" sldId="269"/>
            <ac:picMk id="15" creationId="{38A7C4F3-5B2A-4C2F-8553-314EEDCFBE65}"/>
          </ac:picMkLst>
        </pc:picChg>
        <pc:cxnChg chg="add del mod">
          <ac:chgData name="Andrea Lazzari" userId="4df81d4f-e637-476f-a706-6d00c2edb6ba" providerId="ADAL" clId="{10828380-AD94-4EA5-B065-D59B8FD73D53}" dt="2021-04-14T14:15:15.174" v="922" actId="478"/>
          <ac:cxnSpMkLst>
            <pc:docMk/>
            <pc:sldMk cId="3705260828" sldId="269"/>
            <ac:cxnSpMk id="8" creationId="{BF1DBC77-105F-4DD1-B62D-4E6872551E39}"/>
          </ac:cxnSpMkLst>
        </pc:cxnChg>
        <pc:cxnChg chg="add mod">
          <ac:chgData name="Andrea Lazzari" userId="4df81d4f-e637-476f-a706-6d00c2edb6ba" providerId="ADAL" clId="{10828380-AD94-4EA5-B065-D59B8FD73D53}" dt="2021-04-14T14:15:15.602" v="923"/>
          <ac:cxnSpMkLst>
            <pc:docMk/>
            <pc:sldMk cId="3705260828" sldId="269"/>
            <ac:cxnSpMk id="13" creationId="{224C39C0-71C5-45D6-953A-D54A29B45E1D}"/>
          </ac:cxnSpMkLst>
        </pc:cxnChg>
      </pc:sldChg>
      <pc:sldChg chg="addSp delSp modSp add mod modAnim">
        <pc:chgData name="Andrea Lazzari" userId="4df81d4f-e637-476f-a706-6d00c2edb6ba" providerId="ADAL" clId="{10828380-AD94-4EA5-B065-D59B8FD73D53}" dt="2021-04-20T14:04:48.545" v="8197" actId="27636"/>
        <pc:sldMkLst>
          <pc:docMk/>
          <pc:sldMk cId="921964476" sldId="270"/>
        </pc:sldMkLst>
        <pc:spChg chg="mod">
          <ac:chgData name="Andrea Lazzari" userId="4df81d4f-e637-476f-a706-6d00c2edb6ba" providerId="ADAL" clId="{10828380-AD94-4EA5-B065-D59B8FD73D53}" dt="2021-04-16T13:23:32.763" v="6295" actId="404"/>
          <ac:spMkLst>
            <pc:docMk/>
            <pc:sldMk cId="921964476" sldId="270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20T14:04:48.545" v="8197" actId="27636"/>
          <ac:spMkLst>
            <pc:docMk/>
            <pc:sldMk cId="921964476" sldId="270"/>
            <ac:spMk id="3" creationId="{9A7F8925-FA10-4FBF-892B-BED2077159FA}"/>
          </ac:spMkLst>
        </pc:spChg>
        <pc:spChg chg="del">
          <ac:chgData name="Andrea Lazzari" userId="4df81d4f-e637-476f-a706-6d00c2edb6ba" providerId="ADAL" clId="{10828380-AD94-4EA5-B065-D59B8FD73D53}" dt="2021-04-14T14:11:37.343" v="853" actId="478"/>
          <ac:spMkLst>
            <pc:docMk/>
            <pc:sldMk cId="921964476" sldId="270"/>
            <ac:spMk id="4" creationId="{EE7BF72A-E8AF-4D9C-BD8D-ACF6B25B401E}"/>
          </ac:spMkLst>
        </pc:spChg>
        <pc:spChg chg="del">
          <ac:chgData name="Andrea Lazzari" userId="4df81d4f-e637-476f-a706-6d00c2edb6ba" providerId="ADAL" clId="{10828380-AD94-4EA5-B065-D59B8FD73D53}" dt="2021-04-14T14:11:37.343" v="853" actId="478"/>
          <ac:spMkLst>
            <pc:docMk/>
            <pc:sldMk cId="921964476" sldId="270"/>
            <ac:spMk id="5" creationId="{35654C4A-5A99-400C-A1AF-CC5F730665F3}"/>
          </ac:spMkLst>
        </pc:spChg>
        <pc:spChg chg="del">
          <ac:chgData name="Andrea Lazzari" userId="4df81d4f-e637-476f-a706-6d00c2edb6ba" providerId="ADAL" clId="{10828380-AD94-4EA5-B065-D59B8FD73D53}" dt="2021-04-14T14:11:37.343" v="853" actId="478"/>
          <ac:spMkLst>
            <pc:docMk/>
            <pc:sldMk cId="921964476" sldId="270"/>
            <ac:spMk id="6" creationId="{63A94502-1936-45E4-80BD-504A9BEF9D29}"/>
          </ac:spMkLst>
        </pc:spChg>
        <pc:spChg chg="add del mod">
          <ac:chgData name="Andrea Lazzari" userId="4df81d4f-e637-476f-a706-6d00c2edb6ba" providerId="ADAL" clId="{10828380-AD94-4EA5-B065-D59B8FD73D53}" dt="2021-04-14T14:14:54.993" v="914" actId="478"/>
          <ac:spMkLst>
            <pc:docMk/>
            <pc:sldMk cId="921964476" sldId="270"/>
            <ac:spMk id="7" creationId="{EEFB3FE7-BA86-4B8B-BC97-1C47137974D4}"/>
          </ac:spMkLst>
        </pc:spChg>
        <pc:spChg chg="add del mod">
          <ac:chgData name="Andrea Lazzari" userId="4df81d4f-e637-476f-a706-6d00c2edb6ba" providerId="ADAL" clId="{10828380-AD94-4EA5-B065-D59B8FD73D53}" dt="2021-04-14T14:14:54.993" v="914" actId="478"/>
          <ac:spMkLst>
            <pc:docMk/>
            <pc:sldMk cId="921964476" sldId="270"/>
            <ac:spMk id="9" creationId="{27782870-2CD2-468F-B68E-B0DE9AB8EFDF}"/>
          </ac:spMkLst>
        </pc:spChg>
        <pc:spChg chg="add del mod">
          <ac:chgData name="Andrea Lazzari" userId="4df81d4f-e637-476f-a706-6d00c2edb6ba" providerId="ADAL" clId="{10828380-AD94-4EA5-B065-D59B8FD73D53}" dt="2021-04-14T14:14:54.993" v="914" actId="478"/>
          <ac:spMkLst>
            <pc:docMk/>
            <pc:sldMk cId="921964476" sldId="270"/>
            <ac:spMk id="11" creationId="{650F18A6-2F43-423F-87A3-DBAEA41D4058}"/>
          </ac:spMkLst>
        </pc:spChg>
        <pc:spChg chg="add mod">
          <ac:chgData name="Andrea Lazzari" userId="4df81d4f-e637-476f-a706-6d00c2edb6ba" providerId="ADAL" clId="{10828380-AD94-4EA5-B065-D59B8FD73D53}" dt="2021-04-14T14:14:55.362" v="915"/>
          <ac:spMkLst>
            <pc:docMk/>
            <pc:sldMk cId="921964476" sldId="270"/>
            <ac:spMk id="12" creationId="{A671249D-A0FB-4F60-BFDE-8BA34DD658D6}"/>
          </ac:spMkLst>
        </pc:spChg>
        <pc:spChg chg="add mod">
          <ac:chgData name="Andrea Lazzari" userId="4df81d4f-e637-476f-a706-6d00c2edb6ba" providerId="ADAL" clId="{10828380-AD94-4EA5-B065-D59B8FD73D53}" dt="2021-04-14T14:14:55.362" v="915"/>
          <ac:spMkLst>
            <pc:docMk/>
            <pc:sldMk cId="921964476" sldId="270"/>
            <ac:spMk id="14" creationId="{DC6B3B7D-59B6-4687-8C85-29516DBE1ECB}"/>
          </ac:spMkLst>
        </pc:spChg>
        <pc:spChg chg="add mod">
          <ac:chgData name="Andrea Lazzari" userId="4df81d4f-e637-476f-a706-6d00c2edb6ba" providerId="ADAL" clId="{10828380-AD94-4EA5-B065-D59B8FD73D53}" dt="2021-04-14T14:14:55.362" v="915"/>
          <ac:spMkLst>
            <pc:docMk/>
            <pc:sldMk cId="921964476" sldId="270"/>
            <ac:spMk id="16" creationId="{BE3DD202-F0DF-4353-9B09-EED3FBEC58CE}"/>
          </ac:spMkLst>
        </pc:spChg>
        <pc:spChg chg="add mod">
          <ac:chgData name="Andrea Lazzari" userId="4df81d4f-e637-476f-a706-6d00c2edb6ba" providerId="ADAL" clId="{10828380-AD94-4EA5-B065-D59B8FD73D53}" dt="2021-04-15T09:00:36.656" v="5737" actId="571"/>
          <ac:spMkLst>
            <pc:docMk/>
            <pc:sldMk cId="921964476" sldId="270"/>
            <ac:spMk id="19" creationId="{E2DB163E-A10E-4363-9218-AF502EF5C2E8}"/>
          </ac:spMkLst>
        </pc:spChg>
        <pc:picChg chg="add del mod">
          <ac:chgData name="Andrea Lazzari" userId="4df81d4f-e637-476f-a706-6d00c2edb6ba" providerId="ADAL" clId="{10828380-AD94-4EA5-B065-D59B8FD73D53}" dt="2021-04-14T14:14:54.993" v="914" actId="478"/>
          <ac:picMkLst>
            <pc:docMk/>
            <pc:sldMk cId="921964476" sldId="270"/>
            <ac:picMk id="10" creationId="{580E81EE-02AC-4473-9061-8AADE5831424}"/>
          </ac:picMkLst>
        </pc:picChg>
        <pc:picChg chg="add mod">
          <ac:chgData name="Andrea Lazzari" userId="4df81d4f-e637-476f-a706-6d00c2edb6ba" providerId="ADAL" clId="{10828380-AD94-4EA5-B065-D59B8FD73D53}" dt="2021-04-14T14:14:55.362" v="915"/>
          <ac:picMkLst>
            <pc:docMk/>
            <pc:sldMk cId="921964476" sldId="270"/>
            <ac:picMk id="15" creationId="{91338D70-0500-405E-987D-C00B8CC9515A}"/>
          </ac:picMkLst>
        </pc:picChg>
        <pc:picChg chg="add mod">
          <ac:chgData name="Andrea Lazzari" userId="4df81d4f-e637-476f-a706-6d00c2edb6ba" providerId="ADAL" clId="{10828380-AD94-4EA5-B065-D59B8FD73D53}" dt="2021-04-16T13:53:58.911" v="6651" actId="14100"/>
          <ac:picMkLst>
            <pc:docMk/>
            <pc:sldMk cId="921964476" sldId="270"/>
            <ac:picMk id="18" creationId="{54BE077B-5D18-4B5A-8C1F-17E55C29EB02}"/>
          </ac:picMkLst>
        </pc:picChg>
        <pc:picChg chg="add mod">
          <ac:chgData name="Andrea Lazzari" userId="4df81d4f-e637-476f-a706-6d00c2edb6ba" providerId="ADAL" clId="{10828380-AD94-4EA5-B065-D59B8FD73D53}" dt="2021-04-15T09:00:36.656" v="5737" actId="571"/>
          <ac:picMkLst>
            <pc:docMk/>
            <pc:sldMk cId="921964476" sldId="270"/>
            <ac:picMk id="20" creationId="{26B1E8EC-8C2C-4484-8261-E431CE4F30E8}"/>
          </ac:picMkLst>
        </pc:picChg>
        <pc:cxnChg chg="add del mod">
          <ac:chgData name="Andrea Lazzari" userId="4df81d4f-e637-476f-a706-6d00c2edb6ba" providerId="ADAL" clId="{10828380-AD94-4EA5-B065-D59B8FD73D53}" dt="2021-04-14T14:14:54.993" v="914" actId="478"/>
          <ac:cxnSpMkLst>
            <pc:docMk/>
            <pc:sldMk cId="921964476" sldId="270"/>
            <ac:cxnSpMk id="8" creationId="{6041398C-F104-4942-A4FE-805B5F917176}"/>
          </ac:cxnSpMkLst>
        </pc:cxnChg>
        <pc:cxnChg chg="add mod">
          <ac:chgData name="Andrea Lazzari" userId="4df81d4f-e637-476f-a706-6d00c2edb6ba" providerId="ADAL" clId="{10828380-AD94-4EA5-B065-D59B8FD73D53}" dt="2021-04-14T14:14:55.362" v="915"/>
          <ac:cxnSpMkLst>
            <pc:docMk/>
            <pc:sldMk cId="921964476" sldId="270"/>
            <ac:cxnSpMk id="13" creationId="{980E05AE-2677-478E-A1B0-BA02D3F1EEBB}"/>
          </ac:cxnSpMkLst>
        </pc:cxnChg>
      </pc:sldChg>
      <pc:sldChg chg="addSp delSp modSp add del mod addAnim delAnim modAnim">
        <pc:chgData name="Andrea Lazzari" userId="4df81d4f-e637-476f-a706-6d00c2edb6ba" providerId="ADAL" clId="{10828380-AD94-4EA5-B065-D59B8FD73D53}" dt="2021-04-19T16:03:25.557" v="7949" actId="2696"/>
        <pc:sldMkLst>
          <pc:docMk/>
          <pc:sldMk cId="3553232177" sldId="271"/>
        </pc:sldMkLst>
        <pc:spChg chg="mod">
          <ac:chgData name="Andrea Lazzari" userId="4df81d4f-e637-476f-a706-6d00c2edb6ba" providerId="ADAL" clId="{10828380-AD94-4EA5-B065-D59B8FD73D53}" dt="2021-04-16T14:30:21.441" v="7006" actId="1076"/>
          <ac:spMkLst>
            <pc:docMk/>
            <pc:sldMk cId="3553232177" sldId="271"/>
            <ac:spMk id="2" creationId="{8982F12A-206D-4039-8662-89A90582669A}"/>
          </ac:spMkLst>
        </pc:spChg>
        <pc:spChg chg="mod">
          <ac:chgData name="Andrea Lazzari" userId="4df81d4f-e637-476f-a706-6d00c2edb6ba" providerId="ADAL" clId="{10828380-AD94-4EA5-B065-D59B8FD73D53}" dt="2021-04-19T15:46:10.880" v="7738" actId="21"/>
          <ac:spMkLst>
            <pc:docMk/>
            <pc:sldMk cId="3553232177" sldId="271"/>
            <ac:spMk id="3" creationId="{9A7F8925-FA10-4FBF-892B-BED2077159FA}"/>
          </ac:spMkLst>
        </pc:spChg>
        <pc:spChg chg="del mod">
          <ac:chgData name="Andrea Lazzari" userId="4df81d4f-e637-476f-a706-6d00c2edb6ba" providerId="ADAL" clId="{10828380-AD94-4EA5-B065-D59B8FD73D53}" dt="2021-04-19T15:46:46.456" v="7743"/>
          <ac:spMkLst>
            <pc:docMk/>
            <pc:sldMk cId="3553232177" sldId="271"/>
            <ac:spMk id="17" creationId="{E08AF637-3C88-439E-B712-261D79E76659}"/>
          </ac:spMkLst>
        </pc:spChg>
        <pc:grpChg chg="add del mod">
          <ac:chgData name="Andrea Lazzari" userId="4df81d4f-e637-476f-a706-6d00c2edb6ba" providerId="ADAL" clId="{10828380-AD94-4EA5-B065-D59B8FD73D53}" dt="2021-04-19T13:28:34.302" v="7404" actId="21"/>
          <ac:grpSpMkLst>
            <pc:docMk/>
            <pc:sldMk cId="3553232177" sldId="271"/>
            <ac:grpSpMk id="8" creationId="{ABD78D0E-C27F-4B53-9B8A-7AED189413C4}"/>
          </ac:grpSpMkLst>
        </pc:grpChg>
        <pc:picChg chg="add mod">
          <ac:chgData name="Andrea Lazzari" userId="4df81d4f-e637-476f-a706-6d00c2edb6ba" providerId="ADAL" clId="{10828380-AD94-4EA5-B065-D59B8FD73D53}" dt="2021-04-16T14:30:12.540" v="7004" actId="164"/>
          <ac:picMkLst>
            <pc:docMk/>
            <pc:sldMk cId="3553232177" sldId="271"/>
            <ac:picMk id="5" creationId="{5D7EE117-C2B5-43B0-A253-334C893CDE9E}"/>
          </ac:picMkLst>
        </pc:picChg>
        <pc:picChg chg="add mod">
          <ac:chgData name="Andrea Lazzari" userId="4df81d4f-e637-476f-a706-6d00c2edb6ba" providerId="ADAL" clId="{10828380-AD94-4EA5-B065-D59B8FD73D53}" dt="2021-04-16T14:30:12.540" v="7004" actId="164"/>
          <ac:picMkLst>
            <pc:docMk/>
            <pc:sldMk cId="3553232177" sldId="271"/>
            <ac:picMk id="7" creationId="{9D175C25-342B-48CB-AC4A-82B0FC6FA3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F9AF2-A3C0-4BCB-99C6-6BAF3959542A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3435-2751-478D-BA09-61537FD0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3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33435-2751-478D-BA09-61537FD02EE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38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33435-2751-478D-BA09-61537FD02EE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3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33435-2751-478D-BA09-61537FD02EE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33435-2751-478D-BA09-61537FD02EE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47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A271FB-596E-4CCA-A94A-DA03EE2AA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ECD912-2A8E-4F58-8D6F-DE4161224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866D6B-FD39-4234-8732-19C071C8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D130-7B5D-4A14-8E78-4497AD405FD8}" type="datetime1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CF50A7-D677-44B4-B2B2-88820A19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C2779B-E6CC-4AC7-8B54-DB44B76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69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A9964-566F-43C4-97C7-78801196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CADB9F-D70C-498A-90D1-11C5CD05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321E04-3573-4EBB-BC9B-2E497C3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083-8DA3-47CD-9A30-74AA4BE110C9}" type="datetime1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14E7CC-B607-48DD-9A63-A4EFECC3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26C5AF-B66C-4E73-9930-2A7DB952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3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D53A2A-6F9A-450F-B692-DED77DD79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B10247-E730-4CA6-A360-475A08FF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57B967-9C66-4BAC-B6D4-991D935C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47C5-2856-4B51-A451-7858519B40E9}" type="datetime1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033657-958A-43DC-A98B-F4CBD997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87F99-450E-42A2-B233-45D2CCED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7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6BA6B-3C4C-4453-9A84-B86E4E4B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7AE223-B88D-47B6-B028-CEFD9CEF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887EA-A18D-4E44-BE92-77ECD8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0F5-0B3A-4D11-B0B6-36CCD273073D}" type="datetime1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FA3BF-A0B2-4250-ABAB-7DA35E9B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7EBA41-7660-4EE1-B923-02C6BDBA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14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ACF74-F86D-4912-88F8-AFAA97EB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D281DE-0748-4F39-B369-049E987C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88471F-DBA4-4983-B0E6-2532D895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58A7-AF49-4E0C-9F2F-A8505324D4CE}" type="datetime1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798470-0862-4EEB-99DA-654BD49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703B1C-292F-4B7D-B2D4-9F5361E4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AAF32-AAB9-4FBB-8F87-EA08CC0C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F2EFBD-4D4C-4FC1-92A5-4CB0B5B9C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734DDF-BE3B-4365-B42F-31232EC7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720DAB-4FF0-493E-924A-EA1C766C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D39D-57CA-45AB-B2E8-7BAB449040BC}" type="datetime1">
              <a:rPr lang="it-IT" smtClean="0"/>
              <a:t>21/04/2021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3710EB-BAD7-4DA1-A01E-C6A0CFDF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4686D2-4077-44AC-89A3-BCEF96B6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0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CC617-8FFB-4C3F-A58F-4DF27044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821AD0-E818-47EB-813A-AC5688B2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D124D-4CDC-4781-B47E-443961E86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D04240A-FFF4-4599-98E4-B04BA115D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11B951-BADD-4C52-BDC0-2416A805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38F6F0-F89F-4F92-BDFE-2828D59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AFD-AB15-49BA-B739-8488F7B93128}" type="datetime1">
              <a:rPr lang="it-IT" smtClean="0"/>
              <a:t>21/04/2021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E90EF2-3D62-4180-8119-90597DD2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6EEF97-65F5-46C8-8749-91EEF8F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56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877FB-DA7C-4938-9C70-B1E692F3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8EA828-0197-4A4D-BB06-1F9C97AB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C7-33E9-46D0-BC1C-B0F8102E4682}" type="datetime1">
              <a:rPr lang="it-IT" smtClean="0"/>
              <a:t>21/04/2021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D40F3F-0C2E-4D1D-AC90-E07EC5B7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8EE6DC-5727-41EB-915F-C4E79FEB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1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3C5339-DB04-43FE-992A-5B115780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815-413B-4E65-A697-110CA7A1CBD9}" type="datetime1">
              <a:rPr lang="it-IT" smtClean="0"/>
              <a:t>21/04/2021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372CDC-B0FC-4101-851A-C1AFC6BD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C03389-EB00-4797-A0E6-5880BCE7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70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44746-3D39-4DA4-AF9F-9FE0422E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B8E1A1-AF8F-4B01-89DD-ABB6144A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EF338-76B8-43AA-816C-526FBE70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C35B7D-89E2-4B3E-8B67-7E039FCC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64A7-2C81-4030-B806-9A437FBF4405}" type="datetime1">
              <a:rPr lang="it-IT" smtClean="0"/>
              <a:t>21/04/2021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B7CAB1-2154-415E-9E97-CEF1C45E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68E113-F0B4-4AEA-A9D8-F732C888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0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00504-30AE-4119-B686-7B11166D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5DD4ACC-2238-4030-9D49-19A02BF7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FB3D37-DD7F-4ADA-BEE2-C0AC1509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C37B1F-64FC-499F-8764-4CD28004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A62-1457-456C-8F51-42D9597C1471}" type="datetime1">
              <a:rPr lang="it-IT" smtClean="0"/>
              <a:t>21/04/2021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32CADA-564D-4039-BFD1-71A8672D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Lazzari      Matricola 885250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0382D4-AA0D-496B-BA46-0501EAD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62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2CD0A7-2D3D-4E12-9CB7-A668513C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FCA16F-AB87-49C6-AAC0-DE0827A7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19DE0B-36A2-4955-A172-BCD10BF66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F7B3-84A3-4007-9ABE-6F85B5BBC161}" type="datetime1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D313F2-C86B-40F9-AB9A-87537BFC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Andrea Lazzari      Matricola 885250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EDE45-6D9F-41D5-AE90-A1DB9C7D7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AE95-E3CB-476E-BF02-F88AA73C93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62" y="1434317"/>
            <a:ext cx="11545871" cy="6284642"/>
          </a:xfrm>
        </p:spPr>
        <p:txBody>
          <a:bodyPr>
            <a:normAutofit/>
          </a:bodyPr>
          <a:lstStyle/>
          <a:p>
            <a:endParaRPr lang="it-IT" sz="4800" dirty="0"/>
          </a:p>
          <a:p>
            <a:r>
              <a:rPr lang="it-IT" sz="4800" dirty="0"/>
              <a:t>Analisi del Perceptron </a:t>
            </a:r>
            <a:br>
              <a:rPr lang="it-IT" sz="4800" dirty="0"/>
            </a:br>
            <a:r>
              <a:rPr lang="it-IT" sz="4800" dirty="0"/>
              <a:t>e della sua espressività</a:t>
            </a:r>
            <a:br>
              <a:rPr lang="it-IT" sz="4800" dirty="0"/>
            </a:br>
            <a:r>
              <a:rPr lang="it-IT" sz="4800" dirty="0"/>
              <a:t>nella classificazione di dati strutturati</a:t>
            </a:r>
          </a:p>
          <a:p>
            <a:endParaRPr lang="it-IT" sz="3200" dirty="0"/>
          </a:p>
          <a:p>
            <a:pPr algn="l"/>
            <a:r>
              <a:rPr lang="it-IT" sz="3200" b="1" dirty="0"/>
              <a:t>  Relatore: </a:t>
            </a:r>
            <a:r>
              <a:rPr lang="it-IT" sz="3200" dirty="0"/>
              <a:t>Marco Cosentino Lagomarsino</a:t>
            </a:r>
            <a:br>
              <a:rPr lang="it-IT" sz="3200" dirty="0"/>
            </a:br>
            <a:r>
              <a:rPr lang="it-IT" sz="3200" dirty="0"/>
              <a:t>  </a:t>
            </a:r>
            <a:r>
              <a:rPr lang="it-IT" sz="3200" b="1" dirty="0"/>
              <a:t>Correlatore: </a:t>
            </a:r>
            <a:r>
              <a:rPr lang="it-IT" sz="3200" dirty="0"/>
              <a:t>Marco Gherardi		</a:t>
            </a:r>
          </a:p>
          <a:p>
            <a:pPr algn="l"/>
            <a:r>
              <a:rPr lang="it-IT" sz="3200" dirty="0"/>
              <a:t>								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D45A6B-DEB9-43C7-8193-69A679A2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62" y="0"/>
            <a:ext cx="4732073" cy="185964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EBBF96-CF7D-4A29-9B12-4EDB99E0CD6B}"/>
              </a:ext>
            </a:extLst>
          </p:cNvPr>
          <p:cNvSpPr txBox="1"/>
          <p:nvPr/>
        </p:nvSpPr>
        <p:spPr>
          <a:xfrm>
            <a:off x="8462035" y="5385501"/>
            <a:ext cx="421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Andrea Lazzari		        Matricola 885250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53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955" y="-21519"/>
            <a:ext cx="9968089" cy="925455"/>
          </a:xfrm>
        </p:spPr>
        <p:txBody>
          <a:bodyPr>
            <a:normAutofit/>
          </a:bodyPr>
          <a:lstStyle/>
          <a:p>
            <a:r>
              <a:rPr lang="it-IT" sz="4800" dirty="0"/>
              <a:t>La capacità per i doppietti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3299" y="1014187"/>
                <a:ext cx="6325670" cy="4972551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it-IT" sz="2800" dirty="0"/>
                  <a:t>Misura della capacità per input con </a:t>
                </a:r>
                <a:br>
                  <a:rPr lang="it-IT" sz="2800" dirty="0"/>
                </a:br>
                <a:r>
                  <a:rPr lang="it-IT" sz="2800" dirty="0"/>
                  <a:t>struttura a doppietti</a:t>
                </a:r>
              </a:p>
              <a:p>
                <a:endParaRPr lang="it-IT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3 −2 ∙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sz="2800" b="0" dirty="0">
                  <a:ea typeface="Cambria Math" panose="02040503050406030204" pitchFamily="18" charset="0"/>
                </a:endParaRPr>
              </a:p>
              <a:p>
                <a:pPr algn="l"/>
                <a:endParaRPr lang="it-IT" sz="2800" dirty="0"/>
              </a:p>
              <a:p>
                <a:pPr algn="l"/>
                <a:r>
                  <a:rPr lang="it-IT" sz="2800" dirty="0"/>
                  <a:t>Se </a:t>
                </a:r>
                <a:r>
                  <a:rPr lang="it-IT" sz="2800" i="1" dirty="0"/>
                  <a:t>ρ</a:t>
                </a:r>
                <a:r>
                  <a:rPr lang="it-IT" sz="2800" dirty="0"/>
                  <a:t> = 1 caso puntiforme</a:t>
                </a:r>
                <a:br>
                  <a:rPr lang="it-IT" sz="2800" dirty="0"/>
                </a:br>
                <a:br>
                  <a:rPr lang="it-IT" sz="2800" dirty="0"/>
                </a:br>
                <a:r>
                  <a:rPr lang="it-IT" sz="2800" dirty="0"/>
                  <a:t>       </a:t>
                </a:r>
                <a:r>
                  <a:rPr lang="it-IT" sz="2800" i="1" dirty="0"/>
                  <a:t>ρ</a:t>
                </a:r>
                <a:r>
                  <a:rPr lang="it-IT" sz="2800" dirty="0"/>
                  <a:t> = cos(ϑ) = 1 →  ϑ = 0 </a:t>
                </a:r>
                <a:br>
                  <a:rPr lang="it-IT" sz="2800" dirty="0"/>
                </a:br>
                <a:endParaRPr lang="it-IT" sz="2800" dirty="0"/>
              </a:p>
              <a:p>
                <a:pPr algn="l"/>
                <a:r>
                  <a:rPr lang="it-IT" sz="1900" b="0" i="0" u="none" strike="noStrike" baseline="0" dirty="0"/>
                  <a:t>Borra F, Cosentino Lagomarsino M, Rotondo P, Gherardi M. </a:t>
                </a:r>
                <a:r>
                  <a:rPr lang="it-IT" sz="1900" b="0" i="1" u="none" strike="noStrike" baseline="0" dirty="0" err="1"/>
                  <a:t>Generalization</a:t>
                </a:r>
                <a:r>
                  <a:rPr lang="it-IT" sz="1900" b="0" i="1" u="none" strike="noStrike" baseline="0" dirty="0"/>
                  <a:t> </a:t>
                </a:r>
                <a:r>
                  <a:rPr lang="en-US" sz="1900" b="0" i="1" u="none" strike="noStrike" baseline="0" dirty="0"/>
                  <a:t>from correlated sets of patterns in the perceptron</a:t>
                </a:r>
                <a:r>
                  <a:rPr lang="en-US" sz="1900" b="0" i="0" u="none" strike="noStrike" baseline="0" dirty="0"/>
                  <a:t> Journal of Physics A: Mathematical and Theoretical, Aug 2019 </a:t>
                </a:r>
              </a:p>
              <a:p>
                <a:pPr algn="l"/>
                <a:endParaRPr lang="it-IT" sz="2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3299" y="1014187"/>
                <a:ext cx="6325670" cy="4972551"/>
              </a:xfrm>
              <a:blipFill>
                <a:blip r:embed="rId2"/>
                <a:stretch>
                  <a:fillRect l="-1736" t="-1838" b="-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A671249D-A0FB-4F60-BFDE-8BA34DD6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80E05AE-2677-478E-A1B0-BA02D3F1EEBB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DC6B3B7D-59B6-4687-8C85-29516DBE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1338D70-0500-405E-987D-C00B8CC9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BE3DD202-F0DF-4353-9B09-EED3FBE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4BE077B-5D18-4B5A-8C1F-17E55C29E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58" y="1082936"/>
            <a:ext cx="4893162" cy="48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3551" y="45268"/>
            <a:ext cx="6030295" cy="925455"/>
          </a:xfrm>
        </p:spPr>
        <p:txBody>
          <a:bodyPr>
            <a:normAutofit/>
          </a:bodyPr>
          <a:lstStyle/>
          <a:p>
            <a:r>
              <a:rPr lang="it-IT" sz="4800" dirty="0"/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2790" y="1292206"/>
                <a:ext cx="11191818" cy="4791018"/>
              </a:xfrm>
            </p:spPr>
            <p:txBody>
              <a:bodyPr/>
              <a:lstStyle/>
              <a:p>
                <a:pPr algn="l"/>
                <a:endParaRPr lang="it-IT" sz="28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sz="3200" dirty="0"/>
                  <a:t>Scelta della Programmazione Lineare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OR-Tools vs. Perceptron </a:t>
                </a:r>
                <a:r>
                  <a:rPr lang="it-IT" sz="2800" dirty="0" err="1"/>
                  <a:t>Algorithm</a:t>
                </a:r>
                <a:endParaRPr lang="it-IT" sz="28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it-IT" sz="28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sz="3200" dirty="0"/>
                  <a:t>Descrizione dell’algoritmo utilizzato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Funzione obiettivo scelta costante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Vincoli: </a:t>
                </a:r>
              </a:p>
              <a:p>
                <a:pPr lvl="5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i="1" dirty="0"/>
              </a:p>
              <a:p>
                <a:pPr lvl="5" algn="l"/>
                <a:endParaRPr lang="it-IT" sz="2000" i="1" dirty="0"/>
              </a:p>
              <a:p>
                <a:pPr lvl="5" algn="l"/>
                <a:endParaRPr lang="it-IT" sz="24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2790" y="1292206"/>
                <a:ext cx="11191818" cy="4791018"/>
              </a:xfrm>
              <a:blipFill>
                <a:blip r:embed="rId2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54C5C47B-E291-490C-B14F-7031F880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C9ECE0B-206B-450A-9BF3-D713F3791E0C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FDACFF27-C0E4-4792-B1CC-81C762BF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234E1DB-2A48-463A-BB93-967360B71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B0E04494-6AB7-444B-A9EA-0423DABE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481294-5407-4AAF-9889-B13C0F1CD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28" y="1345247"/>
            <a:ext cx="3959686" cy="30001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B5289F-4B13-4997-A1E4-E2CBB4552196}"/>
              </a:ext>
            </a:extLst>
          </p:cNvPr>
          <p:cNvSpPr txBox="1"/>
          <p:nvPr/>
        </p:nvSpPr>
        <p:spPr>
          <a:xfrm>
            <a:off x="7899303" y="4659681"/>
            <a:ext cx="40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Schema risolutivo metodo del simplesso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6AFBFD-B0CB-4327-9FBC-00CB7FB23E74}"/>
              </a:ext>
            </a:extLst>
          </p:cNvPr>
          <p:cNvSpPr txBox="1"/>
          <p:nvPr/>
        </p:nvSpPr>
        <p:spPr>
          <a:xfrm>
            <a:off x="5888205" y="5375398"/>
            <a:ext cx="786915" cy="38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label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BBA83BA-3260-4278-B0D4-DF9F57FAA26A}"/>
              </a:ext>
            </a:extLst>
          </p:cNvPr>
          <p:cNvSpPr txBox="1"/>
          <p:nvPr/>
        </p:nvSpPr>
        <p:spPr>
          <a:xfrm>
            <a:off x="3391593" y="5311990"/>
            <a:ext cx="132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output rete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A97606C-7B18-4D39-B9DC-AEBB1A45A0E9}"/>
              </a:ext>
            </a:extLst>
          </p:cNvPr>
          <p:cNvCxnSpPr>
            <a:cxnSpLocks/>
          </p:cNvCxnSpPr>
          <p:nvPr/>
        </p:nvCxnSpPr>
        <p:spPr>
          <a:xfrm>
            <a:off x="5988965" y="4978769"/>
            <a:ext cx="99733" cy="39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5ED965A-1D8A-40C2-B907-91BA27129281}"/>
              </a:ext>
            </a:extLst>
          </p:cNvPr>
          <p:cNvCxnSpPr>
            <a:cxnSpLocks/>
          </p:cNvCxnSpPr>
          <p:nvPr/>
        </p:nvCxnSpPr>
        <p:spPr>
          <a:xfrm flipH="1">
            <a:off x="4411362" y="4990507"/>
            <a:ext cx="204992" cy="321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236" y="19547"/>
            <a:ext cx="6961528" cy="925455"/>
          </a:xfrm>
        </p:spPr>
        <p:txBody>
          <a:bodyPr>
            <a:normAutofit/>
          </a:bodyPr>
          <a:lstStyle/>
          <a:p>
            <a:r>
              <a:rPr lang="it-IT" sz="4800" dirty="0"/>
              <a:t>Simulazioni numeriche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90" y="1292206"/>
            <a:ext cx="11191818" cy="4791018"/>
          </a:xfrm>
        </p:spPr>
        <p:txBody>
          <a:bodyPr/>
          <a:lstStyle/>
          <a:p>
            <a:r>
              <a:rPr lang="it-IT" dirty="0"/>
              <a:t>Verifica della Teoria combinatoria per input puntiformi senza struttura</a:t>
            </a:r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173844A4-55FD-4D0F-A0C1-E49BA56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D37B0AA-6E4A-46FE-A57D-70152EE1E6D0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B4032B03-EDFB-4922-8951-A9ADC208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331EE05-2A45-4294-9C74-81248A98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BC0EA373-55D5-4B7F-B93A-F54575DA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CF8A017-596B-40BD-8975-2C6D5ECA160A}"/>
              </a:ext>
            </a:extLst>
          </p:cNvPr>
          <p:cNvGrpSpPr/>
          <p:nvPr/>
        </p:nvGrpSpPr>
        <p:grpSpPr>
          <a:xfrm>
            <a:off x="127867" y="2185126"/>
            <a:ext cx="11936265" cy="3505356"/>
            <a:chOff x="182881" y="1824513"/>
            <a:chExt cx="13598066" cy="39933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8716330-E5D4-4AA9-898D-5EB817CB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1" y="1828800"/>
              <a:ext cx="6650656" cy="398909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F1FD9858-E77C-4642-A1C9-E72FFBB2B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563" y="1824513"/>
              <a:ext cx="6881384" cy="399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00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64" y="1246984"/>
            <a:ext cx="11191818" cy="4791018"/>
          </a:xfrm>
        </p:spPr>
        <p:txBody>
          <a:bodyPr/>
          <a:lstStyle/>
          <a:p>
            <a:r>
              <a:rPr lang="it-IT" dirty="0"/>
              <a:t>Confronto curve di apprendimento Teoriche e sperimentali per input a doppietti</a:t>
            </a:r>
            <a:br>
              <a:rPr lang="it-IT" dirty="0"/>
            </a:br>
            <a:r>
              <a:rPr lang="it-IT" dirty="0"/>
              <a:t>utilizzando diversi valori di  </a:t>
            </a:r>
            <a:r>
              <a:rPr lang="it-IT" sz="2400" i="1" dirty="0"/>
              <a:t>ρ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E57E95-8390-4753-A7D6-4795DCDDA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35" y="8258"/>
            <a:ext cx="6961528" cy="925455"/>
          </a:xfrm>
        </p:spPr>
        <p:txBody>
          <a:bodyPr>
            <a:normAutofit/>
          </a:bodyPr>
          <a:lstStyle/>
          <a:p>
            <a:r>
              <a:rPr lang="it-IT" sz="4800" dirty="0"/>
              <a:t>Simulazioni numeriche</a:t>
            </a:r>
          </a:p>
        </p:txBody>
      </p:sp>
      <p:sp>
        <p:nvSpPr>
          <p:cNvPr id="13" name="Segnaposto piè di pagina 3">
            <a:extLst>
              <a:ext uri="{FF2B5EF4-FFF2-40B4-BE49-F238E27FC236}">
                <a16:creationId xmlns:a16="http://schemas.microsoft.com/office/drawing/2014/main" id="{96245755-9C11-4AB4-B2C8-423AB94D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D9C7219-190F-4A16-8D30-A68D634EC40D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data 8">
            <a:extLst>
              <a:ext uri="{FF2B5EF4-FFF2-40B4-BE49-F238E27FC236}">
                <a16:creationId xmlns:a16="http://schemas.microsoft.com/office/drawing/2014/main" id="{879EBD8C-AED2-462B-AD8F-402822F2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08912F7-2DD2-4657-8275-32569DCD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F85A2938-0613-4DA6-834E-5E8ED49A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613B4EA-4DCC-4366-B343-50AC0B203FF0}"/>
              </a:ext>
            </a:extLst>
          </p:cNvPr>
          <p:cNvGrpSpPr/>
          <p:nvPr/>
        </p:nvGrpSpPr>
        <p:grpSpPr>
          <a:xfrm>
            <a:off x="98404" y="2478565"/>
            <a:ext cx="11995192" cy="3336555"/>
            <a:chOff x="0" y="2387199"/>
            <a:chExt cx="12905095" cy="358965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8F5F02A-D49D-47BD-807F-5C4E0BE3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96171"/>
              <a:ext cx="6385051" cy="358068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736108C-1CF6-4300-94BE-37C1E261C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250" y="2387199"/>
              <a:ext cx="6453845" cy="3589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91" y="1774045"/>
            <a:ext cx="11191818" cy="479101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Scelta del Linear Programming</a:t>
            </a:r>
            <a:br>
              <a:rPr lang="it-IT" sz="2800" dirty="0"/>
            </a:br>
            <a:endParaRPr lang="it-IT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Approssimazione di </a:t>
            </a:r>
            <a:r>
              <a:rPr lang="it-IT" sz="3200" dirty="0" err="1"/>
              <a:t>Mean</a:t>
            </a:r>
            <a:r>
              <a:rPr lang="it-IT" sz="3200" dirty="0"/>
              <a:t> Field</a:t>
            </a:r>
          </a:p>
          <a:p>
            <a:pPr algn="l"/>
            <a:endParaRPr lang="it-IT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800" dirty="0"/>
              <a:t>Teoria valida nel limite termodinamico per grandi </a:t>
            </a:r>
            <a:r>
              <a:rPr lang="it-IT" sz="2800" i="1" dirty="0"/>
              <a:t>n</a:t>
            </a:r>
            <a:endParaRPr lang="it-IT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800" dirty="0"/>
              <a:t>Ottima compatibilità in regimi a bassa </a:t>
            </a:r>
            <a:r>
              <a:rPr lang="it-IT" sz="2800" dirty="0" err="1"/>
              <a:t>dimensionalità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E57E95-8390-4753-A7D6-4795DCDDA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29" y="84283"/>
            <a:ext cx="7567342" cy="925455"/>
          </a:xfrm>
        </p:spPr>
        <p:txBody>
          <a:bodyPr>
            <a:normAutofit/>
          </a:bodyPr>
          <a:lstStyle/>
          <a:p>
            <a:r>
              <a:rPr lang="it-IT" sz="4800" dirty="0"/>
              <a:t>Considerazioni sui risultati</a:t>
            </a:r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C1CA8B6C-CC5D-46FF-9363-CC7BC2EE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24C39C0-71C5-45D6-953A-D54A29B45E1D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0AE0121A-EA27-4CBA-8E8A-4A7F00D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A7C4F3-5B2A-4C2F-8553-314EEDCF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A880D6C-5D9C-4E24-85F9-B7328515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</p:spTree>
    <p:extLst>
      <p:ext uri="{BB962C8B-B14F-4D97-AF65-F5344CB8AC3E}">
        <p14:creationId xmlns:p14="http://schemas.microsoft.com/office/powerpoint/2010/main" val="370526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185" y="556721"/>
            <a:ext cx="11255630" cy="5744557"/>
          </a:xfrm>
        </p:spPr>
        <p:txBody>
          <a:bodyPr>
            <a:normAutofit/>
          </a:bodyPr>
          <a:lstStyle/>
          <a:p>
            <a:br>
              <a:rPr lang="it-IT" sz="4800" i="1" dirty="0"/>
            </a:br>
            <a:r>
              <a:rPr lang="it-IT" sz="4800" i="1" dirty="0"/>
              <a:t>"Il cambiamento è il risultato finale del </a:t>
            </a:r>
            <a:br>
              <a:rPr lang="it-IT" sz="4800" i="1" dirty="0"/>
            </a:br>
            <a:r>
              <a:rPr lang="it-IT" sz="4800" i="1" dirty="0"/>
              <a:t>vero apprendimento: ogni volta </a:t>
            </a:r>
            <a:br>
              <a:rPr lang="it-IT" sz="4800" i="1" dirty="0"/>
            </a:br>
            <a:r>
              <a:rPr lang="it-IT" sz="4800" i="1" dirty="0"/>
              <a:t>che impariamo qualcosa di nuovo, </a:t>
            </a:r>
            <a:br>
              <a:rPr lang="it-IT" sz="4800" i="1" dirty="0"/>
            </a:br>
            <a:r>
              <a:rPr lang="it-IT" sz="4800" i="1" dirty="0"/>
              <a:t>noi stessi diventiamo qualcosa di nuovo"</a:t>
            </a:r>
          </a:p>
          <a:p>
            <a:endParaRPr lang="it-IT" sz="4800" i="1" dirty="0"/>
          </a:p>
          <a:p>
            <a:r>
              <a:rPr lang="it-IT" sz="4800" i="1" dirty="0"/>
              <a:t>							Leo Buscaglia</a:t>
            </a:r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F1ED6BD0-59B1-4EA7-B4C7-7D44C0DF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73F9827-0C5A-4236-8C52-8949BA7ACAE7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2D37081C-BA02-4EC6-8433-038D66EA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6E8EBDB-B941-4117-84F0-1137D0C5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A2C3449-F653-4B37-945A-180E409C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</p:spTree>
    <p:extLst>
      <p:ext uri="{BB962C8B-B14F-4D97-AF65-F5344CB8AC3E}">
        <p14:creationId xmlns:p14="http://schemas.microsoft.com/office/powerpoint/2010/main" val="2224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4645" y="-168062"/>
            <a:ext cx="6030295" cy="925455"/>
          </a:xfrm>
        </p:spPr>
        <p:txBody>
          <a:bodyPr>
            <a:normAutofit/>
          </a:bodyPr>
          <a:lstStyle/>
          <a:p>
            <a:r>
              <a:rPr lang="it-IT" sz="4800" dirty="0"/>
              <a:t>Il 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1" y="932747"/>
            <a:ext cx="11882410" cy="488451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Successi nelle applicazioni ma ancora molte questioni aperte</a:t>
            </a:r>
            <a:br>
              <a:rPr lang="it-IT" sz="1600" dirty="0"/>
            </a:br>
            <a:endParaRPr lang="it-IT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Apprendimento supervisionato nelle reti neurali</a:t>
            </a:r>
            <a:br>
              <a:rPr lang="it-IT" sz="2800" dirty="0"/>
            </a:br>
            <a:endParaRPr lang="it-IT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t-IT" sz="2800" dirty="0"/>
          </a:p>
          <a:p>
            <a:pPr lvl="1" algn="l"/>
            <a:endParaRPr lang="it-IT" sz="2800" dirty="0"/>
          </a:p>
          <a:p>
            <a:pPr lvl="1" algn="l"/>
            <a:endParaRPr lang="it-IT" sz="2800" dirty="0"/>
          </a:p>
          <a:p>
            <a:pPr lvl="1" algn="l"/>
            <a:endParaRPr lang="it-IT" sz="2800" dirty="0"/>
          </a:p>
          <a:p>
            <a:pPr lvl="1" algn="l"/>
            <a:br>
              <a:rPr lang="it-IT" sz="2800" dirty="0"/>
            </a:br>
            <a:endParaRPr lang="it-IT" sz="2800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6FF062CE-26E4-4F83-B946-2343EF68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00EB6E8-D438-4BFC-A001-FDEB43F99A8B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9D175B66-0CD8-4917-BC50-BEAF7C6E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FB2C565-22E0-4E11-9E15-F725CB5C3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1D9FF3AD-1ACA-4AF4-87B5-1B98A18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3B869C-6638-49D0-B61C-D92A8D4DB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1" y="2049305"/>
            <a:ext cx="10721630" cy="354893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5D018E-E6B3-4FB2-9B21-3A5A8EB8A59F}"/>
              </a:ext>
            </a:extLst>
          </p:cNvPr>
          <p:cNvSpPr txBox="1"/>
          <p:nvPr/>
        </p:nvSpPr>
        <p:spPr>
          <a:xfrm>
            <a:off x="874644" y="5463971"/>
            <a:ext cx="13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Training Set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B02D3E-F242-4C60-B038-1E91812DEC31}"/>
              </a:ext>
            </a:extLst>
          </p:cNvPr>
          <p:cNvSpPr txBox="1"/>
          <p:nvPr/>
        </p:nvSpPr>
        <p:spPr>
          <a:xfrm>
            <a:off x="4145091" y="5463971"/>
            <a:ext cx="20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Fase di Elaborazione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98AA86-DFA2-4C00-90CF-ED45EA544877}"/>
              </a:ext>
            </a:extLst>
          </p:cNvPr>
          <p:cNvSpPr txBox="1"/>
          <p:nvPr/>
        </p:nvSpPr>
        <p:spPr>
          <a:xfrm>
            <a:off x="9358103" y="5451586"/>
            <a:ext cx="16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334308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852" y="41066"/>
            <a:ext cx="6030295" cy="925455"/>
          </a:xfrm>
        </p:spPr>
        <p:txBody>
          <a:bodyPr>
            <a:normAutofit/>
          </a:bodyPr>
          <a:lstStyle/>
          <a:p>
            <a:r>
              <a:rPr lang="it-IT" sz="4800" dirty="0"/>
              <a:t>Dati Strutturati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950" y="1256819"/>
            <a:ext cx="11461925" cy="500187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3200" dirty="0"/>
          </a:p>
          <a:p>
            <a:pPr algn="l"/>
            <a:endParaRPr lang="it-IT" sz="3200" dirty="0"/>
          </a:p>
          <a:p>
            <a:pPr algn="l"/>
            <a:endParaRPr lang="it-IT" sz="3200" dirty="0"/>
          </a:p>
          <a:p>
            <a:pPr algn="l"/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600" dirty="0"/>
              <a:t>Esigenza per rappresentare situazioni più </a:t>
            </a:r>
            <a:r>
              <a:rPr lang="it-IT" sz="3600" i="1" dirty="0"/>
              <a:t>"</a:t>
            </a:r>
            <a:r>
              <a:rPr lang="it-IT" sz="3600" dirty="0"/>
              <a:t>reali</a:t>
            </a:r>
            <a:r>
              <a:rPr lang="it-IT" sz="3600" i="1" dirty="0"/>
              <a:t>" </a:t>
            </a:r>
          </a:p>
          <a:p>
            <a:pPr algn="l"/>
            <a:r>
              <a:rPr lang="it-IT" sz="3600" dirty="0"/>
              <a:t>Influenza nella classificazione da parte di una rete neurale ma trattazione analitica più complessa</a:t>
            </a:r>
            <a:br>
              <a:rPr lang="it-IT" sz="3600" i="1" dirty="0"/>
            </a:br>
            <a:br>
              <a:rPr lang="it-IT" sz="2600" i="1" dirty="0"/>
            </a:br>
            <a:r>
              <a:rPr lang="en-US" sz="2300" dirty="0" err="1"/>
              <a:t>Sompolinsky</a:t>
            </a:r>
            <a:r>
              <a:rPr lang="en-US" sz="2300" dirty="0"/>
              <a:t> H.</a:t>
            </a:r>
            <a:r>
              <a:rPr lang="en-US" sz="2300" i="1" dirty="0"/>
              <a:t> Classification and Geometry of General Perceptual Manifolds, </a:t>
            </a:r>
            <a:r>
              <a:rPr lang="en-US" sz="2300" dirty="0"/>
              <a:t>Physical Review X, July 2018 </a:t>
            </a:r>
            <a:br>
              <a:rPr lang="it-IT" sz="2100" i="1" dirty="0"/>
            </a:br>
            <a:endParaRPr lang="it-IT" sz="2600" i="1" dirty="0"/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04DA7053-8D62-40C6-8A09-67BBC722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96E4540-4882-4A71-B037-0A3F35B38BB0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2D11D461-7DEB-4ACC-941F-21736B7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5D8C6A8-B237-4C1D-A843-8E50BA8D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BB4D0CBD-481F-48EB-A790-EE47A237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C5C7C0B-3D7B-4043-AD25-55D56CC68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6" y="1302811"/>
            <a:ext cx="11720627" cy="2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3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31" y="2735363"/>
            <a:ext cx="10927138" cy="1387273"/>
          </a:xfrm>
        </p:spPr>
        <p:txBody>
          <a:bodyPr/>
          <a:lstStyle/>
          <a:p>
            <a:r>
              <a:rPr lang="it-IT" sz="4400" dirty="0"/>
              <a:t>Come le specificità dei dati influiscono sull’apprendimento di una rete neurale?</a:t>
            </a:r>
          </a:p>
          <a:p>
            <a:endParaRPr lang="it-IT" sz="3600" dirty="0"/>
          </a:p>
          <a:p>
            <a:endParaRPr lang="it-IT" dirty="0"/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88B01FE7-3F34-4B43-949B-B81DA3BD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C2DC0F5-FB78-474E-AE37-3AFEDADBDB10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B133A4B1-ACC4-4989-87E6-71306AE6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F6C945C-20C7-4BA7-9755-A02160679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79E44CC2-B811-491C-9676-C82BE8A8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</p:spTree>
    <p:extLst>
      <p:ext uri="{BB962C8B-B14F-4D97-AF65-F5344CB8AC3E}">
        <p14:creationId xmlns:p14="http://schemas.microsoft.com/office/powerpoint/2010/main" val="374130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63" y="14705"/>
            <a:ext cx="6030295" cy="925455"/>
          </a:xfrm>
        </p:spPr>
        <p:txBody>
          <a:bodyPr>
            <a:normAutofit/>
          </a:bodyPr>
          <a:lstStyle/>
          <a:p>
            <a:r>
              <a:rPr lang="it-IT" sz="4800" dirty="0"/>
              <a:t>Il Perceptron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78" y="1245726"/>
            <a:ext cx="7382195" cy="49360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Modello semplice ma paradigmatico</a:t>
            </a:r>
            <a:br>
              <a:rPr lang="it-IT" sz="2800" dirty="0"/>
            </a:br>
            <a:endParaRPr lang="it-IT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Separatore dicotomico lineare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5F40228B-DAB6-4FCE-A015-3777D3D2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7337045-D2DE-42E9-BC29-726C7CC98FC6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0D67D8DD-EA1D-46F1-BC2C-564CDFC7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6828E0A-DE66-4176-A6EB-69EFAAF46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C15CB1AF-1A44-4B04-9236-2CD37A53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7CB3BB0-9811-4680-A3F3-AAD08A13DDF6}"/>
              </a:ext>
            </a:extLst>
          </p:cNvPr>
          <p:cNvSpPr txBox="1"/>
          <p:nvPr/>
        </p:nvSpPr>
        <p:spPr>
          <a:xfrm>
            <a:off x="8371470" y="3743503"/>
            <a:ext cx="3472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/>
              <a:t>Singolo Layer di input e </a:t>
            </a:r>
            <a:br>
              <a:rPr lang="it-IT" sz="2000" i="1" dirty="0"/>
            </a:br>
            <a:r>
              <a:rPr lang="it-IT" sz="2000" i="1" dirty="0"/>
              <a:t>singolo output dicotomico  ± 1</a:t>
            </a:r>
          </a:p>
          <a:p>
            <a:endParaRPr lang="it-IT" sz="2000" i="1" dirty="0"/>
          </a:p>
          <a:p>
            <a:endParaRPr lang="it-IT" sz="2000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6D66C8-071B-4142-83E6-3DD809EA1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65" y="41066"/>
            <a:ext cx="4886335" cy="3686473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35B01555-354C-4D1F-97F6-139B990093D6}"/>
              </a:ext>
            </a:extLst>
          </p:cNvPr>
          <p:cNvGrpSpPr/>
          <p:nvPr/>
        </p:nvGrpSpPr>
        <p:grpSpPr>
          <a:xfrm>
            <a:off x="65706" y="3015645"/>
            <a:ext cx="7635960" cy="3007895"/>
            <a:chOff x="1656071" y="3287508"/>
            <a:chExt cx="7216381" cy="2842618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0CB11F31-C7A3-473E-BFB9-64B14F7D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071" y="3287508"/>
              <a:ext cx="3565750" cy="27728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BEC271A8-449D-445C-8BEF-29E4ED0C5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822" y="3291319"/>
              <a:ext cx="3650630" cy="283880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CE94B1-7E39-450F-8BC4-EC22D8E5EADE}"/>
                  </a:ext>
                </a:extLst>
              </p:cNvPr>
              <p:cNvSpPr txBox="1"/>
              <p:nvPr/>
            </p:nvSpPr>
            <p:spPr>
              <a:xfrm>
                <a:off x="8198207" y="4468725"/>
                <a:ext cx="3754152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⃗"/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</m:oMath>
                  </m:oMathPara>
                </a14:m>
                <a:endParaRPr lang="it-IT" sz="1800" i="1" dirty="0"/>
              </a:p>
              <a:p>
                <a:endParaRPr lang="it-IT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</m:d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i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CE94B1-7E39-450F-8BC4-EC22D8E5E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207" y="4468725"/>
                <a:ext cx="3754152" cy="16558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D92C89-525C-45E5-A8D8-469235B9ECEB}"/>
              </a:ext>
            </a:extLst>
          </p:cNvPr>
          <p:cNvCxnSpPr>
            <a:cxnSpLocks/>
          </p:cNvCxnSpPr>
          <p:nvPr/>
        </p:nvCxnSpPr>
        <p:spPr>
          <a:xfrm>
            <a:off x="8189648" y="3695657"/>
            <a:ext cx="0" cy="212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13" y="-37421"/>
            <a:ext cx="6893794" cy="925455"/>
          </a:xfrm>
        </p:spPr>
        <p:txBody>
          <a:bodyPr>
            <a:normAutofit/>
          </a:bodyPr>
          <a:lstStyle/>
          <a:p>
            <a:r>
              <a:rPr lang="it-IT" sz="4800" dirty="0"/>
              <a:t>Misura dell’espressività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2439" y="1250992"/>
                <a:ext cx="6033713" cy="4676910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Capacità </a:t>
                </a:r>
                <a:r>
                  <a:rPr lang="el-GR" sz="2800" dirty="0"/>
                  <a:t>α</a:t>
                </a:r>
                <a:r>
                  <a:rPr lang="it-IT" sz="2800" baseline="-25000" dirty="0"/>
                  <a:t>c</a:t>
                </a:r>
                <a:r>
                  <a:rPr lang="it-IT" sz="2800" dirty="0"/>
                  <a:t>   vs </a:t>
                </a:r>
                <a:r>
                  <a:rPr lang="it-IT" sz="2800" baseline="-25000" dirty="0"/>
                  <a:t> </a:t>
                </a:r>
                <a:r>
                  <a:rPr lang="it-IT" sz="2800" dirty="0"/>
                  <a:t>misura di C(n, p)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</a:b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Gardner E, Derrida B.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Optimal storage properties of neural network models,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Journal of Physics </a:t>
                </a: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A: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Mathematical and General, Jan 1988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2000" noProof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noProof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it-IT" i="1" noProof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noProof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b="0" i="1" noProof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it-IT" sz="2000" dirty="0">
                    <a:solidFill>
                      <a:prstClr val="black"/>
                    </a:solidFill>
                    <a:latin typeface="Calibri" panose="020F0502020204030204"/>
                  </a:rPr>
                </a:br>
                <a:endParaRPr lang="it-IT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it-IT" sz="2800" dirty="0"/>
                  <a:t>Probabilità di apprendimento di una dicotomia nel caso del Perceptron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it-IT" sz="2800" noProof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l"/>
                <a:endParaRPr lang="it-IT" sz="3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it-IT" sz="32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2439" y="1250992"/>
                <a:ext cx="6033713" cy="4676910"/>
              </a:xfrm>
              <a:blipFill>
                <a:blip r:embed="rId2"/>
                <a:stretch>
                  <a:fillRect l="-2121" t="-2086" b="-1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62E701F0-673B-409E-9EFA-777A962D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3DB5DB5-527F-4933-8A23-783721CE495F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2A0C2CA8-C5D1-4064-B85D-3CB0FF0E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8F0BD98-6A0E-49E6-AAC5-5CEB42506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4A04985-2AA2-47AE-A024-600FA626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D8CCAB-4380-47FD-AEE4-FE8975392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83" y="1679639"/>
            <a:ext cx="5367535" cy="3780561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67CE1281-91DB-46DD-9CE4-834F0CD930CE}"/>
              </a:ext>
            </a:extLst>
          </p:cNvPr>
          <p:cNvSpPr/>
          <p:nvPr/>
        </p:nvSpPr>
        <p:spPr>
          <a:xfrm>
            <a:off x="7588110" y="1225284"/>
            <a:ext cx="1733204" cy="128461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F202684-428F-4233-902C-F798A62FD5B9}"/>
              </a:ext>
            </a:extLst>
          </p:cNvPr>
          <p:cNvSpPr/>
          <p:nvPr/>
        </p:nvSpPr>
        <p:spPr>
          <a:xfrm>
            <a:off x="9811765" y="4246983"/>
            <a:ext cx="1751158" cy="1047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41E13B8-30A4-4FF9-BDA5-5F6E2D4A2426}"/>
              </a:ext>
            </a:extLst>
          </p:cNvPr>
          <p:cNvSpPr/>
          <p:nvPr/>
        </p:nvSpPr>
        <p:spPr>
          <a:xfrm>
            <a:off x="9221558" y="3038403"/>
            <a:ext cx="504086" cy="528779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7DC2E4-DF77-4BBA-9F8D-CA6C4699B453}"/>
              </a:ext>
            </a:extLst>
          </p:cNvPr>
          <p:cNvCxnSpPr/>
          <p:nvPr/>
        </p:nvCxnSpPr>
        <p:spPr>
          <a:xfrm flipV="1">
            <a:off x="8539803" y="914253"/>
            <a:ext cx="340936" cy="673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8FC062-9E0A-47D4-880B-0638F87790D9}"/>
              </a:ext>
            </a:extLst>
          </p:cNvPr>
          <p:cNvCxnSpPr>
            <a:cxnSpLocks/>
          </p:cNvCxnSpPr>
          <p:nvPr/>
        </p:nvCxnSpPr>
        <p:spPr>
          <a:xfrm flipH="1">
            <a:off x="10784354" y="5294387"/>
            <a:ext cx="183137" cy="46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04B79C-2E43-4BCD-A2B7-838B1297830C}"/>
              </a:ext>
            </a:extLst>
          </p:cNvPr>
          <p:cNvCxnSpPr>
            <a:cxnSpLocks/>
          </p:cNvCxnSpPr>
          <p:nvPr/>
        </p:nvCxnSpPr>
        <p:spPr>
          <a:xfrm flipV="1">
            <a:off x="9628424" y="1603614"/>
            <a:ext cx="1155930" cy="147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0757C9-BC98-4CE4-BCB9-6A67450471B1}"/>
              </a:ext>
            </a:extLst>
          </p:cNvPr>
          <p:cNvSpPr txBox="1"/>
          <p:nvPr/>
        </p:nvSpPr>
        <p:spPr>
          <a:xfrm>
            <a:off x="9473601" y="5651991"/>
            <a:ext cx="255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Apprendimento :  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D821C8D-2F26-4570-8338-67F7AEB5C0E6}"/>
              </a:ext>
            </a:extLst>
          </p:cNvPr>
          <p:cNvSpPr txBox="1"/>
          <p:nvPr/>
        </p:nvSpPr>
        <p:spPr>
          <a:xfrm>
            <a:off x="7842846" y="496524"/>
            <a:ext cx="255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Apprendimento :  </a:t>
            </a:r>
            <a:r>
              <a:rPr lang="it-IT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5FDAC06-50A3-41FC-A0B6-67CDBEAFBBA9}"/>
              </a:ext>
            </a:extLst>
          </p:cNvPr>
          <p:cNvSpPr txBox="1"/>
          <p:nvPr/>
        </p:nvSpPr>
        <p:spPr>
          <a:xfrm>
            <a:off x="10784354" y="1161290"/>
            <a:ext cx="739832" cy="374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800" dirty="0"/>
              <a:t>α</a:t>
            </a:r>
            <a:r>
              <a:rPr lang="it-IT" sz="1800" baseline="-25000" dirty="0"/>
              <a:t>c </a:t>
            </a:r>
            <a:r>
              <a:rPr lang="it-IT" sz="1800" dirty="0"/>
              <a:t>= 2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2CCC38D-89C8-4D18-9129-57D4A76919EA}"/>
              </a:ext>
            </a:extLst>
          </p:cNvPr>
          <p:cNvSpPr txBox="1"/>
          <p:nvPr/>
        </p:nvSpPr>
        <p:spPr>
          <a:xfrm>
            <a:off x="434878" y="2110080"/>
            <a:ext cx="244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 massimo di input classificabili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0912F88-C8D4-4603-939D-974B4FD41C1F}"/>
              </a:ext>
            </a:extLst>
          </p:cNvPr>
          <p:cNvCxnSpPr>
            <a:cxnSpLocks/>
          </p:cNvCxnSpPr>
          <p:nvPr/>
        </p:nvCxnSpPr>
        <p:spPr>
          <a:xfrm flipH="1">
            <a:off x="1407646" y="1694486"/>
            <a:ext cx="440073" cy="41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DFF984D-B9E5-4CDF-B354-FB205639EF51}"/>
              </a:ext>
            </a:extLst>
          </p:cNvPr>
          <p:cNvCxnSpPr>
            <a:cxnSpLocks/>
          </p:cNvCxnSpPr>
          <p:nvPr/>
        </p:nvCxnSpPr>
        <p:spPr>
          <a:xfrm>
            <a:off x="4405745" y="1694486"/>
            <a:ext cx="79646" cy="47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1A7432D-C15C-4A70-AE3B-BAD5209F5A8E}"/>
              </a:ext>
            </a:extLst>
          </p:cNvPr>
          <p:cNvCxnSpPr>
            <a:cxnSpLocks/>
          </p:cNvCxnSpPr>
          <p:nvPr/>
        </p:nvCxnSpPr>
        <p:spPr>
          <a:xfrm>
            <a:off x="6269295" y="1225284"/>
            <a:ext cx="0" cy="46586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407C42F-17C2-4ED2-B8F6-9558394F07BD}"/>
              </a:ext>
            </a:extLst>
          </p:cNvPr>
          <p:cNvSpPr txBox="1"/>
          <p:nvPr/>
        </p:nvSpPr>
        <p:spPr>
          <a:xfrm>
            <a:off x="3477290" y="2138480"/>
            <a:ext cx="244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 dicotomie linearmente realizzabili</a:t>
            </a:r>
          </a:p>
        </p:txBody>
      </p:sp>
    </p:spTree>
    <p:extLst>
      <p:ext uri="{BB962C8B-B14F-4D97-AF65-F5344CB8AC3E}">
        <p14:creationId xmlns:p14="http://schemas.microsoft.com/office/powerpoint/2010/main" val="198409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852" y="0"/>
            <a:ext cx="6030295" cy="925455"/>
          </a:xfrm>
        </p:spPr>
        <p:txBody>
          <a:bodyPr>
            <a:normAutofit/>
          </a:bodyPr>
          <a:lstStyle/>
          <a:p>
            <a:r>
              <a:rPr lang="it-IT" sz="4800" dirty="0"/>
              <a:t>Teoria Combinatoria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90" y="1292206"/>
            <a:ext cx="11191818" cy="47910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800" dirty="0"/>
              <a:t>Studio analitico per la determinazione di C(</a:t>
            </a:r>
            <a:r>
              <a:rPr lang="it-IT" sz="2800" dirty="0" err="1"/>
              <a:t>n,p</a:t>
            </a:r>
            <a:r>
              <a:rPr lang="it-IT" sz="2800" dirty="0"/>
              <a:t>) </a:t>
            </a:r>
            <a:br>
              <a:rPr lang="it-IT" sz="2800" dirty="0"/>
            </a:br>
            <a:endParaRPr lang="it-IT" sz="2800" dirty="0"/>
          </a:p>
          <a:p>
            <a:pPr algn="l"/>
            <a:endParaRPr lang="it-IT" sz="2800" dirty="0"/>
          </a:p>
          <a:p>
            <a:pPr algn="l"/>
            <a:endParaRPr lang="it-IT" sz="2800" dirty="0"/>
          </a:p>
          <a:p>
            <a:pPr algn="l"/>
            <a:r>
              <a:rPr kumimoji="0" lang="it-IT" sz="28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</a:p>
          <a:p>
            <a:pPr algn="l"/>
            <a:r>
              <a:rPr kumimoji="0" lang="it-IT" sz="28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it-IT" sz="2800" b="0" i="1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8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p</a:t>
            </a:r>
            <a:r>
              <a:rPr kumimoji="0" lang="it-IT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n° dati di input </a:t>
            </a:r>
          </a:p>
          <a:p>
            <a:pPr algn="l"/>
            <a:r>
              <a:rPr kumimoji="0" lang="it-IT" sz="28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n </a:t>
            </a:r>
            <a:r>
              <a:rPr kumimoji="0" lang="it-IT" sz="2800" b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it-IT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dimensioni dello spazio delle fasi</a:t>
            </a:r>
            <a:endParaRPr lang="it-IT" sz="2800" dirty="0"/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65B3EDFD-8987-4CD9-92D1-B19A2C85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0262815-D2E6-4335-8328-98C8B6128F95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B506480C-4A9C-4F46-8BDC-50E30C6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57A5567-DD88-40ED-9168-ADA7C9F3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F340E180-A68B-4888-A232-AB19DB59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AA82CC-C93F-4834-A9ED-FCF1F2DCE2C7}"/>
              </a:ext>
            </a:extLst>
          </p:cNvPr>
          <p:cNvSpPr/>
          <p:nvPr/>
        </p:nvSpPr>
        <p:spPr>
          <a:xfrm>
            <a:off x="3029732" y="2372995"/>
            <a:ext cx="5211223" cy="59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7F4D78-A2C7-4137-B275-E212D35FC0BE}"/>
              </a:ext>
            </a:extLst>
          </p:cNvPr>
          <p:cNvSpPr txBox="1"/>
          <p:nvPr/>
        </p:nvSpPr>
        <p:spPr>
          <a:xfrm>
            <a:off x="3080852" y="2372995"/>
            <a:ext cx="4714882" cy="59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03A67-A814-4FE0-BA24-1B2EE6BC3997}"/>
              </a:ext>
            </a:extLst>
          </p:cNvPr>
          <p:cNvSpPr txBox="1"/>
          <p:nvPr/>
        </p:nvSpPr>
        <p:spPr>
          <a:xfrm>
            <a:off x="3223890" y="2388999"/>
            <a:ext cx="492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u="none" strike="noStrike" baseline="0" dirty="0">
                <a:latin typeface="CMMI12"/>
              </a:rPr>
              <a:t>C</a:t>
            </a:r>
            <a:r>
              <a:rPr lang="pt-BR" sz="2800" b="0" i="0" u="none" strike="noStrike" baseline="0" dirty="0">
                <a:latin typeface="CMR12"/>
              </a:rPr>
              <a:t>(</a:t>
            </a:r>
            <a:r>
              <a:rPr lang="pt-BR" sz="2800" b="0" i="0" u="none" strike="noStrike" baseline="0" dirty="0">
                <a:latin typeface="CMMI12"/>
              </a:rPr>
              <a:t>n, p + 1</a:t>
            </a:r>
            <a:r>
              <a:rPr lang="pt-BR" sz="2800" b="0" i="0" u="none" strike="noStrike" baseline="0" dirty="0">
                <a:latin typeface="CMR12"/>
              </a:rPr>
              <a:t>) = </a:t>
            </a:r>
            <a:r>
              <a:rPr lang="pt-BR" sz="2800" b="0" i="0" u="none" strike="noStrike" baseline="0" dirty="0">
                <a:latin typeface="CMMI12"/>
              </a:rPr>
              <a:t>C</a:t>
            </a:r>
            <a:r>
              <a:rPr lang="pt-BR" sz="2800" b="0" i="0" u="none" strike="noStrike" baseline="0" dirty="0">
                <a:latin typeface="CMR12"/>
              </a:rPr>
              <a:t>(</a:t>
            </a:r>
            <a:r>
              <a:rPr lang="pt-BR" sz="2800" b="0" i="0" u="none" strike="noStrike" baseline="0" dirty="0">
                <a:latin typeface="CMMI12"/>
              </a:rPr>
              <a:t>n, p</a:t>
            </a:r>
            <a:r>
              <a:rPr lang="pt-BR" sz="2800" b="0" i="0" u="none" strike="noStrike" baseline="0" dirty="0">
                <a:latin typeface="CMR12"/>
              </a:rPr>
              <a:t>) + </a:t>
            </a:r>
            <a:r>
              <a:rPr lang="pt-BR" sz="2800" b="0" i="0" u="none" strike="noStrike" baseline="0" dirty="0">
                <a:latin typeface="CMMI12"/>
              </a:rPr>
              <a:t>C</a:t>
            </a:r>
            <a:r>
              <a:rPr lang="pt-BR" sz="2800" b="0" i="0" u="none" strike="noStrike" baseline="0" dirty="0">
                <a:latin typeface="CMR12"/>
              </a:rPr>
              <a:t>(</a:t>
            </a:r>
            <a:r>
              <a:rPr lang="pt-BR" sz="2800" b="0" i="0" u="none" strike="noStrike" baseline="0" dirty="0">
                <a:latin typeface="CMMI12"/>
              </a:rPr>
              <a:t>n </a:t>
            </a:r>
            <a:r>
              <a:rPr lang="pt-BR" sz="2800" b="0" i="0" u="none" strike="noStrike" baseline="0" dirty="0">
                <a:latin typeface="CMSY10"/>
              </a:rPr>
              <a:t>− </a:t>
            </a:r>
            <a:r>
              <a:rPr lang="pt-BR" sz="2800" b="0" i="0" u="none" strike="noStrike" baseline="0" dirty="0">
                <a:latin typeface="CMR12"/>
              </a:rPr>
              <a:t>1</a:t>
            </a:r>
            <a:r>
              <a:rPr lang="pt-BR" sz="2800" b="0" i="0" u="none" strike="noStrike" baseline="0" dirty="0">
                <a:latin typeface="CMMI12"/>
              </a:rPr>
              <a:t>, p</a:t>
            </a:r>
            <a:r>
              <a:rPr lang="pt-BR" sz="2800" b="0" i="0" u="none" strike="noStrike" baseline="0" dirty="0">
                <a:latin typeface="CMR12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4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4916" y="0"/>
            <a:ext cx="6922168" cy="925455"/>
          </a:xfrm>
        </p:spPr>
        <p:txBody>
          <a:bodyPr>
            <a:normAutofit/>
          </a:bodyPr>
          <a:lstStyle/>
          <a:p>
            <a:r>
              <a:rPr lang="it-IT" sz="4800" dirty="0"/>
              <a:t>Dati strutturati: i doppietti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7F8925-FA10-4FBF-892B-BED20771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19" y="1241353"/>
            <a:ext cx="11914761" cy="43752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Specificità dei dati analizzata: doppietti a distanza angolare fissata </a:t>
            </a:r>
            <a:r>
              <a:rPr lang="el-GR" sz="3200" i="1" dirty="0"/>
              <a:t>ρ</a:t>
            </a:r>
            <a:endParaRPr lang="it-IT" sz="3200" i="1" dirty="0"/>
          </a:p>
          <a:p>
            <a:pPr lvl="1" algn="l"/>
            <a:endParaRPr lang="it-IT" sz="2800" i="1" dirty="0"/>
          </a:p>
          <a:p>
            <a:pPr lvl="1" algn="l"/>
            <a:endParaRPr lang="it-IT" sz="2800" i="1" dirty="0"/>
          </a:p>
          <a:p>
            <a:pPr lvl="1" algn="l"/>
            <a:endParaRPr lang="it-IT" sz="2800" i="1" dirty="0"/>
          </a:p>
          <a:p>
            <a:pPr lvl="1" algn="l"/>
            <a:endParaRPr lang="it-IT" sz="3200" i="1" dirty="0"/>
          </a:p>
          <a:p>
            <a:pPr lvl="1" algn="l"/>
            <a:endParaRPr lang="it-IT" sz="3200" i="1" dirty="0"/>
          </a:p>
          <a:p>
            <a:pPr lvl="1" algn="l"/>
            <a:endParaRPr lang="it-IT" sz="3200" i="1" dirty="0"/>
          </a:p>
          <a:p>
            <a:pPr lvl="1" algn="l"/>
            <a:endParaRPr lang="it-IT" sz="3200" i="1" dirty="0"/>
          </a:p>
          <a:p>
            <a:pPr lvl="1" algn="l"/>
            <a:endParaRPr lang="it-IT" sz="3200" i="1" dirty="0"/>
          </a:p>
          <a:p>
            <a:pPr lvl="1" algn="l"/>
            <a:endParaRPr lang="it-IT" sz="2800" dirty="0"/>
          </a:p>
        </p:txBody>
      </p:sp>
      <p:sp>
        <p:nvSpPr>
          <p:cNvPr id="17" name="Segnaposto piè di pagina 3">
            <a:extLst>
              <a:ext uri="{FF2B5EF4-FFF2-40B4-BE49-F238E27FC236}">
                <a16:creationId xmlns:a16="http://schemas.microsoft.com/office/drawing/2014/main" id="{1B8F8605-1B67-411C-AC86-A9DF57E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125187D-5C05-493D-B6A6-56758B1EA034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data 8">
            <a:extLst>
              <a:ext uri="{FF2B5EF4-FFF2-40B4-BE49-F238E27FC236}">
                <a16:creationId xmlns:a16="http://schemas.microsoft.com/office/drawing/2014/main" id="{3EB766DC-AE58-4CFB-8062-67DE8AA7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2CECCF8B-F0E0-4C75-A0A3-FDCBB2E1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05B2C2D1-7951-4614-A5D2-2C2FD168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3538CC-168C-4931-A1A1-AA000EF9A957}"/>
                  </a:ext>
                </a:extLst>
              </p:cNvPr>
              <p:cNvSpPr txBox="1"/>
              <p:nvPr/>
            </p:nvSpPr>
            <p:spPr>
              <a:xfrm>
                <a:off x="6760727" y="2059527"/>
                <a:ext cx="5051868" cy="445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it-IT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it-IT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kumimoji="0" lang="it-IT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it-IT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Input</a:t>
                </a:r>
                <a:r>
                  <a:rPr kumimoji="0" lang="it-IT" sz="3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it-IT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it-IT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it-IT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it-IT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3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label in comune</a:t>
                </a:r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it-IT" sz="3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Influenza sull’apprendimento e sull’espressività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3538CC-168C-4931-A1A1-AA000EF9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727" y="2059527"/>
                <a:ext cx="5051868" cy="4453655"/>
              </a:xfrm>
              <a:prstGeom prst="rect">
                <a:avLst/>
              </a:prstGeom>
              <a:blipFill>
                <a:blip r:embed="rId3"/>
                <a:stretch>
                  <a:fillRect l="-3016" r="-3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A475BF4-6A2D-44E1-87DD-31643C391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0" y="2085270"/>
            <a:ext cx="6574427" cy="39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2F12A-206D-4039-8662-89A90582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748" y="-42340"/>
            <a:ext cx="9968089" cy="925455"/>
          </a:xfrm>
        </p:spPr>
        <p:txBody>
          <a:bodyPr>
            <a:normAutofit/>
          </a:bodyPr>
          <a:lstStyle/>
          <a:p>
            <a:r>
              <a:rPr lang="it-IT" sz="4800" dirty="0"/>
              <a:t>Teoria per dati strutturati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4949" y="1129033"/>
                <a:ext cx="12126294" cy="5196022"/>
              </a:xfrm>
            </p:spPr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Approccio fisico: approssimazione di </a:t>
                </a:r>
                <a:r>
                  <a:rPr lang="it-IT" sz="2800" dirty="0" err="1"/>
                  <a:t>Mean</a:t>
                </a:r>
                <a:r>
                  <a:rPr lang="it-IT" sz="2800" dirty="0"/>
                  <a:t> Field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it-IT" sz="2800" dirty="0"/>
              </a:p>
              <a:p>
                <a:pPr algn="l"/>
                <a:r>
                  <a:rPr lang="it-IT" sz="2800" dirty="0"/>
                  <a:t>Teoria </a:t>
                </a:r>
                <a:r>
                  <a:rPr lang="it-IT" sz="2800" i="1" dirty="0"/>
                  <a:t>approssimata, </a:t>
                </a:r>
                <a:r>
                  <a:rPr lang="it-IT" sz="2800" dirty="0"/>
                  <a:t>si ottiene:  </a:t>
                </a:r>
                <a:r>
                  <a:rPr lang="it-IT" sz="2800" i="1" dirty="0"/>
                  <a:t>    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algn="l"/>
                <a:br>
                  <a:rPr kumimoji="0" lang="it-IT" sz="2400" b="0" i="1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it-IT" sz="2400" b="0" i="1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p</a:t>
                </a:r>
                <a:r>
                  <a:rPr kumimoji="0" lang="it-IT" sz="2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:  n° dati di input </a:t>
                </a:r>
              </a:p>
              <a:p>
                <a:pPr algn="l"/>
                <a:r>
                  <a:rPr kumimoji="0" lang="it-IT" sz="2400" b="0" i="1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n </a:t>
                </a:r>
                <a:r>
                  <a:rPr kumimoji="0" lang="it-IT" sz="2400" b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r>
                  <a:rPr kumimoji="0" lang="it-IT" sz="2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dimensioni dello spazio delle fasi</a:t>
                </a:r>
              </a:p>
              <a:p>
                <a:pPr algn="l"/>
                <a:r>
                  <a:rPr lang="it-IT" dirty="0">
                    <a:solidFill>
                      <a:prstClr val="black"/>
                    </a:solidFill>
                    <a:latin typeface="Calibri" panose="020F0502020204030204"/>
                  </a:rPr>
                  <a:t>                </a:t>
                </a:r>
                <a:r>
                  <a:rPr lang="el-GR" sz="2400" i="1" dirty="0"/>
                  <a:t>ρ</a:t>
                </a:r>
                <a:r>
                  <a:rPr lang="it-IT" sz="2400" i="1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/>
                  <a:t> [-1 ; 1] :  distanza angolare</a:t>
                </a:r>
              </a:p>
              <a:p>
                <a:pPr algn="l"/>
                <a:r>
                  <a:rPr lang="it-IT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+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A7F8925-FA10-4FBF-892B-BED207715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4949" y="1129033"/>
                <a:ext cx="12126294" cy="5196022"/>
              </a:xfrm>
              <a:blipFill>
                <a:blip r:embed="rId3"/>
                <a:stretch>
                  <a:fillRect l="-1005" t="-18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8BD2B002-2485-42B8-A9F6-A635CC82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6" y="6313193"/>
            <a:ext cx="12062414" cy="503741"/>
          </a:xfrm>
        </p:spPr>
        <p:txBody>
          <a:bodyPr/>
          <a:lstStyle/>
          <a:p>
            <a:pPr algn="l"/>
            <a:r>
              <a:rPr lang="it-IT" b="1" dirty="0"/>
              <a:t>Andrea Lazzari					</a:t>
            </a:r>
            <a:br>
              <a:rPr lang="it-IT" b="1" dirty="0"/>
            </a:br>
            <a:r>
              <a:rPr lang="it-IT" b="1" dirty="0"/>
              <a:t>Matricola 885250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653D94A-9A2B-4965-84D2-F0BF2629E523}"/>
              </a:ext>
            </a:extLst>
          </p:cNvPr>
          <p:cNvCxnSpPr/>
          <p:nvPr/>
        </p:nvCxnSpPr>
        <p:spPr>
          <a:xfrm>
            <a:off x="0" y="6225586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data 8">
            <a:extLst>
              <a:ext uri="{FF2B5EF4-FFF2-40B4-BE49-F238E27FC236}">
                <a16:creationId xmlns:a16="http://schemas.microsoft.com/office/drawing/2014/main" id="{DFDE1A49-4AB3-4FEA-A7A0-01A11FC4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9174" y="6356350"/>
            <a:ext cx="3301239" cy="365125"/>
          </a:xfrm>
        </p:spPr>
        <p:txBody>
          <a:bodyPr/>
          <a:lstStyle/>
          <a:p>
            <a:pPr algn="ctr"/>
            <a:br>
              <a:rPr lang="it-IT" sz="1200" dirty="0"/>
            </a:br>
            <a:r>
              <a:rPr lang="it-IT" sz="1200" b="1" dirty="0"/>
              <a:t>Analisi del Perceptron e della sua espressività nella classificazione di dati strutturati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7272A81-4BEB-4717-90D3-ABF1AC0F5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896" y="6258694"/>
            <a:ext cx="627398" cy="599306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02974C9-A84E-4152-93A4-C80877A5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683" y="6375784"/>
            <a:ext cx="2743200" cy="365125"/>
          </a:xfrm>
        </p:spPr>
        <p:txBody>
          <a:bodyPr/>
          <a:lstStyle/>
          <a:p>
            <a:r>
              <a:rPr lang="it-IT" b="1" dirty="0"/>
              <a:t>Università degli Studi di Milano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BC38BDC-5B59-42F8-AFBD-9640CD662C58}"/>
                  </a:ext>
                </a:extLst>
              </p:cNvPr>
              <p:cNvSpPr txBox="1"/>
              <p:nvPr/>
            </p:nvSpPr>
            <p:spPr>
              <a:xfrm>
                <a:off x="620753" y="3062824"/>
                <a:ext cx="10826130" cy="486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2800"/>
                        <m:t>C</m:t>
                      </m:r>
                      <m:r>
                        <m:rPr>
                          <m:nor/>
                        </m:rPr>
                        <a:rPr lang="it-IT" sz="2800"/>
                        <m:t>(</m:t>
                      </m:r>
                      <m:r>
                        <m:rPr>
                          <m:nor/>
                        </m:rPr>
                        <a:rPr lang="it-IT" sz="2800"/>
                        <m:t>n</m:t>
                      </m:r>
                      <m:r>
                        <m:rPr>
                          <m:nor/>
                        </m:rPr>
                        <a:rPr lang="it-IT" sz="2800"/>
                        <m:t>, </m:t>
                      </m:r>
                      <m:r>
                        <m:rPr>
                          <m:nor/>
                        </m:rPr>
                        <a:rPr lang="it-IT" sz="2800"/>
                        <m:t>p</m:t>
                      </m:r>
                      <m:r>
                        <m:rPr>
                          <m:nor/>
                        </m:rPr>
                        <a:rPr lang="it-IT" sz="2800" b="0" i="0" smtClean="0"/>
                        <m:t>+1</m:t>
                      </m:r>
                      <m:r>
                        <m:rPr>
                          <m:nor/>
                        </m:rPr>
                        <a:rPr lang="it-IT" sz="2800"/>
                        <m:t>, </m:t>
                      </m:r>
                      <m:r>
                        <m:rPr>
                          <m:nor/>
                        </m:rPr>
                        <a:rPr lang="el-GR" sz="2800" i="1"/>
                        <m:t>ρ</m:t>
                      </m:r>
                      <m:r>
                        <m:rPr>
                          <m:nor/>
                        </m:rPr>
                        <a:rPr lang="el-GR" sz="2800"/>
                        <m:t>) = </m:t>
                      </m:r>
                      <m:r>
                        <m:rPr>
                          <m:nor/>
                        </m:rPr>
                        <a:rPr lang="it-IT" sz="2800" b="0" i="0" smtClean="0"/>
                        <m:t> </m:t>
                      </m:r>
                      <m:r>
                        <m:rPr>
                          <m:nor/>
                        </m:rPr>
                        <a:rPr lang="el-G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m:rPr>
                          <m:nor/>
                        </m:rPr>
                        <a:rPr lang="el-GR" sz="2800" baseline="-25000"/>
                        <m:t>2</m:t>
                      </m:r>
                      <m:r>
                        <m:rPr>
                          <m:nor/>
                        </m:rPr>
                        <a:rPr lang="el-GR" sz="2800"/>
                        <m:t> 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l-GR" sz="2800"/>
                        <m:t> </m:t>
                      </m:r>
                      <m:r>
                        <m:rPr>
                          <m:nor/>
                        </m:rPr>
                        <a:rPr lang="it-IT" sz="2800"/>
                        <m:t>C</m:t>
                      </m:r>
                      <m:r>
                        <m:rPr>
                          <m:nor/>
                        </m:rPr>
                        <a:rPr lang="it-IT" sz="2800"/>
                        <m:t>(</m:t>
                      </m:r>
                      <m:r>
                        <m:rPr>
                          <m:nor/>
                        </m:rPr>
                        <a:rPr lang="it-IT" sz="2800"/>
                        <m:t>n</m:t>
                      </m:r>
                      <m:r>
                        <m:rPr>
                          <m:nor/>
                        </m:rPr>
                        <a:rPr lang="it-IT" sz="2800"/>
                        <m:t>, </m:t>
                      </m:r>
                      <m:r>
                        <m:rPr>
                          <m:nor/>
                        </m:rPr>
                        <a:rPr lang="it-IT" sz="2800"/>
                        <m:t>p</m:t>
                      </m:r>
                      <m:r>
                        <m:rPr>
                          <m:nor/>
                        </m:rPr>
                        <a:rPr lang="it-IT" sz="2800"/>
                        <m:t>, </m:t>
                      </m:r>
                      <m:r>
                        <m:rPr>
                          <m:nor/>
                        </m:rPr>
                        <a:rPr lang="el-GR" sz="2800" i="1"/>
                        <m:t>ρ</m:t>
                      </m:r>
                      <m:r>
                        <m:rPr>
                          <m:nor/>
                        </m:rPr>
                        <a:rPr lang="el-GR" sz="2800"/>
                        <m:t>) + </m:t>
                      </m:r>
                      <m:r>
                        <m:rPr>
                          <m:nor/>
                        </m:rPr>
                        <a:rPr lang="it-IT" sz="2800" b="0" i="0" smtClean="0"/>
                        <m:t> </m:t>
                      </m:r>
                      <m:r>
                        <m:rPr>
                          <m:nor/>
                        </m:rPr>
                        <a:rPr lang="it-IT" sz="2800"/>
                        <m:t>C</m:t>
                      </m:r>
                      <m:r>
                        <m:rPr>
                          <m:nor/>
                        </m:rPr>
                        <a:rPr lang="it-IT" sz="2800"/>
                        <m:t>(</m:t>
                      </m:r>
                      <m:r>
                        <m:rPr>
                          <m:nor/>
                        </m:rPr>
                        <a:rPr lang="it-IT" sz="2800"/>
                        <m:t>n</m:t>
                      </m:r>
                      <m:r>
                        <m:rPr>
                          <m:nor/>
                        </m:rPr>
                        <a:rPr lang="it-IT" sz="2800"/>
                        <m:t> − 1, </m:t>
                      </m:r>
                      <m:r>
                        <m:rPr>
                          <m:nor/>
                        </m:rPr>
                        <a:rPr lang="it-IT" sz="2800"/>
                        <m:t>p</m:t>
                      </m:r>
                      <m:r>
                        <m:rPr>
                          <m:nor/>
                        </m:rPr>
                        <a:rPr lang="it-IT" sz="2800"/>
                        <m:t>, </m:t>
                      </m:r>
                      <m:r>
                        <m:rPr>
                          <m:nor/>
                        </m:rPr>
                        <a:rPr lang="el-GR" sz="2800" i="1"/>
                        <m:t>ρ</m:t>
                      </m:r>
                      <m:r>
                        <m:rPr>
                          <m:nor/>
                        </m:rPr>
                        <a:rPr lang="el-GR" sz="2800"/>
                        <m:t>) </m:t>
                      </m:r>
                      <m:r>
                        <m:rPr>
                          <m:nor/>
                        </m:rPr>
                        <a:rPr lang="it-IT" sz="2800" b="0" i="0" smtClean="0"/>
                        <m:t> </m:t>
                      </m:r>
                      <m:r>
                        <m:rPr>
                          <m:nor/>
                        </m:rPr>
                        <a:rPr lang="el-GR" sz="2800"/>
                        <m:t>+ (1 − 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m:rPr>
                          <m:nor/>
                        </m:rPr>
                        <a:rPr lang="el-GR" sz="2800" baseline="-25000"/>
                        <m:t>2</m:t>
                      </m:r>
                      <m:r>
                        <m:rPr>
                          <m:nor/>
                        </m:rPr>
                        <a:rPr lang="el-GR" sz="2800"/>
                        <m:t>) 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l-GR" sz="2800"/>
                        <m:t> </m:t>
                      </m:r>
                      <m:r>
                        <m:rPr>
                          <m:nor/>
                        </m:rPr>
                        <a:rPr lang="it-IT" sz="2800"/>
                        <m:t>C</m:t>
                      </m:r>
                      <m:r>
                        <m:rPr>
                          <m:nor/>
                        </m:rPr>
                        <a:rPr lang="it-IT" sz="2800"/>
                        <m:t>(</m:t>
                      </m:r>
                      <m:r>
                        <m:rPr>
                          <m:nor/>
                        </m:rPr>
                        <a:rPr lang="it-IT" sz="2800"/>
                        <m:t>n</m:t>
                      </m:r>
                      <m:r>
                        <m:rPr>
                          <m:nor/>
                        </m:rPr>
                        <a:rPr lang="it-IT" sz="2800"/>
                        <m:t> − 2, </m:t>
                      </m:r>
                      <m:r>
                        <m:rPr>
                          <m:nor/>
                        </m:rPr>
                        <a:rPr lang="it-IT" sz="2800"/>
                        <m:t>p</m:t>
                      </m:r>
                      <m:r>
                        <m:rPr>
                          <m:nor/>
                        </m:rPr>
                        <a:rPr lang="it-IT" sz="2800"/>
                        <m:t>, </m:t>
                      </m:r>
                      <m:r>
                        <m:rPr>
                          <m:nor/>
                        </m:rPr>
                        <a:rPr lang="el-GR" sz="2800" i="1"/>
                        <m:t>ρ</m:t>
                      </m:r>
                      <m:r>
                        <m:rPr>
                          <m:nor/>
                        </m:rPr>
                        <a:rPr lang="el-GR" sz="2800"/>
                        <m:t>)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BC38BDC-5B59-42F8-AFBD-9640CD66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3" y="3062824"/>
                <a:ext cx="10826130" cy="486410"/>
              </a:xfrm>
              <a:prstGeom prst="rect">
                <a:avLst/>
              </a:prstGeom>
              <a:blipFill>
                <a:blip r:embed="rId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B3C974BE-D7F7-4554-9760-B22D924CFC8C}"/>
              </a:ext>
            </a:extLst>
          </p:cNvPr>
          <p:cNvSpPr/>
          <p:nvPr/>
        </p:nvSpPr>
        <p:spPr>
          <a:xfrm>
            <a:off x="824968" y="3057583"/>
            <a:ext cx="10461494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494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1027</Words>
  <Application>Microsoft Office PowerPoint</Application>
  <PresentationFormat>Widescreen</PresentationFormat>
  <Paragraphs>166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CMMI12</vt:lpstr>
      <vt:lpstr>CMR12</vt:lpstr>
      <vt:lpstr>CMSY10</vt:lpstr>
      <vt:lpstr>Tema di Office</vt:lpstr>
      <vt:lpstr>Presentazione standard di PowerPoint</vt:lpstr>
      <vt:lpstr>Il Machine Learning</vt:lpstr>
      <vt:lpstr>Dati Strutturati</vt:lpstr>
      <vt:lpstr>Presentazione standard di PowerPoint</vt:lpstr>
      <vt:lpstr>Il Perceptron</vt:lpstr>
      <vt:lpstr>Misura dell’espressività</vt:lpstr>
      <vt:lpstr>Teoria Combinatoria</vt:lpstr>
      <vt:lpstr>Dati strutturati: i doppietti </vt:lpstr>
      <vt:lpstr>Teoria per dati strutturati</vt:lpstr>
      <vt:lpstr>La capacità per i doppietti</vt:lpstr>
      <vt:lpstr>Linear Programming</vt:lpstr>
      <vt:lpstr>Simulazioni numeriche</vt:lpstr>
      <vt:lpstr>Simulazioni numeriche</vt:lpstr>
      <vt:lpstr>Considerazioni sui risultati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Lazzari</dc:creator>
  <cp:lastModifiedBy>Andrea Lazzari</cp:lastModifiedBy>
  <cp:revision>1</cp:revision>
  <dcterms:created xsi:type="dcterms:W3CDTF">2021-04-14T13:40:43Z</dcterms:created>
  <dcterms:modified xsi:type="dcterms:W3CDTF">2021-04-21T14:20:25Z</dcterms:modified>
</cp:coreProperties>
</file>