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62" r:id="rId2"/>
    <p:sldId id="260" r:id="rId3"/>
    <p:sldId id="261" r:id="rId4"/>
    <p:sldId id="259" r:id="rId5"/>
    <p:sldId id="263" r:id="rId6"/>
    <p:sldId id="269" r:id="rId7"/>
    <p:sldId id="264" r:id="rId8"/>
    <p:sldId id="270" r:id="rId9"/>
    <p:sldId id="265" r:id="rId10"/>
    <p:sldId id="271" r:id="rId11"/>
    <p:sldId id="275" r:id="rId12"/>
    <p:sldId id="267" r:id="rId13"/>
    <p:sldId id="278" r:id="rId14"/>
    <p:sldId id="272" r:id="rId15"/>
    <p:sldId id="273" r:id="rId16"/>
    <p:sldId id="279" r:id="rId17"/>
    <p:sldId id="280" r:id="rId18"/>
    <p:sldId id="281" r:id="rId19"/>
    <p:sldId id="276" r:id="rId20"/>
    <p:sldId id="28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0E03D7-7181-4C22-93B7-60F275B430CD}" v="13" dt="2020-09-15T20:20:46.679"/>
    <p1510:client id="{325BE0F8-31EB-4425-B28C-9276C9109A9C}" v="472" dt="2020-09-15T22:03:32.4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SSICA NATHALY AMOGUIMBA CAIZA" userId="9888143a-13a9-4768-9cfa-9bf7678ffa09" providerId="ADAL" clId="{7B1CBB2D-623C-40B6-A7D5-097F331C2F67}"/>
    <pc:docChg chg="undo custSel addSld delSld modSld">
      <pc:chgData name="JESSICA NATHALY AMOGUIMBA CAIZA" userId="9888143a-13a9-4768-9cfa-9bf7678ffa09" providerId="ADAL" clId="{7B1CBB2D-623C-40B6-A7D5-097F331C2F67}" dt="2020-09-16T02:19:01.770" v="568" actId="27636"/>
      <pc:docMkLst>
        <pc:docMk/>
      </pc:docMkLst>
      <pc:sldChg chg="modSp del mod">
        <pc:chgData name="JESSICA NATHALY AMOGUIMBA CAIZA" userId="9888143a-13a9-4768-9cfa-9bf7678ffa09" providerId="ADAL" clId="{7B1CBB2D-623C-40B6-A7D5-097F331C2F67}" dt="2020-09-15T20:37:58.902" v="183" actId="47"/>
        <pc:sldMkLst>
          <pc:docMk/>
          <pc:sldMk cId="2406273178" sldId="256"/>
        </pc:sldMkLst>
        <pc:spChg chg="mod">
          <ac:chgData name="JESSICA NATHALY AMOGUIMBA CAIZA" userId="9888143a-13a9-4768-9cfa-9bf7678ffa09" providerId="ADAL" clId="{7B1CBB2D-623C-40B6-A7D5-097F331C2F67}" dt="2020-09-15T20:31:31.077" v="15" actId="1076"/>
          <ac:spMkLst>
            <pc:docMk/>
            <pc:sldMk cId="2406273178" sldId="256"/>
            <ac:spMk id="2" creationId="{00000000-0000-0000-0000-000000000000}"/>
          </ac:spMkLst>
        </pc:spChg>
        <pc:spChg chg="mod">
          <ac:chgData name="JESSICA NATHALY AMOGUIMBA CAIZA" userId="9888143a-13a9-4768-9cfa-9bf7678ffa09" providerId="ADAL" clId="{7B1CBB2D-623C-40B6-A7D5-097F331C2F67}" dt="2020-09-15T20:33:20.043" v="113" actId="27636"/>
          <ac:spMkLst>
            <pc:docMk/>
            <pc:sldMk cId="2406273178" sldId="256"/>
            <ac:spMk id="3" creationId="{00000000-0000-0000-0000-000000000000}"/>
          </ac:spMkLst>
        </pc:spChg>
      </pc:sldChg>
      <pc:sldChg chg="modSp new mod">
        <pc:chgData name="JESSICA NATHALY AMOGUIMBA CAIZA" userId="9888143a-13a9-4768-9cfa-9bf7678ffa09" providerId="ADAL" clId="{7B1CBB2D-623C-40B6-A7D5-097F331C2F67}" dt="2020-09-15T20:34:49.280" v="126" actId="27636"/>
        <pc:sldMkLst>
          <pc:docMk/>
          <pc:sldMk cId="955936216" sldId="257"/>
        </pc:sldMkLst>
        <pc:spChg chg="mod">
          <ac:chgData name="JESSICA NATHALY AMOGUIMBA CAIZA" userId="9888143a-13a9-4768-9cfa-9bf7678ffa09" providerId="ADAL" clId="{7B1CBB2D-623C-40B6-A7D5-097F331C2F67}" dt="2020-09-15T20:34:49.280" v="126" actId="27636"/>
          <ac:spMkLst>
            <pc:docMk/>
            <pc:sldMk cId="955936216" sldId="257"/>
            <ac:spMk id="2" creationId="{6BA4E383-1151-4C29-A684-CFAE211CCE76}"/>
          </ac:spMkLst>
        </pc:spChg>
        <pc:spChg chg="mod">
          <ac:chgData name="JESSICA NATHALY AMOGUIMBA CAIZA" userId="9888143a-13a9-4768-9cfa-9bf7678ffa09" providerId="ADAL" clId="{7B1CBB2D-623C-40B6-A7D5-097F331C2F67}" dt="2020-09-15T20:29:01.735" v="4"/>
          <ac:spMkLst>
            <pc:docMk/>
            <pc:sldMk cId="955936216" sldId="257"/>
            <ac:spMk id="3" creationId="{833868B1-0ABF-465B-82DB-3EB51A62432A}"/>
          </ac:spMkLst>
        </pc:spChg>
      </pc:sldChg>
      <pc:sldChg chg="modSp new mod">
        <pc:chgData name="JESSICA NATHALY AMOGUIMBA CAIZA" userId="9888143a-13a9-4768-9cfa-9bf7678ffa09" providerId="ADAL" clId="{7B1CBB2D-623C-40B6-A7D5-097F331C2F67}" dt="2020-09-15T20:35:54.526" v="179" actId="20577"/>
        <pc:sldMkLst>
          <pc:docMk/>
          <pc:sldMk cId="1748107375" sldId="258"/>
        </pc:sldMkLst>
        <pc:spChg chg="mod">
          <ac:chgData name="JESSICA NATHALY AMOGUIMBA CAIZA" userId="9888143a-13a9-4768-9cfa-9bf7678ffa09" providerId="ADAL" clId="{7B1CBB2D-623C-40B6-A7D5-097F331C2F67}" dt="2020-09-15T20:35:54.526" v="179" actId="20577"/>
          <ac:spMkLst>
            <pc:docMk/>
            <pc:sldMk cId="1748107375" sldId="258"/>
            <ac:spMk id="2" creationId="{1D5064A2-728B-4452-9ADB-5ADD08C95739}"/>
          </ac:spMkLst>
        </pc:spChg>
      </pc:sldChg>
      <pc:sldChg chg="modSp new mod">
        <pc:chgData name="JESSICA NATHALY AMOGUIMBA CAIZA" userId="9888143a-13a9-4768-9cfa-9bf7678ffa09" providerId="ADAL" clId="{7B1CBB2D-623C-40B6-A7D5-097F331C2F67}" dt="2020-09-16T02:17:55.009" v="564"/>
        <pc:sldMkLst>
          <pc:docMk/>
          <pc:sldMk cId="1858466081" sldId="259"/>
        </pc:sldMkLst>
        <pc:spChg chg="mod">
          <ac:chgData name="JESSICA NATHALY AMOGUIMBA CAIZA" userId="9888143a-13a9-4768-9cfa-9bf7678ffa09" providerId="ADAL" clId="{7B1CBB2D-623C-40B6-A7D5-097F331C2F67}" dt="2020-09-16T02:17:55.009" v="564"/>
          <ac:spMkLst>
            <pc:docMk/>
            <pc:sldMk cId="1858466081" sldId="259"/>
            <ac:spMk id="2" creationId="{1E97B5F4-881E-49BD-9E88-E4EAF9BC5B9D}"/>
          </ac:spMkLst>
        </pc:spChg>
      </pc:sldChg>
      <pc:sldChg chg="modSp mod">
        <pc:chgData name="JESSICA NATHALY AMOGUIMBA CAIZA" userId="9888143a-13a9-4768-9cfa-9bf7678ffa09" providerId="ADAL" clId="{7B1CBB2D-623C-40B6-A7D5-097F331C2F67}" dt="2020-09-16T02:17:55.009" v="564"/>
        <pc:sldMkLst>
          <pc:docMk/>
          <pc:sldMk cId="955936216" sldId="260"/>
        </pc:sldMkLst>
        <pc:spChg chg="mod">
          <ac:chgData name="JESSICA NATHALY AMOGUIMBA CAIZA" userId="9888143a-13a9-4768-9cfa-9bf7678ffa09" providerId="ADAL" clId="{7B1CBB2D-623C-40B6-A7D5-097F331C2F67}" dt="2020-09-16T02:17:55.009" v="564"/>
          <ac:spMkLst>
            <pc:docMk/>
            <pc:sldMk cId="955936216" sldId="260"/>
            <ac:spMk id="2" creationId="{6BA4E383-1151-4C29-A684-CFAE211CCE76}"/>
          </ac:spMkLst>
        </pc:spChg>
        <pc:spChg chg="mod">
          <ac:chgData name="JESSICA NATHALY AMOGUIMBA CAIZA" userId="9888143a-13a9-4768-9cfa-9bf7678ffa09" providerId="ADAL" clId="{7B1CBB2D-623C-40B6-A7D5-097F331C2F67}" dt="2020-09-16T02:17:55.009" v="564"/>
          <ac:spMkLst>
            <pc:docMk/>
            <pc:sldMk cId="955936216" sldId="260"/>
            <ac:spMk id="3" creationId="{833868B1-0ABF-465B-82DB-3EB51A62432A}"/>
          </ac:spMkLst>
        </pc:spChg>
      </pc:sldChg>
      <pc:sldChg chg="modSp mod">
        <pc:chgData name="JESSICA NATHALY AMOGUIMBA CAIZA" userId="9888143a-13a9-4768-9cfa-9bf7678ffa09" providerId="ADAL" clId="{7B1CBB2D-623C-40B6-A7D5-097F331C2F67}" dt="2020-09-16T02:17:55.009" v="564"/>
        <pc:sldMkLst>
          <pc:docMk/>
          <pc:sldMk cId="1748107375" sldId="261"/>
        </pc:sldMkLst>
        <pc:spChg chg="mod">
          <ac:chgData name="JESSICA NATHALY AMOGUIMBA CAIZA" userId="9888143a-13a9-4768-9cfa-9bf7678ffa09" providerId="ADAL" clId="{7B1CBB2D-623C-40B6-A7D5-097F331C2F67}" dt="2020-09-16T02:17:55.009" v="564"/>
          <ac:spMkLst>
            <pc:docMk/>
            <pc:sldMk cId="1748107375" sldId="261"/>
            <ac:spMk id="2" creationId="{1D5064A2-728B-4452-9ADB-5ADD08C95739}"/>
          </ac:spMkLst>
        </pc:spChg>
      </pc:sldChg>
      <pc:sldChg chg="modSp new mod">
        <pc:chgData name="JESSICA NATHALY AMOGUIMBA CAIZA" userId="9888143a-13a9-4768-9cfa-9bf7678ffa09" providerId="ADAL" clId="{7B1CBB2D-623C-40B6-A7D5-097F331C2F67}" dt="2020-09-16T02:17:55.009" v="564"/>
        <pc:sldMkLst>
          <pc:docMk/>
          <pc:sldMk cId="2236781107" sldId="262"/>
        </pc:sldMkLst>
        <pc:spChg chg="mod">
          <ac:chgData name="JESSICA NATHALY AMOGUIMBA CAIZA" userId="9888143a-13a9-4768-9cfa-9bf7678ffa09" providerId="ADAL" clId="{7B1CBB2D-623C-40B6-A7D5-097F331C2F67}" dt="2020-09-16T02:17:55.009" v="564"/>
          <ac:spMkLst>
            <pc:docMk/>
            <pc:sldMk cId="2236781107" sldId="262"/>
            <ac:spMk id="2" creationId="{92BFF2B7-3FB7-438C-B206-223F6A8FB3B6}"/>
          </ac:spMkLst>
        </pc:spChg>
        <pc:spChg chg="mod">
          <ac:chgData name="JESSICA NATHALY AMOGUIMBA CAIZA" userId="9888143a-13a9-4768-9cfa-9bf7678ffa09" providerId="ADAL" clId="{7B1CBB2D-623C-40B6-A7D5-097F331C2F67}" dt="2020-09-16T02:15:41.114" v="555" actId="1076"/>
          <ac:spMkLst>
            <pc:docMk/>
            <pc:sldMk cId="2236781107" sldId="262"/>
            <ac:spMk id="3" creationId="{870B4561-727B-43CA-9F0C-13DB0450D7FE}"/>
          </ac:spMkLst>
        </pc:spChg>
      </pc:sldChg>
      <pc:sldChg chg="modSp new mod">
        <pc:chgData name="JESSICA NATHALY AMOGUIMBA CAIZA" userId="9888143a-13a9-4768-9cfa-9bf7678ffa09" providerId="ADAL" clId="{7B1CBB2D-623C-40B6-A7D5-097F331C2F67}" dt="2020-09-16T02:17:55.009" v="564"/>
        <pc:sldMkLst>
          <pc:docMk/>
          <pc:sldMk cId="1350419218" sldId="263"/>
        </pc:sldMkLst>
        <pc:spChg chg="mod">
          <ac:chgData name="JESSICA NATHALY AMOGUIMBA CAIZA" userId="9888143a-13a9-4768-9cfa-9bf7678ffa09" providerId="ADAL" clId="{7B1CBB2D-623C-40B6-A7D5-097F331C2F67}" dt="2020-09-16T02:17:55.009" v="564"/>
          <ac:spMkLst>
            <pc:docMk/>
            <pc:sldMk cId="1350419218" sldId="263"/>
            <ac:spMk id="2" creationId="{6034D01D-B816-4632-B1ED-F46B113BDB64}"/>
          </ac:spMkLst>
        </pc:spChg>
        <pc:spChg chg="mod">
          <ac:chgData name="JESSICA NATHALY AMOGUIMBA CAIZA" userId="9888143a-13a9-4768-9cfa-9bf7678ffa09" providerId="ADAL" clId="{7B1CBB2D-623C-40B6-A7D5-097F331C2F67}" dt="2020-09-16T02:17:55.009" v="564"/>
          <ac:spMkLst>
            <pc:docMk/>
            <pc:sldMk cId="1350419218" sldId="263"/>
            <ac:spMk id="3" creationId="{BD9F85A9-0B61-4C09-AA87-51DC479B0C92}"/>
          </ac:spMkLst>
        </pc:spChg>
      </pc:sldChg>
      <pc:sldChg chg="modSp new mod">
        <pc:chgData name="JESSICA NATHALY AMOGUIMBA CAIZA" userId="9888143a-13a9-4768-9cfa-9bf7678ffa09" providerId="ADAL" clId="{7B1CBB2D-623C-40B6-A7D5-097F331C2F67}" dt="2020-09-16T02:17:55.009" v="564"/>
        <pc:sldMkLst>
          <pc:docMk/>
          <pc:sldMk cId="65243059" sldId="264"/>
        </pc:sldMkLst>
        <pc:spChg chg="mod">
          <ac:chgData name="JESSICA NATHALY AMOGUIMBA CAIZA" userId="9888143a-13a9-4768-9cfa-9bf7678ffa09" providerId="ADAL" clId="{7B1CBB2D-623C-40B6-A7D5-097F331C2F67}" dt="2020-09-16T02:17:55.009" v="564"/>
          <ac:spMkLst>
            <pc:docMk/>
            <pc:sldMk cId="65243059" sldId="264"/>
            <ac:spMk id="2" creationId="{3C4C68C4-5F60-473C-84E0-5205D03C8E1C}"/>
          </ac:spMkLst>
        </pc:spChg>
      </pc:sldChg>
      <pc:sldChg chg="addSp delSp modSp new mod delDesignElem">
        <pc:chgData name="JESSICA NATHALY AMOGUIMBA CAIZA" userId="9888143a-13a9-4768-9cfa-9bf7678ffa09" providerId="ADAL" clId="{7B1CBB2D-623C-40B6-A7D5-097F331C2F67}" dt="2020-09-16T02:15:43.917" v="559"/>
        <pc:sldMkLst>
          <pc:docMk/>
          <pc:sldMk cId="3869902985" sldId="265"/>
        </pc:sldMkLst>
        <pc:spChg chg="mod">
          <ac:chgData name="JESSICA NATHALY AMOGUIMBA CAIZA" userId="9888143a-13a9-4768-9cfa-9bf7678ffa09" providerId="ADAL" clId="{7B1CBB2D-623C-40B6-A7D5-097F331C2F67}" dt="2020-09-16T02:15:43.917" v="559"/>
          <ac:spMkLst>
            <pc:docMk/>
            <pc:sldMk cId="3869902985" sldId="265"/>
            <ac:spMk id="2" creationId="{5A7E95E0-4F30-466F-961A-335A08458C20}"/>
          </ac:spMkLst>
        </pc:spChg>
        <pc:spChg chg="mod">
          <ac:chgData name="JESSICA NATHALY AMOGUIMBA CAIZA" userId="9888143a-13a9-4768-9cfa-9bf7678ffa09" providerId="ADAL" clId="{7B1CBB2D-623C-40B6-A7D5-097F331C2F67}" dt="2020-09-15T20:46:11.529" v="390" actId="20577"/>
          <ac:spMkLst>
            <pc:docMk/>
            <pc:sldMk cId="3869902985" sldId="265"/>
            <ac:spMk id="3" creationId="{F85648B2-C0A2-472F-9BDD-6E778AD1CFEF}"/>
          </ac:spMkLst>
        </pc:spChg>
        <pc:spChg chg="add del mod">
          <ac:chgData name="JESSICA NATHALY AMOGUIMBA CAIZA" userId="9888143a-13a9-4768-9cfa-9bf7678ffa09" providerId="ADAL" clId="{7B1CBB2D-623C-40B6-A7D5-097F331C2F67}" dt="2020-09-15T20:46:16.839" v="391" actId="21"/>
          <ac:spMkLst>
            <pc:docMk/>
            <pc:sldMk cId="3869902985" sldId="265"/>
            <ac:spMk id="4" creationId="{668BB193-BC19-4D31-BC26-ED9AD372A60C}"/>
          </ac:spMkLst>
        </pc:spChg>
        <pc:spChg chg="add mod">
          <ac:chgData name="JESSICA NATHALY AMOGUIMBA CAIZA" userId="9888143a-13a9-4768-9cfa-9bf7678ffa09" providerId="ADAL" clId="{7B1CBB2D-623C-40B6-A7D5-097F331C2F67}" dt="2020-09-15T20:45:21.862" v="367" actId="5793"/>
          <ac:spMkLst>
            <pc:docMk/>
            <pc:sldMk cId="3869902985" sldId="265"/>
            <ac:spMk id="5" creationId="{32953A88-3478-436D-80C0-247D07B1AC1A}"/>
          </ac:spMkLst>
        </pc:spChg>
        <pc:spChg chg="del">
          <ac:chgData name="JESSICA NATHALY AMOGUIMBA CAIZA" userId="9888143a-13a9-4768-9cfa-9bf7678ffa09" providerId="ADAL" clId="{7B1CBB2D-623C-40B6-A7D5-097F331C2F67}" dt="2020-09-16T02:05:27.879" v="542"/>
          <ac:spMkLst>
            <pc:docMk/>
            <pc:sldMk cId="3869902985" sldId="265"/>
            <ac:spMk id="13" creationId="{C610D2AE-07EF-436A-9755-AA8DF4B933A4}"/>
          </ac:spMkLst>
        </pc:spChg>
        <pc:spChg chg="del">
          <ac:chgData name="JESSICA NATHALY AMOGUIMBA CAIZA" userId="9888143a-13a9-4768-9cfa-9bf7678ffa09" providerId="ADAL" clId="{7B1CBB2D-623C-40B6-A7D5-097F331C2F67}" dt="2020-09-16T02:05:27.879" v="542"/>
          <ac:spMkLst>
            <pc:docMk/>
            <pc:sldMk cId="3869902985" sldId="265"/>
            <ac:spMk id="17" creationId="{CF2D8AD5-434A-4C0E-9F5B-C1AFD645F364}"/>
          </ac:spMkLst>
        </pc:spChg>
        <pc:graphicFrameChg chg="add del mod modGraphic">
          <ac:chgData name="JESSICA NATHALY AMOGUIMBA CAIZA" userId="9888143a-13a9-4768-9cfa-9bf7678ffa09" providerId="ADAL" clId="{7B1CBB2D-623C-40B6-A7D5-097F331C2F67}" dt="2020-09-15T20:46:08.201" v="387" actId="21"/>
          <ac:graphicFrameMkLst>
            <pc:docMk/>
            <pc:sldMk cId="3869902985" sldId="265"/>
            <ac:graphicFrameMk id="6" creationId="{0B49E630-32CD-458E-8976-FE4D9A87CAFD}"/>
          </ac:graphicFrameMkLst>
        </pc:graphicFrameChg>
        <pc:picChg chg="del">
          <ac:chgData name="JESSICA NATHALY AMOGUIMBA CAIZA" userId="9888143a-13a9-4768-9cfa-9bf7678ffa09" providerId="ADAL" clId="{7B1CBB2D-623C-40B6-A7D5-097F331C2F67}" dt="2020-09-16T02:05:27.879" v="542"/>
          <ac:picMkLst>
            <pc:docMk/>
            <pc:sldMk cId="3869902985" sldId="265"/>
            <ac:picMk id="15" creationId="{6CACDD17-9043-46DF-882D-420365B79C18}"/>
          </ac:picMkLst>
        </pc:picChg>
        <pc:picChg chg="del">
          <ac:chgData name="JESSICA NATHALY AMOGUIMBA CAIZA" userId="9888143a-13a9-4768-9cfa-9bf7678ffa09" providerId="ADAL" clId="{7B1CBB2D-623C-40B6-A7D5-097F331C2F67}" dt="2020-09-16T02:05:27.879" v="542"/>
          <ac:picMkLst>
            <pc:docMk/>
            <pc:sldMk cId="3869902985" sldId="265"/>
            <ac:picMk id="19" creationId="{E92B246D-47CC-40F8-8DE7-B65D409E945E}"/>
          </ac:picMkLst>
        </pc:picChg>
      </pc:sldChg>
      <pc:sldChg chg="addSp delSp modSp new mod">
        <pc:chgData name="JESSICA NATHALY AMOGUIMBA CAIZA" userId="9888143a-13a9-4768-9cfa-9bf7678ffa09" providerId="ADAL" clId="{7B1CBB2D-623C-40B6-A7D5-097F331C2F67}" dt="2020-09-15T20:46:39.005" v="398" actId="255"/>
        <pc:sldMkLst>
          <pc:docMk/>
          <pc:sldMk cId="992007455" sldId="266"/>
        </pc:sldMkLst>
        <pc:spChg chg="del">
          <ac:chgData name="JESSICA NATHALY AMOGUIMBA CAIZA" userId="9888143a-13a9-4768-9cfa-9bf7678ffa09" providerId="ADAL" clId="{7B1CBB2D-623C-40B6-A7D5-097F331C2F67}" dt="2020-09-15T20:46:31.064" v="394" actId="478"/>
          <ac:spMkLst>
            <pc:docMk/>
            <pc:sldMk cId="992007455" sldId="266"/>
            <ac:spMk id="2" creationId="{B1C79999-2D49-46CF-B69F-6306E98B5B5D}"/>
          </ac:spMkLst>
        </pc:spChg>
        <pc:spChg chg="add mod">
          <ac:chgData name="JESSICA NATHALY AMOGUIMBA CAIZA" userId="9888143a-13a9-4768-9cfa-9bf7678ffa09" providerId="ADAL" clId="{7B1CBB2D-623C-40B6-A7D5-097F331C2F67}" dt="2020-09-15T20:46:39.005" v="398" actId="255"/>
          <ac:spMkLst>
            <pc:docMk/>
            <pc:sldMk cId="992007455" sldId="266"/>
            <ac:spMk id="5" creationId="{04AB4D44-BD76-41C1-B18E-FF09D1D53FCA}"/>
          </ac:spMkLst>
        </pc:spChg>
      </pc:sldChg>
      <pc:sldChg chg="modSp new mod">
        <pc:chgData name="JESSICA NATHALY AMOGUIMBA CAIZA" userId="9888143a-13a9-4768-9cfa-9bf7678ffa09" providerId="ADAL" clId="{7B1CBB2D-623C-40B6-A7D5-097F331C2F67}" dt="2020-09-16T02:17:55.009" v="564"/>
        <pc:sldMkLst>
          <pc:docMk/>
          <pc:sldMk cId="3435216846" sldId="267"/>
        </pc:sldMkLst>
        <pc:spChg chg="mod">
          <ac:chgData name="JESSICA NATHALY AMOGUIMBA CAIZA" userId="9888143a-13a9-4768-9cfa-9bf7678ffa09" providerId="ADAL" clId="{7B1CBB2D-623C-40B6-A7D5-097F331C2F67}" dt="2020-09-16T02:17:55.009" v="564"/>
          <ac:spMkLst>
            <pc:docMk/>
            <pc:sldMk cId="3435216846" sldId="267"/>
            <ac:spMk id="2" creationId="{8A3AAB52-5939-4F63-9F25-593AE88156C2}"/>
          </ac:spMkLst>
        </pc:spChg>
      </pc:sldChg>
      <pc:sldChg chg="modSp new del mod">
        <pc:chgData name="JESSICA NATHALY AMOGUIMBA CAIZA" userId="9888143a-13a9-4768-9cfa-9bf7678ffa09" providerId="ADAL" clId="{7B1CBB2D-623C-40B6-A7D5-097F331C2F67}" dt="2020-09-16T02:04:10.647" v="535" actId="47"/>
        <pc:sldMkLst>
          <pc:docMk/>
          <pc:sldMk cId="2236454646" sldId="268"/>
        </pc:sldMkLst>
        <pc:spChg chg="mod">
          <ac:chgData name="JESSICA NATHALY AMOGUIMBA CAIZA" userId="9888143a-13a9-4768-9cfa-9bf7678ffa09" providerId="ADAL" clId="{7B1CBB2D-623C-40B6-A7D5-097F331C2F67}" dt="2020-09-15T21:03:57.638" v="447" actId="255"/>
          <ac:spMkLst>
            <pc:docMk/>
            <pc:sldMk cId="2236454646" sldId="268"/>
            <ac:spMk id="2" creationId="{75C1EFE1-EF62-40A4-9A5A-BA85C93DB8BC}"/>
          </ac:spMkLst>
        </pc:spChg>
      </pc:sldChg>
      <pc:sldChg chg="modSp">
        <pc:chgData name="JESSICA NATHALY AMOGUIMBA CAIZA" userId="9888143a-13a9-4768-9cfa-9bf7678ffa09" providerId="ADAL" clId="{7B1CBB2D-623C-40B6-A7D5-097F331C2F67}" dt="2020-09-16T02:17:55.009" v="564"/>
        <pc:sldMkLst>
          <pc:docMk/>
          <pc:sldMk cId="163637476" sldId="269"/>
        </pc:sldMkLst>
        <pc:spChg chg="mod">
          <ac:chgData name="JESSICA NATHALY AMOGUIMBA CAIZA" userId="9888143a-13a9-4768-9cfa-9bf7678ffa09" providerId="ADAL" clId="{7B1CBB2D-623C-40B6-A7D5-097F331C2F67}" dt="2020-09-16T02:17:55.009" v="564"/>
          <ac:spMkLst>
            <pc:docMk/>
            <pc:sldMk cId="163637476" sldId="269"/>
            <ac:spMk id="2" creationId="{3BBF812B-8FF1-48E0-AD41-B19979DAE153}"/>
          </ac:spMkLst>
        </pc:spChg>
      </pc:sldChg>
      <pc:sldChg chg="addSp delSp modSp new mod">
        <pc:chgData name="JESSICA NATHALY AMOGUIMBA CAIZA" userId="9888143a-13a9-4768-9cfa-9bf7678ffa09" providerId="ADAL" clId="{7B1CBB2D-623C-40B6-A7D5-097F331C2F67}" dt="2020-09-15T21:02:14.596" v="444" actId="14100"/>
        <pc:sldMkLst>
          <pc:docMk/>
          <pc:sldMk cId="1668085956" sldId="269"/>
        </pc:sldMkLst>
        <pc:spChg chg="mod">
          <ac:chgData name="JESSICA NATHALY AMOGUIMBA CAIZA" userId="9888143a-13a9-4768-9cfa-9bf7678ffa09" providerId="ADAL" clId="{7B1CBB2D-623C-40B6-A7D5-097F331C2F67}" dt="2020-09-15T21:02:14.596" v="444" actId="14100"/>
          <ac:spMkLst>
            <pc:docMk/>
            <pc:sldMk cId="1668085956" sldId="269"/>
            <ac:spMk id="2" creationId="{30E5739A-DF55-4073-87F3-D0ED817FBB36}"/>
          </ac:spMkLst>
        </pc:spChg>
        <pc:spChg chg="del">
          <ac:chgData name="JESSICA NATHALY AMOGUIMBA CAIZA" userId="9888143a-13a9-4768-9cfa-9bf7678ffa09" providerId="ADAL" clId="{7B1CBB2D-623C-40B6-A7D5-097F331C2F67}" dt="2020-09-15T20:59:18.509" v="427"/>
          <ac:spMkLst>
            <pc:docMk/>
            <pc:sldMk cId="1668085956" sldId="269"/>
            <ac:spMk id="3" creationId="{D0B7472B-3AA4-4886-90C8-664CDB996AEF}"/>
          </ac:spMkLst>
        </pc:spChg>
        <pc:picChg chg="add mod">
          <ac:chgData name="JESSICA NATHALY AMOGUIMBA CAIZA" userId="9888143a-13a9-4768-9cfa-9bf7678ffa09" providerId="ADAL" clId="{7B1CBB2D-623C-40B6-A7D5-097F331C2F67}" dt="2020-09-15T21:02:01.254" v="441" actId="1076"/>
          <ac:picMkLst>
            <pc:docMk/>
            <pc:sldMk cId="1668085956" sldId="269"/>
            <ac:picMk id="4" creationId="{4968D987-7AE3-46BF-8191-2E733CD11494}"/>
          </ac:picMkLst>
        </pc:picChg>
      </pc:sldChg>
      <pc:sldChg chg="modSp new mod">
        <pc:chgData name="JESSICA NATHALY AMOGUIMBA CAIZA" userId="9888143a-13a9-4768-9cfa-9bf7678ffa09" providerId="ADAL" clId="{7B1CBB2D-623C-40B6-A7D5-097F331C2F67}" dt="2020-09-15T21:04:24.717" v="451" actId="255"/>
        <pc:sldMkLst>
          <pc:docMk/>
          <pc:sldMk cId="87854358" sldId="271"/>
        </pc:sldMkLst>
        <pc:spChg chg="mod">
          <ac:chgData name="JESSICA NATHALY AMOGUIMBA CAIZA" userId="9888143a-13a9-4768-9cfa-9bf7678ffa09" providerId="ADAL" clId="{7B1CBB2D-623C-40B6-A7D5-097F331C2F67}" dt="2020-09-15T21:04:24.717" v="451" actId="255"/>
          <ac:spMkLst>
            <pc:docMk/>
            <pc:sldMk cId="87854358" sldId="271"/>
            <ac:spMk id="2" creationId="{4EB9F843-9950-4753-8716-BC99E303BB17}"/>
          </ac:spMkLst>
        </pc:spChg>
      </pc:sldChg>
      <pc:sldChg chg="delSp modSp mod delDesignElem">
        <pc:chgData name="JESSICA NATHALY AMOGUIMBA CAIZA" userId="9888143a-13a9-4768-9cfa-9bf7678ffa09" providerId="ADAL" clId="{7B1CBB2D-623C-40B6-A7D5-097F331C2F67}" dt="2020-09-16T02:15:43.917" v="559"/>
        <pc:sldMkLst>
          <pc:docMk/>
          <pc:sldMk cId="3340316658" sldId="271"/>
        </pc:sldMkLst>
        <pc:spChg chg="mod">
          <ac:chgData name="JESSICA NATHALY AMOGUIMBA CAIZA" userId="9888143a-13a9-4768-9cfa-9bf7678ffa09" providerId="ADAL" clId="{7B1CBB2D-623C-40B6-A7D5-097F331C2F67}" dt="2020-09-16T02:15:43.917" v="559"/>
          <ac:spMkLst>
            <pc:docMk/>
            <pc:sldMk cId="3340316658" sldId="271"/>
            <ac:spMk id="2" creationId="{5343D170-31EF-4278-A29C-5E8C84A9B819}"/>
          </ac:spMkLst>
        </pc:spChg>
        <pc:spChg chg="mod">
          <ac:chgData name="JESSICA NATHALY AMOGUIMBA CAIZA" userId="9888143a-13a9-4768-9cfa-9bf7678ffa09" providerId="ADAL" clId="{7B1CBB2D-623C-40B6-A7D5-097F331C2F67}" dt="2020-09-15T21:14:28.406" v="457" actId="20577"/>
          <ac:spMkLst>
            <pc:docMk/>
            <pc:sldMk cId="3340316658" sldId="271"/>
            <ac:spMk id="4" creationId="{8FFB80A4-5B60-4C1D-8BDE-5149B75C3E10}"/>
          </ac:spMkLst>
        </pc:spChg>
        <pc:spChg chg="del">
          <ac:chgData name="JESSICA NATHALY AMOGUIMBA CAIZA" userId="9888143a-13a9-4768-9cfa-9bf7678ffa09" providerId="ADAL" clId="{7B1CBB2D-623C-40B6-A7D5-097F331C2F67}" dt="2020-09-16T02:05:27.879" v="542"/>
          <ac:spMkLst>
            <pc:docMk/>
            <pc:sldMk cId="3340316658" sldId="271"/>
            <ac:spMk id="10" creationId="{C610D2AE-07EF-436A-9755-AA8DF4B933A4}"/>
          </ac:spMkLst>
        </pc:spChg>
        <pc:spChg chg="del">
          <ac:chgData name="JESSICA NATHALY AMOGUIMBA CAIZA" userId="9888143a-13a9-4768-9cfa-9bf7678ffa09" providerId="ADAL" clId="{7B1CBB2D-623C-40B6-A7D5-097F331C2F67}" dt="2020-09-16T02:05:27.879" v="542"/>
          <ac:spMkLst>
            <pc:docMk/>
            <pc:sldMk cId="3340316658" sldId="271"/>
            <ac:spMk id="14" creationId="{CF2D8AD5-434A-4C0E-9F5B-C1AFD645F364}"/>
          </ac:spMkLst>
        </pc:spChg>
        <pc:picChg chg="del">
          <ac:chgData name="JESSICA NATHALY AMOGUIMBA CAIZA" userId="9888143a-13a9-4768-9cfa-9bf7678ffa09" providerId="ADAL" clId="{7B1CBB2D-623C-40B6-A7D5-097F331C2F67}" dt="2020-09-16T02:05:27.879" v="542"/>
          <ac:picMkLst>
            <pc:docMk/>
            <pc:sldMk cId="3340316658" sldId="271"/>
            <ac:picMk id="12" creationId="{6CACDD17-9043-46DF-882D-420365B79C18}"/>
          </ac:picMkLst>
        </pc:picChg>
        <pc:picChg chg="del">
          <ac:chgData name="JESSICA NATHALY AMOGUIMBA CAIZA" userId="9888143a-13a9-4768-9cfa-9bf7678ffa09" providerId="ADAL" clId="{7B1CBB2D-623C-40B6-A7D5-097F331C2F67}" dt="2020-09-16T02:05:27.879" v="542"/>
          <ac:picMkLst>
            <pc:docMk/>
            <pc:sldMk cId="3340316658" sldId="271"/>
            <ac:picMk id="16" creationId="{E92B246D-47CC-40F8-8DE7-B65D409E945E}"/>
          </ac:picMkLst>
        </pc:picChg>
      </pc:sldChg>
      <pc:sldChg chg="delSp modSp new mod delDesignElem">
        <pc:chgData name="JESSICA NATHALY AMOGUIMBA CAIZA" userId="9888143a-13a9-4768-9cfa-9bf7678ffa09" providerId="ADAL" clId="{7B1CBB2D-623C-40B6-A7D5-097F331C2F67}" dt="2020-09-16T02:15:43.917" v="559"/>
        <pc:sldMkLst>
          <pc:docMk/>
          <pc:sldMk cId="2802742112" sldId="272"/>
        </pc:sldMkLst>
        <pc:spChg chg="mod">
          <ac:chgData name="JESSICA NATHALY AMOGUIMBA CAIZA" userId="9888143a-13a9-4768-9cfa-9bf7678ffa09" providerId="ADAL" clId="{7B1CBB2D-623C-40B6-A7D5-097F331C2F67}" dt="2020-09-16T02:15:43.917" v="559"/>
          <ac:spMkLst>
            <pc:docMk/>
            <pc:sldMk cId="2802742112" sldId="272"/>
            <ac:spMk id="2" creationId="{2E54D421-495D-4BBD-B387-4B73D35473BB}"/>
          </ac:spMkLst>
        </pc:spChg>
        <pc:spChg chg="del">
          <ac:chgData name="JESSICA NATHALY AMOGUIMBA CAIZA" userId="9888143a-13a9-4768-9cfa-9bf7678ffa09" providerId="ADAL" clId="{7B1CBB2D-623C-40B6-A7D5-097F331C2F67}" dt="2020-09-16T02:05:27.879" v="542"/>
          <ac:spMkLst>
            <pc:docMk/>
            <pc:sldMk cId="2802742112" sldId="272"/>
            <ac:spMk id="10" creationId="{C610D2AE-07EF-436A-9755-AA8DF4B933A4}"/>
          </ac:spMkLst>
        </pc:spChg>
        <pc:spChg chg="del">
          <ac:chgData name="JESSICA NATHALY AMOGUIMBA CAIZA" userId="9888143a-13a9-4768-9cfa-9bf7678ffa09" providerId="ADAL" clId="{7B1CBB2D-623C-40B6-A7D5-097F331C2F67}" dt="2020-09-16T02:05:27.879" v="542"/>
          <ac:spMkLst>
            <pc:docMk/>
            <pc:sldMk cId="2802742112" sldId="272"/>
            <ac:spMk id="14" creationId="{CF2D8AD5-434A-4C0E-9F5B-C1AFD645F364}"/>
          </ac:spMkLst>
        </pc:spChg>
        <pc:picChg chg="del">
          <ac:chgData name="JESSICA NATHALY AMOGUIMBA CAIZA" userId="9888143a-13a9-4768-9cfa-9bf7678ffa09" providerId="ADAL" clId="{7B1CBB2D-623C-40B6-A7D5-097F331C2F67}" dt="2020-09-16T02:05:27.879" v="542"/>
          <ac:picMkLst>
            <pc:docMk/>
            <pc:sldMk cId="2802742112" sldId="272"/>
            <ac:picMk id="12" creationId="{6CACDD17-9043-46DF-882D-420365B79C18}"/>
          </ac:picMkLst>
        </pc:picChg>
        <pc:picChg chg="del">
          <ac:chgData name="JESSICA NATHALY AMOGUIMBA CAIZA" userId="9888143a-13a9-4768-9cfa-9bf7678ffa09" providerId="ADAL" clId="{7B1CBB2D-623C-40B6-A7D5-097F331C2F67}" dt="2020-09-16T02:05:27.879" v="542"/>
          <ac:picMkLst>
            <pc:docMk/>
            <pc:sldMk cId="2802742112" sldId="272"/>
            <ac:picMk id="16" creationId="{E92B246D-47CC-40F8-8DE7-B65D409E945E}"/>
          </ac:picMkLst>
        </pc:picChg>
      </pc:sldChg>
      <pc:sldChg chg="modSp new mod">
        <pc:chgData name="JESSICA NATHALY AMOGUIMBA CAIZA" userId="9888143a-13a9-4768-9cfa-9bf7678ffa09" providerId="ADAL" clId="{7B1CBB2D-623C-40B6-A7D5-097F331C2F67}" dt="2020-09-15T21:20:30.498" v="528" actId="20577"/>
        <pc:sldMkLst>
          <pc:docMk/>
          <pc:sldMk cId="2967118830" sldId="273"/>
        </pc:sldMkLst>
        <pc:spChg chg="mod">
          <ac:chgData name="JESSICA NATHALY AMOGUIMBA CAIZA" userId="9888143a-13a9-4768-9cfa-9bf7678ffa09" providerId="ADAL" clId="{7B1CBB2D-623C-40B6-A7D5-097F331C2F67}" dt="2020-09-15T21:19:46.450" v="461" actId="14100"/>
          <ac:spMkLst>
            <pc:docMk/>
            <pc:sldMk cId="2967118830" sldId="273"/>
            <ac:spMk id="2" creationId="{4B12A0B5-EB31-47D5-9686-610E4BD5ED36}"/>
          </ac:spMkLst>
        </pc:spChg>
        <pc:spChg chg="mod">
          <ac:chgData name="JESSICA NATHALY AMOGUIMBA CAIZA" userId="9888143a-13a9-4768-9cfa-9bf7678ffa09" providerId="ADAL" clId="{7B1CBB2D-623C-40B6-A7D5-097F331C2F67}" dt="2020-09-15T21:20:30.498" v="528" actId="20577"/>
          <ac:spMkLst>
            <pc:docMk/>
            <pc:sldMk cId="2967118830" sldId="273"/>
            <ac:spMk id="3" creationId="{64DA7C08-424F-4A40-97B9-8C75DA78EB59}"/>
          </ac:spMkLst>
        </pc:spChg>
      </pc:sldChg>
      <pc:sldChg chg="del">
        <pc:chgData name="JESSICA NATHALY AMOGUIMBA CAIZA" userId="9888143a-13a9-4768-9cfa-9bf7678ffa09" providerId="ADAL" clId="{7B1CBB2D-623C-40B6-A7D5-097F331C2F67}" dt="2020-09-16T02:04:21.946" v="537" actId="47"/>
        <pc:sldMkLst>
          <pc:docMk/>
          <pc:sldMk cId="87854358" sldId="274"/>
        </pc:sldMkLst>
      </pc:sldChg>
      <pc:sldChg chg="delSp modSp mod delDesignElem">
        <pc:chgData name="JESSICA NATHALY AMOGUIMBA CAIZA" userId="9888143a-13a9-4768-9cfa-9bf7678ffa09" providerId="ADAL" clId="{7B1CBB2D-623C-40B6-A7D5-097F331C2F67}" dt="2020-09-16T02:15:43.917" v="559"/>
        <pc:sldMkLst>
          <pc:docMk/>
          <pc:sldMk cId="634048268" sldId="275"/>
        </pc:sldMkLst>
        <pc:spChg chg="mod">
          <ac:chgData name="JESSICA NATHALY AMOGUIMBA CAIZA" userId="9888143a-13a9-4768-9cfa-9bf7678ffa09" providerId="ADAL" clId="{7B1CBB2D-623C-40B6-A7D5-097F331C2F67}" dt="2020-09-16T02:15:43.917" v="559"/>
          <ac:spMkLst>
            <pc:docMk/>
            <pc:sldMk cId="634048268" sldId="275"/>
            <ac:spMk id="2" creationId="{1FED16E3-448E-428E-A38B-6570EB2AF4B7}"/>
          </ac:spMkLst>
        </pc:spChg>
        <pc:spChg chg="del">
          <ac:chgData name="JESSICA NATHALY AMOGUIMBA CAIZA" userId="9888143a-13a9-4768-9cfa-9bf7678ffa09" providerId="ADAL" clId="{7B1CBB2D-623C-40B6-A7D5-097F331C2F67}" dt="2020-09-16T02:05:27.879" v="542"/>
          <ac:spMkLst>
            <pc:docMk/>
            <pc:sldMk cId="634048268" sldId="275"/>
            <ac:spMk id="16" creationId="{6478287C-E119-4E9C-95B0-518478BD9D07}"/>
          </ac:spMkLst>
        </pc:spChg>
        <pc:spChg chg="del">
          <ac:chgData name="JESSICA NATHALY AMOGUIMBA CAIZA" userId="9888143a-13a9-4768-9cfa-9bf7678ffa09" providerId="ADAL" clId="{7B1CBB2D-623C-40B6-A7D5-097F331C2F67}" dt="2020-09-16T02:05:27.879" v="542"/>
          <ac:spMkLst>
            <pc:docMk/>
            <pc:sldMk cId="634048268" sldId="275"/>
            <ac:spMk id="18" creationId="{EA4A294F-6D36-425B-8632-27FD6A284D09}"/>
          </ac:spMkLst>
        </pc:spChg>
        <pc:spChg chg="del">
          <ac:chgData name="JESSICA NATHALY AMOGUIMBA CAIZA" userId="9888143a-13a9-4768-9cfa-9bf7678ffa09" providerId="ADAL" clId="{7B1CBB2D-623C-40B6-A7D5-097F331C2F67}" dt="2020-09-16T02:05:27.879" v="542"/>
          <ac:spMkLst>
            <pc:docMk/>
            <pc:sldMk cId="634048268" sldId="275"/>
            <ac:spMk id="20" creationId="{C610D2AE-07EF-436A-9755-AA8DF4B933A4}"/>
          </ac:spMkLst>
        </pc:spChg>
        <pc:spChg chg="del">
          <ac:chgData name="JESSICA NATHALY AMOGUIMBA CAIZA" userId="9888143a-13a9-4768-9cfa-9bf7678ffa09" providerId="ADAL" clId="{7B1CBB2D-623C-40B6-A7D5-097F331C2F67}" dt="2020-09-16T02:05:27.879" v="542"/>
          <ac:spMkLst>
            <pc:docMk/>
            <pc:sldMk cId="634048268" sldId="275"/>
            <ac:spMk id="24" creationId="{CF2D8AD5-434A-4C0E-9F5B-C1AFD645F364}"/>
          </ac:spMkLst>
        </pc:spChg>
        <pc:picChg chg="del">
          <ac:chgData name="JESSICA NATHALY AMOGUIMBA CAIZA" userId="9888143a-13a9-4768-9cfa-9bf7678ffa09" providerId="ADAL" clId="{7B1CBB2D-623C-40B6-A7D5-097F331C2F67}" dt="2020-09-16T02:05:27.879" v="542"/>
          <ac:picMkLst>
            <pc:docMk/>
            <pc:sldMk cId="634048268" sldId="275"/>
            <ac:picMk id="10" creationId="{5321D838-2C7E-4177-9DD3-DAC78324A2B2}"/>
          </ac:picMkLst>
        </pc:picChg>
        <pc:picChg chg="del">
          <ac:chgData name="JESSICA NATHALY AMOGUIMBA CAIZA" userId="9888143a-13a9-4768-9cfa-9bf7678ffa09" providerId="ADAL" clId="{7B1CBB2D-623C-40B6-A7D5-097F331C2F67}" dt="2020-09-16T02:05:27.879" v="542"/>
          <ac:picMkLst>
            <pc:docMk/>
            <pc:sldMk cId="634048268" sldId="275"/>
            <ac:picMk id="12" creationId="{224C28B3-E902-49D1-98A0-582D277A0E00}"/>
          </ac:picMkLst>
        </pc:picChg>
        <pc:picChg chg="del">
          <ac:chgData name="JESSICA NATHALY AMOGUIMBA CAIZA" userId="9888143a-13a9-4768-9cfa-9bf7678ffa09" providerId="ADAL" clId="{7B1CBB2D-623C-40B6-A7D5-097F331C2F67}" dt="2020-09-16T02:05:27.879" v="542"/>
          <ac:picMkLst>
            <pc:docMk/>
            <pc:sldMk cId="634048268" sldId="275"/>
            <ac:picMk id="14" creationId="{F3A6C14C-E755-4A02-821B-6EA2D4C9F20D}"/>
          </ac:picMkLst>
        </pc:picChg>
        <pc:picChg chg="del">
          <ac:chgData name="JESSICA NATHALY AMOGUIMBA CAIZA" userId="9888143a-13a9-4768-9cfa-9bf7678ffa09" providerId="ADAL" clId="{7B1CBB2D-623C-40B6-A7D5-097F331C2F67}" dt="2020-09-16T02:05:27.879" v="542"/>
          <ac:picMkLst>
            <pc:docMk/>
            <pc:sldMk cId="634048268" sldId="275"/>
            <ac:picMk id="22" creationId="{6CACDD17-9043-46DF-882D-420365B79C18}"/>
          </ac:picMkLst>
        </pc:picChg>
        <pc:picChg chg="del">
          <ac:chgData name="JESSICA NATHALY AMOGUIMBA CAIZA" userId="9888143a-13a9-4768-9cfa-9bf7678ffa09" providerId="ADAL" clId="{7B1CBB2D-623C-40B6-A7D5-097F331C2F67}" dt="2020-09-16T02:05:27.879" v="542"/>
          <ac:picMkLst>
            <pc:docMk/>
            <pc:sldMk cId="634048268" sldId="275"/>
            <ac:picMk id="26" creationId="{E92B246D-47CC-40F8-8DE7-B65D409E945E}"/>
          </ac:picMkLst>
        </pc:picChg>
      </pc:sldChg>
      <pc:sldChg chg="addSp delSp modSp new mod">
        <pc:chgData name="JESSICA NATHALY AMOGUIMBA CAIZA" userId="9888143a-13a9-4768-9cfa-9bf7678ffa09" providerId="ADAL" clId="{7B1CBB2D-623C-40B6-A7D5-097F331C2F67}" dt="2020-09-16T02:18:57.627" v="566" actId="27636"/>
        <pc:sldMkLst>
          <pc:docMk/>
          <pc:sldMk cId="246831565" sldId="276"/>
        </pc:sldMkLst>
        <pc:spChg chg="mod">
          <ac:chgData name="JESSICA NATHALY AMOGUIMBA CAIZA" userId="9888143a-13a9-4768-9cfa-9bf7678ffa09" providerId="ADAL" clId="{7B1CBB2D-623C-40B6-A7D5-097F331C2F67}" dt="2020-09-16T02:17:55.009" v="564"/>
          <ac:spMkLst>
            <pc:docMk/>
            <pc:sldMk cId="246831565" sldId="276"/>
            <ac:spMk id="2" creationId="{EE5BB8AB-68B6-469A-ACA5-FB3A5753B06A}"/>
          </ac:spMkLst>
        </pc:spChg>
        <pc:spChg chg="mod">
          <ac:chgData name="JESSICA NATHALY AMOGUIMBA CAIZA" userId="9888143a-13a9-4768-9cfa-9bf7678ffa09" providerId="ADAL" clId="{7B1CBB2D-623C-40B6-A7D5-097F331C2F67}" dt="2020-09-16T02:18:57.627" v="566" actId="27636"/>
          <ac:spMkLst>
            <pc:docMk/>
            <pc:sldMk cId="246831565" sldId="276"/>
            <ac:spMk id="3" creationId="{2FFA4EC7-1643-4645-B25A-B5F99B87CA77}"/>
          </ac:spMkLst>
        </pc:spChg>
        <pc:spChg chg="add del">
          <ac:chgData name="JESSICA NATHALY AMOGUIMBA CAIZA" userId="9888143a-13a9-4768-9cfa-9bf7678ffa09" providerId="ADAL" clId="{7B1CBB2D-623C-40B6-A7D5-097F331C2F67}" dt="2020-09-15T21:24:21.663" v="531" actId="22"/>
          <ac:spMkLst>
            <pc:docMk/>
            <pc:sldMk cId="246831565" sldId="276"/>
            <ac:spMk id="5" creationId="{6E8343AB-5A3A-4283-BCE2-121E8249D44A}"/>
          </ac:spMkLst>
        </pc:spChg>
      </pc:sldChg>
      <pc:sldChg chg="del">
        <pc:chgData name="JESSICA NATHALY AMOGUIMBA CAIZA" userId="9888143a-13a9-4768-9cfa-9bf7678ffa09" providerId="ADAL" clId="{7B1CBB2D-623C-40B6-A7D5-097F331C2F67}" dt="2020-09-16T02:04:13.145" v="536" actId="47"/>
        <pc:sldMkLst>
          <pc:docMk/>
          <pc:sldMk cId="2833570137" sldId="277"/>
        </pc:sldMkLst>
      </pc:sldChg>
      <pc:sldChg chg="modSp">
        <pc:chgData name="JESSICA NATHALY AMOGUIMBA CAIZA" userId="9888143a-13a9-4768-9cfa-9bf7678ffa09" providerId="ADAL" clId="{7B1CBB2D-623C-40B6-A7D5-097F331C2F67}" dt="2020-09-16T02:17:55.009" v="564"/>
        <pc:sldMkLst>
          <pc:docMk/>
          <pc:sldMk cId="550758820" sldId="278"/>
        </pc:sldMkLst>
        <pc:spChg chg="mod">
          <ac:chgData name="JESSICA NATHALY AMOGUIMBA CAIZA" userId="9888143a-13a9-4768-9cfa-9bf7678ffa09" providerId="ADAL" clId="{7B1CBB2D-623C-40B6-A7D5-097F331C2F67}" dt="2020-09-16T02:17:55.009" v="564"/>
          <ac:spMkLst>
            <pc:docMk/>
            <pc:sldMk cId="550758820" sldId="278"/>
            <ac:spMk id="2" creationId="{0826AA5E-92B5-42D9-9F24-9C5608DA688F}"/>
          </ac:spMkLst>
        </pc:spChg>
        <pc:picChg chg="mod">
          <ac:chgData name="JESSICA NATHALY AMOGUIMBA CAIZA" userId="9888143a-13a9-4768-9cfa-9bf7678ffa09" providerId="ADAL" clId="{7B1CBB2D-623C-40B6-A7D5-097F331C2F67}" dt="2020-09-16T02:17:55.009" v="564"/>
          <ac:picMkLst>
            <pc:docMk/>
            <pc:sldMk cId="550758820" sldId="278"/>
            <ac:picMk id="4" creationId="{798A2CCB-E81B-4B12-8FC2-B8EC1CCC7FE8}"/>
          </ac:picMkLst>
        </pc:picChg>
      </pc:sldChg>
      <pc:sldChg chg="modSp">
        <pc:chgData name="JESSICA NATHALY AMOGUIMBA CAIZA" userId="9888143a-13a9-4768-9cfa-9bf7678ffa09" providerId="ADAL" clId="{7B1CBB2D-623C-40B6-A7D5-097F331C2F67}" dt="2020-09-16T02:17:55.009" v="564"/>
        <pc:sldMkLst>
          <pc:docMk/>
          <pc:sldMk cId="2940658555" sldId="279"/>
        </pc:sldMkLst>
        <pc:spChg chg="mod">
          <ac:chgData name="JESSICA NATHALY AMOGUIMBA CAIZA" userId="9888143a-13a9-4768-9cfa-9bf7678ffa09" providerId="ADAL" clId="{7B1CBB2D-623C-40B6-A7D5-097F331C2F67}" dt="2020-09-16T02:17:55.009" v="564"/>
          <ac:spMkLst>
            <pc:docMk/>
            <pc:sldMk cId="2940658555" sldId="279"/>
            <ac:spMk id="2" creationId="{C1FDE2D0-F92D-4B27-9B00-F91EEC402DC4}"/>
          </ac:spMkLst>
        </pc:spChg>
      </pc:sldChg>
      <pc:sldChg chg="modSp mod">
        <pc:chgData name="JESSICA NATHALY AMOGUIMBA CAIZA" userId="9888143a-13a9-4768-9cfa-9bf7678ffa09" providerId="ADAL" clId="{7B1CBB2D-623C-40B6-A7D5-097F331C2F67}" dt="2020-09-16T02:17:55.009" v="564"/>
        <pc:sldMkLst>
          <pc:docMk/>
          <pc:sldMk cId="1913365467" sldId="280"/>
        </pc:sldMkLst>
        <pc:spChg chg="mod">
          <ac:chgData name="JESSICA NATHALY AMOGUIMBA CAIZA" userId="9888143a-13a9-4768-9cfa-9bf7678ffa09" providerId="ADAL" clId="{7B1CBB2D-623C-40B6-A7D5-097F331C2F67}" dt="2020-09-16T02:17:55.009" v="564"/>
          <ac:spMkLst>
            <pc:docMk/>
            <pc:sldMk cId="1913365467" sldId="280"/>
            <ac:spMk id="2" creationId="{AC9CA36F-2CE8-43EA-A6BB-DD75B831B4D5}"/>
          </ac:spMkLst>
        </pc:spChg>
        <pc:spChg chg="mod">
          <ac:chgData name="JESSICA NATHALY AMOGUIMBA CAIZA" userId="9888143a-13a9-4768-9cfa-9bf7678ffa09" providerId="ADAL" clId="{7B1CBB2D-623C-40B6-A7D5-097F331C2F67}" dt="2020-09-16T02:17:55.009" v="564"/>
          <ac:spMkLst>
            <pc:docMk/>
            <pc:sldMk cId="1913365467" sldId="280"/>
            <ac:spMk id="3" creationId="{F92DBFDB-5A4E-4934-9F9C-2E26FC3DD000}"/>
          </ac:spMkLst>
        </pc:spChg>
      </pc:sldChg>
      <pc:sldChg chg="modSp mod">
        <pc:chgData name="JESSICA NATHALY AMOGUIMBA CAIZA" userId="9888143a-13a9-4768-9cfa-9bf7678ffa09" providerId="ADAL" clId="{7B1CBB2D-623C-40B6-A7D5-097F331C2F67}" dt="2020-09-16T02:17:55.009" v="564"/>
        <pc:sldMkLst>
          <pc:docMk/>
          <pc:sldMk cId="3472248968" sldId="281"/>
        </pc:sldMkLst>
        <pc:spChg chg="mod">
          <ac:chgData name="JESSICA NATHALY AMOGUIMBA CAIZA" userId="9888143a-13a9-4768-9cfa-9bf7678ffa09" providerId="ADAL" clId="{7B1CBB2D-623C-40B6-A7D5-097F331C2F67}" dt="2020-09-16T02:17:55.009" v="564"/>
          <ac:spMkLst>
            <pc:docMk/>
            <pc:sldMk cId="3472248968" sldId="281"/>
            <ac:spMk id="2" creationId="{BCB814E4-4A24-4CDF-AECF-4BD5C387E88B}"/>
          </ac:spMkLst>
        </pc:spChg>
        <pc:spChg chg="mod">
          <ac:chgData name="JESSICA NATHALY AMOGUIMBA CAIZA" userId="9888143a-13a9-4768-9cfa-9bf7678ffa09" providerId="ADAL" clId="{7B1CBB2D-623C-40B6-A7D5-097F331C2F67}" dt="2020-09-16T02:16:27.518" v="562" actId="20577"/>
          <ac:spMkLst>
            <pc:docMk/>
            <pc:sldMk cId="3472248968" sldId="281"/>
            <ac:spMk id="3" creationId="{119F81B8-17ED-45A3-9D4E-AE09E0338642}"/>
          </ac:spMkLst>
        </pc:spChg>
      </pc:sldChg>
      <pc:sldChg chg="modSp mod">
        <pc:chgData name="JESSICA NATHALY AMOGUIMBA CAIZA" userId="9888143a-13a9-4768-9cfa-9bf7678ffa09" providerId="ADAL" clId="{7B1CBB2D-623C-40B6-A7D5-097F331C2F67}" dt="2020-09-16T02:19:01.770" v="568" actId="27636"/>
        <pc:sldMkLst>
          <pc:docMk/>
          <pc:sldMk cId="2051876793" sldId="282"/>
        </pc:sldMkLst>
        <pc:spChg chg="mod">
          <ac:chgData name="JESSICA NATHALY AMOGUIMBA CAIZA" userId="9888143a-13a9-4768-9cfa-9bf7678ffa09" providerId="ADAL" clId="{7B1CBB2D-623C-40B6-A7D5-097F331C2F67}" dt="2020-09-16T02:17:55.009" v="564"/>
          <ac:spMkLst>
            <pc:docMk/>
            <pc:sldMk cId="2051876793" sldId="282"/>
            <ac:spMk id="2" creationId="{520DC463-792B-4BEE-8C29-AF35A83A8383}"/>
          </ac:spMkLst>
        </pc:spChg>
        <pc:spChg chg="mod">
          <ac:chgData name="JESSICA NATHALY AMOGUIMBA CAIZA" userId="9888143a-13a9-4768-9cfa-9bf7678ffa09" providerId="ADAL" clId="{7B1CBB2D-623C-40B6-A7D5-097F331C2F67}" dt="2020-09-16T02:19:01.770" v="568" actId="27636"/>
          <ac:spMkLst>
            <pc:docMk/>
            <pc:sldMk cId="2051876793" sldId="282"/>
            <ac:spMk id="3" creationId="{8F01A526-88B4-46FD-BBAD-C73C8791BBED}"/>
          </ac:spMkLst>
        </pc:spChg>
      </pc:sldChg>
    </pc:docChg>
  </pc:docChgLst>
  <pc:docChgLst>
    <pc:chgData name="JESSICA NATHALY AMOGUIMBA CAIZA" userId="S::jessica.amoguimba@epn.edu.ec::9888143a-13a9-4768-9cfa-9bf7678ffa09" providerId="AD" clId="Web-{2A0E03D7-7181-4C22-93B7-60F275B430CD}"/>
    <pc:docChg chg="modSld">
      <pc:chgData name="JESSICA NATHALY AMOGUIMBA CAIZA" userId="S::jessica.amoguimba@epn.edu.ec::9888143a-13a9-4768-9cfa-9bf7678ffa09" providerId="AD" clId="Web-{2A0E03D7-7181-4C22-93B7-60F275B430CD}" dt="2020-09-15T20:20:43.335" v="11" actId="20577"/>
      <pc:docMkLst>
        <pc:docMk/>
      </pc:docMkLst>
      <pc:sldChg chg="modSp">
        <pc:chgData name="JESSICA NATHALY AMOGUIMBA CAIZA" userId="S::jessica.amoguimba@epn.edu.ec::9888143a-13a9-4768-9cfa-9bf7678ffa09" providerId="AD" clId="Web-{2A0E03D7-7181-4C22-93B7-60F275B430CD}" dt="2020-09-15T20:20:37.741" v="9" actId="20577"/>
        <pc:sldMkLst>
          <pc:docMk/>
          <pc:sldMk cId="2406273178" sldId="256"/>
        </pc:sldMkLst>
        <pc:spChg chg="mod">
          <ac:chgData name="JESSICA NATHALY AMOGUIMBA CAIZA" userId="S::jessica.amoguimba@epn.edu.ec::9888143a-13a9-4768-9cfa-9bf7678ffa09" providerId="AD" clId="Web-{2A0E03D7-7181-4C22-93B7-60F275B430CD}" dt="2020-09-15T20:20:37.741" v="9" actId="20577"/>
          <ac:spMkLst>
            <pc:docMk/>
            <pc:sldMk cId="2406273178" sldId="256"/>
            <ac:spMk id="2" creationId="{00000000-0000-0000-0000-000000000000}"/>
          </ac:spMkLst>
        </pc:spChg>
      </pc:sldChg>
    </pc:docChg>
  </pc:docChgLst>
  <pc:docChgLst>
    <pc:chgData name="BRAYAN DAVID PISUNA PAILLACHO" userId="bc592be4-6dff-49c2-be50-d2ed496de84e" providerId="ADAL" clId="{325BE0F8-31EB-4425-B28C-9276C9109A9C}"/>
    <pc:docChg chg="undo custSel mod addSld delSld modSld sldOrd delMainMaster">
      <pc:chgData name="BRAYAN DAVID PISUNA PAILLACHO" userId="bc592be4-6dff-49c2-be50-d2ed496de84e" providerId="ADAL" clId="{325BE0F8-31EB-4425-B28C-9276C9109A9C}" dt="2020-09-15T22:03:32.400" v="451" actId="123"/>
      <pc:docMkLst>
        <pc:docMk/>
      </pc:docMkLst>
      <pc:sldChg chg="addSp delSp modSp mod setBg">
        <pc:chgData name="BRAYAN DAVID PISUNA PAILLACHO" userId="bc592be4-6dff-49c2-be50-d2ed496de84e" providerId="ADAL" clId="{325BE0F8-31EB-4425-B28C-9276C9109A9C}" dt="2020-09-15T20:36:54.093" v="17" actId="26606"/>
        <pc:sldMkLst>
          <pc:docMk/>
          <pc:sldMk cId="2406273178" sldId="256"/>
        </pc:sldMkLst>
        <pc:spChg chg="mod">
          <ac:chgData name="BRAYAN DAVID PISUNA PAILLACHO" userId="bc592be4-6dff-49c2-be50-d2ed496de84e" providerId="ADAL" clId="{325BE0F8-31EB-4425-B28C-9276C9109A9C}" dt="2020-09-15T20:36:54.093" v="17" actId="26606"/>
          <ac:spMkLst>
            <pc:docMk/>
            <pc:sldMk cId="2406273178" sldId="256"/>
            <ac:spMk id="2" creationId="{00000000-0000-0000-0000-000000000000}"/>
          </ac:spMkLst>
        </pc:spChg>
        <pc:spChg chg="mod">
          <ac:chgData name="BRAYAN DAVID PISUNA PAILLACHO" userId="bc592be4-6dff-49c2-be50-d2ed496de84e" providerId="ADAL" clId="{325BE0F8-31EB-4425-B28C-9276C9109A9C}" dt="2020-09-15T20:36:54.093" v="17" actId="26606"/>
          <ac:spMkLst>
            <pc:docMk/>
            <pc:sldMk cId="2406273178" sldId="256"/>
            <ac:spMk id="3" creationId="{00000000-0000-0000-0000-000000000000}"/>
          </ac:spMkLst>
        </pc:spChg>
        <pc:spChg chg="add del">
          <ac:chgData name="BRAYAN DAVID PISUNA PAILLACHO" userId="bc592be4-6dff-49c2-be50-d2ed496de84e" providerId="ADAL" clId="{325BE0F8-31EB-4425-B28C-9276C9109A9C}" dt="2020-09-15T20:36:54.093" v="17" actId="26606"/>
          <ac:spMkLst>
            <pc:docMk/>
            <pc:sldMk cId="2406273178" sldId="256"/>
            <ac:spMk id="8" creationId="{2F0EACBB-AB1D-4D11-AE26-0A672B872FCE}"/>
          </ac:spMkLst>
        </pc:spChg>
        <pc:spChg chg="add">
          <ac:chgData name="BRAYAN DAVID PISUNA PAILLACHO" userId="bc592be4-6dff-49c2-be50-d2ed496de84e" providerId="ADAL" clId="{325BE0F8-31EB-4425-B28C-9276C9109A9C}" dt="2020-09-15T20:36:54.093" v="17" actId="26606"/>
          <ac:spMkLst>
            <pc:docMk/>
            <pc:sldMk cId="2406273178" sldId="256"/>
            <ac:spMk id="81" creationId="{FBF262B2-1C5F-4CB8-AA8F-3AB3518A7A48}"/>
          </ac:spMkLst>
        </pc:spChg>
        <pc:spChg chg="add">
          <ac:chgData name="BRAYAN DAVID PISUNA PAILLACHO" userId="bc592be4-6dff-49c2-be50-d2ed496de84e" providerId="ADAL" clId="{325BE0F8-31EB-4425-B28C-9276C9109A9C}" dt="2020-09-15T20:36:54.093" v="17" actId="26606"/>
          <ac:spMkLst>
            <pc:docMk/>
            <pc:sldMk cId="2406273178" sldId="256"/>
            <ac:spMk id="83" creationId="{239A127B-EE0D-40AB-A1C2-E338456D0E3A}"/>
          </ac:spMkLst>
        </pc:spChg>
        <pc:grpChg chg="add del">
          <ac:chgData name="BRAYAN DAVID PISUNA PAILLACHO" userId="bc592be4-6dff-49c2-be50-d2ed496de84e" providerId="ADAL" clId="{325BE0F8-31EB-4425-B28C-9276C9109A9C}" dt="2020-09-15T20:36:54.093" v="17" actId="26606"/>
          <ac:grpSpMkLst>
            <pc:docMk/>
            <pc:sldMk cId="2406273178" sldId="256"/>
            <ac:grpSpMk id="10" creationId="{EDEE0B57-C901-4422-9C96-B0E1A0D4D0E7}"/>
          </ac:grpSpMkLst>
        </pc:grpChg>
        <pc:grpChg chg="add del">
          <ac:chgData name="BRAYAN DAVID PISUNA PAILLACHO" userId="bc592be4-6dff-49c2-be50-d2ed496de84e" providerId="ADAL" clId="{325BE0F8-31EB-4425-B28C-9276C9109A9C}" dt="2020-09-15T20:36:54.093" v="17" actId="26606"/>
          <ac:grpSpMkLst>
            <pc:docMk/>
            <pc:sldMk cId="2406273178" sldId="256"/>
            <ac:grpSpMk id="66" creationId="{B8DE5EA2-C86F-45CC-A9F1-5100DE1D1986}"/>
          </ac:grpSpMkLst>
        </pc:grpChg>
        <pc:grpChg chg="add">
          <ac:chgData name="BRAYAN DAVID PISUNA PAILLACHO" userId="bc592be4-6dff-49c2-be50-d2ed496de84e" providerId="ADAL" clId="{325BE0F8-31EB-4425-B28C-9276C9109A9C}" dt="2020-09-15T20:36:54.093" v="17" actId="26606"/>
          <ac:grpSpMkLst>
            <pc:docMk/>
            <pc:sldMk cId="2406273178" sldId="256"/>
            <ac:grpSpMk id="85" creationId="{2E8B9490-B2A4-456F-857B-73B2B568AC8F}"/>
          </ac:grpSpMkLst>
        </pc:grpChg>
      </pc:sldChg>
      <pc:sldChg chg="add del">
        <pc:chgData name="BRAYAN DAVID PISUNA PAILLACHO" userId="bc592be4-6dff-49c2-be50-d2ed496de84e" providerId="ADAL" clId="{325BE0F8-31EB-4425-B28C-9276C9109A9C}" dt="2020-09-15T20:37:20.733" v="20" actId="2696"/>
        <pc:sldMkLst>
          <pc:docMk/>
          <pc:sldMk cId="408078414" sldId="257"/>
        </pc:sldMkLst>
      </pc:sldChg>
      <pc:sldChg chg="add del">
        <pc:chgData name="BRAYAN DAVID PISUNA PAILLACHO" userId="bc592be4-6dff-49c2-be50-d2ed496de84e" providerId="ADAL" clId="{325BE0F8-31EB-4425-B28C-9276C9109A9C}" dt="2020-09-15T20:37:18.611" v="19" actId="2696"/>
        <pc:sldMkLst>
          <pc:docMk/>
          <pc:sldMk cId="1949988225" sldId="258"/>
        </pc:sldMkLst>
      </pc:sldChg>
      <pc:sldChg chg="modSp">
        <pc:chgData name="BRAYAN DAVID PISUNA PAILLACHO" userId="bc592be4-6dff-49c2-be50-d2ed496de84e" providerId="ADAL" clId="{325BE0F8-31EB-4425-B28C-9276C9109A9C}" dt="2020-09-15T20:46:56.564" v="149" actId="1076"/>
        <pc:sldMkLst>
          <pc:docMk/>
          <pc:sldMk cId="1858466081" sldId="259"/>
        </pc:sldMkLst>
        <pc:spChg chg="mod">
          <ac:chgData name="BRAYAN DAVID PISUNA PAILLACHO" userId="bc592be4-6dff-49c2-be50-d2ed496de84e" providerId="ADAL" clId="{325BE0F8-31EB-4425-B28C-9276C9109A9C}" dt="2020-09-15T20:46:56.564" v="149" actId="1076"/>
          <ac:spMkLst>
            <pc:docMk/>
            <pc:sldMk cId="1858466081" sldId="259"/>
            <ac:spMk id="3" creationId="{08A37543-520D-4C25-8895-472B344F6CFC}"/>
          </ac:spMkLst>
        </pc:spChg>
      </pc:sldChg>
      <pc:sldChg chg="add">
        <pc:chgData name="BRAYAN DAVID PISUNA PAILLACHO" userId="bc592be4-6dff-49c2-be50-d2ed496de84e" providerId="ADAL" clId="{325BE0F8-31EB-4425-B28C-9276C9109A9C}" dt="2020-09-15T20:37:07.549" v="18"/>
        <pc:sldMkLst>
          <pc:docMk/>
          <pc:sldMk cId="3719560575" sldId="259"/>
        </pc:sldMkLst>
      </pc:sldChg>
      <pc:sldChg chg="modSp">
        <pc:chgData name="BRAYAN DAVID PISUNA PAILLACHO" userId="bc592be4-6dff-49c2-be50-d2ed496de84e" providerId="ADAL" clId="{325BE0F8-31EB-4425-B28C-9276C9109A9C}" dt="2020-09-15T20:40:38.742" v="41" actId="123"/>
        <pc:sldMkLst>
          <pc:docMk/>
          <pc:sldMk cId="955936216" sldId="260"/>
        </pc:sldMkLst>
        <pc:spChg chg="mod">
          <ac:chgData name="BRAYAN DAVID PISUNA PAILLACHO" userId="bc592be4-6dff-49c2-be50-d2ed496de84e" providerId="ADAL" clId="{325BE0F8-31EB-4425-B28C-9276C9109A9C}" dt="2020-09-15T20:40:38.742" v="41" actId="123"/>
          <ac:spMkLst>
            <pc:docMk/>
            <pc:sldMk cId="955936216" sldId="260"/>
            <ac:spMk id="3" creationId="{833868B1-0ABF-465B-82DB-3EB51A62432A}"/>
          </ac:spMkLst>
        </pc:spChg>
      </pc:sldChg>
      <pc:sldChg chg="addSp modSp">
        <pc:chgData name="BRAYAN DAVID PISUNA PAILLACHO" userId="bc592be4-6dff-49c2-be50-d2ed496de84e" providerId="ADAL" clId="{325BE0F8-31EB-4425-B28C-9276C9109A9C}" dt="2020-09-15T20:42:46.938" v="144" actId="115"/>
        <pc:sldMkLst>
          <pc:docMk/>
          <pc:sldMk cId="1748107375" sldId="261"/>
        </pc:sldMkLst>
        <pc:spChg chg="mod">
          <ac:chgData name="BRAYAN DAVID PISUNA PAILLACHO" userId="bc592be4-6dff-49c2-be50-d2ed496de84e" providerId="ADAL" clId="{325BE0F8-31EB-4425-B28C-9276C9109A9C}" dt="2020-09-15T20:42:32.218" v="141" actId="115"/>
          <ac:spMkLst>
            <pc:docMk/>
            <pc:sldMk cId="1748107375" sldId="261"/>
            <ac:spMk id="3" creationId="{0CA7151F-64DB-494E-9F32-32E10A936A10}"/>
          </ac:spMkLst>
        </pc:spChg>
        <pc:spChg chg="add mod">
          <ac:chgData name="BRAYAN DAVID PISUNA PAILLACHO" userId="bc592be4-6dff-49c2-be50-d2ed496de84e" providerId="ADAL" clId="{325BE0F8-31EB-4425-B28C-9276C9109A9C}" dt="2020-09-15T20:42:46.938" v="144" actId="115"/>
          <ac:spMkLst>
            <pc:docMk/>
            <pc:sldMk cId="1748107375" sldId="261"/>
            <ac:spMk id="4" creationId="{3EBF03EC-C703-4D3A-BF40-922030D681C6}"/>
          </ac:spMkLst>
        </pc:spChg>
      </pc:sldChg>
      <pc:sldChg chg="del">
        <pc:chgData name="BRAYAN DAVID PISUNA PAILLACHO" userId="bc592be4-6dff-49c2-be50-d2ed496de84e" providerId="ADAL" clId="{325BE0F8-31EB-4425-B28C-9276C9109A9C}" dt="2020-09-15T20:37:23.236" v="21" actId="2696"/>
        <pc:sldMkLst>
          <pc:docMk/>
          <pc:sldMk cId="3719560575" sldId="262"/>
        </pc:sldMkLst>
      </pc:sldChg>
      <pc:sldChg chg="addSp delSp modSp">
        <pc:chgData name="BRAYAN DAVID PISUNA PAILLACHO" userId="bc592be4-6dff-49c2-be50-d2ed496de84e" providerId="ADAL" clId="{325BE0F8-31EB-4425-B28C-9276C9109A9C}" dt="2020-09-15T20:59:19.268" v="185" actId="1076"/>
        <pc:sldMkLst>
          <pc:docMk/>
          <pc:sldMk cId="1350419218" sldId="263"/>
        </pc:sldMkLst>
        <pc:spChg chg="mod">
          <ac:chgData name="BRAYAN DAVID PISUNA PAILLACHO" userId="bc592be4-6dff-49c2-be50-d2ed496de84e" providerId="ADAL" clId="{325BE0F8-31EB-4425-B28C-9276C9109A9C}" dt="2020-09-15T20:57:51.875" v="169" actId="20577"/>
          <ac:spMkLst>
            <pc:docMk/>
            <pc:sldMk cId="1350419218" sldId="263"/>
            <ac:spMk id="2" creationId="{6034D01D-B816-4632-B1ED-F46B113BDB64}"/>
          </ac:spMkLst>
        </pc:spChg>
        <pc:spChg chg="mod">
          <ac:chgData name="BRAYAN DAVID PISUNA PAILLACHO" userId="bc592be4-6dff-49c2-be50-d2ed496de84e" providerId="ADAL" clId="{325BE0F8-31EB-4425-B28C-9276C9109A9C}" dt="2020-09-15T20:53:00.358" v="152" actId="20577"/>
          <ac:spMkLst>
            <pc:docMk/>
            <pc:sldMk cId="1350419218" sldId="263"/>
            <ac:spMk id="3" creationId="{BD9F85A9-0B61-4C09-AA87-51DC479B0C92}"/>
          </ac:spMkLst>
        </pc:spChg>
        <pc:spChg chg="add del mod">
          <ac:chgData name="BRAYAN DAVID PISUNA PAILLACHO" userId="bc592be4-6dff-49c2-be50-d2ed496de84e" providerId="ADAL" clId="{325BE0F8-31EB-4425-B28C-9276C9109A9C}" dt="2020-09-15T20:53:08.909" v="155" actId="478"/>
          <ac:spMkLst>
            <pc:docMk/>
            <pc:sldMk cId="1350419218" sldId="263"/>
            <ac:spMk id="5" creationId="{9FE4AD0C-3751-4E5E-B5F8-ACC674B6A098}"/>
          </ac:spMkLst>
        </pc:spChg>
        <pc:graphicFrameChg chg="add del mod">
          <ac:chgData name="BRAYAN DAVID PISUNA PAILLACHO" userId="bc592be4-6dff-49c2-be50-d2ed496de84e" providerId="ADAL" clId="{325BE0F8-31EB-4425-B28C-9276C9109A9C}" dt="2020-09-15T20:53:08.909" v="155" actId="478"/>
          <ac:graphicFrameMkLst>
            <pc:docMk/>
            <pc:sldMk cId="1350419218" sldId="263"/>
            <ac:graphicFrameMk id="4" creationId="{E956E958-3DC5-41E1-8FB6-09AF486F561B}"/>
          </ac:graphicFrameMkLst>
        </pc:graphicFrameChg>
        <pc:picChg chg="add mod">
          <ac:chgData name="BRAYAN DAVID PISUNA PAILLACHO" userId="bc592be4-6dff-49c2-be50-d2ed496de84e" providerId="ADAL" clId="{325BE0F8-31EB-4425-B28C-9276C9109A9C}" dt="2020-09-15T20:59:19.268" v="185" actId="1076"/>
          <ac:picMkLst>
            <pc:docMk/>
            <pc:sldMk cId="1350419218" sldId="263"/>
            <ac:picMk id="6" creationId="{D796F1E8-B6BC-4F47-AFBE-85E9DEBB95F7}"/>
          </ac:picMkLst>
        </pc:picChg>
      </pc:sldChg>
      <pc:sldChg chg="addSp delSp modSp">
        <pc:chgData name="BRAYAN DAVID PISUNA PAILLACHO" userId="bc592be4-6dff-49c2-be50-d2ed496de84e" providerId="ADAL" clId="{325BE0F8-31EB-4425-B28C-9276C9109A9C}" dt="2020-09-15T21:03:03.300" v="198" actId="1076"/>
        <pc:sldMkLst>
          <pc:docMk/>
          <pc:sldMk cId="65243059" sldId="264"/>
        </pc:sldMkLst>
        <pc:spChg chg="del">
          <ac:chgData name="BRAYAN DAVID PISUNA PAILLACHO" userId="bc592be4-6dff-49c2-be50-d2ed496de84e" providerId="ADAL" clId="{325BE0F8-31EB-4425-B28C-9276C9109A9C}" dt="2020-09-15T20:55:30.419" v="156" actId="478"/>
          <ac:spMkLst>
            <pc:docMk/>
            <pc:sldMk cId="65243059" sldId="264"/>
            <ac:spMk id="3" creationId="{14B051D2-667D-4BE4-A009-049E82CEB477}"/>
          </ac:spMkLst>
        </pc:spChg>
        <pc:spChg chg="add mod">
          <ac:chgData name="BRAYAN DAVID PISUNA PAILLACHO" userId="bc592be4-6dff-49c2-be50-d2ed496de84e" providerId="ADAL" clId="{325BE0F8-31EB-4425-B28C-9276C9109A9C}" dt="2020-09-15T21:03:03.300" v="198" actId="1076"/>
          <ac:spMkLst>
            <pc:docMk/>
            <pc:sldMk cId="65243059" sldId="264"/>
            <ac:spMk id="4" creationId="{E5D294F9-492C-4BFD-87AC-1DE1C33DBF79}"/>
          </ac:spMkLst>
        </pc:spChg>
        <pc:picChg chg="add mod">
          <ac:chgData name="BRAYAN DAVID PISUNA PAILLACHO" userId="bc592be4-6dff-49c2-be50-d2ed496de84e" providerId="ADAL" clId="{325BE0F8-31EB-4425-B28C-9276C9109A9C}" dt="2020-09-15T21:01:59.564" v="196" actId="1076"/>
          <ac:picMkLst>
            <pc:docMk/>
            <pc:sldMk cId="65243059" sldId="264"/>
            <ac:picMk id="5" creationId="{4A36CAA8-DA58-4C5E-B61A-B3521E98D22B}"/>
          </ac:picMkLst>
        </pc:picChg>
      </pc:sldChg>
      <pc:sldChg chg="addSp delSp modSp mod setBg">
        <pc:chgData name="BRAYAN DAVID PISUNA PAILLACHO" userId="bc592be4-6dff-49c2-be50-d2ed496de84e" providerId="ADAL" clId="{325BE0F8-31EB-4425-B28C-9276C9109A9C}" dt="2020-09-15T21:34:01.775" v="335" actId="5793"/>
        <pc:sldMkLst>
          <pc:docMk/>
          <pc:sldMk cId="3869902985" sldId="265"/>
        </pc:sldMkLst>
        <pc:spChg chg="mod">
          <ac:chgData name="BRAYAN DAVID PISUNA PAILLACHO" userId="bc592be4-6dff-49c2-be50-d2ed496de84e" providerId="ADAL" clId="{325BE0F8-31EB-4425-B28C-9276C9109A9C}" dt="2020-09-15T21:10:14.809" v="212" actId="26606"/>
          <ac:spMkLst>
            <pc:docMk/>
            <pc:sldMk cId="3869902985" sldId="265"/>
            <ac:spMk id="2" creationId="{5A7E95E0-4F30-466F-961A-335A08458C20}"/>
          </ac:spMkLst>
        </pc:spChg>
        <pc:spChg chg="del">
          <ac:chgData name="BRAYAN DAVID PISUNA PAILLACHO" userId="bc592be4-6dff-49c2-be50-d2ed496de84e" providerId="ADAL" clId="{325BE0F8-31EB-4425-B28C-9276C9109A9C}" dt="2020-09-15T21:02:53.505" v="197" actId="478"/>
          <ac:spMkLst>
            <pc:docMk/>
            <pc:sldMk cId="3869902985" sldId="265"/>
            <ac:spMk id="3" creationId="{F85648B2-C0A2-472F-9BDD-6E778AD1CFEF}"/>
          </ac:spMkLst>
        </pc:spChg>
        <pc:spChg chg="ord">
          <ac:chgData name="BRAYAN DAVID PISUNA PAILLACHO" userId="bc592be4-6dff-49c2-be50-d2ed496de84e" providerId="ADAL" clId="{325BE0F8-31EB-4425-B28C-9276C9109A9C}" dt="2020-09-15T21:10:14.809" v="212" actId="26606"/>
          <ac:spMkLst>
            <pc:docMk/>
            <pc:sldMk cId="3869902985" sldId="265"/>
            <ac:spMk id="5" creationId="{32953A88-3478-436D-80C0-247D07B1AC1A}"/>
          </ac:spMkLst>
        </pc:spChg>
        <pc:spChg chg="add mod">
          <ac:chgData name="BRAYAN DAVID PISUNA PAILLACHO" userId="bc592be4-6dff-49c2-be50-d2ed496de84e" providerId="ADAL" clId="{325BE0F8-31EB-4425-B28C-9276C9109A9C}" dt="2020-09-15T21:34:01.775" v="335" actId="5793"/>
          <ac:spMkLst>
            <pc:docMk/>
            <pc:sldMk cId="3869902985" sldId="265"/>
            <ac:spMk id="7" creationId="{87E53180-6264-49FD-9C53-0B69989928D7}"/>
          </ac:spMkLst>
        </pc:spChg>
        <pc:spChg chg="add mod">
          <ac:chgData name="BRAYAN DAVID PISUNA PAILLACHO" userId="bc592be4-6dff-49c2-be50-d2ed496de84e" providerId="ADAL" clId="{325BE0F8-31EB-4425-B28C-9276C9109A9C}" dt="2020-09-15T21:10:52.960" v="218" actId="255"/>
          <ac:spMkLst>
            <pc:docMk/>
            <pc:sldMk cId="3869902985" sldId="265"/>
            <ac:spMk id="9" creationId="{117FBFF4-B5C5-42B9-B356-843AFA32BAC0}"/>
          </ac:spMkLst>
        </pc:spChg>
        <pc:spChg chg="add">
          <ac:chgData name="BRAYAN DAVID PISUNA PAILLACHO" userId="bc592be4-6dff-49c2-be50-d2ed496de84e" providerId="ADAL" clId="{325BE0F8-31EB-4425-B28C-9276C9109A9C}" dt="2020-09-15T21:10:14.809" v="212" actId="26606"/>
          <ac:spMkLst>
            <pc:docMk/>
            <pc:sldMk cId="3869902985" sldId="265"/>
            <ac:spMk id="13" creationId="{C610D2AE-07EF-436A-9755-AA8DF4B933A4}"/>
          </ac:spMkLst>
        </pc:spChg>
        <pc:spChg chg="add">
          <ac:chgData name="BRAYAN DAVID PISUNA PAILLACHO" userId="bc592be4-6dff-49c2-be50-d2ed496de84e" providerId="ADAL" clId="{325BE0F8-31EB-4425-B28C-9276C9109A9C}" dt="2020-09-15T21:10:14.809" v="212" actId="26606"/>
          <ac:spMkLst>
            <pc:docMk/>
            <pc:sldMk cId="3869902985" sldId="265"/>
            <ac:spMk id="17" creationId="{CF2D8AD5-434A-4C0E-9F5B-C1AFD645F364}"/>
          </ac:spMkLst>
        </pc:spChg>
        <pc:picChg chg="add mod">
          <ac:chgData name="BRAYAN DAVID PISUNA PAILLACHO" userId="bc592be4-6dff-49c2-be50-d2ed496de84e" providerId="ADAL" clId="{325BE0F8-31EB-4425-B28C-9276C9109A9C}" dt="2020-09-15T21:10:26.309" v="214" actId="1076"/>
          <ac:picMkLst>
            <pc:docMk/>
            <pc:sldMk cId="3869902985" sldId="265"/>
            <ac:picMk id="8" creationId="{7F6028A7-274C-4A5E-A8AE-A3ED63CC31EE}"/>
          </ac:picMkLst>
        </pc:picChg>
        <pc:picChg chg="add">
          <ac:chgData name="BRAYAN DAVID PISUNA PAILLACHO" userId="bc592be4-6dff-49c2-be50-d2ed496de84e" providerId="ADAL" clId="{325BE0F8-31EB-4425-B28C-9276C9109A9C}" dt="2020-09-15T21:10:14.809" v="212" actId="26606"/>
          <ac:picMkLst>
            <pc:docMk/>
            <pc:sldMk cId="3869902985" sldId="265"/>
            <ac:picMk id="15" creationId="{6CACDD17-9043-46DF-882D-420365B79C18}"/>
          </ac:picMkLst>
        </pc:picChg>
        <pc:picChg chg="add">
          <ac:chgData name="BRAYAN DAVID PISUNA PAILLACHO" userId="bc592be4-6dff-49c2-be50-d2ed496de84e" providerId="ADAL" clId="{325BE0F8-31EB-4425-B28C-9276C9109A9C}" dt="2020-09-15T21:10:14.809" v="212" actId="26606"/>
          <ac:picMkLst>
            <pc:docMk/>
            <pc:sldMk cId="3869902985" sldId="265"/>
            <ac:picMk id="19" creationId="{E92B246D-47CC-40F8-8DE7-B65D409E945E}"/>
          </ac:picMkLst>
        </pc:picChg>
      </pc:sldChg>
      <pc:sldChg chg="del">
        <pc:chgData name="BRAYAN DAVID PISUNA PAILLACHO" userId="bc592be4-6dff-49c2-be50-d2ed496de84e" providerId="ADAL" clId="{325BE0F8-31EB-4425-B28C-9276C9109A9C}" dt="2020-09-15T21:21:32.272" v="252" actId="2696"/>
        <pc:sldMkLst>
          <pc:docMk/>
          <pc:sldMk cId="992007455" sldId="266"/>
        </pc:sldMkLst>
      </pc:sldChg>
      <pc:sldChg chg="addSp delSp modSp mod setBg">
        <pc:chgData name="BRAYAN DAVID PISUNA PAILLACHO" userId="bc592be4-6dff-49c2-be50-d2ed496de84e" providerId="ADAL" clId="{325BE0F8-31EB-4425-B28C-9276C9109A9C}" dt="2020-09-15T21:33:28.899" v="328" actId="255"/>
        <pc:sldMkLst>
          <pc:docMk/>
          <pc:sldMk cId="3435216846" sldId="267"/>
        </pc:sldMkLst>
        <pc:spChg chg="mod">
          <ac:chgData name="BRAYAN DAVID PISUNA PAILLACHO" userId="bc592be4-6dff-49c2-be50-d2ed496de84e" providerId="ADAL" clId="{325BE0F8-31EB-4425-B28C-9276C9109A9C}" dt="2020-09-15T21:33:07.626" v="321" actId="26606"/>
          <ac:spMkLst>
            <pc:docMk/>
            <pc:sldMk cId="3435216846" sldId="267"/>
            <ac:spMk id="2" creationId="{8A3AAB52-5939-4F63-9F25-593AE88156C2}"/>
          </ac:spMkLst>
        </pc:spChg>
        <pc:spChg chg="add del mod">
          <ac:chgData name="BRAYAN DAVID PISUNA PAILLACHO" userId="bc592be4-6dff-49c2-be50-d2ed496de84e" providerId="ADAL" clId="{325BE0F8-31EB-4425-B28C-9276C9109A9C}" dt="2020-09-15T21:33:28.899" v="328" actId="255"/>
          <ac:spMkLst>
            <pc:docMk/>
            <pc:sldMk cId="3435216846" sldId="267"/>
            <ac:spMk id="3" creationId="{07BAEFAF-4A03-47B7-B67D-C4A205ED40DC}"/>
          </ac:spMkLst>
        </pc:spChg>
        <pc:spChg chg="add del">
          <ac:chgData name="BRAYAN DAVID PISUNA PAILLACHO" userId="bc592be4-6dff-49c2-be50-d2ed496de84e" providerId="ADAL" clId="{325BE0F8-31EB-4425-B28C-9276C9109A9C}" dt="2020-09-15T21:32:30.402" v="313"/>
          <ac:spMkLst>
            <pc:docMk/>
            <pc:sldMk cId="3435216846" sldId="267"/>
            <ac:spMk id="4" creationId="{268FF6BA-0055-489D-943D-B0E25BCFAB31}"/>
          </ac:spMkLst>
        </pc:spChg>
        <pc:picChg chg="add mod">
          <ac:chgData name="BRAYAN DAVID PISUNA PAILLACHO" userId="bc592be4-6dff-49c2-be50-d2ed496de84e" providerId="ADAL" clId="{325BE0F8-31EB-4425-B28C-9276C9109A9C}" dt="2020-09-15T21:33:15.197" v="325" actId="1076"/>
          <ac:picMkLst>
            <pc:docMk/>
            <pc:sldMk cId="3435216846" sldId="267"/>
            <ac:picMk id="5" creationId="{DCB93AC2-02BC-496C-8189-8A408FE601F5}"/>
          </ac:picMkLst>
        </pc:picChg>
      </pc:sldChg>
      <pc:sldChg chg="addSp modSp mod ord setBg">
        <pc:chgData name="BRAYAN DAVID PISUNA PAILLACHO" userId="bc592be4-6dff-49c2-be50-d2ed496de84e" providerId="ADAL" clId="{325BE0F8-31EB-4425-B28C-9276C9109A9C}" dt="2020-09-15T21:33:57.047" v="334" actId="14100"/>
        <pc:sldMkLst>
          <pc:docMk/>
          <pc:sldMk cId="2236454646" sldId="268"/>
        </pc:sldMkLst>
        <pc:spChg chg="mod">
          <ac:chgData name="BRAYAN DAVID PISUNA PAILLACHO" userId="bc592be4-6dff-49c2-be50-d2ed496de84e" providerId="ADAL" clId="{325BE0F8-31EB-4425-B28C-9276C9109A9C}" dt="2020-09-15T21:26:53.532" v="278" actId="20577"/>
          <ac:spMkLst>
            <pc:docMk/>
            <pc:sldMk cId="2236454646" sldId="268"/>
            <ac:spMk id="2" creationId="{75C1EFE1-EF62-40A4-9A5A-BA85C93DB8BC}"/>
          </ac:spMkLst>
        </pc:spChg>
        <pc:spChg chg="mod">
          <ac:chgData name="BRAYAN DAVID PISUNA PAILLACHO" userId="bc592be4-6dff-49c2-be50-d2ed496de84e" providerId="ADAL" clId="{325BE0F8-31EB-4425-B28C-9276C9109A9C}" dt="2020-09-15T21:25:57.193" v="259" actId="26606"/>
          <ac:spMkLst>
            <pc:docMk/>
            <pc:sldMk cId="2236454646" sldId="268"/>
            <ac:spMk id="3" creationId="{23978920-E995-4336-92C3-69173C4594B4}"/>
          </ac:spMkLst>
        </pc:spChg>
        <pc:spChg chg="add mod ord">
          <ac:chgData name="BRAYAN DAVID PISUNA PAILLACHO" userId="bc592be4-6dff-49c2-be50-d2ed496de84e" providerId="ADAL" clId="{325BE0F8-31EB-4425-B28C-9276C9109A9C}" dt="2020-09-15T21:33:57.047" v="334" actId="14100"/>
          <ac:spMkLst>
            <pc:docMk/>
            <pc:sldMk cId="2236454646" sldId="268"/>
            <ac:spMk id="4" creationId="{457299A2-EC8D-495B-B39E-95D423B73327}"/>
          </ac:spMkLst>
        </pc:spChg>
        <pc:spChg chg="add mod">
          <ac:chgData name="BRAYAN DAVID PISUNA PAILLACHO" userId="bc592be4-6dff-49c2-be50-d2ed496de84e" providerId="ADAL" clId="{325BE0F8-31EB-4425-B28C-9276C9109A9C}" dt="2020-09-15T21:27:18.981" v="285" actId="1076"/>
          <ac:spMkLst>
            <pc:docMk/>
            <pc:sldMk cId="2236454646" sldId="268"/>
            <ac:spMk id="6" creationId="{F1A4B289-F6D3-4C8C-A4EB-0D1E21D36334}"/>
          </ac:spMkLst>
        </pc:spChg>
        <pc:spChg chg="add">
          <ac:chgData name="BRAYAN DAVID PISUNA PAILLACHO" userId="bc592be4-6dff-49c2-be50-d2ed496de84e" providerId="ADAL" clId="{325BE0F8-31EB-4425-B28C-9276C9109A9C}" dt="2020-09-15T21:25:57.193" v="259" actId="26606"/>
          <ac:spMkLst>
            <pc:docMk/>
            <pc:sldMk cId="2236454646" sldId="268"/>
            <ac:spMk id="10" creationId="{C610D2AE-07EF-436A-9755-AA8DF4B933A4}"/>
          </ac:spMkLst>
        </pc:spChg>
        <pc:spChg chg="add">
          <ac:chgData name="BRAYAN DAVID PISUNA PAILLACHO" userId="bc592be4-6dff-49c2-be50-d2ed496de84e" providerId="ADAL" clId="{325BE0F8-31EB-4425-B28C-9276C9109A9C}" dt="2020-09-15T21:25:57.193" v="259" actId="26606"/>
          <ac:spMkLst>
            <pc:docMk/>
            <pc:sldMk cId="2236454646" sldId="268"/>
            <ac:spMk id="14" creationId="{CF2D8AD5-434A-4C0E-9F5B-C1AFD645F364}"/>
          </ac:spMkLst>
        </pc:spChg>
        <pc:picChg chg="add mod">
          <ac:chgData name="BRAYAN DAVID PISUNA PAILLACHO" userId="bc592be4-6dff-49c2-be50-d2ed496de84e" providerId="ADAL" clId="{325BE0F8-31EB-4425-B28C-9276C9109A9C}" dt="2020-09-15T21:29:33.005" v="309" actId="14100"/>
          <ac:picMkLst>
            <pc:docMk/>
            <pc:sldMk cId="2236454646" sldId="268"/>
            <ac:picMk id="5" creationId="{706F30A6-3159-4A54-A109-4AF9FBE9C0AB}"/>
          </ac:picMkLst>
        </pc:picChg>
        <pc:picChg chg="add">
          <ac:chgData name="BRAYAN DAVID PISUNA PAILLACHO" userId="bc592be4-6dff-49c2-be50-d2ed496de84e" providerId="ADAL" clId="{325BE0F8-31EB-4425-B28C-9276C9109A9C}" dt="2020-09-15T21:25:57.193" v="259" actId="26606"/>
          <ac:picMkLst>
            <pc:docMk/>
            <pc:sldMk cId="2236454646" sldId="268"/>
            <ac:picMk id="12" creationId="{6CACDD17-9043-46DF-882D-420365B79C18}"/>
          </ac:picMkLst>
        </pc:picChg>
        <pc:picChg chg="add">
          <ac:chgData name="BRAYAN DAVID PISUNA PAILLACHO" userId="bc592be4-6dff-49c2-be50-d2ed496de84e" providerId="ADAL" clId="{325BE0F8-31EB-4425-B28C-9276C9109A9C}" dt="2020-09-15T21:25:57.193" v="259" actId="26606"/>
          <ac:picMkLst>
            <pc:docMk/>
            <pc:sldMk cId="2236454646" sldId="268"/>
            <ac:picMk id="16" creationId="{E92B246D-47CC-40F8-8DE7-B65D409E945E}"/>
          </ac:picMkLst>
        </pc:picChg>
      </pc:sldChg>
      <pc:sldChg chg="addSp delSp modSp add">
        <pc:chgData name="BRAYAN DAVID PISUNA PAILLACHO" userId="bc592be4-6dff-49c2-be50-d2ed496de84e" providerId="ADAL" clId="{325BE0F8-31EB-4425-B28C-9276C9109A9C}" dt="2020-09-15T20:59:23.556" v="186" actId="1076"/>
        <pc:sldMkLst>
          <pc:docMk/>
          <pc:sldMk cId="163637476" sldId="269"/>
        </pc:sldMkLst>
        <pc:spChg chg="mod">
          <ac:chgData name="BRAYAN DAVID PISUNA PAILLACHO" userId="bc592be4-6dff-49c2-be50-d2ed496de84e" providerId="ADAL" clId="{325BE0F8-31EB-4425-B28C-9276C9109A9C}" dt="2020-09-15T20:57:55.272" v="170"/>
          <ac:spMkLst>
            <pc:docMk/>
            <pc:sldMk cId="163637476" sldId="269"/>
            <ac:spMk id="2" creationId="{3BBF812B-8FF1-48E0-AD41-B19979DAE153}"/>
          </ac:spMkLst>
        </pc:spChg>
        <pc:spChg chg="add del mod">
          <ac:chgData name="BRAYAN DAVID PISUNA PAILLACHO" userId="bc592be4-6dff-49c2-be50-d2ed496de84e" providerId="ADAL" clId="{325BE0F8-31EB-4425-B28C-9276C9109A9C}" dt="2020-09-15T20:58:21.593" v="176" actId="478"/>
          <ac:spMkLst>
            <pc:docMk/>
            <pc:sldMk cId="163637476" sldId="269"/>
            <ac:spMk id="3" creationId="{A3A8775E-8C9B-4FC1-989A-E58291102C77}"/>
          </ac:spMkLst>
        </pc:spChg>
        <pc:spChg chg="add del">
          <ac:chgData name="BRAYAN DAVID PISUNA PAILLACHO" userId="bc592be4-6dff-49c2-be50-d2ed496de84e" providerId="ADAL" clId="{325BE0F8-31EB-4425-B28C-9276C9109A9C}" dt="2020-09-15T20:58:15.740" v="172"/>
          <ac:spMkLst>
            <pc:docMk/>
            <pc:sldMk cId="163637476" sldId="269"/>
            <ac:spMk id="5" creationId="{44A1FB6A-BE18-44B2-BB78-800A78FC4833}"/>
          </ac:spMkLst>
        </pc:spChg>
        <pc:spChg chg="add del">
          <ac:chgData name="BRAYAN DAVID PISUNA PAILLACHO" userId="bc592be4-6dff-49c2-be50-d2ed496de84e" providerId="ADAL" clId="{325BE0F8-31EB-4425-B28C-9276C9109A9C}" dt="2020-09-15T20:58:21.593" v="176" actId="478"/>
          <ac:spMkLst>
            <pc:docMk/>
            <pc:sldMk cId="163637476" sldId="269"/>
            <ac:spMk id="6" creationId="{0A20CF7C-67D2-482D-8BEB-5F380F53085B}"/>
          </ac:spMkLst>
        </pc:spChg>
        <pc:spChg chg="add mod">
          <ac:chgData name="BRAYAN DAVID PISUNA PAILLACHO" userId="bc592be4-6dff-49c2-be50-d2ed496de84e" providerId="ADAL" clId="{325BE0F8-31EB-4425-B28C-9276C9109A9C}" dt="2020-09-15T20:58:39.540" v="180" actId="14100"/>
          <ac:spMkLst>
            <pc:docMk/>
            <pc:sldMk cId="163637476" sldId="269"/>
            <ac:spMk id="7" creationId="{68465C55-0F5A-45CB-A2D8-A8F49C028A2D}"/>
          </ac:spMkLst>
        </pc:spChg>
        <pc:picChg chg="add del">
          <ac:chgData name="BRAYAN DAVID PISUNA PAILLACHO" userId="bc592be4-6dff-49c2-be50-d2ed496de84e" providerId="ADAL" clId="{325BE0F8-31EB-4425-B28C-9276C9109A9C}" dt="2020-09-15T20:57:46.489" v="166"/>
          <ac:picMkLst>
            <pc:docMk/>
            <pc:sldMk cId="163637476" sldId="269"/>
            <ac:picMk id="4" creationId="{C30DF47F-2396-4437-8ADD-1CEB58A96F25}"/>
          </ac:picMkLst>
        </pc:picChg>
        <pc:picChg chg="add mod">
          <ac:chgData name="BRAYAN DAVID PISUNA PAILLACHO" userId="bc592be4-6dff-49c2-be50-d2ed496de84e" providerId="ADAL" clId="{325BE0F8-31EB-4425-B28C-9276C9109A9C}" dt="2020-09-15T20:59:23.556" v="186" actId="1076"/>
          <ac:picMkLst>
            <pc:docMk/>
            <pc:sldMk cId="163637476" sldId="269"/>
            <ac:picMk id="8" creationId="{F7B5A67F-433E-4871-8F20-256F3791AB8F}"/>
          </ac:picMkLst>
        </pc:picChg>
      </pc:sldChg>
      <pc:sldChg chg="modSp">
        <pc:chgData name="BRAYAN DAVID PISUNA PAILLACHO" userId="bc592be4-6dff-49c2-be50-d2ed496de84e" providerId="ADAL" clId="{325BE0F8-31EB-4425-B28C-9276C9109A9C}" dt="2020-09-15T21:05:38.884" v="206" actId="1076"/>
        <pc:sldMkLst>
          <pc:docMk/>
          <pc:sldMk cId="1668085956" sldId="270"/>
        </pc:sldMkLst>
        <pc:picChg chg="mod">
          <ac:chgData name="BRAYAN DAVID PISUNA PAILLACHO" userId="bc592be4-6dff-49c2-be50-d2ed496de84e" providerId="ADAL" clId="{325BE0F8-31EB-4425-B28C-9276C9109A9C}" dt="2020-09-15T21:05:38.884" v="206" actId="1076"/>
          <ac:picMkLst>
            <pc:docMk/>
            <pc:sldMk cId="1668085956" sldId="270"/>
            <ac:picMk id="4" creationId="{4968D987-7AE3-46BF-8191-2E733CD11494}"/>
          </ac:picMkLst>
        </pc:picChg>
      </pc:sldChg>
      <pc:sldChg chg="addSp delSp modSp add mod setBg">
        <pc:chgData name="BRAYAN DAVID PISUNA PAILLACHO" userId="bc592be4-6dff-49c2-be50-d2ed496de84e" providerId="ADAL" clId="{325BE0F8-31EB-4425-B28C-9276C9109A9C}" dt="2020-09-15T21:13:15.176" v="238" actId="120"/>
        <pc:sldMkLst>
          <pc:docMk/>
          <pc:sldMk cId="3340316658" sldId="271"/>
        </pc:sldMkLst>
        <pc:spChg chg="mod">
          <ac:chgData name="BRAYAN DAVID PISUNA PAILLACHO" userId="bc592be4-6dff-49c2-be50-d2ed496de84e" providerId="ADAL" clId="{325BE0F8-31EB-4425-B28C-9276C9109A9C}" dt="2020-09-15T21:12:57.329" v="232" actId="26606"/>
          <ac:spMkLst>
            <pc:docMk/>
            <pc:sldMk cId="3340316658" sldId="271"/>
            <ac:spMk id="2" creationId="{5343D170-31EF-4278-A29C-5E8C84A9B819}"/>
          </ac:spMkLst>
        </pc:spChg>
        <pc:spChg chg="del">
          <ac:chgData name="BRAYAN DAVID PISUNA PAILLACHO" userId="bc592be4-6dff-49c2-be50-d2ed496de84e" providerId="ADAL" clId="{325BE0F8-31EB-4425-B28C-9276C9109A9C}" dt="2020-09-15T21:11:16.881" v="221" actId="478"/>
          <ac:spMkLst>
            <pc:docMk/>
            <pc:sldMk cId="3340316658" sldId="271"/>
            <ac:spMk id="3" creationId="{3AF2206F-7FB6-4BF4-9D1B-5D0287533EA6}"/>
          </ac:spMkLst>
        </pc:spChg>
        <pc:spChg chg="add mod">
          <ac:chgData name="BRAYAN DAVID PISUNA PAILLACHO" userId="bc592be4-6dff-49c2-be50-d2ed496de84e" providerId="ADAL" clId="{325BE0F8-31EB-4425-B28C-9276C9109A9C}" dt="2020-09-15T21:13:15.176" v="238" actId="120"/>
          <ac:spMkLst>
            <pc:docMk/>
            <pc:sldMk cId="3340316658" sldId="271"/>
            <ac:spMk id="4" creationId="{8FFB80A4-5B60-4C1D-8BDE-5149B75C3E10}"/>
          </ac:spMkLst>
        </pc:spChg>
        <pc:spChg chg="add">
          <ac:chgData name="BRAYAN DAVID PISUNA PAILLACHO" userId="bc592be4-6dff-49c2-be50-d2ed496de84e" providerId="ADAL" clId="{325BE0F8-31EB-4425-B28C-9276C9109A9C}" dt="2020-09-15T21:12:57.329" v="232" actId="26606"/>
          <ac:spMkLst>
            <pc:docMk/>
            <pc:sldMk cId="3340316658" sldId="271"/>
            <ac:spMk id="10" creationId="{C610D2AE-07EF-436A-9755-AA8DF4B933A4}"/>
          </ac:spMkLst>
        </pc:spChg>
        <pc:spChg chg="add">
          <ac:chgData name="BRAYAN DAVID PISUNA PAILLACHO" userId="bc592be4-6dff-49c2-be50-d2ed496de84e" providerId="ADAL" clId="{325BE0F8-31EB-4425-B28C-9276C9109A9C}" dt="2020-09-15T21:12:57.329" v="232" actId="26606"/>
          <ac:spMkLst>
            <pc:docMk/>
            <pc:sldMk cId="3340316658" sldId="271"/>
            <ac:spMk id="14" creationId="{CF2D8AD5-434A-4C0E-9F5B-C1AFD645F364}"/>
          </ac:spMkLst>
        </pc:spChg>
        <pc:picChg chg="add mod">
          <ac:chgData name="BRAYAN DAVID PISUNA PAILLACHO" userId="bc592be4-6dff-49c2-be50-d2ed496de84e" providerId="ADAL" clId="{325BE0F8-31EB-4425-B28C-9276C9109A9C}" dt="2020-09-15T21:12:57.329" v="232" actId="26606"/>
          <ac:picMkLst>
            <pc:docMk/>
            <pc:sldMk cId="3340316658" sldId="271"/>
            <ac:picMk id="5" creationId="{4E2CEA3C-BF73-4221-94D3-195F622401BB}"/>
          </ac:picMkLst>
        </pc:picChg>
        <pc:picChg chg="add">
          <ac:chgData name="BRAYAN DAVID PISUNA PAILLACHO" userId="bc592be4-6dff-49c2-be50-d2ed496de84e" providerId="ADAL" clId="{325BE0F8-31EB-4425-B28C-9276C9109A9C}" dt="2020-09-15T21:12:57.329" v="232" actId="26606"/>
          <ac:picMkLst>
            <pc:docMk/>
            <pc:sldMk cId="3340316658" sldId="271"/>
            <ac:picMk id="12" creationId="{6CACDD17-9043-46DF-882D-420365B79C18}"/>
          </ac:picMkLst>
        </pc:picChg>
        <pc:picChg chg="add">
          <ac:chgData name="BRAYAN DAVID PISUNA PAILLACHO" userId="bc592be4-6dff-49c2-be50-d2ed496de84e" providerId="ADAL" clId="{325BE0F8-31EB-4425-B28C-9276C9109A9C}" dt="2020-09-15T21:12:57.329" v="232" actId="26606"/>
          <ac:picMkLst>
            <pc:docMk/>
            <pc:sldMk cId="3340316658" sldId="271"/>
            <ac:picMk id="16" creationId="{E92B246D-47CC-40F8-8DE7-B65D409E945E}"/>
          </ac:picMkLst>
        </pc:picChg>
      </pc:sldChg>
      <pc:sldChg chg="addSp delSp modSp mod setBg">
        <pc:chgData name="BRAYAN DAVID PISUNA PAILLACHO" userId="bc592be4-6dff-49c2-be50-d2ed496de84e" providerId="ADAL" clId="{325BE0F8-31EB-4425-B28C-9276C9109A9C}" dt="2020-09-15T21:46:16.147" v="361" actId="123"/>
        <pc:sldMkLst>
          <pc:docMk/>
          <pc:sldMk cId="2802742112" sldId="272"/>
        </pc:sldMkLst>
        <pc:spChg chg="mod">
          <ac:chgData name="BRAYAN DAVID PISUNA PAILLACHO" userId="bc592be4-6dff-49c2-be50-d2ed496de84e" providerId="ADAL" clId="{325BE0F8-31EB-4425-B28C-9276C9109A9C}" dt="2020-09-15T21:46:06.332" v="357" actId="26606"/>
          <ac:spMkLst>
            <pc:docMk/>
            <pc:sldMk cId="2802742112" sldId="272"/>
            <ac:spMk id="2" creationId="{2E54D421-495D-4BBD-B387-4B73D35473BB}"/>
          </ac:spMkLst>
        </pc:spChg>
        <pc:spChg chg="add del mod">
          <ac:chgData name="BRAYAN DAVID PISUNA PAILLACHO" userId="bc592be4-6dff-49c2-be50-d2ed496de84e" providerId="ADAL" clId="{325BE0F8-31EB-4425-B28C-9276C9109A9C}" dt="2020-09-15T21:46:16.147" v="361" actId="123"/>
          <ac:spMkLst>
            <pc:docMk/>
            <pc:sldMk cId="2802742112" sldId="272"/>
            <ac:spMk id="3" creationId="{81B66A9D-B93D-471F-8C87-CAB654AB6164}"/>
          </ac:spMkLst>
        </pc:spChg>
        <pc:spChg chg="add del">
          <ac:chgData name="BRAYAN DAVID PISUNA PAILLACHO" userId="bc592be4-6dff-49c2-be50-d2ed496de84e" providerId="ADAL" clId="{325BE0F8-31EB-4425-B28C-9276C9109A9C}" dt="2020-09-15T21:45:40.122" v="352"/>
          <ac:spMkLst>
            <pc:docMk/>
            <pc:sldMk cId="2802742112" sldId="272"/>
            <ac:spMk id="4" creationId="{98B11B6C-2F51-4D31-A75A-10E94FB820B9}"/>
          </ac:spMkLst>
        </pc:spChg>
        <pc:spChg chg="add">
          <ac:chgData name="BRAYAN DAVID PISUNA PAILLACHO" userId="bc592be4-6dff-49c2-be50-d2ed496de84e" providerId="ADAL" clId="{325BE0F8-31EB-4425-B28C-9276C9109A9C}" dt="2020-09-15T21:46:06.332" v="357" actId="26606"/>
          <ac:spMkLst>
            <pc:docMk/>
            <pc:sldMk cId="2802742112" sldId="272"/>
            <ac:spMk id="10" creationId="{C610D2AE-07EF-436A-9755-AA8DF4B933A4}"/>
          </ac:spMkLst>
        </pc:spChg>
        <pc:spChg chg="add">
          <ac:chgData name="BRAYAN DAVID PISUNA PAILLACHO" userId="bc592be4-6dff-49c2-be50-d2ed496de84e" providerId="ADAL" clId="{325BE0F8-31EB-4425-B28C-9276C9109A9C}" dt="2020-09-15T21:46:06.332" v="357" actId="26606"/>
          <ac:spMkLst>
            <pc:docMk/>
            <pc:sldMk cId="2802742112" sldId="272"/>
            <ac:spMk id="14" creationId="{CF2D8AD5-434A-4C0E-9F5B-C1AFD645F364}"/>
          </ac:spMkLst>
        </pc:spChg>
        <pc:picChg chg="add mod">
          <ac:chgData name="BRAYAN DAVID PISUNA PAILLACHO" userId="bc592be4-6dff-49c2-be50-d2ed496de84e" providerId="ADAL" clId="{325BE0F8-31EB-4425-B28C-9276C9109A9C}" dt="2020-09-15T21:46:13.509" v="360" actId="14100"/>
          <ac:picMkLst>
            <pc:docMk/>
            <pc:sldMk cId="2802742112" sldId="272"/>
            <ac:picMk id="5" creationId="{ACCDC4B3-7FBC-440C-9472-4A88D4B7C77E}"/>
          </ac:picMkLst>
        </pc:picChg>
        <pc:picChg chg="add">
          <ac:chgData name="BRAYAN DAVID PISUNA PAILLACHO" userId="bc592be4-6dff-49c2-be50-d2ed496de84e" providerId="ADAL" clId="{325BE0F8-31EB-4425-B28C-9276C9109A9C}" dt="2020-09-15T21:46:06.332" v="357" actId="26606"/>
          <ac:picMkLst>
            <pc:docMk/>
            <pc:sldMk cId="2802742112" sldId="272"/>
            <ac:picMk id="12" creationId="{6CACDD17-9043-46DF-882D-420365B79C18}"/>
          </ac:picMkLst>
        </pc:picChg>
        <pc:picChg chg="add">
          <ac:chgData name="BRAYAN DAVID PISUNA PAILLACHO" userId="bc592be4-6dff-49c2-be50-d2ed496de84e" providerId="ADAL" clId="{325BE0F8-31EB-4425-B28C-9276C9109A9C}" dt="2020-09-15T21:46:06.332" v="357" actId="26606"/>
          <ac:picMkLst>
            <pc:docMk/>
            <pc:sldMk cId="2802742112" sldId="272"/>
            <ac:picMk id="16" creationId="{E92B246D-47CC-40F8-8DE7-B65D409E945E}"/>
          </ac:picMkLst>
        </pc:picChg>
      </pc:sldChg>
      <pc:sldChg chg="modSp">
        <pc:chgData name="BRAYAN DAVID PISUNA PAILLACHO" userId="bc592be4-6dff-49c2-be50-d2ed496de84e" providerId="ADAL" clId="{325BE0F8-31EB-4425-B28C-9276C9109A9C}" dt="2020-09-15T21:58:28.006" v="364" actId="14100"/>
        <pc:sldMkLst>
          <pc:docMk/>
          <pc:sldMk cId="2967118830" sldId="273"/>
        </pc:sldMkLst>
        <pc:spChg chg="mod">
          <ac:chgData name="BRAYAN DAVID PISUNA PAILLACHO" userId="bc592be4-6dff-49c2-be50-d2ed496de84e" providerId="ADAL" clId="{325BE0F8-31EB-4425-B28C-9276C9109A9C}" dt="2020-09-15T21:58:28.006" v="364" actId="14100"/>
          <ac:spMkLst>
            <pc:docMk/>
            <pc:sldMk cId="2967118830" sldId="273"/>
            <ac:spMk id="3" creationId="{64DA7C08-424F-4A40-97B9-8C75DA78EB59}"/>
          </ac:spMkLst>
        </pc:spChg>
      </pc:sldChg>
      <pc:sldChg chg="addSp delSp modSp">
        <pc:chgData name="BRAYAN DAVID PISUNA PAILLACHO" userId="bc592be4-6dff-49c2-be50-d2ed496de84e" providerId="ADAL" clId="{325BE0F8-31EB-4425-B28C-9276C9109A9C}" dt="2020-09-15T21:41:06.066" v="340" actId="14100"/>
        <pc:sldMkLst>
          <pc:docMk/>
          <pc:sldMk cId="87854358" sldId="274"/>
        </pc:sldMkLst>
        <pc:spChg chg="del">
          <ac:chgData name="BRAYAN DAVID PISUNA PAILLACHO" userId="bc592be4-6dff-49c2-be50-d2ed496de84e" providerId="ADAL" clId="{325BE0F8-31EB-4425-B28C-9276C9109A9C}" dt="2020-09-15T21:40:10.825" v="336"/>
          <ac:spMkLst>
            <pc:docMk/>
            <pc:sldMk cId="87854358" sldId="274"/>
            <ac:spMk id="3" creationId="{E8BD06FE-B156-4329-9D1C-0CB606C592AA}"/>
          </ac:spMkLst>
        </pc:spChg>
        <pc:spChg chg="add mod">
          <ac:chgData name="BRAYAN DAVID PISUNA PAILLACHO" userId="bc592be4-6dff-49c2-be50-d2ed496de84e" providerId="ADAL" clId="{325BE0F8-31EB-4425-B28C-9276C9109A9C}" dt="2020-09-15T21:41:06.066" v="340" actId="14100"/>
          <ac:spMkLst>
            <pc:docMk/>
            <pc:sldMk cId="87854358" sldId="274"/>
            <ac:spMk id="4" creationId="{26075716-E068-445C-9A58-82E73EDBD662}"/>
          </ac:spMkLst>
        </pc:spChg>
      </pc:sldChg>
      <pc:sldChg chg="addSp delSp modSp add mod setBg">
        <pc:chgData name="BRAYAN DAVID PISUNA PAILLACHO" userId="bc592be4-6dff-49c2-be50-d2ed496de84e" providerId="ADAL" clId="{325BE0F8-31EB-4425-B28C-9276C9109A9C}" dt="2020-09-15T21:29:42.709" v="311" actId="14100"/>
        <pc:sldMkLst>
          <pc:docMk/>
          <pc:sldMk cId="634048268" sldId="275"/>
        </pc:sldMkLst>
        <pc:spChg chg="mod">
          <ac:chgData name="BRAYAN DAVID PISUNA PAILLACHO" userId="bc592be4-6dff-49c2-be50-d2ed496de84e" providerId="ADAL" clId="{325BE0F8-31EB-4425-B28C-9276C9109A9C}" dt="2020-09-15T21:27:29.445" v="286" actId="14100"/>
          <ac:spMkLst>
            <pc:docMk/>
            <pc:sldMk cId="634048268" sldId="275"/>
            <ac:spMk id="2" creationId="{1FED16E3-448E-428E-A38B-6570EB2AF4B7}"/>
          </ac:spMkLst>
        </pc:spChg>
        <pc:spChg chg="mod">
          <ac:chgData name="BRAYAN DAVID PISUNA PAILLACHO" userId="bc592be4-6dff-49c2-be50-d2ed496de84e" providerId="ADAL" clId="{325BE0F8-31EB-4425-B28C-9276C9109A9C}" dt="2020-09-15T21:18:20.869" v="249" actId="1076"/>
          <ac:spMkLst>
            <pc:docMk/>
            <pc:sldMk cId="634048268" sldId="275"/>
            <ac:spMk id="3" creationId="{1254D2EE-C00F-4345-B4E2-A4624CA8C472}"/>
          </ac:spMkLst>
        </pc:spChg>
        <pc:spChg chg="add del mod">
          <ac:chgData name="BRAYAN DAVID PISUNA PAILLACHO" userId="bc592be4-6dff-49c2-be50-d2ed496de84e" providerId="ADAL" clId="{325BE0F8-31EB-4425-B28C-9276C9109A9C}" dt="2020-09-15T21:18:10.014" v="246" actId="26606"/>
          <ac:spMkLst>
            <pc:docMk/>
            <pc:sldMk cId="634048268" sldId="275"/>
            <ac:spMk id="5" creationId="{8EAF1FA7-D388-406E-88B3-AF6FA022F119}"/>
          </ac:spMkLst>
        </pc:spChg>
        <pc:spChg chg="add">
          <ac:chgData name="BRAYAN DAVID PISUNA PAILLACHO" userId="bc592be4-6dff-49c2-be50-d2ed496de84e" providerId="ADAL" clId="{325BE0F8-31EB-4425-B28C-9276C9109A9C}" dt="2020-09-15T21:18:10.014" v="246" actId="26606"/>
          <ac:spMkLst>
            <pc:docMk/>
            <pc:sldMk cId="634048268" sldId="275"/>
            <ac:spMk id="16" creationId="{6478287C-E119-4E9C-95B0-518478BD9D07}"/>
          </ac:spMkLst>
        </pc:spChg>
        <pc:spChg chg="add">
          <ac:chgData name="BRAYAN DAVID PISUNA PAILLACHO" userId="bc592be4-6dff-49c2-be50-d2ed496de84e" providerId="ADAL" clId="{325BE0F8-31EB-4425-B28C-9276C9109A9C}" dt="2020-09-15T21:18:10.014" v="246" actId="26606"/>
          <ac:spMkLst>
            <pc:docMk/>
            <pc:sldMk cId="634048268" sldId="275"/>
            <ac:spMk id="18" creationId="{EA4A294F-6D36-425B-8632-27FD6A284D09}"/>
          </ac:spMkLst>
        </pc:spChg>
        <pc:spChg chg="add">
          <ac:chgData name="BRAYAN DAVID PISUNA PAILLACHO" userId="bc592be4-6dff-49c2-be50-d2ed496de84e" providerId="ADAL" clId="{325BE0F8-31EB-4425-B28C-9276C9109A9C}" dt="2020-09-15T21:18:10.014" v="246" actId="26606"/>
          <ac:spMkLst>
            <pc:docMk/>
            <pc:sldMk cId="634048268" sldId="275"/>
            <ac:spMk id="20" creationId="{C610D2AE-07EF-436A-9755-AA8DF4B933A4}"/>
          </ac:spMkLst>
        </pc:spChg>
        <pc:spChg chg="add">
          <ac:chgData name="BRAYAN DAVID PISUNA PAILLACHO" userId="bc592be4-6dff-49c2-be50-d2ed496de84e" providerId="ADAL" clId="{325BE0F8-31EB-4425-B28C-9276C9109A9C}" dt="2020-09-15T21:18:10.014" v="246" actId="26606"/>
          <ac:spMkLst>
            <pc:docMk/>
            <pc:sldMk cId="634048268" sldId="275"/>
            <ac:spMk id="24" creationId="{CF2D8AD5-434A-4C0E-9F5B-C1AFD645F364}"/>
          </ac:spMkLst>
        </pc:spChg>
        <pc:picChg chg="add mod">
          <ac:chgData name="BRAYAN DAVID PISUNA PAILLACHO" userId="bc592be4-6dff-49c2-be50-d2ed496de84e" providerId="ADAL" clId="{325BE0F8-31EB-4425-B28C-9276C9109A9C}" dt="2020-09-15T21:29:42.709" v="311" actId="14100"/>
          <ac:picMkLst>
            <pc:docMk/>
            <pc:sldMk cId="634048268" sldId="275"/>
            <ac:picMk id="4" creationId="{602E2E74-E0E2-4EE0-AEF7-1D1839E331F4}"/>
          </ac:picMkLst>
        </pc:picChg>
        <pc:picChg chg="add">
          <ac:chgData name="BRAYAN DAVID PISUNA PAILLACHO" userId="bc592be4-6dff-49c2-be50-d2ed496de84e" providerId="ADAL" clId="{325BE0F8-31EB-4425-B28C-9276C9109A9C}" dt="2020-09-15T21:18:10.014" v="246" actId="26606"/>
          <ac:picMkLst>
            <pc:docMk/>
            <pc:sldMk cId="634048268" sldId="275"/>
            <ac:picMk id="10" creationId="{5321D838-2C7E-4177-9DD3-DAC78324A2B2}"/>
          </ac:picMkLst>
        </pc:picChg>
        <pc:picChg chg="add">
          <ac:chgData name="BRAYAN DAVID PISUNA PAILLACHO" userId="bc592be4-6dff-49c2-be50-d2ed496de84e" providerId="ADAL" clId="{325BE0F8-31EB-4425-B28C-9276C9109A9C}" dt="2020-09-15T21:18:10.014" v="246" actId="26606"/>
          <ac:picMkLst>
            <pc:docMk/>
            <pc:sldMk cId="634048268" sldId="275"/>
            <ac:picMk id="12" creationId="{224C28B3-E902-49D1-98A0-582D277A0E00}"/>
          </ac:picMkLst>
        </pc:picChg>
        <pc:picChg chg="add">
          <ac:chgData name="BRAYAN DAVID PISUNA PAILLACHO" userId="bc592be4-6dff-49c2-be50-d2ed496de84e" providerId="ADAL" clId="{325BE0F8-31EB-4425-B28C-9276C9109A9C}" dt="2020-09-15T21:18:10.014" v="246" actId="26606"/>
          <ac:picMkLst>
            <pc:docMk/>
            <pc:sldMk cId="634048268" sldId="275"/>
            <ac:picMk id="14" creationId="{F3A6C14C-E755-4A02-821B-6EA2D4C9F20D}"/>
          </ac:picMkLst>
        </pc:picChg>
        <pc:picChg chg="add">
          <ac:chgData name="BRAYAN DAVID PISUNA PAILLACHO" userId="bc592be4-6dff-49c2-be50-d2ed496de84e" providerId="ADAL" clId="{325BE0F8-31EB-4425-B28C-9276C9109A9C}" dt="2020-09-15T21:18:10.014" v="246" actId="26606"/>
          <ac:picMkLst>
            <pc:docMk/>
            <pc:sldMk cId="634048268" sldId="275"/>
            <ac:picMk id="22" creationId="{6CACDD17-9043-46DF-882D-420365B79C18}"/>
          </ac:picMkLst>
        </pc:picChg>
        <pc:picChg chg="add">
          <ac:chgData name="BRAYAN DAVID PISUNA PAILLACHO" userId="bc592be4-6dff-49c2-be50-d2ed496de84e" providerId="ADAL" clId="{325BE0F8-31EB-4425-B28C-9276C9109A9C}" dt="2020-09-15T21:18:10.014" v="246" actId="26606"/>
          <ac:picMkLst>
            <pc:docMk/>
            <pc:sldMk cId="634048268" sldId="275"/>
            <ac:picMk id="26" creationId="{E92B246D-47CC-40F8-8DE7-B65D409E945E}"/>
          </ac:picMkLst>
        </pc:picChg>
      </pc:sldChg>
      <pc:sldChg chg="modSp">
        <pc:chgData name="BRAYAN DAVID PISUNA PAILLACHO" userId="bc592be4-6dff-49c2-be50-d2ed496de84e" providerId="ADAL" clId="{325BE0F8-31EB-4425-B28C-9276C9109A9C}" dt="2020-09-15T22:03:24.766" v="449" actId="123"/>
        <pc:sldMkLst>
          <pc:docMk/>
          <pc:sldMk cId="246831565" sldId="276"/>
        </pc:sldMkLst>
        <pc:spChg chg="mod">
          <ac:chgData name="BRAYAN DAVID PISUNA PAILLACHO" userId="bc592be4-6dff-49c2-be50-d2ed496de84e" providerId="ADAL" clId="{325BE0F8-31EB-4425-B28C-9276C9109A9C}" dt="2020-09-15T22:02:35.138" v="441" actId="20577"/>
          <ac:spMkLst>
            <pc:docMk/>
            <pc:sldMk cId="246831565" sldId="276"/>
            <ac:spMk id="2" creationId="{EE5BB8AB-68B6-469A-ACA5-FB3A5753B06A}"/>
          </ac:spMkLst>
        </pc:spChg>
        <pc:spChg chg="mod">
          <ac:chgData name="BRAYAN DAVID PISUNA PAILLACHO" userId="bc592be4-6dff-49c2-be50-d2ed496de84e" providerId="ADAL" clId="{325BE0F8-31EB-4425-B28C-9276C9109A9C}" dt="2020-09-15T22:03:24.766" v="449" actId="123"/>
          <ac:spMkLst>
            <pc:docMk/>
            <pc:sldMk cId="246831565" sldId="276"/>
            <ac:spMk id="3" creationId="{2FFA4EC7-1643-4645-B25A-B5F99B87CA77}"/>
          </ac:spMkLst>
        </pc:spChg>
      </pc:sldChg>
      <pc:sldChg chg="addSp delSp add del setBg delDesignElem">
        <pc:chgData name="BRAYAN DAVID PISUNA PAILLACHO" userId="bc592be4-6dff-49c2-be50-d2ed496de84e" providerId="ADAL" clId="{325BE0F8-31EB-4425-B28C-9276C9109A9C}" dt="2020-09-15T21:26:33.142" v="272"/>
        <pc:sldMkLst>
          <pc:docMk/>
          <pc:sldMk cId="391536013" sldId="277"/>
        </pc:sldMkLst>
        <pc:spChg chg="add del">
          <ac:chgData name="BRAYAN DAVID PISUNA PAILLACHO" userId="bc592be4-6dff-49c2-be50-d2ed496de84e" providerId="ADAL" clId="{325BE0F8-31EB-4425-B28C-9276C9109A9C}" dt="2020-09-15T21:26:33.142" v="272"/>
          <ac:spMkLst>
            <pc:docMk/>
            <pc:sldMk cId="391536013" sldId="277"/>
            <ac:spMk id="16" creationId="{6478287C-E119-4E9C-95B0-518478BD9D07}"/>
          </ac:spMkLst>
        </pc:spChg>
        <pc:spChg chg="add del">
          <ac:chgData name="BRAYAN DAVID PISUNA PAILLACHO" userId="bc592be4-6dff-49c2-be50-d2ed496de84e" providerId="ADAL" clId="{325BE0F8-31EB-4425-B28C-9276C9109A9C}" dt="2020-09-15T21:26:33.142" v="272"/>
          <ac:spMkLst>
            <pc:docMk/>
            <pc:sldMk cId="391536013" sldId="277"/>
            <ac:spMk id="18" creationId="{EA4A294F-6D36-425B-8632-27FD6A284D09}"/>
          </ac:spMkLst>
        </pc:spChg>
        <pc:spChg chg="add del">
          <ac:chgData name="BRAYAN DAVID PISUNA PAILLACHO" userId="bc592be4-6dff-49c2-be50-d2ed496de84e" providerId="ADAL" clId="{325BE0F8-31EB-4425-B28C-9276C9109A9C}" dt="2020-09-15T21:26:33.142" v="272"/>
          <ac:spMkLst>
            <pc:docMk/>
            <pc:sldMk cId="391536013" sldId="277"/>
            <ac:spMk id="20" creationId="{C610D2AE-07EF-436A-9755-AA8DF4B933A4}"/>
          </ac:spMkLst>
        </pc:spChg>
        <pc:spChg chg="add del">
          <ac:chgData name="BRAYAN DAVID PISUNA PAILLACHO" userId="bc592be4-6dff-49c2-be50-d2ed496de84e" providerId="ADAL" clId="{325BE0F8-31EB-4425-B28C-9276C9109A9C}" dt="2020-09-15T21:26:33.142" v="272"/>
          <ac:spMkLst>
            <pc:docMk/>
            <pc:sldMk cId="391536013" sldId="277"/>
            <ac:spMk id="24" creationId="{CF2D8AD5-434A-4C0E-9F5B-C1AFD645F364}"/>
          </ac:spMkLst>
        </pc:spChg>
        <pc:picChg chg="add del">
          <ac:chgData name="BRAYAN DAVID PISUNA PAILLACHO" userId="bc592be4-6dff-49c2-be50-d2ed496de84e" providerId="ADAL" clId="{325BE0F8-31EB-4425-B28C-9276C9109A9C}" dt="2020-09-15T21:26:32.612" v="271" actId="478"/>
          <ac:picMkLst>
            <pc:docMk/>
            <pc:sldMk cId="391536013" sldId="277"/>
            <ac:picMk id="4" creationId="{602E2E74-E0E2-4EE0-AEF7-1D1839E331F4}"/>
          </ac:picMkLst>
        </pc:picChg>
        <pc:picChg chg="add del">
          <ac:chgData name="BRAYAN DAVID PISUNA PAILLACHO" userId="bc592be4-6dff-49c2-be50-d2ed496de84e" providerId="ADAL" clId="{325BE0F8-31EB-4425-B28C-9276C9109A9C}" dt="2020-09-15T21:26:33.142" v="272"/>
          <ac:picMkLst>
            <pc:docMk/>
            <pc:sldMk cId="391536013" sldId="277"/>
            <ac:picMk id="10" creationId="{5321D838-2C7E-4177-9DD3-DAC78324A2B2}"/>
          </ac:picMkLst>
        </pc:picChg>
        <pc:picChg chg="add del">
          <ac:chgData name="BRAYAN DAVID PISUNA PAILLACHO" userId="bc592be4-6dff-49c2-be50-d2ed496de84e" providerId="ADAL" clId="{325BE0F8-31EB-4425-B28C-9276C9109A9C}" dt="2020-09-15T21:26:33.142" v="272"/>
          <ac:picMkLst>
            <pc:docMk/>
            <pc:sldMk cId="391536013" sldId="277"/>
            <ac:picMk id="12" creationId="{224C28B3-E902-49D1-98A0-582D277A0E00}"/>
          </ac:picMkLst>
        </pc:picChg>
        <pc:picChg chg="add del">
          <ac:chgData name="BRAYAN DAVID PISUNA PAILLACHO" userId="bc592be4-6dff-49c2-be50-d2ed496de84e" providerId="ADAL" clId="{325BE0F8-31EB-4425-B28C-9276C9109A9C}" dt="2020-09-15T21:26:33.142" v="272"/>
          <ac:picMkLst>
            <pc:docMk/>
            <pc:sldMk cId="391536013" sldId="277"/>
            <ac:picMk id="14" creationId="{F3A6C14C-E755-4A02-821B-6EA2D4C9F20D}"/>
          </ac:picMkLst>
        </pc:picChg>
        <pc:picChg chg="add del">
          <ac:chgData name="BRAYAN DAVID PISUNA PAILLACHO" userId="bc592be4-6dff-49c2-be50-d2ed496de84e" providerId="ADAL" clId="{325BE0F8-31EB-4425-B28C-9276C9109A9C}" dt="2020-09-15T21:26:33.142" v="272"/>
          <ac:picMkLst>
            <pc:docMk/>
            <pc:sldMk cId="391536013" sldId="277"/>
            <ac:picMk id="22" creationId="{6CACDD17-9043-46DF-882D-420365B79C18}"/>
          </ac:picMkLst>
        </pc:picChg>
        <pc:picChg chg="add del">
          <ac:chgData name="BRAYAN DAVID PISUNA PAILLACHO" userId="bc592be4-6dff-49c2-be50-d2ed496de84e" providerId="ADAL" clId="{325BE0F8-31EB-4425-B28C-9276C9109A9C}" dt="2020-09-15T21:26:33.142" v="272"/>
          <ac:picMkLst>
            <pc:docMk/>
            <pc:sldMk cId="391536013" sldId="277"/>
            <ac:picMk id="26" creationId="{E92B246D-47CC-40F8-8DE7-B65D409E945E}"/>
          </ac:picMkLst>
        </pc:picChg>
      </pc:sldChg>
      <pc:sldChg chg="addSp modSp add mod setBg">
        <pc:chgData name="BRAYAN DAVID PISUNA PAILLACHO" userId="bc592be4-6dff-49c2-be50-d2ed496de84e" providerId="ADAL" clId="{325BE0F8-31EB-4425-B28C-9276C9109A9C}" dt="2020-09-15T21:33:41.339" v="331" actId="123"/>
        <pc:sldMkLst>
          <pc:docMk/>
          <pc:sldMk cId="2833570137" sldId="277"/>
        </pc:sldMkLst>
        <pc:spChg chg="mod">
          <ac:chgData name="BRAYAN DAVID PISUNA PAILLACHO" userId="bc592be4-6dff-49c2-be50-d2ed496de84e" providerId="ADAL" clId="{325BE0F8-31EB-4425-B28C-9276C9109A9C}" dt="2020-09-15T21:29:07.025" v="299" actId="26606"/>
          <ac:spMkLst>
            <pc:docMk/>
            <pc:sldMk cId="2833570137" sldId="277"/>
            <ac:spMk id="2" creationId="{E8E7199B-E628-466C-A895-C492F5D98618}"/>
          </ac:spMkLst>
        </pc:spChg>
        <pc:spChg chg="mod">
          <ac:chgData name="BRAYAN DAVID PISUNA PAILLACHO" userId="bc592be4-6dff-49c2-be50-d2ed496de84e" providerId="ADAL" clId="{325BE0F8-31EB-4425-B28C-9276C9109A9C}" dt="2020-09-15T21:29:07.025" v="299" actId="26606"/>
          <ac:spMkLst>
            <pc:docMk/>
            <pc:sldMk cId="2833570137" sldId="277"/>
            <ac:spMk id="3" creationId="{E6B296A5-48C1-492C-96B1-827AA25AE6AC}"/>
          </ac:spMkLst>
        </pc:spChg>
        <pc:spChg chg="add mod ord">
          <ac:chgData name="BRAYAN DAVID PISUNA PAILLACHO" userId="bc592be4-6dff-49c2-be50-d2ed496de84e" providerId="ADAL" clId="{325BE0F8-31EB-4425-B28C-9276C9109A9C}" dt="2020-09-15T21:33:41.339" v="331" actId="123"/>
          <ac:spMkLst>
            <pc:docMk/>
            <pc:sldMk cId="2833570137" sldId="277"/>
            <ac:spMk id="4" creationId="{1116EFC5-569D-4535-A59C-EFEC7579625E}"/>
          </ac:spMkLst>
        </pc:spChg>
        <pc:spChg chg="add">
          <ac:chgData name="BRAYAN DAVID PISUNA PAILLACHO" userId="bc592be4-6dff-49c2-be50-d2ed496de84e" providerId="ADAL" clId="{325BE0F8-31EB-4425-B28C-9276C9109A9C}" dt="2020-09-15T21:29:07.025" v="299" actId="26606"/>
          <ac:spMkLst>
            <pc:docMk/>
            <pc:sldMk cId="2833570137" sldId="277"/>
            <ac:spMk id="10" creationId="{C610D2AE-07EF-436A-9755-AA8DF4B933A4}"/>
          </ac:spMkLst>
        </pc:spChg>
        <pc:spChg chg="add">
          <ac:chgData name="BRAYAN DAVID PISUNA PAILLACHO" userId="bc592be4-6dff-49c2-be50-d2ed496de84e" providerId="ADAL" clId="{325BE0F8-31EB-4425-B28C-9276C9109A9C}" dt="2020-09-15T21:29:07.025" v="299" actId="26606"/>
          <ac:spMkLst>
            <pc:docMk/>
            <pc:sldMk cId="2833570137" sldId="277"/>
            <ac:spMk id="14" creationId="{CF2D8AD5-434A-4C0E-9F5B-C1AFD645F364}"/>
          </ac:spMkLst>
        </pc:spChg>
        <pc:picChg chg="add mod">
          <ac:chgData name="BRAYAN DAVID PISUNA PAILLACHO" userId="bc592be4-6dff-49c2-be50-d2ed496de84e" providerId="ADAL" clId="{325BE0F8-31EB-4425-B28C-9276C9109A9C}" dt="2020-09-15T21:29:19.213" v="305" actId="14100"/>
          <ac:picMkLst>
            <pc:docMk/>
            <pc:sldMk cId="2833570137" sldId="277"/>
            <ac:picMk id="5" creationId="{5E3FAE1F-E625-4419-887A-222AC46CFD99}"/>
          </ac:picMkLst>
        </pc:picChg>
        <pc:picChg chg="add">
          <ac:chgData name="BRAYAN DAVID PISUNA PAILLACHO" userId="bc592be4-6dff-49c2-be50-d2ed496de84e" providerId="ADAL" clId="{325BE0F8-31EB-4425-B28C-9276C9109A9C}" dt="2020-09-15T21:29:07.025" v="299" actId="26606"/>
          <ac:picMkLst>
            <pc:docMk/>
            <pc:sldMk cId="2833570137" sldId="277"/>
            <ac:picMk id="12" creationId="{6CACDD17-9043-46DF-882D-420365B79C18}"/>
          </ac:picMkLst>
        </pc:picChg>
        <pc:picChg chg="add">
          <ac:chgData name="BRAYAN DAVID PISUNA PAILLACHO" userId="bc592be4-6dff-49c2-be50-d2ed496de84e" providerId="ADAL" clId="{325BE0F8-31EB-4425-B28C-9276C9109A9C}" dt="2020-09-15T21:29:07.025" v="299" actId="26606"/>
          <ac:picMkLst>
            <pc:docMk/>
            <pc:sldMk cId="2833570137" sldId="277"/>
            <ac:picMk id="16" creationId="{E92B246D-47CC-40F8-8DE7-B65D409E945E}"/>
          </ac:picMkLst>
        </pc:picChg>
      </pc:sldChg>
      <pc:sldChg chg="addSp delSp modSp add">
        <pc:chgData name="BRAYAN DAVID PISUNA PAILLACHO" userId="bc592be4-6dff-49c2-be50-d2ed496de84e" providerId="ADAL" clId="{325BE0F8-31EB-4425-B28C-9276C9109A9C}" dt="2020-09-15T21:42:24.478" v="350" actId="1076"/>
        <pc:sldMkLst>
          <pc:docMk/>
          <pc:sldMk cId="550758820" sldId="278"/>
        </pc:sldMkLst>
        <pc:spChg chg="mod">
          <ac:chgData name="BRAYAN DAVID PISUNA PAILLACHO" userId="bc592be4-6dff-49c2-be50-d2ed496de84e" providerId="ADAL" clId="{325BE0F8-31EB-4425-B28C-9276C9109A9C}" dt="2020-09-15T21:42:01.208" v="342"/>
          <ac:spMkLst>
            <pc:docMk/>
            <pc:sldMk cId="550758820" sldId="278"/>
            <ac:spMk id="2" creationId="{0826AA5E-92B5-42D9-9F24-9C5608DA688F}"/>
          </ac:spMkLst>
        </pc:spChg>
        <pc:spChg chg="del">
          <ac:chgData name="BRAYAN DAVID PISUNA PAILLACHO" userId="bc592be4-6dff-49c2-be50-d2ed496de84e" providerId="ADAL" clId="{325BE0F8-31EB-4425-B28C-9276C9109A9C}" dt="2020-09-15T21:42:10.331" v="343"/>
          <ac:spMkLst>
            <pc:docMk/>
            <pc:sldMk cId="550758820" sldId="278"/>
            <ac:spMk id="3" creationId="{E415008E-A444-4A86-A732-531FB3F46289}"/>
          </ac:spMkLst>
        </pc:spChg>
        <pc:picChg chg="add mod">
          <ac:chgData name="BRAYAN DAVID PISUNA PAILLACHO" userId="bc592be4-6dff-49c2-be50-d2ed496de84e" providerId="ADAL" clId="{325BE0F8-31EB-4425-B28C-9276C9109A9C}" dt="2020-09-15T21:42:24.478" v="350" actId="1076"/>
          <ac:picMkLst>
            <pc:docMk/>
            <pc:sldMk cId="550758820" sldId="278"/>
            <ac:picMk id="4" creationId="{798A2CCB-E81B-4B12-8FC2-B8EC1CCC7FE8}"/>
          </ac:picMkLst>
        </pc:picChg>
      </pc:sldChg>
      <pc:sldChg chg="modSp add">
        <pc:chgData name="BRAYAN DAVID PISUNA PAILLACHO" userId="bc592be4-6dff-49c2-be50-d2ed496de84e" providerId="ADAL" clId="{325BE0F8-31EB-4425-B28C-9276C9109A9C}" dt="2020-09-15T22:00:01.814" v="411" actId="20577"/>
        <pc:sldMkLst>
          <pc:docMk/>
          <pc:sldMk cId="2940658555" sldId="279"/>
        </pc:sldMkLst>
        <pc:spChg chg="mod">
          <ac:chgData name="BRAYAN DAVID PISUNA PAILLACHO" userId="bc592be4-6dff-49c2-be50-d2ed496de84e" providerId="ADAL" clId="{325BE0F8-31EB-4425-B28C-9276C9109A9C}" dt="2020-09-15T22:00:01.814" v="411" actId="20577"/>
          <ac:spMkLst>
            <pc:docMk/>
            <pc:sldMk cId="2940658555" sldId="279"/>
            <ac:spMk id="2" creationId="{C1FDE2D0-F92D-4B27-9B00-F91EEC402DC4}"/>
          </ac:spMkLst>
        </pc:spChg>
        <pc:spChg chg="mod">
          <ac:chgData name="BRAYAN DAVID PISUNA PAILLACHO" userId="bc592be4-6dff-49c2-be50-d2ed496de84e" providerId="ADAL" clId="{325BE0F8-31EB-4425-B28C-9276C9109A9C}" dt="2020-09-15T21:59:40.821" v="376" actId="14100"/>
          <ac:spMkLst>
            <pc:docMk/>
            <pc:sldMk cId="2940658555" sldId="279"/>
            <ac:spMk id="3" creationId="{58D8B2DF-82C9-496D-AD85-7971721A604E}"/>
          </ac:spMkLst>
        </pc:spChg>
      </pc:sldChg>
      <pc:sldChg chg="modSp add">
        <pc:chgData name="BRAYAN DAVID PISUNA PAILLACHO" userId="bc592be4-6dff-49c2-be50-d2ed496de84e" providerId="ADAL" clId="{325BE0F8-31EB-4425-B28C-9276C9109A9C}" dt="2020-09-15T22:03:32.400" v="451" actId="123"/>
        <pc:sldMkLst>
          <pc:docMk/>
          <pc:sldMk cId="1913365467" sldId="280"/>
        </pc:sldMkLst>
        <pc:spChg chg="mod">
          <ac:chgData name="BRAYAN DAVID PISUNA PAILLACHO" userId="bc592be4-6dff-49c2-be50-d2ed496de84e" providerId="ADAL" clId="{325BE0F8-31EB-4425-B28C-9276C9109A9C}" dt="2020-09-15T22:00:26.169" v="414"/>
          <ac:spMkLst>
            <pc:docMk/>
            <pc:sldMk cId="1913365467" sldId="280"/>
            <ac:spMk id="2" creationId="{AC9CA36F-2CE8-43EA-A6BB-DD75B831B4D5}"/>
          </ac:spMkLst>
        </pc:spChg>
        <pc:spChg chg="mod">
          <ac:chgData name="BRAYAN DAVID PISUNA PAILLACHO" userId="bc592be4-6dff-49c2-be50-d2ed496de84e" providerId="ADAL" clId="{325BE0F8-31EB-4425-B28C-9276C9109A9C}" dt="2020-09-15T22:03:32.400" v="451" actId="123"/>
          <ac:spMkLst>
            <pc:docMk/>
            <pc:sldMk cId="1913365467" sldId="280"/>
            <ac:spMk id="3" creationId="{F92DBFDB-5A4E-4934-9F9C-2E26FC3DD000}"/>
          </ac:spMkLst>
        </pc:spChg>
      </pc:sldChg>
      <pc:sldChg chg="modSp add">
        <pc:chgData name="BRAYAN DAVID PISUNA PAILLACHO" userId="bc592be4-6dff-49c2-be50-d2ed496de84e" providerId="ADAL" clId="{325BE0F8-31EB-4425-B28C-9276C9109A9C}" dt="2020-09-15T22:03:28.406" v="450" actId="123"/>
        <pc:sldMkLst>
          <pc:docMk/>
          <pc:sldMk cId="3472248968" sldId="281"/>
        </pc:sldMkLst>
        <pc:spChg chg="mod">
          <ac:chgData name="BRAYAN DAVID PISUNA PAILLACHO" userId="bc592be4-6dff-49c2-be50-d2ed496de84e" providerId="ADAL" clId="{325BE0F8-31EB-4425-B28C-9276C9109A9C}" dt="2020-09-15T22:01:09.777" v="422"/>
          <ac:spMkLst>
            <pc:docMk/>
            <pc:sldMk cId="3472248968" sldId="281"/>
            <ac:spMk id="2" creationId="{BCB814E4-4A24-4CDF-AECF-4BD5C387E88B}"/>
          </ac:spMkLst>
        </pc:spChg>
        <pc:spChg chg="mod">
          <ac:chgData name="BRAYAN DAVID PISUNA PAILLACHO" userId="bc592be4-6dff-49c2-be50-d2ed496de84e" providerId="ADAL" clId="{325BE0F8-31EB-4425-B28C-9276C9109A9C}" dt="2020-09-15T22:03:28.406" v="450" actId="123"/>
          <ac:spMkLst>
            <pc:docMk/>
            <pc:sldMk cId="3472248968" sldId="281"/>
            <ac:spMk id="3" creationId="{119F81B8-17ED-45A3-9D4E-AE09E0338642}"/>
          </ac:spMkLst>
        </pc:spChg>
      </pc:sldChg>
      <pc:sldChg chg="modSp add">
        <pc:chgData name="BRAYAN DAVID PISUNA PAILLACHO" userId="bc592be4-6dff-49c2-be50-d2ed496de84e" providerId="ADAL" clId="{325BE0F8-31EB-4425-B28C-9276C9109A9C}" dt="2020-09-15T22:03:19.980" v="448" actId="123"/>
        <pc:sldMkLst>
          <pc:docMk/>
          <pc:sldMk cId="2051876793" sldId="282"/>
        </pc:sldMkLst>
        <pc:spChg chg="mod">
          <ac:chgData name="BRAYAN DAVID PISUNA PAILLACHO" userId="bc592be4-6dff-49c2-be50-d2ed496de84e" providerId="ADAL" clId="{325BE0F8-31EB-4425-B28C-9276C9109A9C}" dt="2020-09-15T22:02:39.889" v="443"/>
          <ac:spMkLst>
            <pc:docMk/>
            <pc:sldMk cId="2051876793" sldId="282"/>
            <ac:spMk id="2" creationId="{520DC463-792B-4BEE-8C29-AF35A83A8383}"/>
          </ac:spMkLst>
        </pc:spChg>
        <pc:spChg chg="mod">
          <ac:chgData name="BRAYAN DAVID PISUNA PAILLACHO" userId="bc592be4-6dff-49c2-be50-d2ed496de84e" providerId="ADAL" clId="{325BE0F8-31EB-4425-B28C-9276C9109A9C}" dt="2020-09-15T22:03:19.980" v="448" actId="123"/>
          <ac:spMkLst>
            <pc:docMk/>
            <pc:sldMk cId="2051876793" sldId="282"/>
            <ac:spMk id="3" creationId="{8F01A526-88B4-46FD-BBAD-C73C8791BBED}"/>
          </ac:spMkLst>
        </pc:spChg>
      </pc:sldChg>
      <pc:sldMasterChg chg="del delSldLayout">
        <pc:chgData name="BRAYAN DAVID PISUNA PAILLACHO" userId="bc592be4-6dff-49c2-be50-d2ed496de84e" providerId="ADAL" clId="{325BE0F8-31EB-4425-B28C-9276C9109A9C}" dt="2020-09-15T20:37:23.288" v="39" actId="2696"/>
        <pc:sldMasterMkLst>
          <pc:docMk/>
          <pc:sldMasterMk cId="4095705461" sldId="2147483660"/>
        </pc:sldMasterMkLst>
        <pc:sldLayoutChg chg="del">
          <pc:chgData name="BRAYAN DAVID PISUNA PAILLACHO" userId="bc592be4-6dff-49c2-be50-d2ed496de84e" providerId="ADAL" clId="{325BE0F8-31EB-4425-B28C-9276C9109A9C}" dt="2020-09-15T20:37:23.244" v="22" actId="2696"/>
          <pc:sldLayoutMkLst>
            <pc:docMk/>
            <pc:sldMasterMk cId="4095705461" sldId="2147483660"/>
            <pc:sldLayoutMk cId="1131807233" sldId="2147483661"/>
          </pc:sldLayoutMkLst>
        </pc:sldLayoutChg>
        <pc:sldLayoutChg chg="del">
          <pc:chgData name="BRAYAN DAVID PISUNA PAILLACHO" userId="bc592be4-6dff-49c2-be50-d2ed496de84e" providerId="ADAL" clId="{325BE0F8-31EB-4425-B28C-9276C9109A9C}" dt="2020-09-15T20:37:23.246" v="23" actId="2696"/>
          <pc:sldLayoutMkLst>
            <pc:docMk/>
            <pc:sldMasterMk cId="4095705461" sldId="2147483660"/>
            <pc:sldLayoutMk cId="1780275960" sldId="2147483662"/>
          </pc:sldLayoutMkLst>
        </pc:sldLayoutChg>
        <pc:sldLayoutChg chg="del">
          <pc:chgData name="BRAYAN DAVID PISUNA PAILLACHO" userId="bc592be4-6dff-49c2-be50-d2ed496de84e" providerId="ADAL" clId="{325BE0F8-31EB-4425-B28C-9276C9109A9C}" dt="2020-09-15T20:37:23.247" v="24" actId="2696"/>
          <pc:sldLayoutMkLst>
            <pc:docMk/>
            <pc:sldMasterMk cId="4095705461" sldId="2147483660"/>
            <pc:sldLayoutMk cId="3410246415" sldId="2147483663"/>
          </pc:sldLayoutMkLst>
        </pc:sldLayoutChg>
        <pc:sldLayoutChg chg="del">
          <pc:chgData name="BRAYAN DAVID PISUNA PAILLACHO" userId="bc592be4-6dff-49c2-be50-d2ed496de84e" providerId="ADAL" clId="{325BE0F8-31EB-4425-B28C-9276C9109A9C}" dt="2020-09-15T20:37:23.249" v="25" actId="2696"/>
          <pc:sldLayoutMkLst>
            <pc:docMk/>
            <pc:sldMasterMk cId="4095705461" sldId="2147483660"/>
            <pc:sldLayoutMk cId="526529692" sldId="2147483664"/>
          </pc:sldLayoutMkLst>
        </pc:sldLayoutChg>
        <pc:sldLayoutChg chg="del">
          <pc:chgData name="BRAYAN DAVID PISUNA PAILLACHO" userId="bc592be4-6dff-49c2-be50-d2ed496de84e" providerId="ADAL" clId="{325BE0F8-31EB-4425-B28C-9276C9109A9C}" dt="2020-09-15T20:37:23.251" v="26" actId="2696"/>
          <pc:sldLayoutMkLst>
            <pc:docMk/>
            <pc:sldMasterMk cId="4095705461" sldId="2147483660"/>
            <pc:sldLayoutMk cId="2004568881" sldId="2147483665"/>
          </pc:sldLayoutMkLst>
        </pc:sldLayoutChg>
        <pc:sldLayoutChg chg="del">
          <pc:chgData name="BRAYAN DAVID PISUNA PAILLACHO" userId="bc592be4-6dff-49c2-be50-d2ed496de84e" providerId="ADAL" clId="{325BE0F8-31EB-4425-B28C-9276C9109A9C}" dt="2020-09-15T20:37:23.255" v="27" actId="2696"/>
          <pc:sldLayoutMkLst>
            <pc:docMk/>
            <pc:sldMasterMk cId="4095705461" sldId="2147483660"/>
            <pc:sldLayoutMk cId="3005951322" sldId="2147483666"/>
          </pc:sldLayoutMkLst>
        </pc:sldLayoutChg>
        <pc:sldLayoutChg chg="del">
          <pc:chgData name="BRAYAN DAVID PISUNA PAILLACHO" userId="bc592be4-6dff-49c2-be50-d2ed496de84e" providerId="ADAL" clId="{325BE0F8-31EB-4425-B28C-9276C9109A9C}" dt="2020-09-15T20:37:23.256" v="28" actId="2696"/>
          <pc:sldLayoutMkLst>
            <pc:docMk/>
            <pc:sldMasterMk cId="4095705461" sldId="2147483660"/>
            <pc:sldLayoutMk cId="118726550" sldId="2147483667"/>
          </pc:sldLayoutMkLst>
        </pc:sldLayoutChg>
        <pc:sldLayoutChg chg="del">
          <pc:chgData name="BRAYAN DAVID PISUNA PAILLACHO" userId="bc592be4-6dff-49c2-be50-d2ed496de84e" providerId="ADAL" clId="{325BE0F8-31EB-4425-B28C-9276C9109A9C}" dt="2020-09-15T20:37:23.258" v="29" actId="2696"/>
          <pc:sldLayoutMkLst>
            <pc:docMk/>
            <pc:sldMasterMk cId="4095705461" sldId="2147483660"/>
            <pc:sldLayoutMk cId="3111934493" sldId="2147483668"/>
          </pc:sldLayoutMkLst>
        </pc:sldLayoutChg>
        <pc:sldLayoutChg chg="del">
          <pc:chgData name="BRAYAN DAVID PISUNA PAILLACHO" userId="bc592be4-6dff-49c2-be50-d2ed496de84e" providerId="ADAL" clId="{325BE0F8-31EB-4425-B28C-9276C9109A9C}" dt="2020-09-15T20:37:23.260" v="30" actId="2696"/>
          <pc:sldLayoutMkLst>
            <pc:docMk/>
            <pc:sldMasterMk cId="4095705461" sldId="2147483660"/>
            <pc:sldLayoutMk cId="313878493" sldId="2147483669"/>
          </pc:sldLayoutMkLst>
        </pc:sldLayoutChg>
        <pc:sldLayoutChg chg="del">
          <pc:chgData name="BRAYAN DAVID PISUNA PAILLACHO" userId="bc592be4-6dff-49c2-be50-d2ed496de84e" providerId="ADAL" clId="{325BE0F8-31EB-4425-B28C-9276C9109A9C}" dt="2020-09-15T20:37:23.262" v="31" actId="2696"/>
          <pc:sldLayoutMkLst>
            <pc:docMk/>
            <pc:sldMasterMk cId="4095705461" sldId="2147483660"/>
            <pc:sldLayoutMk cId="4009084541" sldId="2147483670"/>
          </pc:sldLayoutMkLst>
        </pc:sldLayoutChg>
        <pc:sldLayoutChg chg="del">
          <pc:chgData name="BRAYAN DAVID PISUNA PAILLACHO" userId="bc592be4-6dff-49c2-be50-d2ed496de84e" providerId="ADAL" clId="{325BE0F8-31EB-4425-B28C-9276C9109A9C}" dt="2020-09-15T20:37:23.265" v="32" actId="2696"/>
          <pc:sldLayoutMkLst>
            <pc:docMk/>
            <pc:sldMasterMk cId="4095705461" sldId="2147483660"/>
            <pc:sldLayoutMk cId="656525341" sldId="2147483671"/>
          </pc:sldLayoutMkLst>
        </pc:sldLayoutChg>
        <pc:sldLayoutChg chg="del">
          <pc:chgData name="BRAYAN DAVID PISUNA PAILLACHO" userId="bc592be4-6dff-49c2-be50-d2ed496de84e" providerId="ADAL" clId="{325BE0F8-31EB-4425-B28C-9276C9109A9C}" dt="2020-09-15T20:37:23.268" v="33" actId="2696"/>
          <pc:sldLayoutMkLst>
            <pc:docMk/>
            <pc:sldMasterMk cId="4095705461" sldId="2147483660"/>
            <pc:sldLayoutMk cId="1346066507" sldId="2147483672"/>
          </pc:sldLayoutMkLst>
        </pc:sldLayoutChg>
        <pc:sldLayoutChg chg="del">
          <pc:chgData name="BRAYAN DAVID PISUNA PAILLACHO" userId="bc592be4-6dff-49c2-be50-d2ed496de84e" providerId="ADAL" clId="{325BE0F8-31EB-4425-B28C-9276C9109A9C}" dt="2020-09-15T20:37:23.272" v="34" actId="2696"/>
          <pc:sldLayoutMkLst>
            <pc:docMk/>
            <pc:sldMasterMk cId="4095705461" sldId="2147483660"/>
            <pc:sldLayoutMk cId="1662003759" sldId="2147483673"/>
          </pc:sldLayoutMkLst>
        </pc:sldLayoutChg>
        <pc:sldLayoutChg chg="del">
          <pc:chgData name="BRAYAN DAVID PISUNA PAILLACHO" userId="bc592be4-6dff-49c2-be50-d2ed496de84e" providerId="ADAL" clId="{325BE0F8-31EB-4425-B28C-9276C9109A9C}" dt="2020-09-15T20:37:23.275" v="35" actId="2696"/>
          <pc:sldLayoutMkLst>
            <pc:docMk/>
            <pc:sldMasterMk cId="4095705461" sldId="2147483660"/>
            <pc:sldLayoutMk cId="1852548093" sldId="2147483674"/>
          </pc:sldLayoutMkLst>
        </pc:sldLayoutChg>
        <pc:sldLayoutChg chg="del">
          <pc:chgData name="BRAYAN DAVID PISUNA PAILLACHO" userId="bc592be4-6dff-49c2-be50-d2ed496de84e" providerId="ADAL" clId="{325BE0F8-31EB-4425-B28C-9276C9109A9C}" dt="2020-09-15T20:37:23.277" v="36" actId="2696"/>
          <pc:sldLayoutMkLst>
            <pc:docMk/>
            <pc:sldMasterMk cId="4095705461" sldId="2147483660"/>
            <pc:sldLayoutMk cId="330155382" sldId="2147483675"/>
          </pc:sldLayoutMkLst>
        </pc:sldLayoutChg>
        <pc:sldLayoutChg chg="del">
          <pc:chgData name="BRAYAN DAVID PISUNA PAILLACHO" userId="bc592be4-6dff-49c2-be50-d2ed496de84e" providerId="ADAL" clId="{325BE0F8-31EB-4425-B28C-9276C9109A9C}" dt="2020-09-15T20:37:23.278" v="37" actId="2696"/>
          <pc:sldLayoutMkLst>
            <pc:docMk/>
            <pc:sldMasterMk cId="4095705461" sldId="2147483660"/>
            <pc:sldLayoutMk cId="613389833" sldId="2147483676"/>
          </pc:sldLayoutMkLst>
        </pc:sldLayoutChg>
        <pc:sldLayoutChg chg="del">
          <pc:chgData name="BRAYAN DAVID PISUNA PAILLACHO" userId="bc592be4-6dff-49c2-be50-d2ed496de84e" providerId="ADAL" clId="{325BE0F8-31EB-4425-B28C-9276C9109A9C}" dt="2020-09-15T20:37:23.279" v="38" actId="2696"/>
          <pc:sldLayoutMkLst>
            <pc:docMk/>
            <pc:sldMasterMk cId="4095705461" sldId="2147483660"/>
            <pc:sldLayoutMk cId="3577290016" sldId="2147483677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15/09/2020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0460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15/09/2020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6004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15/09/2020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4793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15/09/2020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6925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15/09/2020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04790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15/09/2020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89495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15/09/2020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26303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15/09/2020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2417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0771E8B-6CA5-40B2-8038-0E112F3DAC1C}" type="datetimeFigureOut">
              <a:rPr lang="es-ES" smtClean="0"/>
              <a:t>15/09/2020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9909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15/09/2020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036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15/09/2020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9252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15/09/2020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1893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15/09/2020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123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15/09/2020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5697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15/09/2020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977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15/09/2020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149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15/09/2020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40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15/09/2020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50973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BFF2B7-3FB7-438C-B206-223F6A8FB3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C" sz="3200" cap="all" dirty="0">
                <a:solidFill>
                  <a:srgbClr val="5B9BD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DESARROLLO DE UN SISTEMA WEB PARA EL CONTROL DE INVENTARIO Y VENTAS DE LA EMPRESA ‘SIGFAEC’</a:t>
            </a:r>
            <a:endParaRPr lang="es-EC" sz="8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70B4561-727B-43CA-9F0C-13DB0450D7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394039"/>
            <a:ext cx="2728456" cy="1790630"/>
          </a:xfrm>
        </p:spPr>
        <p:txBody>
          <a:bodyPr>
            <a:normAutofit/>
          </a:bodyPr>
          <a:lstStyle/>
          <a:p>
            <a:r>
              <a:rPr lang="es-EC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Amoguimba Jessica</a:t>
            </a:r>
            <a:br>
              <a:rPr lang="es-EC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s-EC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Gómez Samanta</a:t>
            </a:r>
            <a:br>
              <a:rPr lang="es-EC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s-EC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Ibujés</a:t>
            </a:r>
            <a:r>
              <a:rPr lang="es-EC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Gabriel</a:t>
            </a:r>
            <a:br>
              <a:rPr lang="es-EC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s-EC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Pisuña</a:t>
            </a:r>
            <a:r>
              <a:rPr lang="es-EC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David</a:t>
            </a:r>
            <a:br>
              <a:rPr lang="es-EC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s-EC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Quishpe Andrea</a:t>
            </a:r>
            <a:endParaRPr lang="es-EC" sz="2400" dirty="0"/>
          </a:p>
        </p:txBody>
      </p:sp>
    </p:spTree>
    <p:extLst>
      <p:ext uri="{BB962C8B-B14F-4D97-AF65-F5344CB8AC3E}">
        <p14:creationId xmlns:p14="http://schemas.microsoft.com/office/powerpoint/2010/main" val="2236781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43D170-31EF-4278-A29C-5E8C84A9B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err="1"/>
              <a:t>Riesgos</a:t>
            </a:r>
            <a:r>
              <a:rPr lang="en-US" sz="2400"/>
              <a:t> que se </a:t>
            </a:r>
            <a:r>
              <a:rPr lang="en-US" sz="2400" err="1"/>
              <a:t>tomaron</a:t>
            </a:r>
            <a:r>
              <a:rPr lang="en-US" sz="2400"/>
              <a:t> </a:t>
            </a:r>
            <a:r>
              <a:rPr lang="en-US" sz="2400" err="1"/>
              <a:t>en</a:t>
            </a:r>
            <a:r>
              <a:rPr lang="en-US" sz="2400"/>
              <a:t> </a:t>
            </a:r>
            <a:r>
              <a:rPr lang="en-US" sz="2400" err="1"/>
              <a:t>cuenta</a:t>
            </a:r>
            <a:r>
              <a:rPr lang="en-US" sz="2400"/>
              <a:t> para el </a:t>
            </a:r>
            <a:r>
              <a:rPr lang="en-US" sz="2400" err="1"/>
              <a:t>desarrollo</a:t>
            </a:r>
            <a:r>
              <a:rPr lang="en-US" sz="2400"/>
              <a:t> del </a:t>
            </a:r>
            <a:r>
              <a:rPr lang="en-US" sz="2400" err="1"/>
              <a:t>sistema</a:t>
            </a:r>
            <a:r>
              <a:rPr lang="en-US" sz="2400"/>
              <a:t>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FFB80A4-5B60-4C1D-8BDE-5149B75C3E10}"/>
              </a:ext>
            </a:extLst>
          </p:cNvPr>
          <p:cNvSpPr/>
          <p:nvPr/>
        </p:nvSpPr>
        <p:spPr>
          <a:xfrm>
            <a:off x="680321" y="2336873"/>
            <a:ext cx="4136123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228600" defTabSz="9144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err="1"/>
              <a:t>Tabla</a:t>
            </a:r>
            <a:r>
              <a:rPr lang="en-US" sz="2400"/>
              <a:t> de </a:t>
            </a:r>
            <a:r>
              <a:rPr lang="en-US" sz="2400" err="1"/>
              <a:t>riesgos</a:t>
            </a:r>
            <a:r>
              <a:rPr lang="en-US" sz="2400"/>
              <a:t> </a:t>
            </a:r>
            <a:r>
              <a:rPr lang="en-US" sz="2400" err="1"/>
              <a:t>prioritarios</a:t>
            </a:r>
            <a:r>
              <a:rPr lang="en-US" sz="2400"/>
              <a:t> con </a:t>
            </a:r>
            <a:r>
              <a:rPr lang="en-US" sz="2400" err="1"/>
              <a:t>su</a:t>
            </a:r>
            <a:r>
              <a:rPr lang="en-US" sz="2400"/>
              <a:t> </a:t>
            </a:r>
            <a:r>
              <a:rPr lang="en-US" sz="2400" err="1"/>
              <a:t>descripción</a:t>
            </a:r>
            <a:r>
              <a:rPr lang="en-US" sz="2400"/>
              <a:t>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E2CEA3C-BF73-4221-94D3-195F62240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090" y="663419"/>
            <a:ext cx="6303134" cy="550068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0316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ED16E3-448E-428E-A38B-6570EB2AF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9" y="753228"/>
            <a:ext cx="4339366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err="1"/>
              <a:t>Riesgos</a:t>
            </a:r>
            <a:r>
              <a:rPr lang="en-US" sz="2400"/>
              <a:t> que se </a:t>
            </a:r>
            <a:r>
              <a:rPr lang="en-US" sz="2400" err="1"/>
              <a:t>tomaron</a:t>
            </a:r>
            <a:r>
              <a:rPr lang="en-US" sz="2400"/>
              <a:t> </a:t>
            </a:r>
            <a:r>
              <a:rPr lang="en-US" sz="2400" err="1"/>
              <a:t>en</a:t>
            </a:r>
            <a:r>
              <a:rPr lang="en-US" sz="2400"/>
              <a:t> </a:t>
            </a:r>
            <a:r>
              <a:rPr lang="en-US" sz="2400" err="1"/>
              <a:t>cuenta</a:t>
            </a:r>
            <a:r>
              <a:rPr lang="en-US" sz="2400"/>
              <a:t> para el </a:t>
            </a:r>
            <a:r>
              <a:rPr lang="en-US" sz="2400" err="1"/>
              <a:t>desarrollo</a:t>
            </a:r>
            <a:r>
              <a:rPr lang="en-US" sz="2400"/>
              <a:t> del </a:t>
            </a:r>
            <a:r>
              <a:rPr lang="en-US" sz="2400" err="1"/>
              <a:t>sistema</a:t>
            </a:r>
            <a:r>
              <a:rPr lang="en-US" sz="2400"/>
              <a:t>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54D2EE-C00F-4345-B4E2-A4624CA8C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16495" y="2170028"/>
            <a:ext cx="4136123" cy="3599316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just">
              <a:buFont typeface="Arial" panose="020B0604020202020204" pitchFamily="34" charset="0"/>
              <a:buChar char="•"/>
            </a:pPr>
            <a:r>
              <a:rPr lang="en-US" sz="2400"/>
              <a:t>Planes de </a:t>
            </a:r>
            <a:r>
              <a:rPr lang="en-US" sz="2400" err="1"/>
              <a:t>contingencia</a:t>
            </a:r>
            <a:r>
              <a:rPr lang="en-US" sz="2400"/>
              <a:t> de </a:t>
            </a:r>
            <a:r>
              <a:rPr lang="en-US" sz="2400" err="1"/>
              <a:t>riesgos</a:t>
            </a:r>
            <a:r>
              <a:rPr lang="en-US" sz="2400"/>
              <a:t> </a:t>
            </a:r>
            <a:r>
              <a:rPr lang="en-US" sz="2400" err="1"/>
              <a:t>prioritarios</a:t>
            </a:r>
            <a:endParaRPr lang="en-US" sz="2400"/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02E2E74-E0E2-4EE0-AEF7-1D1839E33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461" y="392963"/>
            <a:ext cx="5857460" cy="607207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4048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3AAB52-5939-4F63-9F25-593AE8815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C" b="1">
                <a:latin typeface="Arial Black" panose="020B0A04020102020204" pitchFamily="34" charset="0"/>
                <a:ea typeface="Times New Roman" panose="02020603050405020304" pitchFamily="18" charset="0"/>
              </a:rPr>
              <a:t>Diseño de la arquitectura </a:t>
            </a:r>
            <a:endParaRPr lang="es-EC">
              <a:latin typeface="Arial Black" panose="020B0A040201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BAEFAF-4A03-47B7-B67D-C4A205ED4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3838669" cy="3599316"/>
          </a:xfrm>
        </p:spPr>
        <p:txBody>
          <a:bodyPr>
            <a:normAutofit/>
          </a:bodyPr>
          <a:lstStyle/>
          <a:p>
            <a:pPr algn="just"/>
            <a:r>
              <a:rPr lang="es-ES" sz="2000"/>
              <a:t>Se usa una arquitectura de modelo cliente servidor de acuerdo con los requerimientos que el usuario proporciono anteriormente. Y que en Figura 9 se encuentra de forma gráfica el diseño de la arquitectura usada.</a:t>
            </a:r>
            <a:endParaRPr lang="es-EC" sz="200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CB93AC2-02BC-496C-8189-8A408FE60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8654" y="2336873"/>
            <a:ext cx="6611062" cy="3134779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5216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26AA5E-92B5-42D9-9F24-9C5608DA6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>
                <a:latin typeface="Arial Black" panose="020B0A04020102020204" pitchFamily="34" charset="0"/>
                <a:ea typeface="Times New Roman" panose="02020603050405020304" pitchFamily="18" charset="0"/>
              </a:rPr>
              <a:t>Diseño de la base de datos</a:t>
            </a:r>
            <a:endParaRPr lang="es-EC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798A2CCB-E81B-4B12-8FC2-B8EC1CCC7F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2400" y="2683669"/>
            <a:ext cx="559117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758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54D421-495D-4BBD-B387-4B73D3547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s-EC" sz="2400" b="1"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Herramientas de desarrollo</a:t>
            </a:r>
            <a:br>
              <a:rPr lang="es-EC" sz="2400" b="1">
                <a:effectLst/>
                <a:latin typeface="Arial Black" panose="020B0A04020102020204" pitchFamily="34" charset="0"/>
                <a:ea typeface="MS Gothic" panose="020B0609070205080204" pitchFamily="49" charset="-128"/>
              </a:rPr>
            </a:br>
            <a:endParaRPr lang="es-EC" sz="2400">
              <a:latin typeface="Arial Black" panose="020B0A040201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B66A9D-B93D-471F-8C87-CAB654AB6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/>
          </a:bodyPr>
          <a:lstStyle/>
          <a:p>
            <a:pPr algn="just"/>
            <a:r>
              <a:rPr lang="es-ES" sz="1800"/>
              <a:t>La siguiente Tabla 17 se presenta las herramientas que se usaran para el desarrollo de la aplicación de escritorio para SIGFAEC. </a:t>
            </a:r>
            <a:endParaRPr lang="es-EC" sz="180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CCDC4B3-7FBC-440C-9472-4A88D4B7C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090" y="609601"/>
            <a:ext cx="6625858" cy="579120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02742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12A0B5-EB31-47D5-9686-610E4BD5E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753228"/>
            <a:ext cx="7582530" cy="1080938"/>
          </a:xfrm>
        </p:spPr>
        <p:txBody>
          <a:bodyPr>
            <a:normAutofit/>
          </a:bodyPr>
          <a:lstStyle/>
          <a:p>
            <a:r>
              <a:rPr lang="es-EC" sz="3000" b="1" kern="0"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Pruebas</a:t>
            </a:r>
            <a:br>
              <a:rPr lang="es-EC" sz="3000" b="1" kern="0"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</a:br>
            <a:endParaRPr lang="es-EC" sz="3000">
              <a:latin typeface="Arial Black" panose="020B0A040201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DA7C08-424F-4A40-97B9-8C75DA78E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109770"/>
          </a:xfrm>
        </p:spPr>
        <p:txBody>
          <a:bodyPr/>
          <a:lstStyle/>
          <a:p>
            <a:pPr algn="just"/>
            <a:r>
              <a:rPr lang="es-EC"/>
              <a:t>Se realizarán pruebas de carga, la cual se refiere a la capacidad máxima que tiene un servidor para atender un conjunto de usuario de forma simultánea. Además, se efectuarán pruebas de funcionalidad en las cuales se medirá el rendimiento fiabilidad y usabilidad del software. Finalmente se realizarán pruebas unitarias las cuales tienen como objetivo comprobar la funcionalidad del software mediante el aislamiento de una parte de código; estas pruebas validad el comportamiento de un objeto y la lógica.  </a:t>
            </a:r>
          </a:p>
        </p:txBody>
      </p:sp>
    </p:spTree>
    <p:extLst>
      <p:ext uri="{BB962C8B-B14F-4D97-AF65-F5344CB8AC3E}">
        <p14:creationId xmlns:p14="http://schemas.microsoft.com/office/powerpoint/2010/main" val="2967118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FDE2D0-F92D-4B27-9B00-F91EEC402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kern="0">
                <a:latin typeface="Arial Black" panose="020B0A04020102020204" pitchFamily="34" charset="0"/>
              </a:rPr>
              <a:t>Prueba de carga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D8B2DF-82C9-496D-AD85-7971721A6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36206"/>
          </a:xfrm>
        </p:spPr>
        <p:txBody>
          <a:bodyPr>
            <a:normAutofit/>
          </a:bodyPr>
          <a:lstStyle/>
          <a:p>
            <a:pPr algn="just"/>
            <a:r>
              <a:rPr lang="es-EC"/>
              <a:t>Las pruebas consisten en simular la carga de trabajo o superior a la que está destinada a tener. Existen distintos simuladores de pruebas de carga, los cuales ofrecen datos importantes como:  </a:t>
            </a:r>
          </a:p>
          <a:p>
            <a:pPr lvl="1" algn="just" fontAlgn="base"/>
            <a:r>
              <a:rPr lang="es-EC"/>
              <a:t>Tiempo de acceso de los usuarios a los datos. </a:t>
            </a:r>
          </a:p>
          <a:p>
            <a:pPr lvl="1" algn="just" fontAlgn="base"/>
            <a:r>
              <a:rPr lang="es-EC"/>
              <a:t>Volumen de datos y ancho de banda utilizado. </a:t>
            </a:r>
          </a:p>
          <a:p>
            <a:pPr lvl="1" algn="just" fontAlgn="base"/>
            <a:r>
              <a:rPr lang="es-EC"/>
              <a:t>Archivos solicitados y tiempos usados en transferencia de datos. </a:t>
            </a:r>
          </a:p>
          <a:p>
            <a:pPr lvl="1" algn="just" fontAlgn="base"/>
            <a:r>
              <a:rPr lang="es-EC"/>
              <a:t>Tiempo de espera de los usuarios tras hacer un clic. </a:t>
            </a:r>
          </a:p>
          <a:p>
            <a:pPr lvl="1" algn="just" fontAlgn="base"/>
            <a:r>
              <a:rPr lang="es-EC"/>
              <a:t>Tiempo de respuesta a clics de usuarios. </a:t>
            </a:r>
          </a:p>
          <a:p>
            <a:pPr lvl="1" algn="just" fontAlgn="base"/>
            <a:r>
              <a:rPr lang="es-EC"/>
              <a:t>Niveles de error existentes tras clics de usuarios. </a:t>
            </a:r>
          </a:p>
          <a:p>
            <a:pPr algn="just"/>
            <a:r>
              <a:rPr lang="es-EC"/>
              <a:t>Descripción de las pruebas (Detallar herramientas, usuarios y resultados obtenidos) </a:t>
            </a:r>
          </a:p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940658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9CA36F-2CE8-43EA-A6BB-DD75B831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/>
              <a:t>Pruebas de funcionalidad</a:t>
            </a:r>
            <a:br>
              <a:rPr lang="es-EC" b="1"/>
            </a:b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2DBFDB-5A4E-4934-9F9C-2E26FC3DD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ES"/>
              <a:t>Estas pruebas verifican el procesamiento, recuperación e implementación adecuada de las reglas del negocio. Su enfoque está en los requisitos funcionales [4]. </a:t>
            </a:r>
          </a:p>
          <a:p>
            <a:pPr algn="just"/>
            <a:r>
              <a:rPr lang="es-ES"/>
              <a:t>Una de las técnicas para esta prueba es la de la caja negra, la cual se ejecuta en cada caso de uso, para verificar: </a:t>
            </a:r>
          </a:p>
          <a:p>
            <a:endParaRPr lang="es-ES"/>
          </a:p>
          <a:p>
            <a:pPr lvl="1"/>
            <a:r>
              <a:rPr lang="es-ES"/>
              <a:t>-	Que se aplique apropiadamente cada regla de negocio. </a:t>
            </a:r>
          </a:p>
          <a:p>
            <a:pPr lvl="1"/>
            <a:r>
              <a:rPr lang="es-ES"/>
              <a:t>-	Que los resultados esperados ocurran cuando se usen datos válidos. </a:t>
            </a:r>
          </a:p>
          <a:p>
            <a:pPr lvl="1"/>
            <a:r>
              <a:rPr lang="es-ES"/>
              <a:t>-	Que sean desplegados los mensajes apropiados de error y precaución 	cuando se usan datos inválidos. </a:t>
            </a:r>
          </a:p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13365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B814E4-4A24-4CDF-AECF-4BD5C387E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/>
              <a:t>Pruebas unitarias</a:t>
            </a:r>
            <a:br>
              <a:rPr lang="es-EC" b="1"/>
            </a:b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9F81B8-17ED-45A3-9D4E-AE09E0338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749140" cy="4183197"/>
          </a:xfrm>
        </p:spPr>
        <p:txBody>
          <a:bodyPr/>
          <a:lstStyle/>
          <a:p>
            <a:r>
              <a:rPr lang="es-ES" dirty="0"/>
              <a:t>Este tipo de pruebas deben estar estructuradas siguiendo las tres </a:t>
            </a:r>
            <a:r>
              <a:rPr lang="es-ES" dirty="0" err="1"/>
              <a:t>A’s</a:t>
            </a:r>
            <a:r>
              <a:rPr lang="es-ES" dirty="0"/>
              <a:t> del </a:t>
            </a:r>
            <a:r>
              <a:rPr lang="es-ES" dirty="0" err="1"/>
              <a:t>Unit</a:t>
            </a:r>
            <a:r>
              <a:rPr lang="es-ES" dirty="0"/>
              <a:t> </a:t>
            </a:r>
            <a:r>
              <a:rPr lang="es-ES" dirty="0" err="1"/>
              <a:t>Testing</a:t>
            </a:r>
            <a:r>
              <a:rPr lang="es-ES" dirty="0"/>
              <a:t> [5].</a:t>
            </a:r>
          </a:p>
          <a:p>
            <a:pPr marL="0" indent="0">
              <a:buNone/>
            </a:pPr>
            <a:endParaRPr lang="es-ES" dirty="0"/>
          </a:p>
          <a:p>
            <a:pPr lvl="1" algn="just"/>
            <a:r>
              <a:rPr lang="es-ES" dirty="0" err="1"/>
              <a:t>Arrange</a:t>
            </a:r>
            <a:r>
              <a:rPr lang="es-ES" dirty="0"/>
              <a:t> (organizar): definir requisitos que debe cumplir el código </a:t>
            </a:r>
          </a:p>
          <a:p>
            <a:pPr lvl="1" algn="just"/>
            <a:r>
              <a:rPr lang="es-ES" dirty="0" err="1"/>
              <a:t>Act</a:t>
            </a:r>
            <a:r>
              <a:rPr lang="es-ES" dirty="0"/>
              <a:t> (actuar): ejecutar el test que dará lugar a los resultados que se debe analizar. </a:t>
            </a:r>
          </a:p>
          <a:p>
            <a:pPr lvl="1" algn="just"/>
            <a:r>
              <a:rPr lang="es-ES" dirty="0" err="1"/>
              <a:t>Assert</a:t>
            </a:r>
            <a:r>
              <a:rPr lang="es-ES" dirty="0"/>
              <a:t> (afirmar): comprobar si los resultados obtenidos son los que se esperaban. Si es así, se valida y se sigue adelante. Si no, se corrige el error hasta que desaparezca. 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472248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BB8AB-68B6-469A-ACA5-FB3A5753B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C" sz="3000" b="1" kern="0"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CONCLUSIONES</a:t>
            </a:r>
            <a:br>
              <a:rPr lang="es-EC" sz="3000" b="1" kern="0"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</a:br>
            <a:endParaRPr lang="es-EC" sz="3000">
              <a:latin typeface="Arial Black" panose="020B0A040201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FA4EC7-1643-4645-B25A-B5F99B87C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fontAlgn="base"/>
            <a:r>
              <a:rPr lang="es-ES" dirty="0"/>
              <a:t>Se comprueba que el sistema de escritorio mejoró el proceso de gestión de inventario en la empresa Fajas Ecuador.    </a:t>
            </a:r>
          </a:p>
          <a:p>
            <a:pPr algn="just" fontAlgn="base"/>
            <a:r>
              <a:rPr lang="es-ES" dirty="0"/>
              <a:t>Se comprueba que tras la implementación el sistema de escritorio se mejoró su nivel en la gestión de la producción y administración.   </a:t>
            </a:r>
          </a:p>
          <a:p>
            <a:pPr algn="just" fontAlgn="base"/>
            <a:r>
              <a:rPr lang="es-ES" dirty="0"/>
              <a:t>Se comprueba que la implementación del sistema redujo el tiempo empleado para realizar el inventario de productos.    </a:t>
            </a:r>
          </a:p>
          <a:p>
            <a:pPr algn="just" fontAlgn="base"/>
            <a:r>
              <a:rPr lang="es-ES" dirty="0"/>
              <a:t>Se comprueba que mediante el aplicativo web se puede obtener mejor seguimiento y monitoreo de las operaciones realizadas.  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46831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4E383-1151-4C29-A684-CFAE211CC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C" sz="3000" b="1">
                <a:effectLst/>
                <a:latin typeface="Arial Black" panose="020B0A04020102020204" pitchFamily="34" charset="0"/>
                <a:ea typeface="MS Gothic" panose="020B0609070205080204" pitchFamily="49" charset="-128"/>
              </a:rPr>
              <a:t>Planteamiento del problema</a:t>
            </a:r>
            <a:br>
              <a:rPr lang="es-EC" sz="3000" b="1">
                <a:effectLst/>
                <a:latin typeface="Arial Black" panose="020B0A04020102020204" pitchFamily="34" charset="0"/>
                <a:ea typeface="MS Gothic" panose="020B0609070205080204" pitchFamily="49" charset="-128"/>
              </a:rPr>
            </a:br>
            <a:endParaRPr lang="es-EC" sz="3000">
              <a:latin typeface="Arial Black" panose="020B0A040201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3868B1-0ABF-465B-82DB-3EB51A624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C" dirty="0"/>
              <a:t>En la actualidad, “FAJAS ECUADOR” (SIGFAEC) maneja el control de inventarios de la producción y venta de sus productos de manera manual, generando dificultades como pérdida de información de clientes además de retrasos al momento de generar reportes de productos en stock y de ventas realizadas mensualmente, ya que los procesos son realizados en documentos físicos o con herramientas ofimáticas, donde por la alta demanda de producción se genera demoras en la información.</a:t>
            </a:r>
          </a:p>
        </p:txBody>
      </p:sp>
    </p:spTree>
    <p:extLst>
      <p:ext uri="{BB962C8B-B14F-4D97-AF65-F5344CB8AC3E}">
        <p14:creationId xmlns:p14="http://schemas.microsoft.com/office/powerpoint/2010/main" val="955936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0DC463-792B-4BEE-8C29-AF35A83A8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kern="0">
                <a:latin typeface="Arial Black" panose="020B0A04020102020204" pitchFamily="34" charset="0"/>
                <a:ea typeface="Times New Roman" panose="02020603050405020304" pitchFamily="18" charset="0"/>
              </a:rPr>
              <a:t>RECOMENDACIONES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01A526-88B4-46FD-BBAD-C73C8791B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 fontAlgn="base"/>
            <a:r>
              <a:rPr lang="es-ES"/>
              <a:t>Se </a:t>
            </a:r>
            <a:r>
              <a:rPr lang="es-ES" dirty="0"/>
              <a:t>sugiere, continuar con el desarrollo del aplicativo web para todos los procesos del área Comercial y Producción ya que se pueden realizar muchas mejoras en la integración de dichas áreas.    </a:t>
            </a:r>
          </a:p>
          <a:p>
            <a:pPr algn="just" fontAlgn="base"/>
            <a:r>
              <a:rPr lang="es-ES" dirty="0"/>
              <a:t>Se sugiere, la creación del equipo de desarrollo de software para realizar las mejoras al aplicativo, manteniendo la metodología Scrum en miras de ejecutar futuros proyectos de mejora continua.    </a:t>
            </a:r>
          </a:p>
          <a:p>
            <a:pPr algn="just" fontAlgn="base"/>
            <a:r>
              <a:rPr lang="es-ES" dirty="0"/>
              <a:t>Se recomienda implementar el sistema de escritorio web como herramienta base para la gestión de requerimientos con los clientes tanto internos y externos de la empresa con el fin de mejorar los procesos de gestión de información.  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051876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064A2-728B-4452-9ADB-5ADD08C95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000">
                <a:latin typeface="Arial Black" panose="020B0A04020102020204" pitchFamily="34" charset="0"/>
              </a:rPr>
              <a:t>Objetivo General y Objetivos Específicos</a:t>
            </a:r>
            <a:endParaRPr lang="es-EC" sz="3000">
              <a:latin typeface="Arial Black" panose="020B0A040201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A7151F-64DB-494E-9F32-32E10A936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1254466"/>
          </a:xfrm>
        </p:spPr>
        <p:txBody>
          <a:bodyPr/>
          <a:lstStyle/>
          <a:p>
            <a:r>
              <a:rPr lang="es-ES"/>
              <a:t>Objetivo General </a:t>
            </a:r>
          </a:p>
          <a:p>
            <a:pPr lvl="1"/>
            <a:r>
              <a:rPr lang="es-ES"/>
              <a:t>Desarrollar e implementar un sistema Web para el control de inventario y ventas de la empresa “SIGFAEC”. </a:t>
            </a:r>
          </a:p>
          <a:p>
            <a:pPr marL="457200" lvl="1" indent="0">
              <a:buNone/>
            </a:pPr>
            <a:endParaRPr lang="es-ES" u="sng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3EBF03EC-C703-4D3A-BF40-922030D681C6}"/>
              </a:ext>
            </a:extLst>
          </p:cNvPr>
          <p:cNvSpPr txBox="1">
            <a:spLocks/>
          </p:cNvSpPr>
          <p:nvPr/>
        </p:nvSpPr>
        <p:spPr>
          <a:xfrm>
            <a:off x="680320" y="3806989"/>
            <a:ext cx="9613861" cy="2527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/>
              <a:t>Objetivos Específico </a:t>
            </a:r>
          </a:p>
          <a:p>
            <a:pPr lvl="1" fontAlgn="base"/>
            <a:r>
              <a:rPr lang="es-ES"/>
              <a:t>OBJ 1: Determinar los requerimientos del sistema web.  </a:t>
            </a:r>
          </a:p>
          <a:p>
            <a:pPr lvl="1" fontAlgn="base"/>
            <a:r>
              <a:rPr lang="es-ES"/>
              <a:t>OBJ 2: Diseñar la base de datos e interfaces del sistema web.   </a:t>
            </a:r>
          </a:p>
          <a:p>
            <a:pPr lvl="1" fontAlgn="base"/>
            <a:r>
              <a:rPr lang="es-ES"/>
              <a:t>OBJ 3: Definir la arquitectura tecnológica del sistema web.   </a:t>
            </a:r>
          </a:p>
          <a:p>
            <a:pPr lvl="1" fontAlgn="base"/>
            <a:r>
              <a:rPr lang="es-ES"/>
              <a:t>OBJ 4: Implementar el sistema web.  </a:t>
            </a:r>
          </a:p>
          <a:p>
            <a:pPr lvl="1" fontAlgn="base"/>
            <a:r>
              <a:rPr lang="es-ES"/>
              <a:t>OBJ 5: Probar el funcionamiento del sistema web. 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s-ES" u="sng"/>
          </a:p>
        </p:txBody>
      </p:sp>
    </p:spTree>
    <p:extLst>
      <p:ext uri="{BB962C8B-B14F-4D97-AF65-F5344CB8AC3E}">
        <p14:creationId xmlns:p14="http://schemas.microsoft.com/office/powerpoint/2010/main" val="1748107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97B5F4-881E-49BD-9E88-E4EAF9BC5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C" sz="3000" b="1"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Metodología Utilizada</a:t>
            </a:r>
            <a:br>
              <a:rPr lang="es-EC" sz="3000" b="1">
                <a:effectLst/>
                <a:latin typeface="Arial Black" panose="020B0A04020102020204" pitchFamily="34" charset="0"/>
                <a:ea typeface="MS Gothic" panose="020B0609070205080204" pitchFamily="49" charset="-128"/>
              </a:rPr>
            </a:br>
            <a:endParaRPr lang="es-EC" sz="3000">
              <a:latin typeface="Arial Black" panose="020B0A040201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A37543-520D-4C25-8895-472B344F6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069" y="2790577"/>
            <a:ext cx="9613861" cy="1917075"/>
          </a:xfrm>
        </p:spPr>
        <p:txBody>
          <a:bodyPr/>
          <a:lstStyle/>
          <a:p>
            <a:pPr algn="just"/>
            <a:r>
              <a:rPr lang="es-ES"/>
              <a:t>El desarrollo de la aplicación de escritorio se implementará bajo la metodología </a:t>
            </a:r>
            <a:r>
              <a:rPr lang="es-ES" i="1"/>
              <a:t>SCRUM</a:t>
            </a:r>
            <a:r>
              <a:rPr lang="es-ES"/>
              <a:t>, por ser una metodología para la gestión del desarrollo de software de forma ágil y eficiente, conjuntamente con una serie de roles y fases que se deben seguir garantizando la calidad del proceso y producto del proyecto [2]. </a:t>
            </a:r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58466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34D01D-B816-4632-B1ED-F46B113BD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000">
                <a:latin typeface="Arial Black" panose="020B0A04020102020204" pitchFamily="34" charset="0"/>
              </a:rPr>
              <a:t>Roles </a:t>
            </a:r>
            <a:endParaRPr lang="es-EC" sz="3000">
              <a:latin typeface="Arial Black" panose="020B0A040201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9F85A9-0B61-4C09-AA87-51DC479B0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En la Tabla 1 se detalla la asignación de roles a las personas que integran el grupo de trabajo de desarrollo del proyecto. </a:t>
            </a:r>
          </a:p>
          <a:p>
            <a:endParaRPr lang="es-ES"/>
          </a:p>
          <a:p>
            <a:endParaRPr lang="es-EC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796F1E8-B6BC-4F47-AFBE-85E9DEBB9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072" y="3429000"/>
            <a:ext cx="7173856" cy="250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419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BF812B-8FF1-48E0-AD41-B19979DAE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>
                <a:latin typeface="Arial Black" panose="020B0A04020102020204" pitchFamily="34" charset="0"/>
              </a:rPr>
              <a:t>Artefactos</a:t>
            </a:r>
            <a:endParaRPr lang="es-EC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68465C55-0F5A-45CB-A2D8-A8F49C028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775644" cy="848779"/>
          </a:xfrm>
        </p:spPr>
        <p:txBody>
          <a:bodyPr/>
          <a:lstStyle/>
          <a:p>
            <a:pPr algn="just"/>
            <a:r>
              <a:rPr lang="es-ES"/>
              <a:t>Se utilizará el método Scrum por lo que los artefactos que se usarán se encuentran en Tabla 2 la cual se detalla a continuación.</a:t>
            </a:r>
            <a:endParaRPr lang="es-EC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7B5A67F-433E-4871-8F20-256F3791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424" y="3185652"/>
            <a:ext cx="7983152" cy="342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37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4C68C4-5F60-473C-84E0-5205D03C8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C" sz="3000" b="1"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Estimación de costos del proyecto</a:t>
            </a:r>
            <a:br>
              <a:rPr lang="es-EC" sz="3000" b="1"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</a:br>
            <a:endParaRPr lang="es-EC" sz="3000">
              <a:latin typeface="Arial Black" panose="020B0A0402010202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5D294F9-492C-4BFD-87AC-1DE1C33DBF79}"/>
              </a:ext>
            </a:extLst>
          </p:cNvPr>
          <p:cNvSpPr/>
          <p:nvPr/>
        </p:nvSpPr>
        <p:spPr>
          <a:xfrm>
            <a:off x="402025" y="2031418"/>
            <a:ext cx="111183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/>
              <a:t>En la Tabla 3 se lista los costos más relevantes para el desarrollo del proyecto. En los cuales se toma en cuenta con laptops que para el cálculo del costo se tomará solo el 25% del total ya que estas servirán para posteriores proyectos los cuales se irán desarrollando en los mismos equipos. También en el mantenimiento esta tomado el 25% del total.</a:t>
            </a:r>
            <a:endParaRPr lang="es-EC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A36CAA8-DA58-4C5E-B61A-B3521E98D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777" y="3429000"/>
            <a:ext cx="8758445" cy="332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43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E5739A-DF55-4073-87F3-D0ED817FB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3958181" cy="1080938"/>
          </a:xfrm>
        </p:spPr>
        <p:txBody>
          <a:bodyPr>
            <a:normAutofit/>
          </a:bodyPr>
          <a:lstStyle/>
          <a:p>
            <a:r>
              <a:rPr lang="es-ES" sz="3000">
                <a:latin typeface="Arial Black" panose="020B0A04020102020204" pitchFamily="34" charset="0"/>
              </a:rPr>
              <a:t>Cronograma</a:t>
            </a:r>
            <a:endParaRPr lang="es-EC" sz="3000">
              <a:latin typeface="Arial Black" panose="020B0A04020102020204" pitchFamily="34" charset="0"/>
            </a:endParaRP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4968D987-7AE3-46BF-8191-2E733CD1149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788" y="0"/>
            <a:ext cx="64104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085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7E95E0-4F30-466F-961A-335A08458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err="1"/>
              <a:t>Riesgos</a:t>
            </a:r>
            <a:r>
              <a:rPr lang="en-US" sz="2400"/>
              <a:t> que se </a:t>
            </a:r>
            <a:r>
              <a:rPr lang="en-US" sz="2400" err="1"/>
              <a:t>tomaron</a:t>
            </a:r>
            <a:r>
              <a:rPr lang="en-US" sz="2400"/>
              <a:t> </a:t>
            </a:r>
            <a:r>
              <a:rPr lang="en-US" sz="2400" err="1"/>
              <a:t>en</a:t>
            </a:r>
            <a:r>
              <a:rPr lang="en-US" sz="2400"/>
              <a:t> </a:t>
            </a:r>
            <a:r>
              <a:rPr lang="en-US" sz="2400" err="1"/>
              <a:t>cuenta</a:t>
            </a:r>
            <a:r>
              <a:rPr lang="en-US" sz="2400"/>
              <a:t> para el </a:t>
            </a:r>
            <a:r>
              <a:rPr lang="en-US" sz="2400" err="1"/>
              <a:t>desarrollo</a:t>
            </a:r>
            <a:r>
              <a:rPr lang="en-US" sz="2400"/>
              <a:t> del </a:t>
            </a:r>
            <a:r>
              <a:rPr lang="en-US" sz="2400" err="1"/>
              <a:t>sistema</a:t>
            </a:r>
            <a:r>
              <a:rPr lang="en-US" sz="2400"/>
              <a:t>.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7E53180-6264-49FD-9C53-0B69989928D7}"/>
              </a:ext>
            </a:extLst>
          </p:cNvPr>
          <p:cNvSpPr/>
          <p:nvPr/>
        </p:nvSpPr>
        <p:spPr>
          <a:xfrm>
            <a:off x="680321" y="2336873"/>
            <a:ext cx="4136123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 defTabSz="914400">
              <a:lnSpc>
                <a:spcPct val="90000"/>
              </a:lnSpc>
              <a:spcAft>
                <a:spcPts val="600"/>
              </a:spcAft>
            </a:pPr>
            <a:r>
              <a:rPr lang="en-US"/>
              <a:t>A </a:t>
            </a:r>
            <a:r>
              <a:rPr lang="en-US" err="1"/>
              <a:t>continuación</a:t>
            </a:r>
            <a:r>
              <a:rPr lang="en-US"/>
              <a:t>, se </a:t>
            </a:r>
            <a:r>
              <a:rPr lang="en-US" err="1"/>
              <a:t>presentan</a:t>
            </a:r>
            <a:r>
              <a:rPr lang="en-US"/>
              <a:t> las </a:t>
            </a:r>
            <a:r>
              <a:rPr lang="en-US" err="1"/>
              <a:t>Tabla</a:t>
            </a:r>
            <a:r>
              <a:rPr lang="en-US"/>
              <a:t> 4, </a:t>
            </a:r>
            <a:r>
              <a:rPr lang="en-US" err="1"/>
              <a:t>Tabla</a:t>
            </a:r>
            <a:r>
              <a:rPr lang="en-US"/>
              <a:t> 5 y </a:t>
            </a:r>
            <a:r>
              <a:rPr lang="en-US" err="1"/>
              <a:t>Tabla</a:t>
            </a:r>
            <a:r>
              <a:rPr lang="en-US"/>
              <a:t> 6 que </a:t>
            </a:r>
            <a:r>
              <a:rPr lang="en-US" err="1"/>
              <a:t>contienen</a:t>
            </a:r>
            <a:r>
              <a:rPr lang="en-US"/>
              <a:t> la </a:t>
            </a:r>
            <a:r>
              <a:rPr lang="en-US" err="1"/>
              <a:t>gestión</a:t>
            </a:r>
            <a:r>
              <a:rPr lang="en-US"/>
              <a:t> de </a:t>
            </a:r>
            <a:r>
              <a:rPr lang="en-US" err="1"/>
              <a:t>riesgos</a:t>
            </a:r>
            <a:r>
              <a:rPr lang="en-US"/>
              <a:t> y </a:t>
            </a:r>
            <a:r>
              <a:rPr lang="en-US" err="1"/>
              <a:t>su</a:t>
            </a:r>
            <a:r>
              <a:rPr lang="en-US"/>
              <a:t> plan de </a:t>
            </a:r>
            <a:r>
              <a:rPr lang="en-US" err="1"/>
              <a:t>contingencia</a:t>
            </a:r>
            <a:r>
              <a:rPr lang="en-US"/>
              <a:t> </a:t>
            </a:r>
            <a:r>
              <a:rPr lang="en-US" err="1"/>
              <a:t>respectivos</a:t>
            </a:r>
            <a:r>
              <a:rPr lang="en-US"/>
              <a:t>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F6028A7-274C-4A5E-A8AE-A3ED63CC3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906" y="574503"/>
            <a:ext cx="3775301" cy="5708993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32953A88-3478-436D-80C0-247D07B1AC1A}"/>
              </a:ext>
            </a:extLst>
          </p:cNvPr>
          <p:cNvSpPr txBox="1">
            <a:spLocks/>
          </p:cNvSpPr>
          <p:nvPr/>
        </p:nvSpPr>
        <p:spPr>
          <a:xfrm>
            <a:off x="6518881" y="2624606"/>
            <a:ext cx="377530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C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17FBFF4-B5C5-42B9-B356-843AFA32BAC0}"/>
              </a:ext>
            </a:extLst>
          </p:cNvPr>
          <p:cNvSpPr/>
          <p:nvPr/>
        </p:nvSpPr>
        <p:spPr>
          <a:xfrm>
            <a:off x="716381" y="4195033"/>
            <a:ext cx="4490075" cy="5329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C" sz="280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Lista de riesgos potenciales</a:t>
            </a:r>
          </a:p>
        </p:txBody>
      </p:sp>
    </p:spTree>
    <p:extLst>
      <p:ext uri="{BB962C8B-B14F-4D97-AF65-F5344CB8AC3E}">
        <p14:creationId xmlns:p14="http://schemas.microsoft.com/office/powerpoint/2010/main" val="3869902985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í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Berlín</Template>
  <TotalTime>0</TotalTime>
  <Words>1099</Words>
  <Application>Microsoft Office PowerPoint</Application>
  <PresentationFormat>Panorámica</PresentationFormat>
  <Paragraphs>67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6" baseType="lpstr">
      <vt:lpstr>Arial</vt:lpstr>
      <vt:lpstr>Arial Black</vt:lpstr>
      <vt:lpstr>Calibri</vt:lpstr>
      <vt:lpstr>Symbol</vt:lpstr>
      <vt:lpstr>Trebuchet MS</vt:lpstr>
      <vt:lpstr>Berlín</vt:lpstr>
      <vt:lpstr>DESARROLLO DE UN SISTEMA WEB PARA EL CONTROL DE INVENTARIO Y VENTAS DE LA EMPRESA ‘SIGFAEC’</vt:lpstr>
      <vt:lpstr>Planteamiento del problema </vt:lpstr>
      <vt:lpstr>Objetivo General y Objetivos Específicos</vt:lpstr>
      <vt:lpstr>Metodología Utilizada </vt:lpstr>
      <vt:lpstr>Roles </vt:lpstr>
      <vt:lpstr>Artefactos</vt:lpstr>
      <vt:lpstr>Estimación de costos del proyecto </vt:lpstr>
      <vt:lpstr>Cronograma</vt:lpstr>
      <vt:lpstr>Riesgos que se tomaron en cuenta para el desarrollo del sistema.</vt:lpstr>
      <vt:lpstr>Riesgos que se tomaron en cuenta para el desarrollo del sistema.</vt:lpstr>
      <vt:lpstr>Riesgos que se tomaron en cuenta para el desarrollo del sistema.</vt:lpstr>
      <vt:lpstr>Diseño de la arquitectura </vt:lpstr>
      <vt:lpstr>Diseño de la base de datos</vt:lpstr>
      <vt:lpstr>Herramientas de desarrollo </vt:lpstr>
      <vt:lpstr>Pruebas </vt:lpstr>
      <vt:lpstr>Prueba de carga</vt:lpstr>
      <vt:lpstr>Pruebas de funcionalidad </vt:lpstr>
      <vt:lpstr>Pruebas unitarias </vt:lpstr>
      <vt:lpstr>CONCLUSIONES </vt:lpstr>
      <vt:lpstr>RECOMENDACIONES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DE UN SISTEMA WEB PARA EL CONTROL DE INVENTARIO Y VENTAS DE LA EMPRESA ‘SIGFAEC’</dc:title>
  <dc:creator>BRAYAN DAVID PISUNA PAILLACHO</dc:creator>
  <cp:lastModifiedBy>JESSICA NATHALY AMOGUIMBA CAIZA</cp:lastModifiedBy>
  <cp:revision>1</cp:revision>
  <dcterms:created xsi:type="dcterms:W3CDTF">2020-09-15T21:33:07Z</dcterms:created>
  <dcterms:modified xsi:type="dcterms:W3CDTF">2020-09-16T02:19:02Z</dcterms:modified>
</cp:coreProperties>
</file>