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. Computo E4" initials="L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8316" y="128457"/>
            <a:ext cx="9942143" cy="511175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INFRAESTRUCTURA</a:t>
            </a:r>
            <a:r>
              <a:rPr lang="es-EC" alt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SISTEMA</a:t>
            </a:r>
          </a:p>
        </p:txBody>
      </p:sp>
      <p:pic>
        <p:nvPicPr>
          <p:cNvPr id="15" name="Gráfico 14" descr="Libro cerrado con relleno sól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037" y="1028719"/>
            <a:ext cx="914400" cy="914400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676745" y="10575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</a:t>
            </a:r>
            <a:endParaRPr lang="es-EC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00319" y="19707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</a:t>
            </a:r>
            <a:endParaRPr lang="es-EC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736850" y="61531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</a:t>
            </a:r>
            <a:r>
              <a:rPr lang="es-EC" altLang="es-ES" dirty="0"/>
              <a:t>rvidor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586878" y="6000460"/>
            <a:ext cx="121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Base Datos MongoDB</a:t>
            </a:r>
            <a:endParaRPr lang="es-EC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0524744" y="645238"/>
            <a:ext cx="1667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Navegador</a:t>
            </a:r>
          </a:p>
          <a:p>
            <a:pPr algn="ctr"/>
            <a:r>
              <a:rPr lang="es-EC" dirty="0"/>
              <a:t>Firefox</a:t>
            </a:r>
          </a:p>
        </p:txBody>
      </p:sp>
      <p:pic>
        <p:nvPicPr>
          <p:cNvPr id="50" name="Gráfico 49" descr="Monitor con relleno sól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319" y="1028719"/>
            <a:ext cx="914400" cy="914400"/>
          </a:xfrm>
          <a:prstGeom prst="rect">
            <a:avLst/>
          </a:prstGeom>
        </p:spPr>
      </p:pic>
      <p:cxnSp>
        <p:nvCxnSpPr>
          <p:cNvPr id="57" name="Conector recto de flecha 56"/>
          <p:cNvCxnSpPr>
            <a:stCxn id="15" idx="2"/>
          </p:cNvCxnSpPr>
          <p:nvPr/>
        </p:nvCxnSpPr>
        <p:spPr>
          <a:xfrm>
            <a:off x="3194237" y="1943119"/>
            <a:ext cx="0" cy="29717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5" idx="3"/>
          </p:cNvCxnSpPr>
          <p:nvPr/>
        </p:nvCxnSpPr>
        <p:spPr>
          <a:xfrm>
            <a:off x="3651437" y="1485919"/>
            <a:ext cx="696501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15" idx="1"/>
            <a:endCxn id="50" idx="3"/>
          </p:cNvCxnSpPr>
          <p:nvPr/>
        </p:nvCxnSpPr>
        <p:spPr>
          <a:xfrm flipH="1">
            <a:off x="1214719" y="1485919"/>
            <a:ext cx="15223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3651437" y="1943119"/>
            <a:ext cx="3025308" cy="20697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2417" y="1287164"/>
            <a:ext cx="1311910" cy="131191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7"/>
          <a:srcRect b="32554"/>
          <a:stretch>
            <a:fillRect/>
          </a:stretch>
        </p:blipFill>
        <p:spPr>
          <a:xfrm>
            <a:off x="2586990" y="5029835"/>
            <a:ext cx="1061720" cy="9994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025" y="4012565"/>
            <a:ext cx="1776730" cy="1329690"/>
          </a:xfrm>
          <a:prstGeom prst="rect">
            <a:avLst/>
          </a:prstGeom>
        </p:spPr>
      </p:pic>
      <p:sp>
        <p:nvSpPr>
          <p:cNvPr id="14" name="Cuadro de texto 13"/>
          <p:cNvSpPr txBox="1"/>
          <p:nvPr/>
        </p:nvSpPr>
        <p:spPr>
          <a:xfrm>
            <a:off x="6677025" y="5342255"/>
            <a:ext cx="21717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Módulo Joystick Shield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DIAGRAMA INFRAESTRUCTURA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INFRAESTRUCTURA</dc:title>
  <dc:creator>Lab. Computo E4</dc:creator>
  <cp:lastModifiedBy>DIANA PAOLA PACCHA MEDINA</cp:lastModifiedBy>
  <cp:revision>10</cp:revision>
  <dcterms:created xsi:type="dcterms:W3CDTF">2025-01-13T21:34:00Z</dcterms:created>
  <dcterms:modified xsi:type="dcterms:W3CDTF">2025-07-21T06:47:10Z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F12BBD9559F04BE1AA9CCBA7AF16A482_12</vt:lpwstr>
  </property>
  <property fmtid="{D5CDD505-2E9C-101B-9397-08002B2CF9AE}" pid="3" name="KSOProductBuildVer">
    <vt:lpwstr>3082-12.2.0.21931</vt:lpwstr>
  </property>
</Properties>
</file>