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. Computo E4" initials="L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DC20C-66BE-4BEE-84A7-3A82E11906E9}" type="datetimeFigureOut">
              <a:rPr lang="es-EC" smtClean="0"/>
              <a:t>21/7/2025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/>
          <p:cNvSpPr/>
          <p:nvPr/>
        </p:nvSpPr>
        <p:spPr>
          <a:xfrm>
            <a:off x="7686642" y="3019371"/>
            <a:ext cx="1839995" cy="2245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Título 1"/>
          <p:cNvSpPr txBox="1"/>
          <p:nvPr/>
        </p:nvSpPr>
        <p:spPr>
          <a:xfrm>
            <a:off x="774441" y="157674"/>
            <a:ext cx="10431624" cy="618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C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IAGRAMA ARQUITECTÓNICO - CEREBROLANDIA</a:t>
            </a:r>
          </a:p>
        </p:txBody>
      </p:sp>
      <p:pic>
        <p:nvPicPr>
          <p:cNvPr id="14" name="Gráfico 13" descr="Usuario con relleno sól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75" y="1390499"/>
            <a:ext cx="677431" cy="677431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7488751" y="13904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</a:t>
            </a:r>
            <a:endParaRPr lang="es-EC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37090" y="20361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Usuario</a:t>
            </a:r>
            <a:endParaRPr lang="es-EC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232660" y="1042035"/>
            <a:ext cx="1377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</a:t>
            </a:r>
            <a:r>
              <a:rPr lang="es-EC" altLang="es-ES" dirty="0"/>
              <a:t>vidor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2884308" y="6093086"/>
            <a:ext cx="121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Base Datos</a:t>
            </a:r>
            <a:endParaRPr lang="es-EC" dirty="0"/>
          </a:p>
        </p:txBody>
      </p:sp>
      <p:pic>
        <p:nvPicPr>
          <p:cNvPr id="23" name="Gráfico 22" descr="Globo terráqueo: América con relleno sólido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0510" y="1605666"/>
            <a:ext cx="914400" cy="914400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10860742" y="1205833"/>
            <a:ext cx="133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Navegador</a:t>
            </a:r>
            <a:endParaRPr lang="es-EC" dirty="0"/>
          </a:p>
        </p:txBody>
      </p:sp>
      <p:sp>
        <p:nvSpPr>
          <p:cNvPr id="31" name="Rectángulo 30"/>
          <p:cNvSpPr/>
          <p:nvPr/>
        </p:nvSpPr>
        <p:spPr>
          <a:xfrm>
            <a:off x="1819300" y="1575165"/>
            <a:ext cx="1966494" cy="15428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35" name="Rectángulo 34"/>
          <p:cNvSpPr/>
          <p:nvPr/>
        </p:nvSpPr>
        <p:spPr>
          <a:xfrm>
            <a:off x="1682132" y="4550199"/>
            <a:ext cx="3619070" cy="15428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40" name="Gráfico 39" descr="Usuario con relleno sól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133405" y="4925763"/>
            <a:ext cx="470904" cy="470904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1829723" y="5379641"/>
            <a:ext cx="121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Gestión Usuario</a:t>
            </a:r>
            <a:endParaRPr lang="es-EC" sz="1200" dirty="0"/>
          </a:p>
        </p:txBody>
      </p:sp>
      <p:pic>
        <p:nvPicPr>
          <p:cNvPr id="49" name="Gráfico 48" descr="Lista con relleno sólido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96244" y="4902733"/>
            <a:ext cx="476908" cy="476908"/>
          </a:xfrm>
          <a:prstGeom prst="rect">
            <a:avLst/>
          </a:prstGeom>
        </p:spPr>
      </p:pic>
      <p:sp>
        <p:nvSpPr>
          <p:cNvPr id="50" name="CuadroTexto 49"/>
          <p:cNvSpPr txBox="1"/>
          <p:nvPr/>
        </p:nvSpPr>
        <p:spPr>
          <a:xfrm>
            <a:off x="3859656" y="5379641"/>
            <a:ext cx="1350083" cy="2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Gestión Preguntas</a:t>
            </a:r>
            <a:endParaRPr lang="es-EC" sz="1200" dirty="0"/>
          </a:p>
        </p:txBody>
      </p:sp>
      <p:pic>
        <p:nvPicPr>
          <p:cNvPr id="51" name="Gráfico 50" descr="Usuario con relleno sól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3405" y="2435176"/>
            <a:ext cx="447675" cy="447675"/>
          </a:xfrm>
          <a:prstGeom prst="rect">
            <a:avLst/>
          </a:prstGeom>
        </p:spPr>
      </p:pic>
      <p:sp>
        <p:nvSpPr>
          <p:cNvPr id="52" name="CuadroTexto 51"/>
          <p:cNvSpPr txBox="1"/>
          <p:nvPr/>
        </p:nvSpPr>
        <p:spPr>
          <a:xfrm>
            <a:off x="1968676" y="1995509"/>
            <a:ext cx="107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/>
              <a:t>Autenticación</a:t>
            </a:r>
          </a:p>
          <a:p>
            <a:r>
              <a:rPr lang="es-EC" sz="1200" dirty="0"/>
              <a:t> Usuario</a:t>
            </a:r>
          </a:p>
        </p:txBody>
      </p:sp>
      <p:cxnSp>
        <p:nvCxnSpPr>
          <p:cNvPr id="69" name="Conector recto de flecha 68"/>
          <p:cNvCxnSpPr>
            <a:stCxn id="51" idx="2"/>
            <a:endCxn id="40" idx="0"/>
          </p:cNvCxnSpPr>
          <p:nvPr/>
        </p:nvCxnSpPr>
        <p:spPr>
          <a:xfrm>
            <a:off x="2357243" y="2882851"/>
            <a:ext cx="11614" cy="20429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áfico 73" descr="Dispositivo de juego con relleno sólido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70203" y="4257511"/>
            <a:ext cx="447675" cy="4476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104185" y="4740437"/>
            <a:ext cx="106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/>
              <a:t>Código HTML del Juego</a:t>
            </a:r>
          </a:p>
        </p:txBody>
      </p:sp>
      <p:pic>
        <p:nvPicPr>
          <p:cNvPr id="26" name="Gráfico 25" descr="Flecha circular con relleno sólido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16181" y="3072505"/>
            <a:ext cx="475973" cy="475973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7944947" y="3617551"/>
            <a:ext cx="1410927" cy="27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/>
              <a:t>Conexión Arduino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8020501" y="2610868"/>
            <a:ext cx="125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Aplicación</a:t>
            </a:r>
          </a:p>
        </p:txBody>
      </p:sp>
      <p:cxnSp>
        <p:nvCxnSpPr>
          <p:cNvPr id="33" name="Conector: angular 32"/>
          <p:cNvCxnSpPr>
            <a:stCxn id="31" idx="2"/>
            <a:endCxn id="35" idx="0"/>
          </p:cNvCxnSpPr>
          <p:nvPr/>
        </p:nvCxnSpPr>
        <p:spPr>
          <a:xfrm rot="16200000" flipH="1">
            <a:off x="2431034" y="3489565"/>
            <a:ext cx="1432147" cy="689120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/>
          <p:cNvCxnSpPr>
            <a:stCxn id="31" idx="3"/>
            <a:endCxn id="29" idx="1"/>
          </p:cNvCxnSpPr>
          <p:nvPr/>
        </p:nvCxnSpPr>
        <p:spPr>
          <a:xfrm>
            <a:off x="3785794" y="2346609"/>
            <a:ext cx="3900848" cy="179559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3859656" y="1894091"/>
            <a:ext cx="7104179" cy="12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ector: angular 55"/>
          <p:cNvCxnSpPr>
            <a:stCxn id="35" idx="3"/>
            <a:endCxn id="29" idx="1"/>
          </p:cNvCxnSpPr>
          <p:nvPr/>
        </p:nvCxnSpPr>
        <p:spPr>
          <a:xfrm flipV="1">
            <a:off x="5301202" y="4142208"/>
            <a:ext cx="2385440" cy="11794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: angular 63"/>
          <p:cNvCxnSpPr>
            <a:stCxn id="14" idx="3"/>
            <a:endCxn id="31" idx="1"/>
          </p:cNvCxnSpPr>
          <p:nvPr/>
        </p:nvCxnSpPr>
        <p:spPr>
          <a:xfrm>
            <a:off x="1033006" y="1729215"/>
            <a:ext cx="786294" cy="6173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r 85"/>
          <p:cNvCxnSpPr>
            <a:stCxn id="29" idx="3"/>
          </p:cNvCxnSpPr>
          <p:nvPr/>
        </p:nvCxnSpPr>
        <p:spPr>
          <a:xfrm>
            <a:off x="9526637" y="4142208"/>
            <a:ext cx="1315577" cy="9143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 de texto 1"/>
          <p:cNvSpPr txBox="1"/>
          <p:nvPr/>
        </p:nvSpPr>
        <p:spPr>
          <a:xfrm>
            <a:off x="9926320" y="5201920"/>
            <a:ext cx="21717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600"/>
              <a:t>Módulo Joystick Shield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21290" y="3596005"/>
            <a:ext cx="1776730" cy="1329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INFRAESTRUCTURA</dc:title>
  <dc:creator>Lab. Computo E4</dc:creator>
  <cp:lastModifiedBy>DIANA PAOLA PACCHA MEDINA</cp:lastModifiedBy>
  <cp:revision>18</cp:revision>
  <dcterms:created xsi:type="dcterms:W3CDTF">2025-01-13T21:34:00Z</dcterms:created>
  <dcterms:modified xsi:type="dcterms:W3CDTF">2025-07-21T06:47:45Z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A27C9C21C699449F8E0457B2EBB2EFDA_12</vt:lpwstr>
  </property>
  <property fmtid="{D5CDD505-2E9C-101B-9397-08002B2CF9AE}" pid="3" name="KSOProductBuildVer">
    <vt:lpwstr>3082-12.2.0.21931</vt:lpwstr>
  </property>
</Properties>
</file>