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64DF-E6F0-4567-92C3-49D3977F75CA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F210-7C7D-4A3E-834F-3AFABE46A8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69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F210-7C7D-4A3E-834F-3AFABE46A8E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24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8D3E2-C186-E2B8-26FB-8109B52F3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070922" cy="4394988"/>
          </a:xfrm>
        </p:spPr>
        <p:txBody>
          <a:bodyPr/>
          <a:lstStyle/>
          <a:p>
            <a:r>
              <a:rPr lang="it-IT" dirty="0"/>
              <a:t>PRESENTAZIONE DEL PROGETTO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E72525-5BE1-4179-13FF-F02A5AB0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143" y="5980176"/>
            <a:ext cx="6657682" cy="777875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Andrea </a:t>
            </a:r>
            <a:r>
              <a:rPr lang="it-IT" dirty="0" err="1"/>
              <a:t>magliulo</a:t>
            </a:r>
            <a:endParaRPr lang="it-IT" dirty="0"/>
          </a:p>
          <a:p>
            <a:r>
              <a:rPr lang="it-IT" dirty="0"/>
              <a:t>Antonio </a:t>
            </a:r>
            <a:r>
              <a:rPr lang="it-IT" dirty="0" err="1"/>
              <a:t>parolisi</a:t>
            </a:r>
            <a:endParaRPr lang="it-IT" dirty="0"/>
          </a:p>
          <a:p>
            <a:r>
              <a:rPr lang="it-IT" dirty="0"/>
              <a:t>Manuel pio valentino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7498E-7AD8-C5A1-6E1A-C0C457123307}"/>
              </a:ext>
            </a:extLst>
          </p:cNvPr>
          <p:cNvSpPr txBox="1"/>
          <p:nvPr/>
        </p:nvSpPr>
        <p:spPr>
          <a:xfrm>
            <a:off x="4815536" y="4572220"/>
            <a:ext cx="2596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cap="all" spc="400" dirty="0">
                <a:solidFill>
                  <a:schemeClr val="tx2"/>
                </a:solidFill>
              </a:rPr>
              <a:t>Virtus Avellino</a:t>
            </a:r>
          </a:p>
        </p:txBody>
      </p:sp>
    </p:spTree>
    <p:extLst>
      <p:ext uri="{BB962C8B-B14F-4D97-AF65-F5344CB8AC3E}">
        <p14:creationId xmlns:p14="http://schemas.microsoft.com/office/powerpoint/2010/main" val="2059966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5ABF8-1448-2B5E-E38E-79A199AC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23" y="263931"/>
            <a:ext cx="10178322" cy="1492132"/>
          </a:xfrm>
        </p:spPr>
        <p:txBody>
          <a:bodyPr/>
          <a:lstStyle/>
          <a:p>
            <a:pPr algn="ctr"/>
            <a:r>
              <a:rPr lang="it-IT" dirty="0"/>
              <a:t>Come funziona l’app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1AD8C-2B53-44B2-7D6B-988DFDBA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31" y="3614930"/>
            <a:ext cx="10178322" cy="4290752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Visione del risultato e carosello fotografico dell’ultima partita.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Visione della rosa con la possibilità di visualizzare la scheda del giocatore.</a:t>
            </a: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Visualizzazione del calendario.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Visualizzazione della classifica.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Visualizzazione classifica capocannoniere della squadra.</a:t>
            </a: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F46CE5-6CFA-6AA3-B5C9-A92AE83B5634}"/>
              </a:ext>
            </a:extLst>
          </p:cNvPr>
          <p:cNvSpPr txBox="1"/>
          <p:nvPr/>
        </p:nvSpPr>
        <p:spPr>
          <a:xfrm>
            <a:off x="1085423" y="1511200"/>
            <a:ext cx="10178322" cy="117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nostra app ha lo scopo di rappresentare i dati di una squadra di calcio, in particolare della squadra giovanile del Virtus Avellino.</a:t>
            </a:r>
          </a:p>
          <a:p>
            <a:pPr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presenterà una barra nel quale sarà possibile visualizzare varie opzioni:</a:t>
            </a:r>
          </a:p>
        </p:txBody>
      </p:sp>
    </p:spTree>
    <p:extLst>
      <p:ext uri="{BB962C8B-B14F-4D97-AF65-F5344CB8AC3E}">
        <p14:creationId xmlns:p14="http://schemas.microsoft.com/office/powerpoint/2010/main" val="3470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9F3C46-2766-D4B3-2319-41B781A4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45" y="1619320"/>
            <a:ext cx="6824974" cy="641003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Visione del risultato e carosello fotografico dell’ultima partita</a:t>
            </a:r>
            <a:endParaRPr lang="it-IT" sz="2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Visivo</a:t>
            </a:r>
            <a:r>
              <a:rPr lang="it-IT" alt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 immagini catturano l'attenzione degli utenti e li coinvolgono emotivamente, rendendo l'esperienza dell'app più accattivante.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Storica</a:t>
            </a:r>
            <a:r>
              <a:rPr lang="it-IT" alt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 foto e i risultati permettono ai tifosi di rivivere i momenti salienti della partita, fornendo un archivio visivo e informativo.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Condivisione Sociale</a:t>
            </a:r>
            <a:r>
              <a:rPr lang="it-IT" alt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Gli utenti possono condividere le foto sui social media, aumentando la visibilità della squadra e rafforzando il senso di comunità tra i tifosi. </a:t>
            </a:r>
          </a:p>
          <a:p>
            <a:pPr marL="0" indent="0">
              <a:buNone/>
            </a:pPr>
            <a:endParaRPr lang="it-IT" sz="22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597BF7-5C37-EEDC-4627-38A31B52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6" r="1186"/>
          <a:stretch/>
        </p:blipFill>
        <p:spPr>
          <a:xfrm>
            <a:off x="8555634" y="484632"/>
            <a:ext cx="2649931" cy="5888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310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1355E4-BBC8-4D91-B98F-520161421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5ACD8B-6472-4DA1-A73E-FDEE7479F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D5CD9A4E-BB63-4352-A792-45E1F1402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magine 3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DAB3B11B-A3DD-A262-4368-315F1658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839" y="643463"/>
            <a:ext cx="2419779" cy="5260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6E4D0F7-D190-52B0-3AE4-233D8ADA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5" r="1285"/>
          <a:stretch/>
        </p:blipFill>
        <p:spPr>
          <a:xfrm>
            <a:off x="890247" y="643463"/>
            <a:ext cx="2357592" cy="5260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0669D0-5AD5-31E8-F4DE-30E4D5DF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Visione della rosa con la possibilità di vedere la scheda del giocatore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Conoscenza approfondita:</a:t>
            </a:r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Offrire dettagli sui giocatori permette ai tifosi di conoscere meglio la squadra, inclusi i background, le statistiche e le prestazioni individuali.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Engagement:</a:t>
            </a:r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Schede dettagliate dei giocatori con foto, biografia e statistiche personali rendono l'app più interessante e coinvolgente per i tifosi.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Supporto al merchandising:</a:t>
            </a:r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Maggiore conoscenza e affezione ai giocatori può stimolare le vendite di merchandising come magliette e altri prodotti correlati.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3" name="Immagine 12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5D6675F2-C744-EDC6-3078-D3AB889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12" y="619202"/>
            <a:ext cx="2868124" cy="5260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DA23934-ECB8-FF06-AF0D-41EA140A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035533"/>
            <a:ext cx="4152545" cy="50419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sz="2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Visualizzazione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calendario</a:t>
            </a:r>
            <a:endParaRPr 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altLang="it-IT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</a:pPr>
            <a:endParaRPr lang="en-US" altLang="it-IT" sz="1400" b="1" dirty="0">
              <a:solidFill>
                <a:srgbClr val="FFFFFF"/>
              </a:solidFill>
            </a:endParaRP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en-US" altLang="it-IT" sz="1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Organizzazione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calendario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partite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aiuta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tifosi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pianificare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partite,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stadio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televisione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Promozione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degli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eventi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Può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includere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informazioni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promozioni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occasione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partite,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aumentando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partecipazione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Previsione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preparazione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tifosi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possono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prepararsi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meglio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le partite future,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seguendo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squadra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incontri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7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160233-7FE7-D7C2-2FEC-0B2A54BE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76" y="841247"/>
            <a:ext cx="6304048" cy="40795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</a:pPr>
            <a:endParaRPr kumimoji="0" lang="en-US" altLang="it-IT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indent="-228600" defTabSz="914400">
              <a:spcBef>
                <a:spcPts val="700"/>
              </a:spcBef>
              <a:buClr>
                <a:schemeClr val="tx2"/>
              </a:buClr>
              <a:buNone/>
            </a:pPr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28600" defTabSz="914400">
              <a:spcBef>
                <a:spcPts val="700"/>
              </a:spcBef>
              <a:buClr>
                <a:schemeClr val="tx2"/>
              </a:buClr>
              <a:buNone/>
            </a:pPr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28600" defTabSz="914400">
              <a:spcBef>
                <a:spcPts val="700"/>
              </a:spcBef>
              <a:buClr>
                <a:schemeClr val="tx2"/>
              </a:buClr>
              <a:buNone/>
            </a:pP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Visualizzazione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</a:t>
            </a:r>
            <a:endParaRPr lang="en-US" altLang="it-IT" sz="1000" b="1" dirty="0">
              <a:solidFill>
                <a:srgbClr val="000000"/>
              </a:solidFill>
            </a:endParaRP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</a:pPr>
            <a:endParaRPr kumimoji="0" lang="en-US" altLang="it-IT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</a:pPr>
            <a:endParaRPr lang="en-US" altLang="it-IT" sz="1000" b="1" dirty="0">
              <a:solidFill>
                <a:srgbClr val="000000"/>
              </a:solidFill>
            </a:endParaRP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Competitività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è un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fondamentale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seguire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l’andamento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squadra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campionato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alimentando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 senso di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competizione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Informazione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Permette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tifosi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chiara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posizione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squadra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degli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avversari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mantenendoli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sempre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aggiornati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en-US" altLang="it-IT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Motivazione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propria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squadra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può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motivare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tifosi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supportarla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ancora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19851FA4-FDCC-EA2E-3306-FB9230A5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12" y="484632"/>
            <a:ext cx="2649931" cy="5888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526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4D8887-FBFB-10AE-5EFC-AB1143955F52}"/>
              </a:ext>
            </a:extLst>
          </p:cNvPr>
          <p:cNvSpPr txBox="1"/>
          <p:nvPr/>
        </p:nvSpPr>
        <p:spPr>
          <a:xfrm>
            <a:off x="1251678" y="1545337"/>
            <a:ext cx="5984274" cy="408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2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capocannoniere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squadra</a:t>
            </a:r>
            <a:endParaRPr lang="en-US" sz="22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Evidenziare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migliori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marcatori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squadra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ulteriori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punti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interesse 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tifosi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Prestigio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Sapere chi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capocannonieri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prestigio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giocatori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incentivando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giovani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migliorare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prestazioni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Riconoscimento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Riconoscere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aiuta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narrativa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attorno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squadra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ai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singoli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giocatori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-228600" defTabSz="914400">
              <a:spcBef>
                <a:spcPts val="700"/>
              </a:spcBef>
              <a:buClr>
                <a:schemeClr val="tx2"/>
              </a:buClr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E5A2344B-C75B-0B81-00D8-84EDFA5B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62" y="474077"/>
            <a:ext cx="2653641" cy="58969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82182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68</TotalTime>
  <Words>460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Times New Roman</vt:lpstr>
      <vt:lpstr>Badge</vt:lpstr>
      <vt:lpstr>PRESENTAZIONE DEL PROGETTO</vt:lpstr>
      <vt:lpstr>Come funziona l’app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PROGETTO</dc:title>
  <dc:creator>teresa.marrandino@libero.it</dc:creator>
  <cp:lastModifiedBy>Andrea Magliulo</cp:lastModifiedBy>
  <cp:revision>5</cp:revision>
  <dcterms:created xsi:type="dcterms:W3CDTF">2024-05-06T12:13:43Z</dcterms:created>
  <dcterms:modified xsi:type="dcterms:W3CDTF">2024-06-17T13:44:08Z</dcterms:modified>
</cp:coreProperties>
</file>