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80" d="100"/>
          <a:sy n="80" d="100"/>
        </p:scale>
        <p:origin x="73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2576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494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20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1766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96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876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551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304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7713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400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447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550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641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14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582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24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E15A-4226-44D6-B392-CF188813F0C6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30424-13BD-4D0D-B61C-F775B5DF09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17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A31F9-45A7-4F63-AA88-6402AF08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/>
              <a:t>Vector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43AC8E-914B-47F1-B688-E8E739B37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Progetto primo semestre</a:t>
            </a:r>
          </a:p>
        </p:txBody>
      </p:sp>
    </p:spTree>
    <p:extLst>
      <p:ext uri="{BB962C8B-B14F-4D97-AF65-F5344CB8AC3E}">
        <p14:creationId xmlns:p14="http://schemas.microsoft.com/office/powerpoint/2010/main" val="26599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17CB8-93B2-48A4-AD47-634D9F12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Struttura</a:t>
            </a:r>
            <a:endParaRPr lang="it-CH" dirty="0">
              <a:solidFill>
                <a:schemeClr val="accent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7E86B-2495-4ACC-8145-4510D0CE5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"/>
          <a:stretch/>
        </p:blipFill>
        <p:spPr>
          <a:xfrm>
            <a:off x="2589212" y="2133600"/>
            <a:ext cx="3265121" cy="26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664FB-3127-4BFC-BA22-3B073CF9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Body.java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57FC5E-1569-4857-B7E9-0A223329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Rappresenta l’oggetto Body</a:t>
            </a:r>
          </a:p>
          <a:p>
            <a:r>
              <a:rPr lang="it-CH" dirty="0"/>
              <a:t>È rappresentato come un punto rosso</a:t>
            </a:r>
          </a:p>
          <a:p>
            <a:r>
              <a:rPr lang="it-CH" dirty="0"/>
              <a:t>Contiene la lista di vettori</a:t>
            </a:r>
          </a:p>
          <a:p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C6F118-CACC-4C68-9EEB-B50E419B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92" y="3539166"/>
            <a:ext cx="30103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CB44E-3379-46FD-9B6D-3AB5ED6B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Vector.java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864AC-9376-411D-99C5-453387D2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Rappresenta un vettore</a:t>
            </a:r>
          </a:p>
          <a:p>
            <a:r>
              <a:rPr lang="it-CH" dirty="0"/>
              <a:t>È disegnato come una linea, rossa di default.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C34F58-54D1-46AD-A524-475912A4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443" y="3914731"/>
            <a:ext cx="152421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8A7A2-F146-4E3F-A1D2-39E1549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VectorFrame.java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41968-9DCB-4B9C-99AB-F100988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Quando eseguita, apre la GUI</a:t>
            </a:r>
          </a:p>
          <a:p>
            <a:r>
              <a:rPr lang="it-CH" dirty="0"/>
              <a:t>Gestisce le interazioni con l’utente</a:t>
            </a:r>
          </a:p>
        </p:txBody>
      </p:sp>
    </p:spTree>
    <p:extLst>
      <p:ext uri="{BB962C8B-B14F-4D97-AF65-F5344CB8AC3E}">
        <p14:creationId xmlns:p14="http://schemas.microsoft.com/office/powerpoint/2010/main" val="399906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739347-1CA8-48C5-A159-7D8AAFE8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Tests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819C34-3659-425C-9D67-1623E7CD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Test eseguiti con successo</a:t>
            </a:r>
          </a:p>
          <a:p>
            <a:r>
              <a:rPr lang="it-CH" dirty="0"/>
              <a:t>Zoom non funzionante</a:t>
            </a:r>
          </a:p>
        </p:txBody>
      </p:sp>
    </p:spTree>
    <p:extLst>
      <p:ext uri="{BB962C8B-B14F-4D97-AF65-F5344CB8AC3E}">
        <p14:creationId xmlns:p14="http://schemas.microsoft.com/office/powerpoint/2010/main" val="9915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8034F-71D0-4B28-9075-9CFC2DD7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33B850-830D-4B8D-A96C-9CD64F4F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Il progetto è stato:</a:t>
            </a:r>
          </a:p>
          <a:p>
            <a:pPr lvl="1"/>
            <a:r>
              <a:rPr lang="it-CH" dirty="0"/>
              <a:t>Interessante</a:t>
            </a:r>
          </a:p>
          <a:p>
            <a:pPr lvl="1"/>
            <a:r>
              <a:rPr lang="it-CH" dirty="0"/>
              <a:t>Stimolante</a:t>
            </a:r>
          </a:p>
          <a:p>
            <a:r>
              <a:rPr lang="it-CH" dirty="0"/>
              <a:t>In generale</a:t>
            </a:r>
          </a:p>
          <a:p>
            <a:pPr lvl="1"/>
            <a:r>
              <a:rPr lang="it-CH" dirty="0"/>
              <a:t>Gestione del tempo non ottimale</a:t>
            </a:r>
          </a:p>
          <a:p>
            <a:pPr lvl="1"/>
            <a:r>
              <a:rPr lang="it-CH" dirty="0"/>
              <a:t>Problemi irrisolti</a:t>
            </a:r>
          </a:p>
        </p:txBody>
      </p:sp>
    </p:spTree>
    <p:extLst>
      <p:ext uri="{BB962C8B-B14F-4D97-AF65-F5344CB8AC3E}">
        <p14:creationId xmlns:p14="http://schemas.microsoft.com/office/powerpoint/2010/main" val="239059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5FCF1-2FAB-41A6-B3A4-733966D9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599391-F5D1-4672-89B9-C8D21E48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  <a:p>
            <a:r>
              <a:rPr lang="it-CH" dirty="0"/>
              <a:t>Analisi</a:t>
            </a:r>
          </a:p>
          <a:p>
            <a:r>
              <a:rPr lang="it-CH" dirty="0"/>
              <a:t>Progettazione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Test</a:t>
            </a:r>
          </a:p>
          <a:p>
            <a:r>
              <a:rPr lang="it-CH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87243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1336A-0CAA-443C-A0DC-7F7EB7C9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Il progetto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02BE40-8F27-45AB-ACFE-C3F67BFE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Vector</a:t>
            </a:r>
            <a:endParaRPr lang="it-CH" dirty="0"/>
          </a:p>
          <a:p>
            <a:r>
              <a:rPr lang="it-CH" dirty="0"/>
              <a:t>Linguaggio: Java</a:t>
            </a:r>
          </a:p>
          <a:p>
            <a:r>
              <a:rPr lang="it-CH" dirty="0"/>
              <a:t>09.09.21 – 23.12.21</a:t>
            </a:r>
          </a:p>
        </p:txBody>
      </p:sp>
    </p:spTree>
    <p:extLst>
      <p:ext uri="{BB962C8B-B14F-4D97-AF65-F5344CB8AC3E}">
        <p14:creationId xmlns:p14="http://schemas.microsoft.com/office/powerpoint/2010/main" val="25558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17F4D-9F37-4D3C-BA13-EE190648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Lo scopo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E6F6B7-0811-4A1F-BCE6-DF892CFD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Lavorare autonomamente</a:t>
            </a:r>
          </a:p>
          <a:p>
            <a:r>
              <a:rPr lang="it-CH" dirty="0"/>
              <a:t>Gestire il tempo</a:t>
            </a:r>
          </a:p>
          <a:p>
            <a:r>
              <a:rPr lang="it-CH" dirty="0"/>
              <a:t>Documentare il tutto</a:t>
            </a:r>
          </a:p>
        </p:txBody>
      </p:sp>
    </p:spTree>
    <p:extLst>
      <p:ext uri="{BB962C8B-B14F-4D97-AF65-F5344CB8AC3E}">
        <p14:creationId xmlns:p14="http://schemas.microsoft.com/office/powerpoint/2010/main" val="21455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1F3B9-CC32-4062-BADF-C7C31C4C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Mezzi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893CF-F35D-4D2F-BD47-04E08517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Hardware</a:t>
            </a:r>
          </a:p>
          <a:p>
            <a:pPr lvl="1"/>
            <a:r>
              <a:rPr lang="it-CH" dirty="0"/>
              <a:t>PC scolastico</a:t>
            </a:r>
          </a:p>
          <a:p>
            <a:pPr lvl="1"/>
            <a:r>
              <a:rPr lang="it-CH" dirty="0"/>
              <a:t>PC personale</a:t>
            </a:r>
          </a:p>
          <a:p>
            <a:r>
              <a:rPr lang="it-CH" dirty="0"/>
              <a:t>Software</a:t>
            </a:r>
          </a:p>
          <a:p>
            <a:pPr lvl="1"/>
            <a:r>
              <a:rPr lang="it-CH" dirty="0" err="1"/>
              <a:t>NetBeans</a:t>
            </a:r>
            <a:r>
              <a:rPr lang="it-CH" dirty="0"/>
              <a:t> 12.5</a:t>
            </a:r>
          </a:p>
          <a:p>
            <a:pPr lvl="1"/>
            <a:r>
              <a:rPr lang="it-CH" dirty="0"/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1505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8A92B-BB80-4C58-B71E-C7039EF3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Pianificazione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FC27C0-BE83-4B42-B509-C5C949C6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Analisi: 2.5h</a:t>
            </a:r>
          </a:p>
          <a:p>
            <a:r>
              <a:rPr lang="it-CH" dirty="0"/>
              <a:t>Progettazione: 5h</a:t>
            </a:r>
          </a:p>
          <a:p>
            <a:r>
              <a:rPr lang="it-CH" dirty="0"/>
              <a:t>Implementazione: 42h</a:t>
            </a:r>
          </a:p>
          <a:p>
            <a:r>
              <a:rPr lang="it-CH" dirty="0"/>
              <a:t>Test: 22h</a:t>
            </a:r>
          </a:p>
        </p:txBody>
      </p:sp>
    </p:spTree>
    <p:extLst>
      <p:ext uri="{BB962C8B-B14F-4D97-AF65-F5344CB8AC3E}">
        <p14:creationId xmlns:p14="http://schemas.microsoft.com/office/powerpoint/2010/main" val="281161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D661AA-37C9-48C7-BE60-FF0D679E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Requisiti di maggiore importanza</a:t>
            </a:r>
            <a:endParaRPr lang="it-CH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21FBE-ADA2-4081-92B9-19EC68A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CH" dirty="0"/>
          </a:p>
          <a:p>
            <a:endParaRPr lang="it-CH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600A7-823E-4D8A-8E83-91A27FE42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0992"/>
              </p:ext>
            </p:extLst>
          </p:nvPr>
        </p:nvGraphicFramePr>
        <p:xfrm>
          <a:off x="2589212" y="1905000"/>
          <a:ext cx="81280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55077676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/>
                        <a:t>Requisiti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8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/>
                        <a:t>I vettori appariranno nella parte sinistra della </a:t>
                      </a:r>
                      <a:r>
                        <a:rPr lang="it-CH" dirty="0" err="1"/>
                        <a:t>gui</a:t>
                      </a:r>
                      <a:endParaRPr lang="it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6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/>
                        <a:t>I vettori saranno disegnabili nella parte sinistra o saranno inseriti i valori per crearli nella parte destra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/>
                        <a:t>Modificandoli nel menu laterale si ridisegneranno anche nella </a:t>
                      </a:r>
                      <a:r>
                        <a:rPr lang="it-CH" dirty="0" err="1"/>
                        <a:t>gui</a:t>
                      </a:r>
                      <a:endParaRPr lang="it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/>
                        <a:t>Il vettore risultante apparirà disegnato con un colore diverso rispetto agli altri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7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/>
                        <a:t>È possibile attivare l’animazione per far muovere l’oggetto in base ai vettori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3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dirty="0"/>
                        <a:t>Si possono salvare i vettori, in modo da ricaricarli quando necessari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8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13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BAE86-AA7B-4DBF-BDE0-88B5AD8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Use Case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5817A3-C0DF-4E21-BB9C-1582135D9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-67" r="1839" b="65"/>
          <a:stretch/>
        </p:blipFill>
        <p:spPr bwMode="auto">
          <a:xfrm>
            <a:off x="4763142" y="-25712"/>
            <a:ext cx="7428858" cy="6878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94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84AFA-EB38-4360-BDA3-816A935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  <a:br>
              <a:rPr lang="it-CH" dirty="0"/>
            </a:br>
            <a:r>
              <a:rPr lang="it-CH" sz="2800" dirty="0">
                <a:solidFill>
                  <a:schemeClr val="accent1"/>
                </a:solidFill>
              </a:rPr>
              <a:t>GUI</a:t>
            </a:r>
            <a:endParaRPr lang="it-CH" dirty="0">
              <a:solidFill>
                <a:schemeClr val="accent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851A34-2BE8-4C0D-9A6A-049FD83E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6621463" cy="37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1451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172</TotalTime>
  <Words>219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Filo</vt:lpstr>
      <vt:lpstr>Vector</vt:lpstr>
      <vt:lpstr>Indice</vt:lpstr>
      <vt:lpstr>Introduzione Il progetto</vt:lpstr>
      <vt:lpstr>Introduzione Lo scopo</vt:lpstr>
      <vt:lpstr>Introduzione Mezzi</vt:lpstr>
      <vt:lpstr>Analisi Pianificazione</vt:lpstr>
      <vt:lpstr>Analisi Requisiti di maggiore importanza</vt:lpstr>
      <vt:lpstr>Use Case</vt:lpstr>
      <vt:lpstr>Progettazione GUI</vt:lpstr>
      <vt:lpstr>Implementazione Struttura</vt:lpstr>
      <vt:lpstr>Body.java</vt:lpstr>
      <vt:lpstr>Vector.java</vt:lpstr>
      <vt:lpstr>VectorFrame.java</vt:lpstr>
      <vt:lpstr>Tests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Andrea masciocchi</dc:creator>
  <cp:lastModifiedBy>Andrea masciocchi</cp:lastModifiedBy>
  <cp:revision>12</cp:revision>
  <dcterms:created xsi:type="dcterms:W3CDTF">2022-01-12T20:07:31Z</dcterms:created>
  <dcterms:modified xsi:type="dcterms:W3CDTF">2022-01-12T22:59:48Z</dcterms:modified>
</cp:coreProperties>
</file>