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4" r:id="rId7"/>
    <p:sldId id="262" r:id="rId8"/>
    <p:sldId id="263" r:id="rId9"/>
    <p:sldId id="266" r:id="rId10"/>
    <p:sldId id="265" r:id="rId11"/>
    <p:sldId id="271" r:id="rId12"/>
    <p:sldId id="267" r:id="rId13"/>
    <p:sldId id="272" r:id="rId14"/>
    <p:sldId id="273" r:id="rId15"/>
    <p:sldId id="274" r:id="rId16"/>
    <p:sldId id="268" r:id="rId17"/>
    <p:sldId id="269" r:id="rId18"/>
    <p:sldId id="277" r:id="rId19"/>
    <p:sldId id="278" r:id="rId20"/>
    <p:sldId id="276" r:id="rId21"/>
    <p:sldId id="270" r:id="rId22"/>
    <p:sldId id="275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EDF083E-5C32-45C8-84C0-A7509AA3E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834D401C-6059-4A38-83D3-25A12951D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053D72B2-F80D-493D-BD9C-7B60937F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5491B18-F7FA-494B-8DB9-8839DB2A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3F0B68E-31AB-4995-8020-B15A39B0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87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B13B2FB-95DF-44FB-A1C2-E22371F1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27B89711-0CCE-4315-A4AA-B06881440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DFE43BFE-0598-46BF-B86F-91EE8B00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51C558B-210C-4036-AC2B-7C7F7C7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8A856D8-003A-463F-9281-055C2FBE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82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E271703A-0BA9-4597-98E2-36AA8DFFB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2609332B-3C56-44A1-A08C-BEC63EA2F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4967F576-E003-4939-86EE-A40F0F31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E97D3E2E-66ED-4423-BFB3-0485260E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2DC716CB-A017-4BD6-A537-92B0B010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817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38BC1DE-0BD2-4623-AD07-008231CA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5D5C154-7CC9-4AB8-9600-842C818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705DD5A5-59C8-4C9E-912C-01E9F3D0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2EDA583-5170-42AE-906A-81BCFB6B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CB0131DD-EFB8-4C94-924E-14EEA714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155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3212A90-1E41-434A-9C2A-5132AF36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49DBF-061E-442A-BA7F-6B8994E0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0BACBBD4-0D7C-46DB-9BC7-D29D30CF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A4D5919-D0FB-4344-A186-19B6E1BE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A34C5C0F-8F39-4AD2-B0B4-F7A78770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69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477A99A-5772-4DBF-84E1-3310A33F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E33D920-41E8-49E5-9534-71F609FE1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D0B1577E-DBEA-42D8-9176-04CB0695E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A3855AA7-29BF-4954-A0D3-AF890676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AFF4D8F6-29DA-4B6C-A871-A7884D0F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08CA058A-EA86-4DFC-85E5-0C4FDAFF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22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7A92C78-A342-49B3-A0D4-1029603B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7B3716D-4633-44B6-A7F5-5BF24BC1C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A663780-A097-4846-90EA-51E012F43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715E202E-2CFF-42F2-BF66-581123EDA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4D3061F9-34CE-4F3B-B722-2F4E9A440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007FAF1E-F497-4AA4-A2AF-45B0B556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26431881-95CF-4015-81E9-924077F3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291974D-EB38-401B-AD80-D9D69134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26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B868D02-7080-4A85-982E-C522C815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F73D97E8-FD44-46AE-B995-1258CCE2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719E7E7C-9BAD-49B5-9A97-10FECE7D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172811B1-E0F8-4BFA-A644-FF8842AE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448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3439B73C-20CF-452E-A5D4-2EC1AB2D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D7F96827-8495-421D-9F1E-C3172AB2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D81A2692-FF34-46F3-BFE0-4178F8FA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710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C6EEA7E-7761-447F-A819-EA6F3F51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3A544FE-01C5-4321-A5CE-7C24563DF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18041B7C-7FFD-4D33-9AFB-8FC9947C4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A257C926-234D-4946-8CC9-3B6F3D0B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AEB7B5E2-DE40-4C56-9FBB-1D12901B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63BE31A-67AF-4A1B-842E-8E6EC5F0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546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62FFF6-66CA-48BF-A9D5-F86C7FF2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CA2D72BE-DDD3-4ACC-A645-41F2C65F2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C0F2BEBB-AEA7-4E96-9C32-92A71CF6D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0D04CAF-5942-4A7F-911C-52A94647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FCC-6EAD-4C1E-BCE1-87BE87F79D7F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15FD96BB-26DB-499C-B94A-E475ACAA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FA05AD32-DC83-49A6-B51B-70699091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551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8E528946-3321-4446-B4A7-D0754E53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378C9C3A-0E27-4C0C-87D0-B501ED8BB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74D0AF-73E3-43EB-B5DE-AB2AA0537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5FCC-6EAD-4C1E-BCE1-87BE87F79D7F}" type="datetimeFigureOut">
              <a:rPr lang="it-IT" smtClean="0"/>
              <a:t>07/11/2017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12496FE-C79A-41E4-8AC7-5E997E8D7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7BC9756-068E-420A-A26A-BE25743DD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4DD-CD9B-4FDB-9629-ECC9D70EF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08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B8EB17FB-7EFA-428E-BBFC-BEB504C5C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649" y="316523"/>
            <a:ext cx="6621951" cy="635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F98F61C2-6973-4F99-A061-B093A2F3B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613629"/>
            <a:ext cx="7248525" cy="52387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FC7E9D67-78EA-4F28-B46D-17751BEEA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1205248"/>
            <a:ext cx="3343275" cy="546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1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80A8A6E0-1FE8-41D2-A182-C1A6908335ED}"/>
              </a:ext>
            </a:extLst>
          </p:cNvPr>
          <p:cNvSpPr/>
          <p:nvPr/>
        </p:nvSpPr>
        <p:spPr>
          <a:xfrm>
            <a:off x="4507428" y="2967335"/>
            <a:ext cx="317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CASES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BEF0AFF8-9F59-40E7-A31D-1F6DE48D150E}"/>
              </a:ext>
            </a:extLst>
          </p:cNvPr>
          <p:cNvSpPr/>
          <p:nvPr/>
        </p:nvSpPr>
        <p:spPr>
          <a:xfrm rot="16200000">
            <a:off x="5660781" y="397120"/>
            <a:ext cx="870438" cy="121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779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2FAF81FD-F7A2-446B-8F4C-2E29D4F4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114" y="301885"/>
            <a:ext cx="8200012" cy="648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2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A8184B0D-1431-4E1A-9D4F-30E147A3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742949"/>
            <a:ext cx="9139238" cy="501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0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43E03115-AC33-423F-9933-142F88D7C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82479"/>
            <a:ext cx="10748963" cy="622308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3522338" y="182479"/>
            <a:ext cx="5190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Management of </a:t>
            </a:r>
            <a:r>
              <a:rPr lang="en-GB" sz="2800" dirty="0" smtClean="0"/>
              <a:t>Appointments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61622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F9877BF7-4FE1-4687-B29A-F9364F391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0987"/>
            <a:ext cx="7467600" cy="629602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639614" y="280987"/>
            <a:ext cx="5190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Travel </a:t>
            </a:r>
            <a:r>
              <a:rPr lang="en-GB" sz="2800" dirty="0" smtClean="0"/>
              <a:t>scheduling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01006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80A8A6E0-1FE8-41D2-A182-C1A6908335ED}"/>
              </a:ext>
            </a:extLst>
          </p:cNvPr>
          <p:cNvSpPr/>
          <p:nvPr/>
        </p:nvSpPr>
        <p:spPr>
          <a:xfrm>
            <a:off x="4854572" y="2967335"/>
            <a:ext cx="2482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&amp; FR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BEF0AFF8-9F59-40E7-A31D-1F6DE48D150E}"/>
              </a:ext>
            </a:extLst>
          </p:cNvPr>
          <p:cNvSpPr/>
          <p:nvPr/>
        </p:nvSpPr>
        <p:spPr>
          <a:xfrm rot="16200000">
            <a:off x="5660781" y="397120"/>
            <a:ext cx="870438" cy="121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869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251C12E7-02F4-40D9-9A05-D1868E956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5299"/>
            <a:ext cx="10678026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1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D3636129-A43D-4C5A-92FC-5FDD4D4C3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547687"/>
            <a:ext cx="992505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58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4924CEFD-FA7D-4E48-AC80-A96918618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72" y="190500"/>
            <a:ext cx="8208653" cy="637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8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80A8A6E0-1FE8-41D2-A182-C1A6908335ED}"/>
              </a:ext>
            </a:extLst>
          </p:cNvPr>
          <p:cNvSpPr/>
          <p:nvPr/>
        </p:nvSpPr>
        <p:spPr>
          <a:xfrm>
            <a:off x="5054562" y="2967335"/>
            <a:ext cx="2082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GOALS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BEF0AFF8-9F59-40E7-A31D-1F6DE48D150E}"/>
              </a:ext>
            </a:extLst>
          </p:cNvPr>
          <p:cNvSpPr/>
          <p:nvPr/>
        </p:nvSpPr>
        <p:spPr>
          <a:xfrm rot="16200000">
            <a:off x="5660781" y="397120"/>
            <a:ext cx="870438" cy="121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5592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80A8A6E0-1FE8-41D2-A182-C1A6908335ED}"/>
              </a:ext>
            </a:extLst>
          </p:cNvPr>
          <p:cNvSpPr/>
          <p:nvPr/>
        </p:nvSpPr>
        <p:spPr>
          <a:xfrm>
            <a:off x="5130097" y="2967335"/>
            <a:ext cx="1931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ALLOY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BEF0AFF8-9F59-40E7-A31D-1F6DE48D150E}"/>
              </a:ext>
            </a:extLst>
          </p:cNvPr>
          <p:cNvSpPr/>
          <p:nvPr/>
        </p:nvSpPr>
        <p:spPr>
          <a:xfrm rot="16200000">
            <a:off x="5660781" y="397120"/>
            <a:ext cx="870438" cy="121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0945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805CB0D8-05F3-438E-899F-07C3F607D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00" y="476250"/>
            <a:ext cx="11361600" cy="605313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05AA6840-3623-49AD-9FBB-305FDABEF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046" y="600252"/>
            <a:ext cx="6601054" cy="174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18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6F520863-55B2-4100-9031-7E9176D0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3" y="733425"/>
            <a:ext cx="11719344" cy="546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2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FB7D2207-487B-47D2-BBDC-0766522EA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63" y="465992"/>
            <a:ext cx="8743950" cy="4572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0D217A56-F3AE-469B-8A1E-B2D3908C1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804" y="1767744"/>
            <a:ext cx="2814088" cy="480090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EB8E202A-0C8D-4AFD-AF2B-BCC1BCC5E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001" y="1767744"/>
            <a:ext cx="2912874" cy="473001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AA3C0BFC-CFE2-4FB5-A870-6ABAF775C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363" y="923192"/>
            <a:ext cx="10963275" cy="91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1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23583D62-3510-488C-976A-303D890D8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91" y="600075"/>
            <a:ext cx="8639175" cy="4953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9915DE21-9A4A-4774-981E-3DF5C92EF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91" y="1317223"/>
            <a:ext cx="3571875" cy="535027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CA0D1191-5D38-471A-B518-D5A05DA58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328" y="1396007"/>
            <a:ext cx="3406307" cy="508371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48A8EAA3-5E04-4138-BB88-6AF1B4EE2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578" y="1317223"/>
            <a:ext cx="3177666" cy="5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1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934639C2-B565-4851-A960-EC86E439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295275"/>
            <a:ext cx="8810625" cy="66675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A49B4005-53E8-4211-A467-C7065085A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962025"/>
            <a:ext cx="9353550" cy="5334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9A7054D5-3ED6-4B3B-8D42-7443ADF1F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75" y="1628775"/>
            <a:ext cx="3629025" cy="493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6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4F0AC497-9404-4A51-87EB-926BA41B3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628650"/>
            <a:ext cx="7915275" cy="51435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485A250E-5308-4F72-B08B-D84A247BD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1341175"/>
            <a:ext cx="3086100" cy="51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8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8AA8AF28-E5F3-4B13-ABB1-E5405E635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578460"/>
            <a:ext cx="6219825" cy="48577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8991E0F3-F0A8-47D4-999A-E5D8B57F0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112" y="1064235"/>
            <a:ext cx="3262313" cy="55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279A1D12-1BB4-4EB1-91C2-C326D71E2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642937"/>
            <a:ext cx="7648575" cy="58102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2CB8BB66-7E88-4336-BA8E-0D2C01E10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223962"/>
            <a:ext cx="10563225" cy="56197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BFFEB822-A14C-40D3-A44B-587B50F1A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88" y="1804987"/>
            <a:ext cx="2890838" cy="489543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87888FF1-1649-454D-B664-A223043BC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526" y="1804987"/>
            <a:ext cx="2886075" cy="490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0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ACAC4AC4-8E0A-4E52-99CA-485E22629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18" y="660522"/>
            <a:ext cx="7781925" cy="60007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F29CE429-EC8B-4FED-BC49-62239E70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18" y="1152525"/>
            <a:ext cx="7705725" cy="5334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59263CC5-4741-41B2-A89F-7CE187D36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559" y="1787927"/>
            <a:ext cx="2913266" cy="495255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7C80BC8E-85A6-4ED9-9BA5-4618AA9A2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825" y="1829247"/>
            <a:ext cx="3152775" cy="48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09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12</Words>
  <Application>Microsoft Office PowerPoint</Application>
  <PresentationFormat>Widescreen</PresentationFormat>
  <Paragraphs>6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Mafessoni</dc:creator>
  <cp:lastModifiedBy>Daniele Moltisanti</cp:lastModifiedBy>
  <cp:revision>13</cp:revision>
  <dcterms:created xsi:type="dcterms:W3CDTF">2017-11-06T08:06:06Z</dcterms:created>
  <dcterms:modified xsi:type="dcterms:W3CDTF">2017-11-08T00:03:56Z</dcterms:modified>
</cp:coreProperties>
</file>