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3" r:id="rId9"/>
    <p:sldId id="266" r:id="rId10"/>
    <p:sldId id="265" r:id="rId11"/>
    <p:sldId id="271" r:id="rId12"/>
    <p:sldId id="267" r:id="rId13"/>
    <p:sldId id="272" r:id="rId14"/>
    <p:sldId id="273" r:id="rId15"/>
    <p:sldId id="274" r:id="rId16"/>
    <p:sldId id="268" r:id="rId17"/>
    <p:sldId id="269" r:id="rId18"/>
    <p:sldId id="277" r:id="rId19"/>
    <p:sldId id="278" r:id="rId20"/>
    <p:sldId id="276" r:id="rId21"/>
    <p:sldId id="270" r:id="rId22"/>
    <p:sldId id="27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F083E-5C32-45C8-84C0-A7509AA3E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4D401C-6059-4A38-83D3-25A12951D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3D72B2-F80D-493D-BD9C-7B60937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491B18-F7FA-494B-8DB9-8839DB2A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F0B68E-31AB-4995-8020-B15A39B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8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3B2FB-95DF-44FB-A1C2-E22371F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B89711-0CCE-4315-A4AA-B0688144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E43BFE-0598-46BF-B86F-91EE8B00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C558B-210C-4036-AC2B-7C7F7C7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856D8-003A-463F-9281-055C2FBE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2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71703A-0BA9-4597-98E2-36AA8DFFB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09332B-3C56-44A1-A08C-BEC63EA2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7F576-E003-4939-86EE-A40F0F3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7D3E2E-66ED-4423-BFB3-0485260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C716CB-A017-4BD6-A537-92B0B010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7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BC1DE-0BD2-4623-AD07-008231CA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5C154-7CC9-4AB8-9600-842C818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5DD5A5-59C8-4C9E-912C-01E9F3D0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EDA583-5170-42AE-906A-81BCFB6B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0131DD-EFB8-4C94-924E-14EEA714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5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2A90-1E41-434A-9C2A-5132AF36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49DBF-061E-442A-BA7F-6B8994E0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CBBD4-0D7C-46DB-9BC7-D29D30CF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4D5919-D0FB-4344-A186-19B6E1B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4C5C0F-8F39-4AD2-B0B4-F7A78770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69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7A99A-5772-4DBF-84E1-3310A33F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3D920-41E8-49E5-9534-71F609FE1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B1577E-DBEA-42D8-9176-04CB0695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855AA7-29BF-4954-A0D3-AF890676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F4D8F6-29DA-4B6C-A871-A7884D0F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CA058A-EA86-4DFC-85E5-0C4FDAF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A92C78-A342-49B3-A0D4-1029603B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B3716D-4633-44B6-A7F5-5BF24BC1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663780-A097-4846-90EA-51E012F4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5E202E-2CFF-42F2-BF66-581123EDA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3061F9-34CE-4F3B-B722-2F4E9A440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7FAF1E-F497-4AA4-A2AF-45B0B556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431881-95CF-4015-81E9-924077F3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291974D-EB38-401B-AD80-D9D69134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26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68D02-7080-4A85-982E-C522C815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3D97E8-FD44-46AE-B995-1258CCE2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9E7E7C-9BAD-49B5-9A97-10FECE7D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2811B1-E0F8-4BFA-A644-FF8842AE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4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39B73C-20CF-452E-A5D4-2EC1AB2D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F96827-8495-421D-9F1E-C3172AB2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1A2692-FF34-46F3-BFE0-4178F8FA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1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EEA7E-7761-447F-A819-EA6F3F51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544FE-01C5-4321-A5CE-7C24563D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041B7C-7FFD-4D33-9AFB-8FC9947C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7C926-234D-4946-8CC9-3B6F3D0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B7B5E2-DE40-4C56-9FBB-1D12901B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3BE31A-67AF-4A1B-842E-8E6EC5F0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2FFF6-66CA-48BF-A9D5-F86C7FF2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D72BE-DDD3-4ACC-A645-41F2C65F2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F2BEBB-AEA7-4E96-9C32-92A71CF6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D04CAF-5942-4A7F-911C-52A9464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FD96BB-26DB-499C-B94A-E475ACAA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5AD32-DC83-49A6-B51B-70699091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5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E528946-3321-4446-B4A7-D0754E53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8C9C3A-0E27-4C0C-87D0-B501ED8B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74D0AF-73E3-43EB-B5DE-AB2AA053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5FCC-6EAD-4C1E-BCE1-87BE87F79D7F}" type="datetimeFigureOut">
              <a:rPr lang="it-IT" smtClean="0"/>
              <a:t>06/11/2017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2496FE-C79A-41E4-8AC7-5E997E8D7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BC9756-068E-420A-A26A-BE25743DD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0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8EB17FB-7EFA-428E-BBFC-BEB504C5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49" y="316523"/>
            <a:ext cx="6621951" cy="63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98F61C2-6973-4F99-A061-B093A2F3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613629"/>
            <a:ext cx="7248525" cy="5238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C7E9D67-78EA-4F28-B46D-17751BEE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205248"/>
            <a:ext cx="3343275" cy="54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1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4507428" y="2967335"/>
            <a:ext cx="317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79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FAF81FD-F7A2-446B-8F4C-2E29D4F4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14" y="301885"/>
            <a:ext cx="8200012" cy="64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8184B0D-1431-4E1A-9D4F-30E147A3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742949"/>
            <a:ext cx="9139238" cy="50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3E03115-AC33-423F-9933-142F88D7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82479"/>
            <a:ext cx="10748963" cy="62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9877BF7-4FE1-4687-B29A-F9364F39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0987"/>
            <a:ext cx="74676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0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4854572" y="2967335"/>
            <a:ext cx="2482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&amp; FR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86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51C12E7-02F4-40D9-9A05-D1868E9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5299"/>
            <a:ext cx="10678026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3636129-A43D-4C5A-92FC-5FDD4D4C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547687"/>
            <a:ext cx="99250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8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924CEFD-FA7D-4E48-AC80-A9691861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72" y="190500"/>
            <a:ext cx="8208653" cy="63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8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5054562" y="2967335"/>
            <a:ext cx="2082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59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5130097" y="2967335"/>
            <a:ext cx="1931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94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05CB0D8-05F3-438E-899F-07C3F607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0" y="476250"/>
            <a:ext cx="11361600" cy="605313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AA6840-3623-49AD-9FBB-305FDABE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46" y="600252"/>
            <a:ext cx="6601054" cy="17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F520863-55B2-4100-9031-7E9176D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3" y="733425"/>
            <a:ext cx="11719344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B7D2207-487B-47D2-BBDC-0766522E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63" y="465992"/>
            <a:ext cx="8743950" cy="457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D217A56-F3AE-469B-8A1E-B2D3908C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04" y="1767744"/>
            <a:ext cx="2814088" cy="48009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8E202A-0C8D-4AFD-AF2B-BCC1BCC5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01" y="1767744"/>
            <a:ext cx="2912874" cy="47300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A3C0BFC-CFE2-4FB5-A870-6ABAF775C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63" y="923192"/>
            <a:ext cx="10963275" cy="9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3583D62-3510-488C-976A-303D890D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91" y="600075"/>
            <a:ext cx="8639175" cy="4953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915DE21-9A4A-4774-981E-3DF5C92E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91" y="1317223"/>
            <a:ext cx="3571875" cy="53502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A0D1191-5D38-471A-B518-D5A05DA5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28" y="1396007"/>
            <a:ext cx="3406307" cy="50837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8A8EAA3-5E04-4138-BB88-6AF1B4EE2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578" y="1317223"/>
            <a:ext cx="3177666" cy="5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34639C2-B565-4851-A960-EC86E439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95275"/>
            <a:ext cx="8810625" cy="6667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49B4005-53E8-4211-A467-C7065085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962025"/>
            <a:ext cx="9353550" cy="533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A7054D5-3ED6-4B3B-8D42-7443ADF1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5" y="1628775"/>
            <a:ext cx="3629025" cy="49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6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F0AC497-9404-4A51-87EB-926BA41B3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628650"/>
            <a:ext cx="7915275" cy="5143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5A250E-5308-4F72-B08B-D84A247B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341175"/>
            <a:ext cx="3086100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AA8AF28-E5F3-4B13-ABB1-E5405E63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578460"/>
            <a:ext cx="6219825" cy="4857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991E0F3-F0A8-47D4-999A-E5D8B57F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12" y="1064235"/>
            <a:ext cx="3262313" cy="55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79A1D12-1BB4-4EB1-91C2-C326D71E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642937"/>
            <a:ext cx="7648575" cy="5810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CB8BB66-7E88-4336-BA8E-0D2C01E1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223962"/>
            <a:ext cx="10563225" cy="5619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FFEB822-A14C-40D3-A44B-587B50F1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88" y="1804987"/>
            <a:ext cx="2890838" cy="48954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7888FF1-1649-454D-B664-A223043BC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26" y="1804987"/>
            <a:ext cx="2886075" cy="49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CAC4AC4-8E0A-4E52-99CA-485E2262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18" y="660522"/>
            <a:ext cx="7781925" cy="6000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29CE429-EC8B-4FED-BC49-62239E70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18" y="1152525"/>
            <a:ext cx="7705725" cy="533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9263CC5-4741-41B2-A89F-7CE187D36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559" y="1787927"/>
            <a:ext cx="2913266" cy="49525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80BC8E-85A6-4ED9-9BA5-4618AA9A2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1829247"/>
            <a:ext cx="3152775" cy="48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</Words>
  <Application>Microsoft Office PowerPoint</Application>
  <PresentationFormat>Widescreen</PresentationFormat>
  <Paragraphs>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Mafessoni</dc:creator>
  <cp:lastModifiedBy>Andrea Mafessoni</cp:lastModifiedBy>
  <cp:revision>11</cp:revision>
  <dcterms:created xsi:type="dcterms:W3CDTF">2017-11-06T08:06:06Z</dcterms:created>
  <dcterms:modified xsi:type="dcterms:W3CDTF">2017-11-06T10:19:04Z</dcterms:modified>
</cp:coreProperties>
</file>