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0" y="3190674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" y="3255069"/>
            <a:ext cx="7477906" cy="34295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" y="924535"/>
            <a:ext cx="721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Oracle </a:t>
            </a:r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8650" y="149766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1" y="1474531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5818041" y="2260640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45020" y="2530103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2952819" y="2358788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5412355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5" y="1366057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6033659" y="1493948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179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48</cp:revision>
  <dcterms:created xsi:type="dcterms:W3CDTF">2017-11-09T10:55:10Z</dcterms:created>
  <dcterms:modified xsi:type="dcterms:W3CDTF">2017-11-22T14:10:54Z</dcterms:modified>
</cp:coreProperties>
</file>