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1" y="1778548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3" y="1824806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970539" y="2694172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Logic</a:t>
            </a:r>
            <a:r>
              <a:rPr lang="it-IT" sz="1400" dirty="0" smtClean="0"/>
              <a:t> Application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003978" y="2681833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sp>
        <p:nvSpPr>
          <p:cNvPr id="10" name="Nuvola 9"/>
          <p:cNvSpPr/>
          <p:nvPr/>
        </p:nvSpPr>
        <p:spPr>
          <a:xfrm>
            <a:off x="6174024" y="1877226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3" y="1036044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4" y="2318172"/>
            <a:ext cx="961059" cy="96105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780624" y="2669445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>
            <a:stCxn id="5" idx="3"/>
          </p:cNvCxnSpPr>
          <p:nvPr/>
        </p:nvCxnSpPr>
        <p:spPr>
          <a:xfrm flipV="1">
            <a:off x="1912422" y="2243676"/>
            <a:ext cx="1249498" cy="34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4168719" y="2222495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4" idx="3"/>
            <a:endCxn id="10" idx="2"/>
          </p:cNvCxnSpPr>
          <p:nvPr/>
        </p:nvCxnSpPr>
        <p:spPr>
          <a:xfrm flipV="1">
            <a:off x="5744070" y="2229394"/>
            <a:ext cx="433845" cy="7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0" idx="0"/>
            <a:endCxn id="17" idx="1"/>
          </p:cNvCxnSpPr>
          <p:nvPr/>
        </p:nvCxnSpPr>
        <p:spPr>
          <a:xfrm flipV="1">
            <a:off x="7427413" y="2222494"/>
            <a:ext cx="421057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 flipV="1">
            <a:off x="9755043" y="1516574"/>
            <a:ext cx="733590" cy="7059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17" idx="3"/>
            <a:endCxn id="15" idx="1"/>
          </p:cNvCxnSpPr>
          <p:nvPr/>
        </p:nvCxnSpPr>
        <p:spPr>
          <a:xfrm>
            <a:off x="9755043" y="2222494"/>
            <a:ext cx="733591" cy="5762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490694" y="1921617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0490694" y="31968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3783513" y="346027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321737" y="8899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2" y="47301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sp>
        <p:nvSpPr>
          <p:cNvPr id="61" name="Parentesi graffa chiusa 60"/>
          <p:cNvSpPr/>
          <p:nvPr/>
        </p:nvSpPr>
        <p:spPr>
          <a:xfrm rot="16200000">
            <a:off x="2484273" y="-47774"/>
            <a:ext cx="356662" cy="3114710"/>
          </a:xfrm>
          <a:prstGeom prst="rightBrace">
            <a:avLst>
              <a:gd name="adj1" fmla="val 74179"/>
              <a:gd name="adj2" fmla="val 50413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83" y="1688801"/>
            <a:ext cx="1081939" cy="10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282462" y="2868702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" y="3050543"/>
            <a:ext cx="7724775" cy="36957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2" y="709417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arrotondato 52"/>
          <p:cNvSpPr/>
          <p:nvPr/>
        </p:nvSpPr>
        <p:spPr>
          <a:xfrm>
            <a:off x="8216321" y="1957589"/>
            <a:ext cx="3832319" cy="22795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03275" y="2116897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20" y="2599435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05" y="3309862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42156" y="2679641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624238" y="338984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477247" y="2181755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10" y="2879425"/>
            <a:ext cx="615543" cy="615543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8305561" y="3569757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85016" y="2421500"/>
            <a:ext cx="1904172" cy="1583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19603" y="1917524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44407" y="2639688"/>
            <a:ext cx="1549715" cy="117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1894388"/>
            <a:ext cx="507936" cy="507936"/>
          </a:xfrm>
          <a:prstGeom prst="rect">
            <a:avLst/>
          </a:prstGeom>
        </p:spPr>
      </p:pic>
      <p:sp>
        <p:nvSpPr>
          <p:cNvPr id="48" name="Rettangolo arrotondato 47"/>
          <p:cNvSpPr/>
          <p:nvPr/>
        </p:nvSpPr>
        <p:spPr>
          <a:xfrm>
            <a:off x="2969935" y="2404506"/>
            <a:ext cx="1977527" cy="1282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196914" y="2662688"/>
            <a:ext cx="1549715" cy="75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4825385" y="53066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Remote Data Access</a:t>
            </a:r>
          </a:p>
        </p:txBody>
      </p:sp>
      <p:sp>
        <p:nvSpPr>
          <p:cNvPr id="52" name="Nuvola 51"/>
          <p:cNvSpPr/>
          <p:nvPr/>
        </p:nvSpPr>
        <p:spPr>
          <a:xfrm>
            <a:off x="5373655" y="2435472"/>
            <a:ext cx="2451831" cy="1208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740129" y="14585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63" name="Connettore 2 62"/>
          <p:cNvCxnSpPr>
            <a:stCxn id="17" idx="3"/>
            <a:endCxn id="6" idx="1"/>
          </p:cNvCxnSpPr>
          <p:nvPr/>
        </p:nvCxnSpPr>
        <p:spPr>
          <a:xfrm flipV="1">
            <a:off x="9390053" y="2853403"/>
            <a:ext cx="744167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7" idx="3"/>
            <a:endCxn id="8" idx="1"/>
          </p:cNvCxnSpPr>
          <p:nvPr/>
        </p:nvCxnSpPr>
        <p:spPr>
          <a:xfrm>
            <a:off x="9390053" y="3187197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ccia a destra 70"/>
          <p:cNvSpPr/>
          <p:nvPr/>
        </p:nvSpPr>
        <p:spPr>
          <a:xfrm>
            <a:off x="2313776" y="3251327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/>
          <p:cNvSpPr/>
          <p:nvPr/>
        </p:nvSpPr>
        <p:spPr>
          <a:xfrm>
            <a:off x="4825385" y="3257076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Freccia a destra 72"/>
          <p:cNvSpPr/>
          <p:nvPr/>
        </p:nvSpPr>
        <p:spPr>
          <a:xfrm>
            <a:off x="7677263" y="325697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ccia a destra 73"/>
          <p:cNvSpPr/>
          <p:nvPr/>
        </p:nvSpPr>
        <p:spPr>
          <a:xfrm rot="10800000">
            <a:off x="2235020" y="260656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a destra 74"/>
          <p:cNvSpPr/>
          <p:nvPr/>
        </p:nvSpPr>
        <p:spPr>
          <a:xfrm rot="10800000">
            <a:off x="4746629" y="2612314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a destra 75"/>
          <p:cNvSpPr/>
          <p:nvPr/>
        </p:nvSpPr>
        <p:spPr>
          <a:xfrm rot="10800000">
            <a:off x="7598507" y="2612213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33" y="1123173"/>
            <a:ext cx="1189233" cy="1189233"/>
          </a:xfrm>
          <a:prstGeom prst="rect">
            <a:avLst/>
          </a:prstGeom>
        </p:spPr>
      </p:pic>
      <p:sp>
        <p:nvSpPr>
          <p:cNvPr id="30" name="CasellaDiTesto 29"/>
          <p:cNvSpPr txBox="1"/>
          <p:nvPr/>
        </p:nvSpPr>
        <p:spPr>
          <a:xfrm>
            <a:off x="4449684" y="143730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6" y="2806423"/>
            <a:ext cx="844639" cy="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216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27</cp:revision>
  <dcterms:created xsi:type="dcterms:W3CDTF">2017-11-09T10:55:10Z</dcterms:created>
  <dcterms:modified xsi:type="dcterms:W3CDTF">2017-11-17T18:19:32Z</dcterms:modified>
</cp:coreProperties>
</file>