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1" r:id="rId6"/>
    <p:sldId id="264" r:id="rId7"/>
    <p:sldId id="262" r:id="rId8"/>
    <p:sldId id="263" r:id="rId9"/>
    <p:sldId id="266" r:id="rId10"/>
    <p:sldId id="265" r:id="rId11"/>
    <p:sldId id="276" r:id="rId12"/>
    <p:sldId id="280" r:id="rId13"/>
    <p:sldId id="281" r:id="rId14"/>
    <p:sldId id="289" r:id="rId15"/>
    <p:sldId id="274" r:id="rId16"/>
    <p:sldId id="283" r:id="rId17"/>
    <p:sldId id="284" r:id="rId18"/>
    <p:sldId id="290" r:id="rId19"/>
    <p:sldId id="288" r:id="rId20"/>
    <p:sldId id="297" r:id="rId21"/>
    <p:sldId id="296" r:id="rId22"/>
    <p:sldId id="291" r:id="rId23"/>
    <p:sldId id="286" r:id="rId24"/>
    <p:sldId id="273" r:id="rId25"/>
    <p:sldId id="294" r:id="rId26"/>
    <p:sldId id="287" r:id="rId27"/>
    <p:sldId id="292" r:id="rId28"/>
    <p:sldId id="295" r:id="rId29"/>
    <p:sldId id="293" r:id="rId30"/>
    <p:sldId id="298" r:id="rId31"/>
    <p:sldId id="26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F083E-5C32-45C8-84C0-A7509AA3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4D401C-6059-4A38-83D3-25A12951D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3D72B2-F80D-493D-BD9C-7B60937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491B18-F7FA-494B-8DB9-8839DB2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F0B68E-31AB-4995-8020-B15A39B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8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3B2FB-95DF-44FB-A1C2-E22371F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B89711-0CCE-4315-A4AA-B0688144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E43BFE-0598-46BF-B86F-91EE8B00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C558B-210C-4036-AC2B-7C7F7C7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856D8-003A-463F-9281-055C2FBE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2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71703A-0BA9-4597-98E2-36AA8DFFB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09332B-3C56-44A1-A08C-BEC63EA2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7F576-E003-4939-86EE-A40F0F3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7D3E2E-66ED-4423-BFB3-0485260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C716CB-A017-4BD6-A537-92B0B010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BC1DE-0BD2-4623-AD07-008231CA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5C154-7CC9-4AB8-9600-842C818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DD5A5-59C8-4C9E-912C-01E9F3D0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EDA583-5170-42AE-906A-81BCFB6B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0131DD-EFB8-4C94-924E-14EEA71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5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2A90-1E41-434A-9C2A-5132AF36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49DBF-061E-442A-BA7F-6B8994E0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CBBD4-0D7C-46DB-9BC7-D29D30CF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D5919-D0FB-4344-A186-19B6E1B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4C5C0F-8F39-4AD2-B0B4-F7A78770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6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7A99A-5772-4DBF-84E1-3310A33F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3D920-41E8-49E5-9534-71F609FE1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B1577E-DBEA-42D8-9176-04CB0695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855AA7-29BF-4954-A0D3-AF890676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F4D8F6-29DA-4B6C-A871-A7884D0F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CA058A-EA86-4DFC-85E5-0C4FDAF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92C78-A342-49B3-A0D4-1029603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B3716D-4633-44B6-A7F5-5BF24BC1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663780-A097-4846-90EA-51E012F4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5E202E-2CFF-42F2-BF66-581123ED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3061F9-34CE-4F3B-B722-2F4E9A440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7FAF1E-F497-4AA4-A2AF-45B0B556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431881-95CF-4015-81E9-924077F3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91974D-EB38-401B-AD80-D9D69134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2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68D02-7080-4A85-982E-C522C81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3D97E8-FD44-46AE-B995-1258CCE2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9E7E7C-9BAD-49B5-9A97-10FECE7D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2811B1-E0F8-4BFA-A644-FF8842AE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4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39B73C-20CF-452E-A5D4-2EC1AB2D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F96827-8495-421D-9F1E-C3172AB2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1A2692-FF34-46F3-BFE0-4178F8F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1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EEA7E-7761-447F-A819-EA6F3F51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544FE-01C5-4321-A5CE-7C24563D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041B7C-7FFD-4D33-9AFB-8FC994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7C926-234D-4946-8CC9-3B6F3D0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B7B5E2-DE40-4C56-9FBB-1D12901B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3BE31A-67AF-4A1B-842E-8E6EC5F0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2FFF6-66CA-48BF-A9D5-F86C7FF2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D72BE-DDD3-4ACC-A645-41F2C65F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F2BEBB-AEA7-4E96-9C32-92A71CF6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D04CAF-5942-4A7F-911C-52A9464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FD96BB-26DB-499C-B94A-E475ACAA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5AD32-DC83-49A6-B51B-70699091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528946-3321-4446-B4A7-D0754E53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8C9C3A-0E27-4C0C-87D0-B501ED8B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74D0AF-73E3-43EB-B5DE-AB2AA053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FCC-6EAD-4C1E-BCE1-87BE87F79D7F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2496FE-C79A-41E4-8AC7-5E997E8D7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C9756-068E-420A-A26A-BE25743D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0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19E26BE-ACF0-4C7C-8BDD-BEB9F011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81" y="95250"/>
            <a:ext cx="7060308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98F61C2-6973-4F99-A061-B093A2F3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613629"/>
            <a:ext cx="7248525" cy="5238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C7E9D67-78EA-4F28-B46D-17751BEE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205248"/>
            <a:ext cx="3343275" cy="54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1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3861867" y="2967335"/>
            <a:ext cx="4468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94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042BD12-5EE5-4AB4-9F10-08251776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1" y="1935331"/>
            <a:ext cx="11620420" cy="34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BC1FF6-08CC-441E-9059-0D38F2BA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8" y="487156"/>
            <a:ext cx="9652645" cy="58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3204767" y="2967335"/>
            <a:ext cx="5782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</a:t>
            </a:r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MANAGING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68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081188E-A2DA-4343-9EDF-5C0ABACA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5250"/>
            <a:ext cx="79152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0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367BAE5-B4ED-485B-9A2B-14A961E4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11" y="932154"/>
            <a:ext cx="10570864" cy="59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C083852-DD97-4029-89A1-64E4304E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8" y="-1"/>
            <a:ext cx="10107412" cy="658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1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C6ABA07-9BE6-4B06-9EEA-933182E8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2851465" y="2967335"/>
            <a:ext cx="6489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MANAGING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50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4CBDD48-277E-473D-A898-172D6C7A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316920"/>
            <a:ext cx="11363325" cy="258811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159AC6C-928B-498E-810E-55AD2BEB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17" y="528890"/>
            <a:ext cx="5454339" cy="23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9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7F13BD8-3CE4-47F5-AF0B-26E25A3B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03" y="987732"/>
            <a:ext cx="9139238" cy="50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0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E13639-2F67-4679-96FD-282772AB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07" y="133350"/>
            <a:ext cx="8528379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3360741-30B7-4577-A409-6E33207B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1977154" y="2967335"/>
            <a:ext cx="8237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APPOINTMENT MANAGING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79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3E03115-AC33-423F-9933-142F88D7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2479"/>
            <a:ext cx="10748963" cy="62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2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A4A39D-8029-41DF-AD96-FD1C6096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263442"/>
            <a:ext cx="8305802" cy="63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CEC0FCF-6AD7-4E39-9794-28FB7BAD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1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3300338" y="2967335"/>
            <a:ext cx="5591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MANAGING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59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32436C9-C774-45D0-9AC8-650BFF08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8" y="225185"/>
            <a:ext cx="7608888" cy="65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6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B6CF323-B9D3-4B37-A932-11D3E0C5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0A8A6E0-1FE8-41D2-A182-C1A6908335ED}"/>
              </a:ext>
            </a:extLst>
          </p:cNvPr>
          <p:cNvSpPr/>
          <p:nvPr/>
        </p:nvSpPr>
        <p:spPr>
          <a:xfrm>
            <a:off x="5054562" y="2967335"/>
            <a:ext cx="2082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4843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EDA9308-5062-4389-BF7D-501A3DB6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20" y="971550"/>
            <a:ext cx="7974756" cy="17906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16FDA9-6FDF-4699-AE9D-40ACB7D2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762178"/>
            <a:ext cx="6972300" cy="37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FAF81FD-F7A2-446B-8F4C-2E29D4F4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14" y="301885"/>
            <a:ext cx="8200012" cy="64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B7D2207-487B-47D2-BBDC-0766522E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63" y="465992"/>
            <a:ext cx="8743950" cy="45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D217A56-F3AE-469B-8A1E-B2D3908C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04" y="1767744"/>
            <a:ext cx="2814088" cy="48009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8E202A-0C8D-4AFD-AF2B-BCC1BCC5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01" y="1767744"/>
            <a:ext cx="2912874" cy="47300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A3C0BFC-CFE2-4FB5-A870-6ABAF775C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63" y="923192"/>
            <a:ext cx="10963275" cy="9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3583D62-3510-488C-976A-303D890D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1" y="600075"/>
            <a:ext cx="8639175" cy="4953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915DE21-9A4A-4774-981E-3DF5C92E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1" y="1317223"/>
            <a:ext cx="3571875" cy="53502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0D1191-5D38-471A-B518-D5A05DA5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28" y="1396007"/>
            <a:ext cx="3406307" cy="50837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A8EAA3-5E04-4138-BB88-6AF1B4EE2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578" y="1317223"/>
            <a:ext cx="3177666" cy="5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F0AC497-9404-4A51-87EB-926BA41B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628650"/>
            <a:ext cx="7915275" cy="5143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5A250E-5308-4F72-B08B-D84A247B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341175"/>
            <a:ext cx="3086100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AA8AF28-E5F3-4B13-ABB1-E5405E6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578460"/>
            <a:ext cx="6219825" cy="4857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991E0F3-F0A8-47D4-999A-E5D8B57F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2" y="1064235"/>
            <a:ext cx="3262313" cy="55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79A1D12-1BB4-4EB1-91C2-C326D71E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642937"/>
            <a:ext cx="7648575" cy="5810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CB8BB66-7E88-4336-BA8E-0D2C01E1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223962"/>
            <a:ext cx="10563225" cy="5619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FFEB822-A14C-40D3-A44B-587B50F1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88" y="1804987"/>
            <a:ext cx="2890838" cy="48954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7888FF1-1649-454D-B664-A223043BC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6" y="1804987"/>
            <a:ext cx="2886075" cy="49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CAC4AC4-8E0A-4E52-99CA-485E226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8" y="660522"/>
            <a:ext cx="7781925" cy="6000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29CE429-EC8B-4FED-BC49-62239E70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18" y="1152525"/>
            <a:ext cx="7705725" cy="533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263CC5-4741-41B2-A89F-7CE187D3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856" y="1829247"/>
            <a:ext cx="2913266" cy="49525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80BC8E-85A6-4ED9-9BA5-4618AA9A2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1829247"/>
            <a:ext cx="3152775" cy="48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10</Words>
  <Application>Microsoft Office PowerPoint</Application>
  <PresentationFormat>Widescreen</PresentationFormat>
  <Paragraphs>6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Mafessoni</dc:creator>
  <cp:lastModifiedBy>Andrea Mafessoni</cp:lastModifiedBy>
  <cp:revision>19</cp:revision>
  <dcterms:created xsi:type="dcterms:W3CDTF">2017-11-06T08:06:06Z</dcterms:created>
  <dcterms:modified xsi:type="dcterms:W3CDTF">2018-01-21T16:58:53Z</dcterms:modified>
</cp:coreProperties>
</file>