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09/11/2017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arrotondato 52"/>
          <p:cNvSpPr/>
          <p:nvPr/>
        </p:nvSpPr>
        <p:spPr>
          <a:xfrm>
            <a:off x="8216321" y="1957589"/>
            <a:ext cx="3832319" cy="22795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703275" y="2116897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20" y="2599435"/>
            <a:ext cx="507936" cy="5079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05" y="3309862"/>
            <a:ext cx="507936" cy="5079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642156" y="2679641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External</a:t>
            </a:r>
            <a:r>
              <a:rPr lang="it-IT" sz="1400" dirty="0" smtClean="0"/>
              <a:t>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624238" y="338984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477247" y="2181755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Server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10" y="2879425"/>
            <a:ext cx="615543" cy="615543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8305561" y="3569757"/>
            <a:ext cx="155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Server</a:t>
            </a:r>
            <a:endParaRPr lang="it-IT" sz="1400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85016" y="2421500"/>
            <a:ext cx="1904172" cy="11757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731711" y="1827606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44407" y="2639688"/>
            <a:ext cx="1549715" cy="75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Mobile User Interface</a:t>
            </a:r>
            <a:endParaRPr lang="it-IT" dirty="0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82" y="1804470"/>
            <a:ext cx="507936" cy="507936"/>
          </a:xfrm>
          <a:prstGeom prst="rect">
            <a:avLst/>
          </a:prstGeom>
        </p:spPr>
      </p:pic>
      <p:sp>
        <p:nvSpPr>
          <p:cNvPr id="48" name="Rettangolo arrotondato 47"/>
          <p:cNvSpPr/>
          <p:nvPr/>
        </p:nvSpPr>
        <p:spPr>
          <a:xfrm>
            <a:off x="2969935" y="2404506"/>
            <a:ext cx="1977527" cy="12826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3196914" y="2662688"/>
            <a:ext cx="1549715" cy="75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4746629" y="996864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Remote Data Access</a:t>
            </a:r>
          </a:p>
        </p:txBody>
      </p:sp>
      <p:sp>
        <p:nvSpPr>
          <p:cNvPr id="52" name="Nuvola 51"/>
          <p:cNvSpPr/>
          <p:nvPr/>
        </p:nvSpPr>
        <p:spPr>
          <a:xfrm>
            <a:off x="5373655" y="2435472"/>
            <a:ext cx="2451831" cy="1208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740129" y="1458529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63" name="Connettore 2 62"/>
          <p:cNvCxnSpPr>
            <a:stCxn id="17" idx="3"/>
            <a:endCxn id="6" idx="1"/>
          </p:cNvCxnSpPr>
          <p:nvPr/>
        </p:nvCxnSpPr>
        <p:spPr>
          <a:xfrm flipV="1">
            <a:off x="9390053" y="2853403"/>
            <a:ext cx="744167" cy="33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7" idx="3"/>
            <a:endCxn id="8" idx="1"/>
          </p:cNvCxnSpPr>
          <p:nvPr/>
        </p:nvCxnSpPr>
        <p:spPr>
          <a:xfrm>
            <a:off x="9390053" y="3187197"/>
            <a:ext cx="724352" cy="37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ccia a destra 70"/>
          <p:cNvSpPr/>
          <p:nvPr/>
        </p:nvSpPr>
        <p:spPr>
          <a:xfrm>
            <a:off x="2313776" y="3251327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/>
          <p:cNvSpPr/>
          <p:nvPr/>
        </p:nvSpPr>
        <p:spPr>
          <a:xfrm>
            <a:off x="4825385" y="3257076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Freccia a destra 72"/>
          <p:cNvSpPr/>
          <p:nvPr/>
        </p:nvSpPr>
        <p:spPr>
          <a:xfrm>
            <a:off x="7677263" y="325697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ccia a destra 73"/>
          <p:cNvSpPr/>
          <p:nvPr/>
        </p:nvSpPr>
        <p:spPr>
          <a:xfrm rot="10800000">
            <a:off x="2235020" y="2606565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a destra 74"/>
          <p:cNvSpPr/>
          <p:nvPr/>
        </p:nvSpPr>
        <p:spPr>
          <a:xfrm rot="10800000">
            <a:off x="4746629" y="2612314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a destra 75"/>
          <p:cNvSpPr/>
          <p:nvPr/>
        </p:nvSpPr>
        <p:spPr>
          <a:xfrm rot="10800000">
            <a:off x="7598507" y="2612213"/>
            <a:ext cx="799764" cy="345941"/>
          </a:xfrm>
          <a:prstGeom prst="rightArrow">
            <a:avLst>
              <a:gd name="adj1" fmla="val 50000"/>
              <a:gd name="adj2" fmla="val 112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902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6</cp:revision>
  <dcterms:created xsi:type="dcterms:W3CDTF">2017-11-09T10:55:10Z</dcterms:created>
  <dcterms:modified xsi:type="dcterms:W3CDTF">2017-11-09T12:10:04Z</dcterms:modified>
</cp:coreProperties>
</file>