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2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49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09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9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61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46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5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32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45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21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94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3AE1-0084-471B-9BF1-BC79825A0D49}" type="datetimeFigureOut">
              <a:rPr lang="it-IT" smtClean="0"/>
              <a:t>26/10/2017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6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221913" y="2317262"/>
            <a:ext cx="296214" cy="2833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" name="Connettore 2 5"/>
          <p:cNvCxnSpPr>
            <a:stCxn id="4" idx="6"/>
            <a:endCxn id="13" idx="1"/>
          </p:cNvCxnSpPr>
          <p:nvPr/>
        </p:nvCxnSpPr>
        <p:spPr>
          <a:xfrm>
            <a:off x="1518127" y="2458930"/>
            <a:ext cx="864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2382591" y="582770"/>
            <a:ext cx="1854558" cy="61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Autenticated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User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518127" y="2153057"/>
            <a:ext cx="74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Log In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319910" y="143025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Log Out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2382591" y="2153057"/>
            <a:ext cx="1854558" cy="61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Guest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9" name="Connettore 2 18"/>
          <p:cNvCxnSpPr>
            <a:stCxn id="7" idx="2"/>
            <a:endCxn id="13" idx="0"/>
          </p:cNvCxnSpPr>
          <p:nvPr/>
        </p:nvCxnSpPr>
        <p:spPr>
          <a:xfrm>
            <a:off x="3309870" y="1194516"/>
            <a:ext cx="0" cy="95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H="1" flipV="1">
            <a:off x="3052292" y="1223494"/>
            <a:ext cx="12879" cy="92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2292278" y="1446123"/>
            <a:ext cx="74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Log In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1231953" y="4530281"/>
            <a:ext cx="296214" cy="2833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/>
          <p:cNvCxnSpPr>
            <a:stCxn id="28" idx="6"/>
            <a:endCxn id="31" idx="1"/>
          </p:cNvCxnSpPr>
          <p:nvPr/>
        </p:nvCxnSpPr>
        <p:spPr>
          <a:xfrm>
            <a:off x="1528167" y="4671949"/>
            <a:ext cx="153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1528167" y="4366076"/>
            <a:ext cx="17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Creation event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3065171" y="4366076"/>
            <a:ext cx="1854558" cy="61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New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4" name="Connettore 2 33"/>
          <p:cNvCxnSpPr>
            <a:stCxn id="31" idx="3"/>
          </p:cNvCxnSpPr>
          <p:nvPr/>
        </p:nvCxnSpPr>
        <p:spPr>
          <a:xfrm flipV="1">
            <a:off x="4919729" y="3464417"/>
            <a:ext cx="1365161" cy="120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arrotondato 34"/>
          <p:cNvSpPr/>
          <p:nvPr/>
        </p:nvSpPr>
        <p:spPr>
          <a:xfrm>
            <a:off x="6297769" y="3158544"/>
            <a:ext cx="1854558" cy="61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Modified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6" name="Connettore 2 35"/>
          <p:cNvCxnSpPr>
            <a:stCxn id="31" idx="3"/>
          </p:cNvCxnSpPr>
          <p:nvPr/>
        </p:nvCxnSpPr>
        <p:spPr>
          <a:xfrm>
            <a:off x="4919729" y="4671949"/>
            <a:ext cx="1378040" cy="90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arrotondato 38"/>
          <p:cNvSpPr/>
          <p:nvPr/>
        </p:nvSpPr>
        <p:spPr>
          <a:xfrm>
            <a:off x="6284890" y="5267735"/>
            <a:ext cx="1854558" cy="61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Deleted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0" name="Connettore 2 39"/>
          <p:cNvCxnSpPr>
            <a:stCxn id="31" idx="3"/>
            <a:endCxn id="43" idx="1"/>
          </p:cNvCxnSpPr>
          <p:nvPr/>
        </p:nvCxnSpPr>
        <p:spPr>
          <a:xfrm flipV="1">
            <a:off x="4919729" y="4661284"/>
            <a:ext cx="3938045" cy="1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arrotondato 42"/>
          <p:cNvSpPr/>
          <p:nvPr/>
        </p:nvSpPr>
        <p:spPr>
          <a:xfrm>
            <a:off x="8857774" y="4355411"/>
            <a:ext cx="1854558" cy="61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Scheduled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5864117" y="4345615"/>
            <a:ext cx="240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Computing </a:t>
            </a:r>
            <a:r>
              <a:rPr lang="it-IT" dirty="0" err="1" smtClean="0"/>
              <a:t>travel</a:t>
            </a:r>
            <a:endParaRPr lang="it-IT" dirty="0"/>
          </a:p>
        </p:txBody>
      </p:sp>
      <p:cxnSp>
        <p:nvCxnSpPr>
          <p:cNvPr id="48" name="Connettore 2 47"/>
          <p:cNvCxnSpPr>
            <a:stCxn id="35" idx="3"/>
            <a:endCxn id="43" idx="0"/>
          </p:cNvCxnSpPr>
          <p:nvPr/>
        </p:nvCxnSpPr>
        <p:spPr>
          <a:xfrm>
            <a:off x="8152327" y="3464417"/>
            <a:ext cx="1632726" cy="89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 rot="1761833">
            <a:off x="8205957" y="3730579"/>
            <a:ext cx="240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Computing </a:t>
            </a:r>
            <a:r>
              <a:rPr lang="it-IT" dirty="0" err="1" smtClean="0"/>
              <a:t>travel</a:t>
            </a:r>
            <a:endParaRPr lang="it-IT" dirty="0"/>
          </a:p>
        </p:txBody>
      </p:sp>
      <p:cxnSp>
        <p:nvCxnSpPr>
          <p:cNvPr id="54" name="Connettore 4 53"/>
          <p:cNvCxnSpPr>
            <a:stCxn id="39" idx="2"/>
            <a:endCxn id="31" idx="2"/>
          </p:cNvCxnSpPr>
          <p:nvPr/>
        </p:nvCxnSpPr>
        <p:spPr>
          <a:xfrm rot="5400000" flipH="1">
            <a:off x="5151480" y="3818793"/>
            <a:ext cx="901659" cy="3219719"/>
          </a:xfrm>
          <a:prstGeom prst="bentConnector3">
            <a:avLst>
              <a:gd name="adj1" fmla="val -25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25536" y="5757064"/>
            <a:ext cx="18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Creation event</a:t>
            </a:r>
            <a:endParaRPr lang="it-IT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10712332" y="4661284"/>
            <a:ext cx="968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/>
          <p:cNvSpPr/>
          <p:nvPr/>
        </p:nvSpPr>
        <p:spPr>
          <a:xfrm>
            <a:off x="11745532" y="4486097"/>
            <a:ext cx="446468" cy="365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/>
          <p:cNvSpPr/>
          <p:nvPr/>
        </p:nvSpPr>
        <p:spPr>
          <a:xfrm>
            <a:off x="11783095" y="4512086"/>
            <a:ext cx="371341" cy="29839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23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987254" y="2237842"/>
            <a:ext cx="296214" cy="2833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34096" y="759854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Appointment</a:t>
            </a:r>
            <a:endParaRPr lang="en-GB" dirty="0"/>
          </a:p>
        </p:txBody>
      </p:sp>
      <p:cxnSp>
        <p:nvCxnSpPr>
          <p:cNvPr id="7" name="Connettore 2 6"/>
          <p:cNvCxnSpPr>
            <a:stCxn id="4" idx="7"/>
            <a:endCxn id="8" idx="1"/>
          </p:cNvCxnSpPr>
          <p:nvPr/>
        </p:nvCxnSpPr>
        <p:spPr>
          <a:xfrm flipV="1">
            <a:off x="1240088" y="1272931"/>
            <a:ext cx="1773565" cy="100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arrotondato 7"/>
          <p:cNvSpPr/>
          <p:nvPr/>
        </p:nvSpPr>
        <p:spPr>
          <a:xfrm>
            <a:off x="3013653" y="944520"/>
            <a:ext cx="1584101" cy="6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Unreachable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48559" y="49381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Checking</a:t>
            </a:r>
            <a:endParaRPr lang="it-IT" dirty="0" smtClean="0"/>
          </a:p>
        </p:txBody>
      </p:sp>
      <p:sp>
        <p:nvSpPr>
          <p:cNvPr id="19" name="Rettangolo arrotondato 18"/>
          <p:cNvSpPr/>
          <p:nvPr/>
        </p:nvSpPr>
        <p:spPr>
          <a:xfrm>
            <a:off x="3013654" y="3174781"/>
            <a:ext cx="1584101" cy="6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Overlapped</a:t>
            </a:r>
            <a:endParaRPr lang="it-IT" dirty="0" smtClean="0"/>
          </a:p>
        </p:txBody>
      </p:sp>
      <p:cxnSp>
        <p:nvCxnSpPr>
          <p:cNvPr id="20" name="Connettore 2 19"/>
          <p:cNvCxnSpPr>
            <a:stCxn id="4" idx="5"/>
          </p:cNvCxnSpPr>
          <p:nvPr/>
        </p:nvCxnSpPr>
        <p:spPr>
          <a:xfrm>
            <a:off x="1240088" y="2479684"/>
            <a:ext cx="1799324" cy="99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4" idx="6"/>
          </p:cNvCxnSpPr>
          <p:nvPr/>
        </p:nvCxnSpPr>
        <p:spPr>
          <a:xfrm flipV="1">
            <a:off x="1283468" y="2379509"/>
            <a:ext cx="17559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3039412" y="2059650"/>
            <a:ext cx="1584101" cy="6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Accepted</a:t>
            </a:r>
            <a:endParaRPr lang="it-IT" dirty="0" smtClean="0"/>
          </a:p>
        </p:txBody>
      </p:sp>
      <p:sp>
        <p:nvSpPr>
          <p:cNvPr id="32" name="Rettangolo arrotondato 31"/>
          <p:cNvSpPr/>
          <p:nvPr/>
        </p:nvSpPr>
        <p:spPr>
          <a:xfrm>
            <a:off x="6422837" y="2051098"/>
            <a:ext cx="1584101" cy="6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Checked</a:t>
            </a:r>
            <a:endParaRPr lang="it-IT" dirty="0"/>
          </a:p>
        </p:txBody>
      </p:sp>
      <p:cxnSp>
        <p:nvCxnSpPr>
          <p:cNvPr id="33" name="Connettore 2 32"/>
          <p:cNvCxnSpPr>
            <a:stCxn id="8" idx="3"/>
            <a:endCxn id="32" idx="1"/>
          </p:cNvCxnSpPr>
          <p:nvPr/>
        </p:nvCxnSpPr>
        <p:spPr>
          <a:xfrm>
            <a:off x="4597754" y="1272931"/>
            <a:ext cx="1825083" cy="110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31" idx="3"/>
            <a:endCxn id="32" idx="1"/>
          </p:cNvCxnSpPr>
          <p:nvPr/>
        </p:nvCxnSpPr>
        <p:spPr>
          <a:xfrm flipV="1">
            <a:off x="4623513" y="2379509"/>
            <a:ext cx="1799324" cy="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19" idx="3"/>
            <a:endCxn id="32" idx="1"/>
          </p:cNvCxnSpPr>
          <p:nvPr/>
        </p:nvCxnSpPr>
        <p:spPr>
          <a:xfrm flipV="1">
            <a:off x="4597755" y="2379509"/>
            <a:ext cx="1825082" cy="112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arrotondato 46"/>
          <p:cNvSpPr/>
          <p:nvPr/>
        </p:nvSpPr>
        <p:spPr>
          <a:xfrm>
            <a:off x="9014211" y="2051098"/>
            <a:ext cx="1584101" cy="6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Inserted</a:t>
            </a:r>
            <a:r>
              <a:rPr lang="it-IT" dirty="0" smtClean="0"/>
              <a:t> on </a:t>
            </a:r>
            <a:r>
              <a:rPr lang="it-IT" dirty="0" err="1" smtClean="0"/>
              <a:t>calendar</a:t>
            </a:r>
            <a:endParaRPr lang="it-IT" dirty="0"/>
          </a:p>
        </p:txBody>
      </p:sp>
      <p:cxnSp>
        <p:nvCxnSpPr>
          <p:cNvPr id="48" name="Connettore 2 47"/>
          <p:cNvCxnSpPr>
            <a:stCxn id="32" idx="3"/>
            <a:endCxn id="47" idx="1"/>
          </p:cNvCxnSpPr>
          <p:nvPr/>
        </p:nvCxnSpPr>
        <p:spPr>
          <a:xfrm>
            <a:off x="8006938" y="2379509"/>
            <a:ext cx="1007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/>
          <p:cNvSpPr/>
          <p:nvPr/>
        </p:nvSpPr>
        <p:spPr>
          <a:xfrm>
            <a:off x="943874" y="5159200"/>
            <a:ext cx="296214" cy="2833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2 51"/>
          <p:cNvCxnSpPr>
            <a:stCxn id="51" idx="6"/>
            <a:endCxn id="57" idx="1"/>
          </p:cNvCxnSpPr>
          <p:nvPr/>
        </p:nvCxnSpPr>
        <p:spPr>
          <a:xfrm flipV="1">
            <a:off x="1240088" y="5300867"/>
            <a:ext cx="2288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1283468" y="4931535"/>
            <a:ext cx="22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Creating</a:t>
            </a:r>
            <a:r>
              <a:rPr lang="it-IT" dirty="0" smtClean="0"/>
              <a:t> </a:t>
            </a:r>
            <a:r>
              <a:rPr lang="it-IT" dirty="0" err="1" smtClean="0"/>
              <a:t>appointment</a:t>
            </a:r>
            <a:endParaRPr lang="it-IT" dirty="0" smtClean="0"/>
          </a:p>
        </p:txBody>
      </p:sp>
      <p:sp>
        <p:nvSpPr>
          <p:cNvPr id="57" name="Rettangolo arrotondato 56"/>
          <p:cNvSpPr/>
          <p:nvPr/>
        </p:nvSpPr>
        <p:spPr>
          <a:xfrm>
            <a:off x="3528250" y="4972456"/>
            <a:ext cx="1584101" cy="6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New</a:t>
            </a:r>
            <a:endParaRPr lang="it-IT" dirty="0"/>
          </a:p>
        </p:txBody>
      </p:sp>
      <p:cxnSp>
        <p:nvCxnSpPr>
          <p:cNvPr id="59" name="Connettore 2 58"/>
          <p:cNvCxnSpPr>
            <a:stCxn id="57" idx="3"/>
            <a:endCxn id="60" idx="1"/>
          </p:cNvCxnSpPr>
          <p:nvPr/>
        </p:nvCxnSpPr>
        <p:spPr>
          <a:xfrm flipV="1">
            <a:off x="5112351" y="4160014"/>
            <a:ext cx="1837398" cy="114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arrotondato 59"/>
          <p:cNvSpPr/>
          <p:nvPr/>
        </p:nvSpPr>
        <p:spPr>
          <a:xfrm>
            <a:off x="6949749" y="3831603"/>
            <a:ext cx="1584101" cy="6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Unreachable</a:t>
            </a:r>
            <a:endParaRPr lang="it-IT" dirty="0"/>
          </a:p>
        </p:txBody>
      </p:sp>
      <p:sp>
        <p:nvSpPr>
          <p:cNvPr id="61" name="Rettangolo arrotondato 60"/>
          <p:cNvSpPr/>
          <p:nvPr/>
        </p:nvSpPr>
        <p:spPr>
          <a:xfrm>
            <a:off x="6949750" y="6087587"/>
            <a:ext cx="1584101" cy="6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Overlapped</a:t>
            </a:r>
            <a:endParaRPr lang="it-IT" dirty="0" smtClean="0"/>
          </a:p>
        </p:txBody>
      </p:sp>
      <p:cxnSp>
        <p:nvCxnSpPr>
          <p:cNvPr id="62" name="Connettore 2 61"/>
          <p:cNvCxnSpPr>
            <a:stCxn id="57" idx="3"/>
          </p:cNvCxnSpPr>
          <p:nvPr/>
        </p:nvCxnSpPr>
        <p:spPr>
          <a:xfrm>
            <a:off x="5112351" y="5300867"/>
            <a:ext cx="1863157" cy="108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7" idx="3"/>
            <a:endCxn id="64" idx="1"/>
          </p:cNvCxnSpPr>
          <p:nvPr/>
        </p:nvCxnSpPr>
        <p:spPr>
          <a:xfrm flipV="1">
            <a:off x="5112351" y="5266560"/>
            <a:ext cx="1837398" cy="3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6949749" y="4938149"/>
            <a:ext cx="1584101" cy="6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Accepted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369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8</cp:revision>
  <dcterms:created xsi:type="dcterms:W3CDTF">2017-10-10T15:21:11Z</dcterms:created>
  <dcterms:modified xsi:type="dcterms:W3CDTF">2017-10-26T08:53:37Z</dcterms:modified>
</cp:coreProperties>
</file>