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2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4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09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6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46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5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4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2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94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3AE1-0084-471B-9BF1-BC79825A0D49}" type="datetimeFigureOut">
              <a:rPr lang="it-IT" smtClean="0"/>
              <a:t>14/10/2017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B5CD-4B6A-476B-A720-8CCE2971CC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221913" y="2317262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>
            <a:stCxn id="4" idx="6"/>
            <a:endCxn id="13" idx="1"/>
          </p:cNvCxnSpPr>
          <p:nvPr/>
        </p:nvCxnSpPr>
        <p:spPr>
          <a:xfrm>
            <a:off x="1518127" y="2458930"/>
            <a:ext cx="864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2382591" y="582770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Autenticated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User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518127" y="2153057"/>
            <a:ext cx="7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Log In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319910" y="143025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Log Out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2382591" y="2153057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Guest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9" name="Connettore 2 18"/>
          <p:cNvCxnSpPr>
            <a:stCxn id="7" idx="2"/>
            <a:endCxn id="13" idx="0"/>
          </p:cNvCxnSpPr>
          <p:nvPr/>
        </p:nvCxnSpPr>
        <p:spPr>
          <a:xfrm>
            <a:off x="3309870" y="1194516"/>
            <a:ext cx="0" cy="95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H="1" flipV="1">
            <a:off x="3052292" y="1223494"/>
            <a:ext cx="12879" cy="92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2292278" y="1446123"/>
            <a:ext cx="74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Log In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1231953" y="4530281"/>
            <a:ext cx="296214" cy="28333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/>
          <p:cNvCxnSpPr>
            <a:stCxn id="28" idx="6"/>
            <a:endCxn id="31" idx="1"/>
          </p:cNvCxnSpPr>
          <p:nvPr/>
        </p:nvCxnSpPr>
        <p:spPr>
          <a:xfrm>
            <a:off x="1528167" y="4671949"/>
            <a:ext cx="153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1528167" y="4366076"/>
            <a:ext cx="172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Creation event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3065171" y="4366076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New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4" name="Connettore 2 33"/>
          <p:cNvCxnSpPr>
            <a:stCxn id="31" idx="3"/>
          </p:cNvCxnSpPr>
          <p:nvPr/>
        </p:nvCxnSpPr>
        <p:spPr>
          <a:xfrm flipV="1">
            <a:off x="4919729" y="3464417"/>
            <a:ext cx="1365161" cy="120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arrotondato 34"/>
          <p:cNvSpPr/>
          <p:nvPr/>
        </p:nvSpPr>
        <p:spPr>
          <a:xfrm>
            <a:off x="6297769" y="3158544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Modified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6" name="Connettore 2 35"/>
          <p:cNvCxnSpPr>
            <a:stCxn id="31" idx="3"/>
          </p:cNvCxnSpPr>
          <p:nvPr/>
        </p:nvCxnSpPr>
        <p:spPr>
          <a:xfrm>
            <a:off x="4919729" y="4671949"/>
            <a:ext cx="1378040" cy="90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arrotondato 38"/>
          <p:cNvSpPr/>
          <p:nvPr/>
        </p:nvSpPr>
        <p:spPr>
          <a:xfrm>
            <a:off x="6284890" y="5267735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Deleted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0" name="Connettore 2 39"/>
          <p:cNvCxnSpPr>
            <a:stCxn id="31" idx="3"/>
            <a:endCxn id="43" idx="1"/>
          </p:cNvCxnSpPr>
          <p:nvPr/>
        </p:nvCxnSpPr>
        <p:spPr>
          <a:xfrm flipV="1">
            <a:off x="4919729" y="4661284"/>
            <a:ext cx="3938045" cy="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arrotondato 42"/>
          <p:cNvSpPr/>
          <p:nvPr/>
        </p:nvSpPr>
        <p:spPr>
          <a:xfrm>
            <a:off x="8857774" y="4355411"/>
            <a:ext cx="1854558" cy="61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Scheduled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5864117" y="4345615"/>
            <a:ext cx="24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travel</a:t>
            </a:r>
            <a:endParaRPr lang="it-IT" dirty="0"/>
          </a:p>
        </p:txBody>
      </p:sp>
      <p:cxnSp>
        <p:nvCxnSpPr>
          <p:cNvPr id="48" name="Connettore 2 47"/>
          <p:cNvCxnSpPr>
            <a:stCxn id="35" idx="3"/>
            <a:endCxn id="43" idx="0"/>
          </p:cNvCxnSpPr>
          <p:nvPr/>
        </p:nvCxnSpPr>
        <p:spPr>
          <a:xfrm>
            <a:off x="8152327" y="3464417"/>
            <a:ext cx="1632726" cy="89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 rot="1761833">
            <a:off x="8205957" y="3730579"/>
            <a:ext cx="24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travel</a:t>
            </a:r>
            <a:endParaRPr lang="it-IT" dirty="0"/>
          </a:p>
        </p:txBody>
      </p:sp>
      <p:cxnSp>
        <p:nvCxnSpPr>
          <p:cNvPr id="54" name="Connettore 4 53"/>
          <p:cNvCxnSpPr>
            <a:stCxn id="39" idx="2"/>
            <a:endCxn id="31" idx="2"/>
          </p:cNvCxnSpPr>
          <p:nvPr/>
        </p:nvCxnSpPr>
        <p:spPr>
          <a:xfrm rot="5400000" flipH="1">
            <a:off x="5151480" y="3818793"/>
            <a:ext cx="901659" cy="3219719"/>
          </a:xfrm>
          <a:prstGeom prst="bentConnector3">
            <a:avLst>
              <a:gd name="adj1" fmla="val -25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25536" y="5757064"/>
            <a:ext cx="18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Creation event</a:t>
            </a:r>
            <a:endParaRPr lang="it-IT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10712332" y="4661284"/>
            <a:ext cx="96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/>
          <p:cNvSpPr/>
          <p:nvPr/>
        </p:nvSpPr>
        <p:spPr>
          <a:xfrm>
            <a:off x="11745532" y="4486097"/>
            <a:ext cx="446468" cy="365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/>
          <p:cNvSpPr/>
          <p:nvPr/>
        </p:nvSpPr>
        <p:spPr>
          <a:xfrm>
            <a:off x="11783095" y="4512086"/>
            <a:ext cx="371341" cy="29839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239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6</cp:revision>
  <dcterms:created xsi:type="dcterms:W3CDTF">2017-10-10T15:21:11Z</dcterms:created>
  <dcterms:modified xsi:type="dcterms:W3CDTF">2017-10-14T15:48:41Z</dcterms:modified>
</cp:coreProperties>
</file>