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72960C-17B9-454E-B0C1-D89C6A582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81D6753-F1C6-437C-A5FC-B79B3862E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5D070B-DC8F-47EB-8335-2A5E5FA0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584A-2C28-43EA-AD4A-0ADD20986E9A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3AB900-2CA4-4C2D-B376-B36B2CA3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B405AB-638C-4458-AB5E-F38AD500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5E3-2B18-4000-AFB3-972803E53F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304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8D85BE-8B9D-4F8F-A663-831C1782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586C0C-8A4B-4599-ACD1-61D86E01B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8A31AB-0B56-4FF5-AA53-E0E23EEF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584A-2C28-43EA-AD4A-0ADD20986E9A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C75C9B-ED52-4F6B-B6AF-D780DDBA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55AD62-DFAF-45A8-892A-B410C087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5E3-2B18-4000-AFB3-972803E53F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870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7804EF2-3F32-49B6-A76C-32732A912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A5990D4-88FE-4A79-9832-3AC5E7101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0C7722-1768-4054-9375-DD5FCD6E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584A-2C28-43EA-AD4A-0ADD20986E9A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75050A-EAAA-415E-BE73-F377E3B2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875191-7F69-4084-8244-68308F7B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5E3-2B18-4000-AFB3-972803E53F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19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E7F05A-5556-42B9-BD43-A238FAAE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A847DE-FAA6-4C9F-9669-FAF762025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498246-4017-4AB4-AFAE-463C6843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584A-2C28-43EA-AD4A-0ADD20986E9A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5F1C31-8AA0-4ED5-8103-467EFD7D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11199D-1BDF-44C8-9216-E02B90AA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5E3-2B18-4000-AFB3-972803E53F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514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F987D3-0F8D-49C6-8BCB-0F2C8D99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64F497-C309-454D-81C0-F7723EA3E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063B2C-1853-4AB3-BB28-B9D9F9A17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584A-2C28-43EA-AD4A-0ADD20986E9A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74B33F-42EC-4FEC-B704-A5E46307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04D242-B1D1-483B-83F2-4443834A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5E3-2B18-4000-AFB3-972803E53F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367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3F618C-A030-494F-8BD2-B2F6DD3F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BBB83A-42C0-4C53-BB5E-87CB400CE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A5916B3-9D7F-483E-A9AA-5042F9E74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A8AFAC-029E-4B80-A9CA-F5FCCAE8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584A-2C28-43EA-AD4A-0ADD20986E9A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B68FAA7-9D9C-4E43-99B3-34284FC5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C73A1E-1258-4300-B2FD-AEF10A32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5E3-2B18-4000-AFB3-972803E53F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418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430CEE-8A9E-45B6-A2B9-65ABAD51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0C039E8-CBF8-4D27-BBCA-33DA34618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10EE04-1E97-43D6-845E-3DBAA0990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811D543-CC5E-433B-916A-9BBF02B95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CF31F89-8AF4-4232-B576-6270573CC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84850F5-232A-4D36-BD51-8424E875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584A-2C28-43EA-AD4A-0ADD20986E9A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1E7E272-9014-4612-966A-F99F0189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33DDE7A-477B-46D4-818E-CDCEDFBD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5E3-2B18-4000-AFB3-972803E53F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875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DDE809-8783-42FC-826B-C4180FE3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31F85E3-71B0-4B96-8054-1FE5362A2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584A-2C28-43EA-AD4A-0ADD20986E9A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D9A41E8-9429-4A79-92DD-DB399C10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F2715F7-9D28-40B0-B8CD-76B1990B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5E3-2B18-4000-AFB3-972803E53F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70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D0596BE-4CA7-4CC4-9A87-D2FA1BB5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584A-2C28-43EA-AD4A-0ADD20986E9A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32348F2-E53F-4A54-8C87-973DC429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306B4A-4854-4F31-B50A-F0651152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5E3-2B18-4000-AFB3-972803E53F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797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AB9F2-2DEC-4F99-B887-C3386B9B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110320-660D-41BE-A1B6-9FF5F3E92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3870ECD-7878-4A12-B03D-5FC873CF5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497710-006B-44D1-B597-9B8EDD72B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584A-2C28-43EA-AD4A-0ADD20986E9A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808D359-D487-4377-AF59-D9FA0955F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B6D0EF-BE7E-4722-9206-3C24DA66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5E3-2B18-4000-AFB3-972803E53F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44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0E2064-78A3-4D6F-AF52-5A854AD6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63428CC-1BD3-428B-AD25-B6A0A6032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3EBAB8-F20A-4DDF-AC54-08DFC71C4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E628208-1902-403E-98E0-97C9A7AA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584A-2C28-43EA-AD4A-0ADD20986E9A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70DA866-599A-4707-9F18-55E01DAF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0DC94C9-5A4C-4E6A-AFE3-2CB5EF5C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5E3-2B18-4000-AFB3-972803E53F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828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AF64D21-3DA6-423F-871E-900A50D4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0F74CEB-20BD-47EA-B301-319909ED0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EFC2E7-FA51-4BD5-B335-43EA7A5A2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C584A-2C28-43EA-AD4A-0ADD20986E9A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449BC8-E216-4A96-B6BD-E194E5FDB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E0A7CE-2B2D-409F-951E-AAA908896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E45E3-2B18-4000-AFB3-972803E53F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726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C65C49-A043-46D8-8996-8A573B8541D0}"/>
              </a:ext>
            </a:extLst>
          </p:cNvPr>
          <p:cNvSpPr txBox="1"/>
          <p:nvPr/>
        </p:nvSpPr>
        <p:spPr>
          <a:xfrm>
            <a:off x="4584817" y="556591"/>
            <a:ext cx="3022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err="1"/>
              <a:t>Algorithm</a:t>
            </a:r>
            <a:r>
              <a:rPr lang="it-IT" sz="3200" dirty="0"/>
              <a:t> design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32BA8CF-6B38-4C84-B744-1E8DF941AAE7}"/>
              </a:ext>
            </a:extLst>
          </p:cNvPr>
          <p:cNvSpPr txBox="1"/>
          <p:nvPr/>
        </p:nvSpPr>
        <p:spPr>
          <a:xfrm>
            <a:off x="4227443" y="2305615"/>
            <a:ext cx="55791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Create </a:t>
            </a:r>
            <a:r>
              <a:rPr lang="it-IT" sz="2000" dirty="0" err="1"/>
              <a:t>flexible</a:t>
            </a:r>
            <a:r>
              <a:rPr lang="it-IT" sz="2000" dirty="0"/>
              <a:t> </a:t>
            </a:r>
            <a:r>
              <a:rPr lang="it-IT" sz="2000" dirty="0" err="1"/>
              <a:t>appointment</a:t>
            </a:r>
            <a:r>
              <a:rPr lang="it-IT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 Compute </a:t>
            </a:r>
            <a:r>
              <a:rPr lang="it-IT" sz="2000" dirty="0" err="1"/>
              <a:t>travel</a:t>
            </a:r>
            <a:r>
              <a:rPr lang="it-IT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 </a:t>
            </a:r>
            <a:r>
              <a:rPr lang="it-IT" sz="2000" dirty="0" err="1"/>
              <a:t>View</a:t>
            </a:r>
            <a:r>
              <a:rPr lang="it-IT" sz="2000" dirty="0"/>
              <a:t> </a:t>
            </a:r>
            <a:r>
              <a:rPr lang="it-IT" sz="2000" dirty="0" err="1"/>
              <a:t>daily</a:t>
            </a:r>
            <a:r>
              <a:rPr lang="it-IT" sz="2000" dirty="0"/>
              <a:t> schedule;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>
                    <a:lumMod val="75000"/>
                  </a:schemeClr>
                </a:solidFill>
              </a:rPr>
              <a:t> Check </a:t>
            </a:r>
            <a:r>
              <a:rPr lang="it-IT" sz="2000" dirty="0" err="1">
                <a:solidFill>
                  <a:schemeClr val="bg1">
                    <a:lumMod val="75000"/>
                  </a:schemeClr>
                </a:solidFill>
              </a:rPr>
              <a:t>appointments</a:t>
            </a:r>
            <a:r>
              <a:rPr lang="it-IT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bg1">
                    <a:lumMod val="75000"/>
                  </a:schemeClr>
                </a:solidFill>
              </a:rPr>
              <a:t>overlapping</a:t>
            </a:r>
            <a:r>
              <a:rPr lang="it-IT" sz="2000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>
                    <a:lumMod val="75000"/>
                  </a:schemeClr>
                </a:solidFill>
              </a:rPr>
              <a:t> Check </a:t>
            </a:r>
            <a:r>
              <a:rPr lang="it-IT" sz="2000" dirty="0" err="1">
                <a:solidFill>
                  <a:schemeClr val="bg1">
                    <a:lumMod val="75000"/>
                  </a:schemeClr>
                </a:solidFill>
              </a:rPr>
              <a:t>appointments</a:t>
            </a:r>
            <a:r>
              <a:rPr lang="it-IT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bg1">
                    <a:lumMod val="75000"/>
                  </a:schemeClr>
                </a:solidFill>
              </a:rPr>
              <a:t>unreachability</a:t>
            </a:r>
            <a:r>
              <a:rPr lang="it-IT" sz="2000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>
                    <a:lumMod val="75000"/>
                  </a:schemeClr>
                </a:solidFill>
              </a:rPr>
              <a:t> Check </a:t>
            </a:r>
            <a:r>
              <a:rPr lang="it-IT" sz="2000" dirty="0" err="1">
                <a:solidFill>
                  <a:schemeClr val="bg1">
                    <a:lumMod val="75000"/>
                  </a:schemeClr>
                </a:solidFill>
              </a:rPr>
              <a:t>travel</a:t>
            </a:r>
            <a:r>
              <a:rPr lang="it-IT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bg1">
                    <a:lumMod val="75000"/>
                  </a:schemeClr>
                </a:solidFill>
              </a:rPr>
              <a:t>alternatives</a:t>
            </a:r>
            <a:r>
              <a:rPr lang="it-IT" sz="2000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>
                    <a:lumMod val="75000"/>
                  </a:schemeClr>
                </a:solidFill>
              </a:rPr>
              <a:t> Check </a:t>
            </a:r>
            <a:r>
              <a:rPr lang="it-IT" sz="2000" dirty="0" err="1">
                <a:solidFill>
                  <a:schemeClr val="bg1">
                    <a:lumMod val="75000"/>
                  </a:schemeClr>
                </a:solidFill>
              </a:rPr>
              <a:t>movement</a:t>
            </a:r>
            <a:r>
              <a:rPr lang="it-IT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bg1">
                    <a:lumMod val="75000"/>
                  </a:schemeClr>
                </a:solidFill>
              </a:rPr>
              <a:t>alternatives</a:t>
            </a:r>
            <a:r>
              <a:rPr lang="it-IT" sz="2000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8166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C18002-BEC7-49D6-9FA0-6DD5814C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Create </a:t>
            </a:r>
            <a:r>
              <a:rPr lang="it-IT" dirty="0" err="1"/>
              <a:t>flexible</a:t>
            </a:r>
            <a:r>
              <a:rPr lang="it-IT" dirty="0"/>
              <a:t> </a:t>
            </a:r>
            <a:r>
              <a:rPr lang="it-IT" dirty="0" err="1"/>
              <a:t>appointment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6DED166-D01B-4772-A243-EF486FE769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05" t="57957" r="58085" b="5483"/>
          <a:stretch/>
        </p:blipFill>
        <p:spPr>
          <a:xfrm>
            <a:off x="782326" y="2814138"/>
            <a:ext cx="7048971" cy="214369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40340B7-DC5D-4C56-8141-52D431F0FB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33" t="14888" r="66189" b="81788"/>
          <a:stretch/>
        </p:blipFill>
        <p:spPr>
          <a:xfrm>
            <a:off x="873139" y="2657157"/>
            <a:ext cx="5923901" cy="21906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A004FF-C6EE-439C-942E-2DAEE68C0CB9}"/>
              </a:ext>
            </a:extLst>
          </p:cNvPr>
          <p:cNvSpPr txBox="1"/>
          <p:nvPr/>
        </p:nvSpPr>
        <p:spPr>
          <a:xfrm>
            <a:off x="7665058" y="2766691"/>
            <a:ext cx="206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 Control the range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FA45EEF-AA1D-474D-AFDE-2BA95B23C4AF}"/>
              </a:ext>
            </a:extLst>
          </p:cNvPr>
          <p:cNvSpPr txBox="1"/>
          <p:nvPr/>
        </p:nvSpPr>
        <p:spPr>
          <a:xfrm>
            <a:off x="7665058" y="3244334"/>
            <a:ext cx="350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 </a:t>
            </a:r>
            <a:r>
              <a:rPr lang="it-IT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If</a:t>
            </a:r>
            <a:r>
              <a:rPr lang="it-I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there</a:t>
            </a:r>
            <a:r>
              <a:rPr lang="it-I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are </a:t>
            </a:r>
            <a:r>
              <a:rPr lang="it-IT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existing</a:t>
            </a:r>
            <a:r>
              <a:rPr lang="it-I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appointments</a:t>
            </a:r>
            <a:endParaRPr lang="it-IT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8AD2656-B387-4AED-811A-604B0E2EE195}"/>
              </a:ext>
            </a:extLst>
          </p:cNvPr>
          <p:cNvSpPr txBox="1"/>
          <p:nvPr/>
        </p:nvSpPr>
        <p:spPr>
          <a:xfrm>
            <a:off x="7665058" y="4078414"/>
            <a:ext cx="3209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2.1 Call </a:t>
            </a:r>
            <a:r>
              <a:rPr lang="it-IT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iteratively</a:t>
            </a:r>
            <a:r>
              <a:rPr lang="it-I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it-I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algorithm</a:t>
            </a:r>
            <a:endParaRPr lang="it-IT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it-IT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49964E0-D2A0-4EBE-AFAE-27EC20CABDAB}"/>
              </a:ext>
            </a:extLst>
          </p:cNvPr>
          <p:cNvSpPr txBox="1"/>
          <p:nvPr/>
        </p:nvSpPr>
        <p:spPr>
          <a:xfrm>
            <a:off x="7665058" y="4745483"/>
            <a:ext cx="284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 Schedule the </a:t>
            </a:r>
            <a:r>
              <a:rPr lang="it-IT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appointment</a:t>
            </a:r>
            <a:endParaRPr lang="it-IT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7CEE68D-1C07-48EC-8BDD-F470FD313E0F}"/>
              </a:ext>
            </a:extLst>
          </p:cNvPr>
          <p:cNvCxnSpPr>
            <a:stCxn id="6" idx="1"/>
          </p:cNvCxnSpPr>
          <p:nvPr/>
        </p:nvCxnSpPr>
        <p:spPr>
          <a:xfrm flipH="1">
            <a:off x="3955774" y="2951357"/>
            <a:ext cx="3709284" cy="54156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D05FC7D-7C63-491F-9C24-08F29AD60982}"/>
              </a:ext>
            </a:extLst>
          </p:cNvPr>
          <p:cNvCxnSpPr>
            <a:stCxn id="7" idx="1"/>
          </p:cNvCxnSpPr>
          <p:nvPr/>
        </p:nvCxnSpPr>
        <p:spPr>
          <a:xfrm flipH="1">
            <a:off x="6274904" y="3429000"/>
            <a:ext cx="1390154" cy="184666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A209991-1A8A-43B0-8C23-925046D6747E}"/>
              </a:ext>
            </a:extLst>
          </p:cNvPr>
          <p:cNvCxnSpPr/>
          <p:nvPr/>
        </p:nvCxnSpPr>
        <p:spPr>
          <a:xfrm flipH="1" flipV="1">
            <a:off x="3584713" y="3975712"/>
            <a:ext cx="4080345" cy="425867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9A1730E-3568-45F3-A76B-E247375C5D1F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3955774" y="4479235"/>
            <a:ext cx="3709284" cy="45091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6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997C57-77FA-4F2E-A91E-D807A6DC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Compute </a:t>
            </a:r>
            <a:r>
              <a:rPr lang="it-IT" dirty="0" err="1"/>
              <a:t>travel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79E4DF2-1A7C-4790-991F-BE9BF02DC5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50" t="29450" r="57750" b="13306"/>
          <a:stretch/>
        </p:blipFill>
        <p:spPr>
          <a:xfrm>
            <a:off x="921539" y="2052692"/>
            <a:ext cx="6612322" cy="312194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6C13D7-C76D-4371-AC89-DFAC543AABE8}"/>
              </a:ext>
            </a:extLst>
          </p:cNvPr>
          <p:cNvSpPr txBox="1"/>
          <p:nvPr/>
        </p:nvSpPr>
        <p:spPr>
          <a:xfrm>
            <a:off x="7786078" y="2230701"/>
            <a:ext cx="3329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1- Read </a:t>
            </a:r>
            <a:r>
              <a:rPr lang="it-IT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appointment</a:t>
            </a:r>
            <a:r>
              <a:rPr lang="it-I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information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529D825-5CA3-4073-A34F-A495A246207C}"/>
              </a:ext>
            </a:extLst>
          </p:cNvPr>
          <p:cNvSpPr txBox="1"/>
          <p:nvPr/>
        </p:nvSpPr>
        <p:spPr>
          <a:xfrm>
            <a:off x="7786078" y="3164997"/>
            <a:ext cx="352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2- Compute </a:t>
            </a:r>
            <a:r>
              <a:rPr lang="it-IT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travel</a:t>
            </a:r>
            <a:r>
              <a:rPr lang="it-I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with </a:t>
            </a:r>
            <a:r>
              <a:rPr lang="it-IT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external</a:t>
            </a:r>
            <a:r>
              <a:rPr lang="it-I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API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DFEDA51-5717-4CB4-BC1C-74069CD5D4DA}"/>
              </a:ext>
            </a:extLst>
          </p:cNvPr>
          <p:cNvSpPr txBox="1"/>
          <p:nvPr/>
        </p:nvSpPr>
        <p:spPr>
          <a:xfrm>
            <a:off x="7786078" y="3914627"/>
            <a:ext cx="2852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3- Check </a:t>
            </a:r>
            <a:r>
              <a:rPr lang="it-IT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weather</a:t>
            </a:r>
            <a:r>
              <a:rPr lang="it-I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condition</a:t>
            </a:r>
            <a:endParaRPr lang="it-IT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2F211E5-08A3-4C4B-9EC3-EBF06EC56084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670851" y="2404891"/>
            <a:ext cx="4115227" cy="10476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D0A0E13-32B9-4B6D-B503-80E3163E97D4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459896" y="2688702"/>
            <a:ext cx="2326182" cy="66096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46C19C6E-CA34-46A9-9FC9-03C7DF29D39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579704" y="4099293"/>
            <a:ext cx="1206374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79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C3CFFF-E0D9-4978-AD63-41A4A9C1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View</a:t>
            </a:r>
            <a:r>
              <a:rPr lang="it-IT" dirty="0"/>
              <a:t> </a:t>
            </a:r>
            <a:r>
              <a:rPr lang="it-IT" dirty="0" err="1"/>
              <a:t>daily</a:t>
            </a:r>
            <a:r>
              <a:rPr lang="it-IT" dirty="0"/>
              <a:t> schedule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32EE0BF-7BD2-4FD0-9205-AD146FA14A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94" t="58591" r="68101" b="37646"/>
          <a:stretch/>
        </p:blipFill>
        <p:spPr>
          <a:xfrm>
            <a:off x="1003853" y="4843010"/>
            <a:ext cx="4263924" cy="20230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1BF0044-AB7F-4BA7-9D9B-4F0E0E8270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0" t="40311" r="53250" b="40878"/>
          <a:stretch/>
        </p:blipFill>
        <p:spPr>
          <a:xfrm>
            <a:off x="785190" y="2625654"/>
            <a:ext cx="7349868" cy="101129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EF45595-80CE-4D74-8919-604B8FBB67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0" t="61762" r="53250" b="15805"/>
          <a:stretch/>
        </p:blipFill>
        <p:spPr>
          <a:xfrm>
            <a:off x="785187" y="3636944"/>
            <a:ext cx="7349871" cy="120606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FC9B99A-506A-419A-94D8-BA998616CE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0" t="84015" r="53250" b="12222"/>
          <a:stretch/>
        </p:blipFill>
        <p:spPr>
          <a:xfrm>
            <a:off x="785192" y="5045314"/>
            <a:ext cx="7349866" cy="20230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12C1AEB-4E87-4504-9084-7D31F23E2DFF}"/>
              </a:ext>
            </a:extLst>
          </p:cNvPr>
          <p:cNvSpPr txBox="1"/>
          <p:nvPr/>
        </p:nvSpPr>
        <p:spPr>
          <a:xfrm>
            <a:off x="8135058" y="2469890"/>
            <a:ext cx="236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 Check </a:t>
            </a:r>
            <a:r>
              <a:rPr lang="it-IT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unreachability</a:t>
            </a:r>
            <a:endParaRPr lang="it-IT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A98FAE-54F0-48F6-B33A-AF134B9E744C}"/>
              </a:ext>
            </a:extLst>
          </p:cNvPr>
          <p:cNvSpPr txBox="1"/>
          <p:nvPr/>
        </p:nvSpPr>
        <p:spPr>
          <a:xfrm>
            <a:off x="8135058" y="3439737"/>
            <a:ext cx="20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 Check </a:t>
            </a:r>
            <a:r>
              <a:rPr lang="it-IT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overlapping</a:t>
            </a:r>
            <a:endParaRPr lang="it-IT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10BF773-EDAD-4281-A2AF-54F817AAE8A3}"/>
              </a:ext>
            </a:extLst>
          </p:cNvPr>
          <p:cNvSpPr txBox="1"/>
          <p:nvPr/>
        </p:nvSpPr>
        <p:spPr>
          <a:xfrm>
            <a:off x="8507896" y="4353339"/>
            <a:ext cx="18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 Compute </a:t>
            </a:r>
            <a:r>
              <a:rPr lang="it-IT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travel</a:t>
            </a:r>
            <a:r>
              <a:rPr lang="it-I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1C2E7A5-78F5-47CB-B68E-9720214A95EC}"/>
              </a:ext>
            </a:extLst>
          </p:cNvPr>
          <p:cNvSpPr txBox="1"/>
          <p:nvPr/>
        </p:nvSpPr>
        <p:spPr>
          <a:xfrm>
            <a:off x="8135058" y="5076513"/>
            <a:ext cx="287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 </a:t>
            </a:r>
            <a:r>
              <a:rPr lang="it-IT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Repeat</a:t>
            </a:r>
            <a:r>
              <a:rPr lang="it-I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 </a:t>
            </a:r>
            <a:r>
              <a:rPr lang="it-IT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all</a:t>
            </a:r>
            <a:r>
              <a:rPr lang="it-I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appointment</a:t>
            </a:r>
            <a:endParaRPr lang="it-IT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F747E88-F7F5-4E53-A26A-29E1096BD9C2}"/>
              </a:ext>
            </a:extLst>
          </p:cNvPr>
          <p:cNvCxnSpPr/>
          <p:nvPr/>
        </p:nvCxnSpPr>
        <p:spPr>
          <a:xfrm flipH="1">
            <a:off x="5599043" y="2625654"/>
            <a:ext cx="2536015" cy="495233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AB198BC-9C24-4FD0-BD25-4899E97AE9DA}"/>
              </a:ext>
            </a:extLst>
          </p:cNvPr>
          <p:cNvCxnSpPr>
            <a:stCxn id="8" idx="1"/>
          </p:cNvCxnSpPr>
          <p:nvPr/>
        </p:nvCxnSpPr>
        <p:spPr>
          <a:xfrm flipH="1">
            <a:off x="5387009" y="2654556"/>
            <a:ext cx="2748049" cy="115544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F5CA5DA-F174-49F9-BBC1-C739845D6051}"/>
              </a:ext>
            </a:extLst>
          </p:cNvPr>
          <p:cNvCxnSpPr/>
          <p:nvPr/>
        </p:nvCxnSpPr>
        <p:spPr>
          <a:xfrm flipH="1">
            <a:off x="5797826" y="3636944"/>
            <a:ext cx="2337232" cy="516057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5861744-FEFA-40EB-A73C-1A7839AD4531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8248294" y="4532243"/>
            <a:ext cx="259602" cy="576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EC28A4A-A040-438B-AAD0-32C36F6239F2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2054087" y="4759496"/>
            <a:ext cx="6080971" cy="501683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2063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90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Create flexible appointment</vt:lpstr>
      <vt:lpstr>Compute travel</vt:lpstr>
      <vt:lpstr>View daily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Mazzeo</dc:creator>
  <cp:lastModifiedBy>Andrea Mazzeo</cp:lastModifiedBy>
  <cp:revision>3</cp:revision>
  <dcterms:created xsi:type="dcterms:W3CDTF">2018-01-21T11:24:48Z</dcterms:created>
  <dcterms:modified xsi:type="dcterms:W3CDTF">2018-01-21T11:43:59Z</dcterms:modified>
</cp:coreProperties>
</file>