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9E7AF-9C3D-4F37-864F-0EC29AD63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D81C32-F8BF-46BC-8A41-99895A36B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FE4764-1550-4761-B447-26D2A083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A05027-E529-40DC-8784-47489F49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C1A64F-C8DE-4C70-8724-D874DE3C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85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E981F-C4F1-488E-8DC4-90BA11B1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47110A-13DC-4C4D-9C82-E97FCC7A3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8D2175-B938-4FDC-B1DB-FEAC3AE1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A3FF02-41E8-4645-90A3-CAA47EBF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F928C7-4C99-4686-AD6D-388504D9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40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2D5F80A-31C9-4F13-A701-352604CCB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642B44-7186-4AC8-8E80-C61693940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2D03E9-A193-475A-8CAC-13BA94C0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08258B-DD19-410F-AD04-24A6B177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3FC03F-0C10-49B8-9887-B89158BD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50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0E37E5-6EAF-4951-AF89-B08B40E3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CC485B-7398-4BBC-B0E8-701C8B8B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F8A64A-487F-4E20-93EF-83B68498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DED835-3F7B-4C6E-B251-C3D8DC77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721D60-7833-4586-849A-A68838CB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36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BD2C7-3BC5-4B36-8660-F4E12355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E39561-8D8A-402B-B12A-B0EBDA12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1A4F9E-AE39-4403-B0B1-4491604C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44CB31-8257-497F-BCDC-E78616F2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3F06F4-8A31-4C42-988E-C4FB06B0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6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BBD21B-94F1-4A2E-A499-AE0EA5CB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B281AF-3D3D-40A7-919F-4EF0BBFCD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F7D621-4A2C-4EA1-8670-9426C148D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C997BB-87A7-492C-930E-0BC02072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580EF2-0376-4259-B11E-5A1462E4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00B027-3774-4447-A312-DB24BF54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012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32D0B-F9D0-4549-8A61-6353C6F9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6DE0E3-BB33-4BEB-809C-BF2BEB7AA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14D0DD-3A7B-4F58-B852-68B697FE3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0C78C1B-F19A-4ABC-AAF4-0D19EEBF9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0296E5-0329-4DD7-8DDD-DAA0F0F7E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04C3EDA-55E1-429A-BF9E-CD1EFF1E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95508C3-B188-4195-9A91-333C92A0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2A6A52-48DE-4B7B-8988-C4BCC6A2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92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1A08E-8991-4829-B921-79FA871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F927D7E-7F04-45E4-98F5-CF1AAF41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207FB2-BFA7-45E2-AB10-F376286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746C3A-87AC-4799-A97E-3394EB14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22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7ACF7A-F695-4895-A9A1-3190F103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A093FD-B60F-4E40-B4A5-914F0CA1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EBE11B-1627-4019-B0A9-9B718EF4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4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2929EF-174C-4D75-9F37-A53F95F1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35CF82-14C4-44AE-BDA5-26F994D4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5B15A0-B0F1-416A-8A5B-8AD1CA937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72684B-F81F-4158-BF57-5A5B4FD0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041027-365C-4141-AA96-7044BC44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686E0A-2E91-4FA0-B1EE-F7791EA4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50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15791-09D8-46CB-8C6D-EE747B26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C99DE9-A818-4138-B7EC-162C97564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650B4D-B99B-4EAA-B5EE-5F5558191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175E3C-1426-4076-967E-C221BBC1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8FFE-C45F-406F-8D23-910EEC0777D1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0DF8B8-74EC-4981-A4B2-53BBD3E8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AD2B1F-5BD1-43BC-8AA3-4246C96C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70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05E120E-FF6C-4407-B21C-A1CA6A73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925DB8-D7EB-4685-9A5B-85B4C6CB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CB7167-58AE-4A66-B872-424194C2C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98FFE-C45F-406F-8D23-910EEC0777D1}" type="datetimeFigureOut">
              <a:rPr lang="it-IT" smtClean="0"/>
              <a:t>13/11/2017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A7690C-31B6-464F-B3CF-08A9CF75E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0D1403-05E8-4654-9311-3FF8E01E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FDA4-C2C6-45AD-9DDE-BE8341EC8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82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32493DC-F76B-4B62-801C-096524AEA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5" y="947690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A0E2DAC-4223-4F2D-8F0D-2361A403F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859" y="947691"/>
            <a:ext cx="1396585" cy="2481309"/>
          </a:xfrm>
          <a:prstGeom prst="rect">
            <a:avLst/>
          </a:prstGeom>
          <a:ln>
            <a:noFill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CF13332-CE2F-4358-821A-AC4FC0306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41" y="947691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17AFCB5-0F60-4540-B02C-FAFC1BFDC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369" y="947691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549A170-0EB6-445A-8E4C-3323F4C93B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71" y="4118996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2CF9AF-8E69-44A3-B44B-51144D2C494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46019" y="2188345"/>
            <a:ext cx="15898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E5B125E-AC9A-4CD5-93FB-DF6014EE5B0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232444" y="2188346"/>
            <a:ext cx="1783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99A256B-51D5-48EE-993E-57CB60E134E9}"/>
              </a:ext>
            </a:extLst>
          </p:cNvPr>
          <p:cNvCxnSpPr>
            <a:cxnSpLocks/>
          </p:cNvCxnSpPr>
          <p:nvPr/>
        </p:nvCxnSpPr>
        <p:spPr>
          <a:xfrm>
            <a:off x="8412125" y="1842117"/>
            <a:ext cx="1657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7892C93-1515-4D0A-92BB-70734C94160B}"/>
              </a:ext>
            </a:extLst>
          </p:cNvPr>
          <p:cNvCxnSpPr>
            <a:cxnSpLocks/>
          </p:cNvCxnSpPr>
          <p:nvPr/>
        </p:nvCxnSpPr>
        <p:spPr>
          <a:xfrm flipH="1">
            <a:off x="8412125" y="2732472"/>
            <a:ext cx="1657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039663E4-E00B-47E8-9220-2B54FDCB64CD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 rot="16200000" flipH="1">
            <a:off x="964973" y="4011753"/>
            <a:ext cx="1930652" cy="765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EA355BAC-3D4D-4D4F-9CDB-B0F8E9E0DBBC}"/>
              </a:ext>
            </a:extLst>
          </p:cNvPr>
          <p:cNvCxnSpPr>
            <a:cxnSpLocks/>
            <a:stCxn id="9" idx="0"/>
            <a:endCxn id="5" idx="0"/>
          </p:cNvCxnSpPr>
          <p:nvPr/>
        </p:nvCxnSpPr>
        <p:spPr>
          <a:xfrm rot="16200000" flipV="1">
            <a:off x="4630780" y="-2135362"/>
            <a:ext cx="1" cy="616610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6272BC-C26C-4EE8-A0E7-8B0303315682}"/>
              </a:ext>
            </a:extLst>
          </p:cNvPr>
          <p:cNvSpPr txBox="1"/>
          <p:nvPr/>
        </p:nvSpPr>
        <p:spPr>
          <a:xfrm>
            <a:off x="2527316" y="1911345"/>
            <a:ext cx="1023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Registration</a:t>
            </a:r>
            <a:r>
              <a:rPr lang="it-IT" sz="1200" dirty="0"/>
              <a:t>()</a:t>
            </a:r>
            <a:endParaRPr lang="it-IT" dirty="0"/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61A1F2FD-69BA-4D47-B089-F2B2342B5603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rot="5400000">
            <a:off x="3156479" y="3981977"/>
            <a:ext cx="1930651" cy="824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E18F840-F32E-436C-B440-C401A20A98C5}"/>
              </a:ext>
            </a:extLst>
          </p:cNvPr>
          <p:cNvSpPr txBox="1"/>
          <p:nvPr/>
        </p:nvSpPr>
        <p:spPr>
          <a:xfrm>
            <a:off x="4506159" y="5082651"/>
            <a:ext cx="1765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/>
              <a:t>connectExistingAccount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8158795-D36D-434D-B2AA-A0653623814F}"/>
              </a:ext>
            </a:extLst>
          </p:cNvPr>
          <p:cNvSpPr txBox="1"/>
          <p:nvPr/>
        </p:nvSpPr>
        <p:spPr>
          <a:xfrm>
            <a:off x="1578821" y="508265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logIn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EEE47E9-3768-4142-AFAA-04E608CD3E0C}"/>
              </a:ext>
            </a:extLst>
          </p:cNvPr>
          <p:cNvSpPr txBox="1"/>
          <p:nvPr/>
        </p:nvSpPr>
        <p:spPr>
          <a:xfrm>
            <a:off x="5389945" y="1911345"/>
            <a:ext cx="1468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createNewAccount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3D5AEBA-132D-45C7-94AA-01DD93CA3D00}"/>
              </a:ext>
            </a:extLst>
          </p:cNvPr>
          <p:cNvSpPr txBox="1"/>
          <p:nvPr/>
        </p:nvSpPr>
        <p:spPr>
          <a:xfrm>
            <a:off x="8483648" y="1579899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managePreferences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45B3081-EF6C-4449-AC62-C7A2DA6C481B}"/>
              </a:ext>
            </a:extLst>
          </p:cNvPr>
          <p:cNvSpPr txBox="1"/>
          <p:nvPr/>
        </p:nvSpPr>
        <p:spPr>
          <a:xfrm>
            <a:off x="8906199" y="2474325"/>
            <a:ext cx="669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return()</a:t>
            </a:r>
            <a:endParaRPr lang="it-IT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A3AD6294-6711-40F3-998D-D66374B06658}"/>
              </a:ext>
            </a:extLst>
          </p:cNvPr>
          <p:cNvSpPr txBox="1"/>
          <p:nvPr/>
        </p:nvSpPr>
        <p:spPr>
          <a:xfrm>
            <a:off x="3937000" y="449549"/>
            <a:ext cx="1194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confirmAccout</a:t>
            </a:r>
            <a:r>
              <a:rPr lang="it-IT" sz="1200" dirty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27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A6EEE3F-FDB9-4959-A46E-06CA6CFC0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09" y="2422771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32CFB5E-1A83-4394-8D8D-E2C506783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738" y="2422771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12F2871-617F-413D-BA10-326939A75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67" y="871307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85FB7A7-F53D-4F08-96D7-3427926DE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67" y="3693664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51BDCE8-1A1C-4CB6-AA9A-FB7537E113D9}"/>
              </a:ext>
            </a:extLst>
          </p:cNvPr>
          <p:cNvCxnSpPr>
            <a:cxnSpLocks/>
          </p:cNvCxnSpPr>
          <p:nvPr/>
        </p:nvCxnSpPr>
        <p:spPr>
          <a:xfrm>
            <a:off x="3179893" y="3133817"/>
            <a:ext cx="17988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D3B6C96-0CE0-47C6-AC90-6BED9F54A6A6}"/>
              </a:ext>
            </a:extLst>
          </p:cNvPr>
          <p:cNvCxnSpPr>
            <a:cxnSpLocks/>
          </p:cNvCxnSpPr>
          <p:nvPr/>
        </p:nvCxnSpPr>
        <p:spPr>
          <a:xfrm flipH="1">
            <a:off x="3179893" y="4120718"/>
            <a:ext cx="17988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7F98ED5-F1BB-4213-859F-FB4887F31A33}"/>
              </a:ext>
            </a:extLst>
          </p:cNvPr>
          <p:cNvCxnSpPr>
            <a:cxnSpLocks/>
          </p:cNvCxnSpPr>
          <p:nvPr/>
        </p:nvCxnSpPr>
        <p:spPr>
          <a:xfrm>
            <a:off x="6375322" y="4120717"/>
            <a:ext cx="17988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2C75871-4C34-4329-97A8-E56B846E0901}"/>
              </a:ext>
            </a:extLst>
          </p:cNvPr>
          <p:cNvCxnSpPr>
            <a:cxnSpLocks/>
          </p:cNvCxnSpPr>
          <p:nvPr/>
        </p:nvCxnSpPr>
        <p:spPr>
          <a:xfrm>
            <a:off x="6375321" y="3133816"/>
            <a:ext cx="17988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53D92629-F39B-406C-83A5-46CDD9B4C238}"/>
              </a:ext>
            </a:extLst>
          </p:cNvPr>
          <p:cNvCxnSpPr>
            <a:endCxn id="6" idx="0"/>
          </p:cNvCxnSpPr>
          <p:nvPr/>
        </p:nvCxnSpPr>
        <p:spPr>
          <a:xfrm rot="10800000" flipV="1">
            <a:off x="5677030" y="1455937"/>
            <a:ext cx="2497136" cy="966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5AF65319-E729-429F-B988-0B872DAB2F63}"/>
              </a:ext>
            </a:extLst>
          </p:cNvPr>
          <p:cNvCxnSpPr>
            <a:endCxn id="6" idx="2"/>
          </p:cNvCxnSpPr>
          <p:nvPr/>
        </p:nvCxnSpPr>
        <p:spPr>
          <a:xfrm rot="10800000">
            <a:off x="5677030" y="4904081"/>
            <a:ext cx="2497136" cy="768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4B2B432-3E05-4855-9FB1-95205C9656C6}"/>
              </a:ext>
            </a:extLst>
          </p:cNvPr>
          <p:cNvSpPr txBox="1"/>
          <p:nvPr/>
        </p:nvSpPr>
        <p:spPr>
          <a:xfrm>
            <a:off x="3596650" y="285681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openMenu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348D01-7CDB-4C65-AE95-11F88B094420}"/>
              </a:ext>
            </a:extLst>
          </p:cNvPr>
          <p:cNvSpPr txBox="1"/>
          <p:nvPr/>
        </p:nvSpPr>
        <p:spPr>
          <a:xfrm>
            <a:off x="3609546" y="3843717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closeMenu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8392130-8B77-4785-B6D6-1AA1118A66E3}"/>
              </a:ext>
            </a:extLst>
          </p:cNvPr>
          <p:cNvSpPr txBox="1"/>
          <p:nvPr/>
        </p:nvSpPr>
        <p:spPr>
          <a:xfrm>
            <a:off x="6568461" y="2874708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selectWeeklyView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59C7458-584C-4908-8196-A88D0960022E}"/>
              </a:ext>
            </a:extLst>
          </p:cNvPr>
          <p:cNvSpPr txBox="1"/>
          <p:nvPr/>
        </p:nvSpPr>
        <p:spPr>
          <a:xfrm>
            <a:off x="6644187" y="3858567"/>
            <a:ext cx="126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selectDailyView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FFF4906-52D3-4127-8952-5C4FCC4821F1}"/>
              </a:ext>
            </a:extLst>
          </p:cNvPr>
          <p:cNvSpPr txBox="1"/>
          <p:nvPr/>
        </p:nvSpPr>
        <p:spPr>
          <a:xfrm>
            <a:off x="6762906" y="5402064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openMenu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08764DC-744E-49C3-B2FC-617AF31DE38B}"/>
              </a:ext>
            </a:extLst>
          </p:cNvPr>
          <p:cNvSpPr txBox="1"/>
          <p:nvPr/>
        </p:nvSpPr>
        <p:spPr>
          <a:xfrm>
            <a:off x="6762906" y="117270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openMenu</a:t>
            </a:r>
            <a:r>
              <a:rPr lang="it-IT" sz="1200" dirty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234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A10D217D-FE1A-4C43-B529-1EE69286A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0" y="609440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05987B6-3EA2-4304-8FF6-B7B051531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80" y="601455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46DBE76-4258-401C-B6A6-A286F2BEF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20" y="601458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0EAB7FE-7F8A-49CE-B2B9-4C4474B63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80" y="3875155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980483D-69ED-4DF9-B509-40731C1F82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17" y="515733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E67FE00-B455-4BDF-A4B4-07611D6D0C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17" y="3775234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C6F2573-00EF-40D2-B690-474A7D2C7885}"/>
              </a:ext>
            </a:extLst>
          </p:cNvPr>
          <p:cNvCxnSpPr>
            <a:cxnSpLocks/>
          </p:cNvCxnSpPr>
          <p:nvPr/>
        </p:nvCxnSpPr>
        <p:spPr>
          <a:xfrm>
            <a:off x="4864209" y="5700304"/>
            <a:ext cx="5341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943228-C853-40A9-8C37-317126C985E5}"/>
              </a:ext>
            </a:extLst>
          </p:cNvPr>
          <p:cNvCxnSpPr>
            <a:cxnSpLocks/>
          </p:cNvCxnSpPr>
          <p:nvPr/>
        </p:nvCxnSpPr>
        <p:spPr>
          <a:xfrm>
            <a:off x="4534624" y="3075665"/>
            <a:ext cx="0" cy="7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7F5D8B0-A8B6-4BDA-BB2C-1EB67FA2166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99055" y="3097850"/>
            <a:ext cx="2659325" cy="2017960"/>
          </a:xfrm>
          <a:prstGeom prst="bentConnector3">
            <a:avLst>
              <a:gd name="adj1" fmla="val -88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A7678D6F-C0C7-4D09-83A8-159714C34D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60934" y="3084216"/>
            <a:ext cx="2633942" cy="1510290"/>
          </a:xfrm>
          <a:prstGeom prst="bentConnector3">
            <a:avLst>
              <a:gd name="adj1" fmla="val 24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75FB01AC-35CA-41CE-A53B-76EE54312B12}"/>
              </a:ext>
            </a:extLst>
          </p:cNvPr>
          <p:cNvCxnSpPr>
            <a:cxnSpLocks/>
          </p:cNvCxnSpPr>
          <p:nvPr/>
        </p:nvCxnSpPr>
        <p:spPr>
          <a:xfrm flipV="1">
            <a:off x="4854962" y="1347216"/>
            <a:ext cx="5341155" cy="3578352"/>
          </a:xfrm>
          <a:prstGeom prst="bentConnector3">
            <a:avLst>
              <a:gd name="adj1" fmla="val 6723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F3F7221-8818-4C99-9536-3E2D7834184D}"/>
              </a:ext>
            </a:extLst>
          </p:cNvPr>
          <p:cNvSpPr txBox="1"/>
          <p:nvPr/>
        </p:nvSpPr>
        <p:spPr>
          <a:xfrm>
            <a:off x="4488269" y="3333360"/>
            <a:ext cx="1497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createAppointment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40564A-C733-4070-917C-BD8F07F421C0}"/>
              </a:ext>
            </a:extLst>
          </p:cNvPr>
          <p:cNvSpPr txBox="1"/>
          <p:nvPr/>
        </p:nvSpPr>
        <p:spPr>
          <a:xfrm>
            <a:off x="1849826" y="4872943"/>
            <a:ext cx="1497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createAppointment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5BAF2CD-FF88-43D5-A9AB-235520C89D4C}"/>
              </a:ext>
            </a:extLst>
          </p:cNvPr>
          <p:cNvSpPr txBox="1"/>
          <p:nvPr/>
        </p:nvSpPr>
        <p:spPr>
          <a:xfrm>
            <a:off x="5031487" y="4329208"/>
            <a:ext cx="1497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createAppointment</a:t>
            </a:r>
            <a:r>
              <a:rPr lang="it-IT" sz="1200" dirty="0"/>
              <a:t>()</a:t>
            </a:r>
            <a:endParaRPr lang="it-IT" dirty="0"/>
          </a:p>
        </p:txBody>
      </p: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270EE1E3-74C4-49A7-824F-6DE98D8A74C4}"/>
              </a:ext>
            </a:extLst>
          </p:cNvPr>
          <p:cNvCxnSpPr>
            <a:cxnSpLocks/>
          </p:cNvCxnSpPr>
          <p:nvPr/>
        </p:nvCxnSpPr>
        <p:spPr>
          <a:xfrm flipV="1">
            <a:off x="4854962" y="3090748"/>
            <a:ext cx="1850638" cy="1166750"/>
          </a:xfrm>
          <a:prstGeom prst="bentConnector3">
            <a:avLst>
              <a:gd name="adj1" fmla="val 10039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D57E6DD-3087-4BFE-B27B-0169131E101F}"/>
              </a:ext>
            </a:extLst>
          </p:cNvPr>
          <p:cNvSpPr txBox="1"/>
          <p:nvPr/>
        </p:nvSpPr>
        <p:spPr>
          <a:xfrm>
            <a:off x="5031487" y="3980499"/>
            <a:ext cx="1291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confirmCreation</a:t>
            </a:r>
            <a:r>
              <a:rPr lang="it-IT" sz="1200" dirty="0"/>
              <a:t>()</a:t>
            </a:r>
            <a:endParaRPr lang="it-IT" dirty="0"/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48B301A-0CED-48AB-98DC-90F20303D495}"/>
              </a:ext>
            </a:extLst>
          </p:cNvPr>
          <p:cNvCxnSpPr>
            <a:cxnSpLocks/>
          </p:cNvCxnSpPr>
          <p:nvPr/>
        </p:nvCxnSpPr>
        <p:spPr>
          <a:xfrm flipV="1">
            <a:off x="3840480" y="3090749"/>
            <a:ext cx="0" cy="77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0A41B08-FFBC-404E-8F08-CCD3CF8F6176}"/>
              </a:ext>
            </a:extLst>
          </p:cNvPr>
          <p:cNvSpPr txBox="1"/>
          <p:nvPr/>
        </p:nvSpPr>
        <p:spPr>
          <a:xfrm>
            <a:off x="2598621" y="3347560"/>
            <a:ext cx="1291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confirmCreation</a:t>
            </a:r>
            <a:r>
              <a:rPr lang="it-IT" sz="1200" dirty="0"/>
              <a:t>()</a:t>
            </a:r>
            <a:endParaRPr lang="it-IT" dirty="0"/>
          </a:p>
        </p:txBody>
      </p: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22486CC6-E7A7-4124-8CB2-4744E35E8A25}"/>
              </a:ext>
            </a:extLst>
          </p:cNvPr>
          <p:cNvCxnSpPr>
            <a:cxnSpLocks/>
          </p:cNvCxnSpPr>
          <p:nvPr/>
        </p:nvCxnSpPr>
        <p:spPr>
          <a:xfrm rot="10800000">
            <a:off x="1597152" y="3102676"/>
            <a:ext cx="1851984" cy="1619547"/>
          </a:xfrm>
          <a:prstGeom prst="bentConnector3">
            <a:avLst>
              <a:gd name="adj1" fmla="val 10003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7854F17-071A-46A3-A354-9D59ECFB78EF}"/>
              </a:ext>
            </a:extLst>
          </p:cNvPr>
          <p:cNvSpPr txBox="1"/>
          <p:nvPr/>
        </p:nvSpPr>
        <p:spPr>
          <a:xfrm>
            <a:off x="1851421" y="4462539"/>
            <a:ext cx="1291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confirmCreation</a:t>
            </a:r>
            <a:r>
              <a:rPr lang="it-IT" sz="1200" dirty="0"/>
              <a:t>()</a:t>
            </a:r>
            <a:endParaRPr lang="it-IT" dirty="0"/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080DC6AF-B171-491F-983D-08A922DB41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64209" y="2073964"/>
            <a:ext cx="5331909" cy="3221743"/>
          </a:xfrm>
          <a:prstGeom prst="bentConnector3">
            <a:avLst>
              <a:gd name="adj1" fmla="val 1867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98D38306-F076-4FC5-9255-722BFE4A45E8}"/>
              </a:ext>
            </a:extLst>
          </p:cNvPr>
          <p:cNvCxnSpPr>
            <a:cxnSpLocks/>
          </p:cNvCxnSpPr>
          <p:nvPr/>
        </p:nvCxnSpPr>
        <p:spPr>
          <a:xfrm flipH="1">
            <a:off x="4854962" y="6053328"/>
            <a:ext cx="533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A7813F3-C00B-40A6-AB68-CFA504DD3052}"/>
              </a:ext>
            </a:extLst>
          </p:cNvPr>
          <p:cNvSpPr txBox="1"/>
          <p:nvPr/>
        </p:nvSpPr>
        <p:spPr>
          <a:xfrm>
            <a:off x="5031486" y="4669750"/>
            <a:ext cx="1366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advancedOptions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539BE755-99A6-48F7-BDA5-0623BC9409E0}"/>
              </a:ext>
            </a:extLst>
          </p:cNvPr>
          <p:cNvSpPr txBox="1"/>
          <p:nvPr/>
        </p:nvSpPr>
        <p:spPr>
          <a:xfrm>
            <a:off x="5050457" y="5050795"/>
            <a:ext cx="1045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saveOptions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ABC3C763-6253-4C98-955D-56AEC3EE7052}"/>
              </a:ext>
            </a:extLst>
          </p:cNvPr>
          <p:cNvSpPr txBox="1"/>
          <p:nvPr/>
        </p:nvSpPr>
        <p:spPr>
          <a:xfrm>
            <a:off x="5031486" y="54569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addAlert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2EC1A528-56C6-4148-885A-65B2EE7378BD}"/>
              </a:ext>
            </a:extLst>
          </p:cNvPr>
          <p:cNvSpPr txBox="1"/>
          <p:nvPr/>
        </p:nvSpPr>
        <p:spPr>
          <a:xfrm>
            <a:off x="5031486" y="5806747"/>
            <a:ext cx="860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saveAlert</a:t>
            </a:r>
            <a:r>
              <a:rPr lang="it-IT" sz="1200" dirty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019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224CBB0-A534-4688-B8F2-C6AE774D8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62" y="648240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502A258-AF80-4E14-A22B-99AB62DCB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66" y="648239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D6B43B3-824A-4866-92C0-6156D56CD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66" y="3899692"/>
            <a:ext cx="1396585" cy="24813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8DC4FC2-5674-4C6B-954D-9F0032F73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62" y="3899691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888D3DF-A848-4493-9442-402139AF2BFB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22346" y="1888894"/>
            <a:ext cx="17977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6249A6C-0FA6-4796-B5D2-0B61A1BC2A0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518358" y="3129548"/>
            <a:ext cx="1" cy="77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BAB5107-3FC7-4018-ADAE-BB3F2B76E4DC}"/>
              </a:ext>
            </a:extLst>
          </p:cNvPr>
          <p:cNvCxnSpPr>
            <a:cxnSpLocks/>
          </p:cNvCxnSpPr>
          <p:nvPr/>
        </p:nvCxnSpPr>
        <p:spPr>
          <a:xfrm>
            <a:off x="6216649" y="6147711"/>
            <a:ext cx="225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1E7F4935-9AE6-4083-B541-D1B015A506C5}"/>
              </a:ext>
            </a:extLst>
          </p:cNvPr>
          <p:cNvCxnSpPr>
            <a:stCxn id="8" idx="1"/>
            <a:endCxn id="4" idx="2"/>
          </p:cNvCxnSpPr>
          <p:nvPr/>
        </p:nvCxnSpPr>
        <p:spPr>
          <a:xfrm rot="10800000">
            <a:off x="2324054" y="3129549"/>
            <a:ext cx="2496012" cy="2010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D5C00C7-267F-431E-B859-0EFB4D4705D4}"/>
              </a:ext>
            </a:extLst>
          </p:cNvPr>
          <p:cNvCxnSpPr>
            <a:cxnSpLocks/>
          </p:cNvCxnSpPr>
          <p:nvPr/>
        </p:nvCxnSpPr>
        <p:spPr>
          <a:xfrm flipH="1">
            <a:off x="6216650" y="5661660"/>
            <a:ext cx="225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26CD2547-1B6E-4627-B839-D5C3D17C8018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6216652" y="1888893"/>
            <a:ext cx="2254711" cy="3251453"/>
          </a:xfrm>
          <a:prstGeom prst="bentConnector3">
            <a:avLst>
              <a:gd name="adj1" fmla="val 23370"/>
            </a:avLst>
          </a:prstGeom>
          <a:ln>
            <a:headEnd type="triangl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8974B60A-46EB-4EBC-A46F-5BF037130C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16650" y="1389379"/>
            <a:ext cx="3341370" cy="3259835"/>
          </a:xfrm>
          <a:prstGeom prst="bentConnector3">
            <a:avLst>
              <a:gd name="adj1" fmla="val 6597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3A0C9ABA-BF40-4C40-81FE-8A9D393E7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62" y="648239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0C95F9F-B72C-45DC-B7B4-AE3D042DE7A9}"/>
              </a:ext>
            </a:extLst>
          </p:cNvPr>
          <p:cNvSpPr txBox="1"/>
          <p:nvPr/>
        </p:nvSpPr>
        <p:spPr>
          <a:xfrm>
            <a:off x="3185074" y="1611895"/>
            <a:ext cx="14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selectAppointment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B9186B6C-7AD8-462B-99A5-7351462DFB58}"/>
              </a:ext>
            </a:extLst>
          </p:cNvPr>
          <p:cNvSpPr txBox="1"/>
          <p:nvPr/>
        </p:nvSpPr>
        <p:spPr>
          <a:xfrm>
            <a:off x="3241576" y="4863346"/>
            <a:ext cx="1349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saveModification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8F7E126-C282-4DA5-9A86-EF446750CB3E}"/>
              </a:ext>
            </a:extLst>
          </p:cNvPr>
          <p:cNvSpPr txBox="1"/>
          <p:nvPr/>
        </p:nvSpPr>
        <p:spPr>
          <a:xfrm>
            <a:off x="4247000" y="3376120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editAppointment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FFF5F0B4-5EE4-4121-958B-92F375FF05E2}"/>
              </a:ext>
            </a:extLst>
          </p:cNvPr>
          <p:cNvSpPr txBox="1"/>
          <p:nvPr/>
        </p:nvSpPr>
        <p:spPr>
          <a:xfrm>
            <a:off x="6232042" y="5870712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editAlert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F079041B-8866-4CE8-BDD3-6F21FB22F5D8}"/>
              </a:ext>
            </a:extLst>
          </p:cNvPr>
          <p:cNvSpPr txBox="1"/>
          <p:nvPr/>
        </p:nvSpPr>
        <p:spPr>
          <a:xfrm>
            <a:off x="6232042" y="5379580"/>
            <a:ext cx="1312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saveModificaton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854E9CC7-9C42-4642-AFF6-DC296758AD62}"/>
              </a:ext>
            </a:extLst>
          </p:cNvPr>
          <p:cNvSpPr txBox="1"/>
          <p:nvPr/>
        </p:nvSpPr>
        <p:spPr>
          <a:xfrm>
            <a:off x="6314698" y="4372083"/>
            <a:ext cx="1045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saveOptions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153A27BC-0C32-425C-897E-A3984C3EFF9D}"/>
              </a:ext>
            </a:extLst>
          </p:cNvPr>
          <p:cNvSpPr txBox="1"/>
          <p:nvPr/>
        </p:nvSpPr>
        <p:spPr>
          <a:xfrm>
            <a:off x="6232042" y="4864130"/>
            <a:ext cx="1366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advancedOptions</a:t>
            </a:r>
            <a:r>
              <a:rPr lang="it-IT" sz="1200" dirty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243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FF233A1-CF04-43CA-85DC-01B74CBF1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34" y="601458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D355C7F-3A3D-45E1-A426-0DD6DF8B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34" y="601459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AD720CD-5505-49EE-9A87-7B4297D0F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34" y="601458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75AFDE9-5658-4355-A8E5-02C48CE4F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34" y="3937246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7CC745D-1478-41EB-A004-D6C5C169B9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584" y="3937246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9C38957-1EB8-4F31-9683-8C364522C0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24" y="601457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B727DB3-C72A-4D40-9D3C-50BCA1F844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24" y="3937246"/>
            <a:ext cx="1396585" cy="24813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3" name="Connettore a gomito 2">
            <a:extLst>
              <a:ext uri="{FF2B5EF4-FFF2-40B4-BE49-F238E27FC236}">
                <a16:creationId xmlns:a16="http://schemas.microsoft.com/office/drawing/2014/main" id="{4F58A8A6-EAD2-46C6-A9E6-9E7E7C4C1A96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1544563" y="3542830"/>
            <a:ext cx="2095134" cy="1175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394763AA-FB5F-4612-8A03-0EE4DD3739EC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4344790" y="3309825"/>
            <a:ext cx="1633494" cy="117937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F0C9457-96AA-40FC-A363-9666B513490A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877926" y="3082768"/>
            <a:ext cx="0" cy="85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8A71013-787D-4B16-A6FD-D8F3EC762280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576218" y="5177901"/>
            <a:ext cx="2243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DDE3C22-F3A0-42EE-9FCA-DC19B9C87AD4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8216168" y="5177901"/>
            <a:ext cx="181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4E9E9306-2963-42B1-9D2A-4B47D8F9FB26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rot="5400000" flipH="1" flipV="1">
            <a:off x="7725833" y="1634155"/>
            <a:ext cx="2095134" cy="2511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AD874C6-5BE4-4C8C-BD34-6D392B3D07CB}"/>
              </a:ext>
            </a:extLst>
          </p:cNvPr>
          <p:cNvSpPr txBox="1"/>
          <p:nvPr/>
        </p:nvSpPr>
        <p:spPr>
          <a:xfrm>
            <a:off x="3596650" y="285681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openMenu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F63A71E-4BC3-4156-B156-AF080EB26BBC}"/>
              </a:ext>
            </a:extLst>
          </p:cNvPr>
          <p:cNvSpPr txBox="1"/>
          <p:nvPr/>
        </p:nvSpPr>
        <p:spPr>
          <a:xfrm>
            <a:off x="2964112" y="3152001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openMenu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9E0F620-D6D8-4BB5-AABA-63A79EBFB2F8}"/>
              </a:ext>
            </a:extLst>
          </p:cNvPr>
          <p:cNvSpPr txBox="1"/>
          <p:nvPr/>
        </p:nvSpPr>
        <p:spPr>
          <a:xfrm>
            <a:off x="1084864" y="315822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openMenu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0C59D22-4A21-4011-BCD3-BA8BC1CAD11F}"/>
              </a:ext>
            </a:extLst>
          </p:cNvPr>
          <p:cNvSpPr txBox="1"/>
          <p:nvPr/>
        </p:nvSpPr>
        <p:spPr>
          <a:xfrm>
            <a:off x="4835555" y="315200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openMenu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E63A5C5-6C93-4006-996E-8A9A07C88774}"/>
              </a:ext>
            </a:extLst>
          </p:cNvPr>
          <p:cNvSpPr txBox="1"/>
          <p:nvPr/>
        </p:nvSpPr>
        <p:spPr>
          <a:xfrm>
            <a:off x="4581803" y="4900901"/>
            <a:ext cx="15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managePreferences</a:t>
            </a:r>
            <a:r>
              <a:rPr lang="it-IT" sz="1200" dirty="0"/>
              <a:t>()</a:t>
            </a:r>
            <a:endParaRPr lang="it-IT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1C14B62-BA05-4346-BF1A-42468DEB0D88}"/>
              </a:ext>
            </a:extLst>
          </p:cNvPr>
          <p:cNvCxnSpPr>
            <a:cxnSpLocks/>
          </p:cNvCxnSpPr>
          <p:nvPr/>
        </p:nvCxnSpPr>
        <p:spPr>
          <a:xfrm flipH="1">
            <a:off x="4581804" y="5761608"/>
            <a:ext cx="2237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9A3631-904F-45EB-BFFC-2E544894B947}"/>
              </a:ext>
            </a:extLst>
          </p:cNvPr>
          <p:cNvSpPr txBox="1"/>
          <p:nvPr/>
        </p:nvSpPr>
        <p:spPr>
          <a:xfrm>
            <a:off x="4607095" y="5484606"/>
            <a:ext cx="669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return()</a:t>
            </a:r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AE98C25-6690-4855-95A2-CF2C8DBB4553}"/>
              </a:ext>
            </a:extLst>
          </p:cNvPr>
          <p:cNvCxnSpPr>
            <a:cxnSpLocks/>
          </p:cNvCxnSpPr>
          <p:nvPr/>
        </p:nvCxnSpPr>
        <p:spPr>
          <a:xfrm flipH="1">
            <a:off x="8216169" y="5823751"/>
            <a:ext cx="181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DE7A383-8625-470E-A394-FABF16B1D52E}"/>
              </a:ext>
            </a:extLst>
          </p:cNvPr>
          <p:cNvSpPr txBox="1"/>
          <p:nvPr/>
        </p:nvSpPr>
        <p:spPr>
          <a:xfrm>
            <a:off x="8274851" y="5564508"/>
            <a:ext cx="669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return()</a:t>
            </a:r>
            <a:endParaRPr lang="it-IT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160EFBC-BF74-4C2E-93B5-783F73DBF5F8}"/>
              </a:ext>
            </a:extLst>
          </p:cNvPr>
          <p:cNvSpPr txBox="1"/>
          <p:nvPr/>
        </p:nvSpPr>
        <p:spPr>
          <a:xfrm>
            <a:off x="8464987" y="2189857"/>
            <a:ext cx="669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return()</a:t>
            </a:r>
            <a:endParaRPr lang="it-IT" dirty="0"/>
          </a:p>
        </p:txBody>
      </p: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18DF95B7-2B72-45CE-B19C-75DF17934B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5516" y="2423604"/>
            <a:ext cx="2083409" cy="1502546"/>
          </a:xfrm>
          <a:prstGeom prst="bentConnector3">
            <a:avLst>
              <a:gd name="adj1" fmla="val 10028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922A43C-D483-4297-8C54-CF46CDF8EA8E}"/>
              </a:ext>
            </a:extLst>
          </p:cNvPr>
          <p:cNvSpPr txBox="1"/>
          <p:nvPr/>
        </p:nvSpPr>
        <p:spPr>
          <a:xfrm>
            <a:off x="7873346" y="1574417"/>
            <a:ext cx="1800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setTransportPreferences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CF38E37-8FBB-4E7A-BFFD-B21079EC6137}"/>
              </a:ext>
            </a:extLst>
          </p:cNvPr>
          <p:cNvSpPr txBox="1"/>
          <p:nvPr/>
        </p:nvSpPr>
        <p:spPr>
          <a:xfrm>
            <a:off x="8216168" y="4891127"/>
            <a:ext cx="1570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setTravelPreferences</a:t>
            </a:r>
            <a:r>
              <a:rPr lang="it-IT" sz="1200" dirty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26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C203FFA-F9DD-445F-ABCD-1849C8164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95" y="2257366"/>
            <a:ext cx="1396584" cy="24813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06A0CD7-94FC-4260-A064-D3E9B1114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79" y="2267960"/>
            <a:ext cx="1396585" cy="24813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7D47156-A75B-425B-B2D7-58FE54810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82" y="2267958"/>
            <a:ext cx="1396586" cy="248131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8BDB27A-545F-41DD-A849-5C7D3A5B5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440" y="2267958"/>
            <a:ext cx="1396585" cy="248131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C6B7F1C3-E271-49E4-944A-D51734A5C73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03579" y="3498021"/>
            <a:ext cx="1414300" cy="1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825CECC-DD93-45E5-9CC8-49A1DE5E5F91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114464" y="3508614"/>
            <a:ext cx="1354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8B6C174-E427-40EE-AF18-930DD0E0DCB2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7865068" y="3508614"/>
            <a:ext cx="13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F9BED867-D644-430A-904A-EA60FC94123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91313" y="2069404"/>
            <a:ext cx="938674" cy="391165"/>
          </a:xfrm>
          <a:prstGeom prst="bentConnector3">
            <a:avLst>
              <a:gd name="adj1" fmla="val -331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6097C3FE-AED0-43DB-9D11-1827D866AEC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7329" y="1795650"/>
            <a:ext cx="848904" cy="472307"/>
          </a:xfrm>
          <a:prstGeom prst="bentConnector3">
            <a:avLst>
              <a:gd name="adj1" fmla="val 9996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BC0A011-F99A-4BBB-9494-D8419B3077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49753" y="2061784"/>
            <a:ext cx="938674" cy="391165"/>
          </a:xfrm>
          <a:prstGeom prst="bentConnector3">
            <a:avLst>
              <a:gd name="adj1" fmla="val -331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903B6D94-0B22-45BC-B68C-04B78883F6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65769" y="1788030"/>
            <a:ext cx="848904" cy="472307"/>
          </a:xfrm>
          <a:prstGeom prst="bentConnector3">
            <a:avLst>
              <a:gd name="adj1" fmla="val 9996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49F4E80-782F-492E-B4C3-F4EB0C002C61}"/>
              </a:ext>
            </a:extLst>
          </p:cNvPr>
          <p:cNvCxnSpPr>
            <a:cxnSpLocks/>
          </p:cNvCxnSpPr>
          <p:nvPr/>
        </p:nvCxnSpPr>
        <p:spPr>
          <a:xfrm flipH="1">
            <a:off x="2303579" y="4128116"/>
            <a:ext cx="141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19CE878-DE27-43BE-ADC6-3A83AE87B3B2}"/>
              </a:ext>
            </a:extLst>
          </p:cNvPr>
          <p:cNvCxnSpPr>
            <a:cxnSpLocks/>
          </p:cNvCxnSpPr>
          <p:nvPr/>
        </p:nvCxnSpPr>
        <p:spPr>
          <a:xfrm flipH="1">
            <a:off x="5126969" y="4128116"/>
            <a:ext cx="134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9C484C2-6BC8-428D-8E6D-D8A50C8799AD}"/>
              </a:ext>
            </a:extLst>
          </p:cNvPr>
          <p:cNvCxnSpPr>
            <a:cxnSpLocks/>
          </p:cNvCxnSpPr>
          <p:nvPr/>
        </p:nvCxnSpPr>
        <p:spPr>
          <a:xfrm flipH="1">
            <a:off x="7865068" y="4128116"/>
            <a:ext cx="13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C4C5850-1182-4093-9B88-F43550F58535}"/>
              </a:ext>
            </a:extLst>
          </p:cNvPr>
          <p:cNvSpPr txBox="1"/>
          <p:nvPr/>
        </p:nvSpPr>
        <p:spPr>
          <a:xfrm>
            <a:off x="2320566" y="3229963"/>
            <a:ext cx="144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viewDailySchedule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DCBC62D-62B5-467E-84D5-1D1922AA00AE}"/>
              </a:ext>
            </a:extLst>
          </p:cNvPr>
          <p:cNvSpPr txBox="1"/>
          <p:nvPr/>
        </p:nvSpPr>
        <p:spPr>
          <a:xfrm>
            <a:off x="2685039" y="3849464"/>
            <a:ext cx="669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return()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5945612-FCF8-4EB7-BFA6-0235D7BA6035}"/>
              </a:ext>
            </a:extLst>
          </p:cNvPr>
          <p:cNvSpPr txBox="1"/>
          <p:nvPr/>
        </p:nvSpPr>
        <p:spPr>
          <a:xfrm>
            <a:off x="5504000" y="3849464"/>
            <a:ext cx="669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return()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E5B6021-4275-4930-89F7-75AF3031E18A}"/>
              </a:ext>
            </a:extLst>
          </p:cNvPr>
          <p:cNvSpPr txBox="1"/>
          <p:nvPr/>
        </p:nvSpPr>
        <p:spPr>
          <a:xfrm>
            <a:off x="8206707" y="3849464"/>
            <a:ext cx="669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return()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9C9211F-976B-4905-A0FF-9C6245274C34}"/>
              </a:ext>
            </a:extLst>
          </p:cNvPr>
          <p:cNvSpPr txBox="1"/>
          <p:nvPr/>
        </p:nvSpPr>
        <p:spPr>
          <a:xfrm>
            <a:off x="5285917" y="3215796"/>
            <a:ext cx="101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selectTravel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AB45A99-0389-45CC-ADE1-99BDACAC74BC}"/>
              </a:ext>
            </a:extLst>
          </p:cNvPr>
          <p:cNvSpPr txBox="1"/>
          <p:nvPr/>
        </p:nvSpPr>
        <p:spPr>
          <a:xfrm>
            <a:off x="7875238" y="3232182"/>
            <a:ext cx="1332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selectMovement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9AD9540-7F28-42F8-B4DD-468887EC23A3}"/>
              </a:ext>
            </a:extLst>
          </p:cNvPr>
          <p:cNvSpPr txBox="1"/>
          <p:nvPr/>
        </p:nvSpPr>
        <p:spPr>
          <a:xfrm>
            <a:off x="7216499" y="1518934"/>
            <a:ext cx="13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viewAlternatives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4EE0ECD-45D1-47D4-B27A-E98110B92833}"/>
              </a:ext>
            </a:extLst>
          </p:cNvPr>
          <p:cNvSpPr txBox="1"/>
          <p:nvPr/>
        </p:nvSpPr>
        <p:spPr>
          <a:xfrm>
            <a:off x="9955286" y="1503409"/>
            <a:ext cx="13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viewAlternatives</a:t>
            </a:r>
            <a:r>
              <a:rPr lang="it-IT" sz="1200" dirty="0"/>
              <a:t>()</a:t>
            </a:r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D8E18E5-C3C3-48A6-B892-EC331F1CA6FD}"/>
              </a:ext>
            </a:extLst>
          </p:cNvPr>
          <p:cNvSpPr txBox="1"/>
          <p:nvPr/>
        </p:nvSpPr>
        <p:spPr>
          <a:xfrm>
            <a:off x="10152120" y="1308685"/>
            <a:ext cx="876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buyTicket</a:t>
            </a:r>
            <a:r>
              <a:rPr lang="it-IT" sz="1200" dirty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2828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98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Mazzeo</dc:creator>
  <cp:lastModifiedBy>Andrea Mazzeo</cp:lastModifiedBy>
  <cp:revision>14</cp:revision>
  <dcterms:created xsi:type="dcterms:W3CDTF">2017-11-11T09:57:13Z</dcterms:created>
  <dcterms:modified xsi:type="dcterms:W3CDTF">2017-11-13T22:22:17Z</dcterms:modified>
</cp:coreProperties>
</file>