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1 27"/>
          <p:cNvCxnSpPr/>
          <p:nvPr/>
        </p:nvCxnSpPr>
        <p:spPr>
          <a:xfrm flipV="1">
            <a:off x="4162101" y="2221077"/>
            <a:ext cx="391693" cy="8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973972" y="2224208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4454522" y="1502944"/>
            <a:ext cx="1516978" cy="1630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7848470" y="1198623"/>
            <a:ext cx="3944707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8" y="1777629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1802207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483923" y="2786783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344439" y="151005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094" y="1630660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50018" y="2646846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2918957" y="2196421"/>
            <a:ext cx="545497" cy="17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115348" y="2221077"/>
            <a:ext cx="732634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1" idx="1"/>
            <a:endCxn id="12" idx="3"/>
          </p:cNvCxnSpPr>
          <p:nvPr/>
        </p:nvCxnSpPr>
        <p:spPr>
          <a:xfrm flipH="1">
            <a:off x="9429396" y="2111190"/>
            <a:ext cx="600698" cy="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9827270" y="2692284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878908" y="23169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21027" y="13759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" y="959104"/>
            <a:ext cx="507936" cy="50793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1" y="1717513"/>
            <a:ext cx="1081939" cy="10447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9" y="725326"/>
            <a:ext cx="843103" cy="843103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372245" y="94232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1" y="1777629"/>
            <a:ext cx="714339" cy="903285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6406183" y="152198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cxnSp>
        <p:nvCxnSpPr>
          <p:cNvPr id="42" name="Connettore 1 41"/>
          <p:cNvCxnSpPr/>
          <p:nvPr/>
        </p:nvCxnSpPr>
        <p:spPr>
          <a:xfrm flipV="1">
            <a:off x="6005455" y="2208351"/>
            <a:ext cx="545497" cy="17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vola 9"/>
          <p:cNvSpPr/>
          <p:nvPr/>
        </p:nvSpPr>
        <p:spPr>
          <a:xfrm>
            <a:off x="1839236" y="1869534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0" y="3190674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" y="3255069"/>
            <a:ext cx="7477906" cy="342958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9" y="924535"/>
            <a:ext cx="7210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60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3-tier 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750215" cy="1876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99074" y="197250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46" y="2796235"/>
            <a:ext cx="507936" cy="5079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583379" y="2876219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Database</a:t>
            </a:r>
          </a:p>
          <a:p>
            <a:r>
              <a:rPr lang="it-IT" sz="1600" dirty="0" smtClean="0"/>
              <a:t>   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4" name="Rettangolo arrotondato 13"/>
          <p:cNvSpPr/>
          <p:nvPr/>
        </p:nvSpPr>
        <p:spPr>
          <a:xfrm>
            <a:off x="414886" y="2089128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570848" y="148124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574277" y="2335298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19" y="1458106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4442787" y="2234916"/>
            <a:ext cx="1977527" cy="1282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4669766" y="2504379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09250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96" y="2474051"/>
            <a:ext cx="844639" cy="844639"/>
          </a:xfrm>
          <a:prstGeom prst="rect">
            <a:avLst/>
          </a:prstGeom>
        </p:spPr>
      </p:pic>
      <p:sp>
        <p:nvSpPr>
          <p:cNvPr id="34" name="Freccia bidirezionale orizzontale 33"/>
          <p:cNvSpPr/>
          <p:nvPr/>
        </p:nvSpPr>
        <p:spPr>
          <a:xfrm>
            <a:off x="2309460" y="2808199"/>
            <a:ext cx="448061" cy="11221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4037101" y="2806070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6444813" y="2806070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3" y="1356763"/>
            <a:ext cx="843103" cy="843103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4658405" y="1468224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sp>
        <p:nvSpPr>
          <p:cNvPr id="28" name="Nuvola 27"/>
          <p:cNvSpPr/>
          <p:nvPr/>
        </p:nvSpPr>
        <p:spPr>
          <a:xfrm>
            <a:off x="6815310" y="2533413"/>
            <a:ext cx="1141067" cy="691277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Network</a:t>
            </a:r>
            <a:endParaRPr lang="it-IT" sz="1200" dirty="0"/>
          </a:p>
        </p:txBody>
      </p:sp>
      <p:sp>
        <p:nvSpPr>
          <p:cNvPr id="33" name="Nuvola 32"/>
          <p:cNvSpPr/>
          <p:nvPr/>
        </p:nvSpPr>
        <p:spPr>
          <a:xfrm>
            <a:off x="2828809" y="2550731"/>
            <a:ext cx="1141067" cy="691277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Network</a:t>
            </a:r>
            <a:endParaRPr lang="it-IT" sz="1200" dirty="0"/>
          </a:p>
        </p:txBody>
      </p:sp>
      <p:sp>
        <p:nvSpPr>
          <p:cNvPr id="37" name="Freccia bidirezionale orizzontale 36"/>
          <p:cNvSpPr/>
          <p:nvPr/>
        </p:nvSpPr>
        <p:spPr>
          <a:xfrm>
            <a:off x="7859670" y="2796235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570848" y="4447785"/>
            <a:ext cx="11552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a 3-tier </a:t>
            </a:r>
            <a:r>
              <a:rPr lang="it-IT" dirty="0" err="1" smtClean="0"/>
              <a:t>architecture</a:t>
            </a:r>
            <a:r>
              <a:rPr lang="it-IT" dirty="0" smtClean="0"/>
              <a:t>: Presentation, Application and Data. Presentation </a:t>
            </a:r>
            <a:r>
              <a:rPr lang="it-IT" dirty="0" err="1" smtClean="0"/>
              <a:t>deals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User </a:t>
            </a:r>
            <a:r>
              <a:rPr lang="it-IT" dirty="0" err="1" smtClean="0"/>
              <a:t>interface</a:t>
            </a:r>
            <a:r>
              <a:rPr lang="it-IT" dirty="0" smtClean="0"/>
              <a:t> and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regarding</a:t>
            </a:r>
            <a:r>
              <a:rPr lang="it-IT" dirty="0" smtClean="0"/>
              <a:t> the </a:t>
            </a:r>
            <a:r>
              <a:rPr lang="it-IT" dirty="0" err="1" smtClean="0"/>
              <a:t>interaction</a:t>
            </a:r>
            <a:r>
              <a:rPr lang="it-IT" dirty="0" smtClean="0"/>
              <a:t> with the </a:t>
            </a:r>
            <a:r>
              <a:rPr lang="it-IT" dirty="0" err="1" smtClean="0"/>
              <a:t>user</a:t>
            </a:r>
            <a:r>
              <a:rPr lang="it-IT" dirty="0" smtClean="0"/>
              <a:t>; Application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placed</a:t>
            </a:r>
            <a:r>
              <a:rPr lang="it-IT" dirty="0" smtClean="0"/>
              <a:t> in a server and </a:t>
            </a:r>
            <a:r>
              <a:rPr lang="it-IT" dirty="0" err="1" smtClean="0"/>
              <a:t>deals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; </a:t>
            </a:r>
            <a:r>
              <a:rPr lang="it-IT" dirty="0" err="1" smtClean="0"/>
              <a:t>at</a:t>
            </a:r>
            <a:r>
              <a:rPr lang="it-IT" dirty="0" smtClean="0"/>
              <a:t> last Data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respect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the </a:t>
            </a:r>
            <a:r>
              <a:rPr lang="it-IT" dirty="0" err="1" smtClean="0"/>
              <a:t>presentation</a:t>
            </a:r>
            <a:r>
              <a:rPr lang="it-IT" dirty="0" smtClean="0"/>
              <a:t> and the </a:t>
            </a:r>
            <a:r>
              <a:rPr lang="it-IT" dirty="0" err="1" smtClean="0"/>
              <a:t>application</a:t>
            </a:r>
            <a:r>
              <a:rPr lang="it-IT" dirty="0" smtClean="0"/>
              <a:t> and </a:t>
            </a:r>
            <a:r>
              <a:rPr lang="it-IT" dirty="0" err="1" smtClean="0"/>
              <a:t>contains</a:t>
            </a:r>
            <a:endParaRPr lang="it-IT" dirty="0" smtClean="0"/>
          </a:p>
          <a:p>
            <a:r>
              <a:rPr lang="it-IT" dirty="0" err="1" smtClean="0"/>
              <a:t>All</a:t>
            </a:r>
            <a:r>
              <a:rPr lang="it-IT" dirty="0" smtClean="0"/>
              <a:t> data the </a:t>
            </a:r>
            <a:r>
              <a:rPr lang="it-IT" dirty="0" err="1" smtClean="0"/>
              <a:t>application</a:t>
            </a:r>
            <a:r>
              <a:rPr lang="it-IT" dirty="0" smtClean="0"/>
              <a:t>  </a:t>
            </a:r>
            <a:r>
              <a:rPr lang="it-IT" dirty="0" err="1" smtClean="0"/>
              <a:t>needed</a:t>
            </a:r>
            <a:r>
              <a:rPr lang="it-IT" dirty="0" smtClean="0"/>
              <a:t> to compute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provide</a:t>
            </a:r>
            <a:r>
              <a:rPr lang="it-IT" dirty="0" smtClean="0"/>
              <a:t> a </a:t>
            </a:r>
            <a:r>
              <a:rPr lang="it-IT" dirty="0" err="1" smtClean="0"/>
              <a:t>client-server</a:t>
            </a:r>
            <a:r>
              <a:rPr lang="it-IT" dirty="0" smtClean="0"/>
              <a:t> model: Client </a:t>
            </a:r>
            <a:r>
              <a:rPr lang="it-IT" dirty="0" err="1" smtClean="0"/>
              <a:t>develops</a:t>
            </a:r>
            <a:r>
              <a:rPr lang="it-IT" dirty="0" smtClean="0"/>
              <a:t> mobile </a:t>
            </a:r>
            <a:r>
              <a:rPr lang="it-IT" dirty="0" err="1" smtClean="0"/>
              <a:t>interface</a:t>
            </a:r>
            <a:r>
              <a:rPr lang="it-IT" dirty="0" smtClean="0"/>
              <a:t> and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two</a:t>
            </a:r>
            <a:r>
              <a:rPr lang="it-IT" dirty="0" smtClean="0"/>
              <a:t> server, </a:t>
            </a:r>
            <a:r>
              <a:rPr lang="it-IT" dirty="0" err="1" smtClean="0"/>
              <a:t>application</a:t>
            </a:r>
            <a:r>
              <a:rPr lang="it-IT" dirty="0" smtClean="0"/>
              <a:t> server and</a:t>
            </a:r>
          </a:p>
          <a:p>
            <a:r>
              <a:rPr lang="it-IT" dirty="0" smtClean="0"/>
              <a:t>Data server, </a:t>
            </a:r>
            <a:r>
              <a:rPr lang="it-IT" dirty="0" err="1" smtClean="0"/>
              <a:t>which</a:t>
            </a:r>
            <a:r>
              <a:rPr lang="it-IT" dirty="0" smtClean="0"/>
              <a:t> comunicate </a:t>
            </a:r>
            <a:r>
              <a:rPr lang="it-IT" dirty="0" err="1" smtClean="0"/>
              <a:t>throught</a:t>
            </a:r>
            <a:r>
              <a:rPr lang="it-IT" dirty="0" smtClean="0"/>
              <a:t> network </a:t>
            </a:r>
            <a:r>
              <a:rPr lang="it-IT" dirty="0" err="1" smtClean="0"/>
              <a:t>infact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different</a:t>
            </a:r>
            <a:r>
              <a:rPr lang="it-IT" dirty="0" smtClean="0"/>
              <a:t> server.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97474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  <a:r>
              <a:rPr lang="it-IT" sz="2400" b="1" dirty="0" smtClean="0"/>
              <a:t>: </a:t>
            </a:r>
            <a:r>
              <a:rPr lang="it-IT" sz="2400" dirty="0" err="1" smtClean="0"/>
              <a:t>appointments</a:t>
            </a:r>
            <a:r>
              <a:rPr lang="it-IT" sz="2400" dirty="0" smtClean="0"/>
              <a:t> can assume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state, </a:t>
            </a:r>
            <a:r>
              <a:rPr lang="it-IT" sz="2400" dirty="0" err="1" smtClean="0"/>
              <a:t>depending</a:t>
            </a:r>
            <a:r>
              <a:rPr lang="it-IT" sz="2400" dirty="0" smtClean="0"/>
              <a:t> on</a:t>
            </a:r>
          </a:p>
          <a:p>
            <a:pPr lvl="4"/>
            <a:r>
              <a:rPr lang="it-IT" sz="2400" b="1" dirty="0" smtClean="0"/>
              <a:t>     </a:t>
            </a:r>
            <a:r>
              <a:rPr lang="it-IT" sz="2400" dirty="0" smtClean="0"/>
              <a:t>time or </a:t>
            </a:r>
            <a:r>
              <a:rPr lang="it-IT" sz="2400" dirty="0" err="1" smtClean="0"/>
              <a:t>concurrency</a:t>
            </a:r>
            <a:r>
              <a:rPr lang="it-IT" sz="2400" dirty="0" smtClean="0"/>
              <a:t> situation.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state are:</a:t>
            </a:r>
          </a:p>
          <a:p>
            <a:pPr lvl="4"/>
            <a:r>
              <a:rPr lang="it-IT" sz="2400" b="1" dirty="0"/>
              <a:t> </a:t>
            </a:r>
            <a:r>
              <a:rPr lang="it-IT" sz="2400" b="1" dirty="0" smtClean="0"/>
              <a:t>    </a:t>
            </a:r>
            <a:r>
              <a:rPr lang="it-IT" sz="2400" dirty="0" err="1" smtClean="0"/>
              <a:t>unreacheable</a:t>
            </a:r>
            <a:r>
              <a:rPr lang="it-IT" sz="2400" dirty="0" smtClean="0"/>
              <a:t>, </a:t>
            </a:r>
            <a:r>
              <a:rPr lang="it-IT" sz="2400" dirty="0" err="1" smtClean="0"/>
              <a:t>overlapped</a:t>
            </a:r>
            <a:r>
              <a:rPr lang="it-IT" sz="2400" dirty="0" smtClean="0"/>
              <a:t> and </a:t>
            </a:r>
          </a:p>
          <a:p>
            <a:pPr lvl="4"/>
            <a:r>
              <a:rPr lang="it-IT" sz="2400" b="1" dirty="0"/>
              <a:t> </a:t>
            </a:r>
            <a:r>
              <a:rPr lang="it-IT" sz="2400" b="1" dirty="0" smtClean="0"/>
              <a:t>    </a:t>
            </a:r>
            <a:r>
              <a:rPr lang="it-IT" sz="2400" dirty="0" err="1" smtClean="0"/>
              <a:t>past</a:t>
            </a:r>
            <a:r>
              <a:rPr lang="it-IT" sz="2400" dirty="0" smtClean="0"/>
              <a:t>, </a:t>
            </a:r>
            <a:r>
              <a:rPr lang="it-IT" sz="2400" dirty="0" err="1" smtClean="0"/>
              <a:t>present</a:t>
            </a:r>
            <a:r>
              <a:rPr lang="it-IT" sz="2400" dirty="0"/>
              <a:t> </a:t>
            </a:r>
            <a:r>
              <a:rPr lang="it-IT" sz="2400" dirty="0" smtClean="0"/>
              <a:t>or future.</a:t>
            </a:r>
            <a:endParaRPr lang="it-IT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Model-</a:t>
            </a:r>
            <a:r>
              <a:rPr lang="it-IT" sz="2400" b="1" u="sng" dirty="0" err="1" smtClean="0"/>
              <a:t>view</a:t>
            </a:r>
            <a:r>
              <a:rPr lang="it-IT" sz="2400" b="1" u="sng" dirty="0" smtClean="0"/>
              <a:t>-controller</a:t>
            </a:r>
            <a:r>
              <a:rPr lang="it-IT" sz="2400" b="1" dirty="0" smtClean="0"/>
              <a:t>: </a:t>
            </a:r>
            <a:r>
              <a:rPr lang="it-IT" sz="2400" dirty="0" err="1" smtClean="0"/>
              <a:t>usefull</a:t>
            </a:r>
            <a:r>
              <a:rPr lang="it-IT" sz="2400" dirty="0" smtClean="0"/>
              <a:t> to </a:t>
            </a:r>
            <a:r>
              <a:rPr lang="it-IT" sz="2400" dirty="0" err="1" smtClean="0"/>
              <a:t>manage</a:t>
            </a:r>
            <a:r>
              <a:rPr lang="it-IT" sz="2400" dirty="0" smtClean="0"/>
              <a:t> </a:t>
            </a:r>
            <a:r>
              <a:rPr lang="it-IT" sz="2400" dirty="0" err="1" smtClean="0"/>
              <a:t>interaction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client and </a:t>
            </a:r>
          </a:p>
          <a:p>
            <a:pPr lvl="7"/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err="1" smtClean="0"/>
              <a:t>Observer</a:t>
            </a:r>
            <a:r>
              <a:rPr lang="it-IT" sz="2400" b="1" u="sng" dirty="0" smtClean="0"/>
              <a:t> pattern</a:t>
            </a:r>
            <a:r>
              <a:rPr lang="it-IT" sz="2400" b="1" dirty="0" smtClean="0"/>
              <a:t>: </a:t>
            </a:r>
            <a:r>
              <a:rPr lang="it-IT" sz="2400" dirty="0" err="1" smtClean="0"/>
              <a:t>permits</a:t>
            </a:r>
            <a:r>
              <a:rPr lang="it-IT" sz="2400" dirty="0" smtClean="0"/>
              <a:t> to comunicate in a </a:t>
            </a:r>
            <a:r>
              <a:rPr lang="it-IT" sz="2400" dirty="0" err="1" smtClean="0"/>
              <a:t>simple</a:t>
            </a:r>
            <a:r>
              <a:rPr lang="it-IT" sz="2400" dirty="0" smtClean="0"/>
              <a:t> way </a:t>
            </a:r>
            <a:r>
              <a:rPr lang="it-IT" sz="2400" dirty="0" err="1" smtClean="0"/>
              <a:t>beetwen</a:t>
            </a:r>
            <a:r>
              <a:rPr lang="it-IT" sz="2400" dirty="0" smtClean="0"/>
              <a:t> server</a:t>
            </a:r>
          </a:p>
          <a:p>
            <a:pPr lvl="5"/>
            <a:r>
              <a:rPr lang="it-IT" sz="2400" dirty="0" smtClean="0"/>
              <a:t>     and client, for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 to </a:t>
            </a:r>
            <a:r>
              <a:rPr lang="it-IT" sz="2400" dirty="0" err="1" smtClean="0"/>
              <a:t>manage</a:t>
            </a:r>
            <a:r>
              <a:rPr lang="it-IT" sz="2400" dirty="0" smtClean="0"/>
              <a:t> </a:t>
            </a:r>
            <a:r>
              <a:rPr lang="it-IT" sz="2400" dirty="0" err="1" smtClean="0"/>
              <a:t>notifications</a:t>
            </a:r>
            <a:endParaRPr lang="it-IT" sz="24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227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52</cp:revision>
  <dcterms:created xsi:type="dcterms:W3CDTF">2017-11-09T10:55:10Z</dcterms:created>
  <dcterms:modified xsi:type="dcterms:W3CDTF">2017-11-26T10:30:51Z</dcterms:modified>
</cp:coreProperties>
</file>