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24/11/2017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14886" y="2089128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70848" y="148124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574277" y="2335298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19" y="1458106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4442787" y="2234916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669766" y="2504379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6" y="2474051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09460" y="2808199"/>
            <a:ext cx="448061" cy="11221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4037101" y="2806070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6444813" y="2806070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3" y="1356763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4658405" y="1468224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28" name="Nuvola 27"/>
          <p:cNvSpPr/>
          <p:nvPr/>
        </p:nvSpPr>
        <p:spPr>
          <a:xfrm>
            <a:off x="6815310" y="2533413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3" name="Nuvola 32"/>
          <p:cNvSpPr/>
          <p:nvPr/>
        </p:nvSpPr>
        <p:spPr>
          <a:xfrm>
            <a:off x="2828809" y="2550731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7" name="Freccia bidirezionale orizzontale 36"/>
          <p:cNvSpPr/>
          <p:nvPr/>
        </p:nvSpPr>
        <p:spPr>
          <a:xfrm>
            <a:off x="7859670" y="2796235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70848" y="4447785"/>
            <a:ext cx="11552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 3-tier </a:t>
            </a:r>
            <a:r>
              <a:rPr lang="it-IT" dirty="0" err="1" smtClean="0"/>
              <a:t>architecture</a:t>
            </a:r>
            <a:r>
              <a:rPr lang="it-IT" dirty="0" smtClean="0"/>
              <a:t>: Presentation, Application and Data. Presentation </a:t>
            </a:r>
            <a:r>
              <a:rPr lang="it-IT" dirty="0" err="1" smtClean="0"/>
              <a:t>deals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User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regarding</a:t>
            </a:r>
            <a:r>
              <a:rPr lang="it-IT" dirty="0" smtClean="0"/>
              <a:t> the </a:t>
            </a:r>
            <a:r>
              <a:rPr lang="it-IT" dirty="0" err="1" smtClean="0"/>
              <a:t>interaction</a:t>
            </a:r>
            <a:r>
              <a:rPr lang="it-IT" dirty="0" smtClean="0"/>
              <a:t> with the </a:t>
            </a:r>
            <a:r>
              <a:rPr lang="it-IT" dirty="0" err="1" smtClean="0"/>
              <a:t>user</a:t>
            </a:r>
            <a:r>
              <a:rPr lang="it-IT" dirty="0" smtClean="0"/>
              <a:t>; Application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placed</a:t>
            </a:r>
            <a:r>
              <a:rPr lang="it-IT" dirty="0" smtClean="0"/>
              <a:t> in a server and </a:t>
            </a:r>
            <a:r>
              <a:rPr lang="it-IT" dirty="0" err="1" smtClean="0"/>
              <a:t>deals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; </a:t>
            </a:r>
            <a:r>
              <a:rPr lang="it-IT" dirty="0" err="1" smtClean="0"/>
              <a:t>at</a:t>
            </a:r>
            <a:r>
              <a:rPr lang="it-IT" dirty="0" smtClean="0"/>
              <a:t> last Data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respect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the </a:t>
            </a:r>
            <a:r>
              <a:rPr lang="it-IT" dirty="0" err="1" smtClean="0"/>
              <a:t>presentation</a:t>
            </a:r>
            <a:r>
              <a:rPr lang="it-IT" dirty="0" smtClean="0"/>
              <a:t> and the </a:t>
            </a:r>
            <a:r>
              <a:rPr lang="it-IT" dirty="0" err="1" smtClean="0"/>
              <a:t>application</a:t>
            </a:r>
            <a:r>
              <a:rPr lang="it-IT" dirty="0" smtClean="0"/>
              <a:t> and </a:t>
            </a:r>
            <a:r>
              <a:rPr lang="it-IT" dirty="0" err="1" smtClean="0"/>
              <a:t>contains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data the </a:t>
            </a:r>
            <a:r>
              <a:rPr lang="it-IT" dirty="0" err="1" smtClean="0"/>
              <a:t>application</a:t>
            </a:r>
            <a:r>
              <a:rPr lang="it-IT" dirty="0" smtClean="0"/>
              <a:t>  </a:t>
            </a:r>
            <a:r>
              <a:rPr lang="it-IT" dirty="0" err="1" smtClean="0"/>
              <a:t>needed</a:t>
            </a:r>
            <a:r>
              <a:rPr lang="it-IT" dirty="0" smtClean="0"/>
              <a:t> to compute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client-server</a:t>
            </a:r>
            <a:r>
              <a:rPr lang="it-IT" dirty="0" smtClean="0"/>
              <a:t> model: Client </a:t>
            </a:r>
            <a:r>
              <a:rPr lang="it-IT" dirty="0" err="1" smtClean="0"/>
              <a:t>develops</a:t>
            </a:r>
            <a:r>
              <a:rPr lang="it-IT" dirty="0" smtClean="0"/>
              <a:t> mobile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two</a:t>
            </a:r>
            <a:r>
              <a:rPr lang="it-IT" dirty="0" smtClean="0"/>
              <a:t> server, </a:t>
            </a:r>
            <a:r>
              <a:rPr lang="it-IT" dirty="0" err="1" smtClean="0"/>
              <a:t>application</a:t>
            </a:r>
            <a:r>
              <a:rPr lang="it-IT" dirty="0" smtClean="0"/>
              <a:t> server and</a:t>
            </a:r>
          </a:p>
          <a:p>
            <a:r>
              <a:rPr lang="it-IT" dirty="0" smtClean="0"/>
              <a:t>Data server, </a:t>
            </a:r>
            <a:r>
              <a:rPr lang="it-IT" dirty="0" err="1" smtClean="0"/>
              <a:t>which</a:t>
            </a:r>
            <a:r>
              <a:rPr lang="it-IT" dirty="0" smtClean="0"/>
              <a:t> comunicate </a:t>
            </a:r>
            <a:r>
              <a:rPr lang="it-IT" dirty="0" err="1" smtClean="0"/>
              <a:t>throught</a:t>
            </a:r>
            <a:r>
              <a:rPr lang="it-IT" dirty="0" smtClean="0"/>
              <a:t> network </a:t>
            </a:r>
            <a:r>
              <a:rPr lang="it-IT" dirty="0" err="1" smtClean="0"/>
              <a:t>infact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different</a:t>
            </a:r>
            <a:r>
              <a:rPr lang="it-IT" dirty="0" smtClean="0"/>
              <a:t> server.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97474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</a:t>
            </a:r>
            <a:r>
              <a:rPr lang="it-IT" sz="2400" b="1" u="sng" dirty="0" smtClean="0"/>
              <a:t>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appointments</a:t>
            </a:r>
            <a:r>
              <a:rPr lang="it-IT" sz="2400" dirty="0" smtClean="0"/>
              <a:t> </a:t>
            </a:r>
            <a:r>
              <a:rPr lang="it-IT" sz="2400" dirty="0" smtClean="0"/>
              <a:t>can assume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state, </a:t>
            </a:r>
            <a:r>
              <a:rPr lang="it-IT" sz="2400" dirty="0" err="1" smtClean="0"/>
              <a:t>depending</a:t>
            </a:r>
            <a:r>
              <a:rPr lang="it-IT" sz="2400" dirty="0" smtClean="0"/>
              <a:t> on</a:t>
            </a:r>
          </a:p>
          <a:p>
            <a:pPr lvl="4"/>
            <a:r>
              <a:rPr lang="it-IT" sz="2400" b="1" dirty="0" smtClean="0"/>
              <a:t>     </a:t>
            </a:r>
            <a:r>
              <a:rPr lang="it-IT" sz="2400" dirty="0" smtClean="0"/>
              <a:t>time or </a:t>
            </a:r>
            <a:r>
              <a:rPr lang="it-IT" sz="2400" dirty="0" err="1" smtClean="0"/>
              <a:t>concurrency</a:t>
            </a:r>
            <a:r>
              <a:rPr lang="it-IT" sz="2400" dirty="0" smtClean="0"/>
              <a:t> situation.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state are: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unreacheable</a:t>
            </a:r>
            <a:r>
              <a:rPr lang="it-IT" sz="2400" dirty="0" smtClean="0"/>
              <a:t>, </a:t>
            </a:r>
            <a:r>
              <a:rPr lang="it-IT" sz="2400" dirty="0" err="1" smtClean="0"/>
              <a:t>overlapped</a:t>
            </a:r>
            <a:r>
              <a:rPr lang="it-IT" sz="2400" dirty="0" smtClean="0"/>
              <a:t> and 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past</a:t>
            </a:r>
            <a:r>
              <a:rPr lang="it-IT" sz="2400" dirty="0" smtClean="0"/>
              <a:t>, </a:t>
            </a:r>
            <a:r>
              <a:rPr lang="it-IT" sz="2400" dirty="0" err="1" smtClean="0"/>
              <a:t>present</a:t>
            </a:r>
            <a:r>
              <a:rPr lang="it-IT" sz="2400" dirty="0"/>
              <a:t> </a:t>
            </a:r>
            <a:r>
              <a:rPr lang="it-IT" sz="2400" dirty="0" smtClean="0"/>
              <a:t>or future.</a:t>
            </a:r>
            <a:endParaRPr lang="it-IT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Model-</a:t>
            </a:r>
            <a:r>
              <a:rPr lang="it-IT" sz="2400" b="1" u="sng" dirty="0" err="1" smtClean="0"/>
              <a:t>view</a:t>
            </a:r>
            <a:r>
              <a:rPr lang="it-IT" sz="2400" b="1" u="sng" dirty="0" smtClean="0"/>
              <a:t>-controller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usefull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interaction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client and </a:t>
            </a:r>
          </a:p>
          <a:p>
            <a:pPr lvl="7"/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err="1" smtClean="0"/>
              <a:t>Observer</a:t>
            </a:r>
            <a:r>
              <a:rPr lang="it-IT" sz="2400" b="1" u="sng" dirty="0" smtClean="0"/>
              <a:t> 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permits</a:t>
            </a:r>
            <a:r>
              <a:rPr lang="it-IT" sz="2400" dirty="0" smtClean="0"/>
              <a:t> to comunicate in a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way </a:t>
            </a:r>
            <a:r>
              <a:rPr lang="it-IT" sz="2400" dirty="0" err="1" smtClean="0"/>
              <a:t>beetwen</a:t>
            </a:r>
            <a:r>
              <a:rPr lang="it-IT" sz="2400" dirty="0" smtClean="0"/>
              <a:t> server</a:t>
            </a:r>
          </a:p>
          <a:p>
            <a:pPr lvl="5"/>
            <a:r>
              <a:rPr lang="it-IT" sz="2400" dirty="0" smtClean="0"/>
              <a:t>     and client, for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notifications</a:t>
            </a:r>
            <a:endParaRPr lang="it-IT" sz="24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227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51</cp:revision>
  <dcterms:created xsi:type="dcterms:W3CDTF">2017-11-09T10:55:10Z</dcterms:created>
  <dcterms:modified xsi:type="dcterms:W3CDTF">2017-11-24T15:04:23Z</dcterms:modified>
</cp:coreProperties>
</file>