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chemeClr val="bg2"/>
            </a:solidFill>
          </c:spPr>
          <c:dPt>
            <c:idx val="0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Hoja1!$A$2:$A$3</c:f>
              <c:strCache>
                <c:ptCount val="2"/>
                <c:pt idx="0">
                  <c:v>1er trim.</c:v>
                </c:pt>
                <c:pt idx="1">
                  <c:v>2º trim.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87</c:v>
                </c:pt>
                <c:pt idx="1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Hoja1!$A$2:$A$3</c:f>
              <c:strCache>
                <c:ptCount val="2"/>
                <c:pt idx="0">
                  <c:v>1er trim.</c:v>
                </c:pt>
                <c:pt idx="1">
                  <c:v>2º trim.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13</c:v>
                </c:pt>
                <c:pt idx="1">
                  <c:v>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B536A7-6E30-404E-BA80-F79D95CADD30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s-ES"/>
        </a:p>
      </dgm:t>
    </dgm:pt>
    <dgm:pt modelId="{EDC3B893-2DE6-465C-A086-FA09B20A320D}">
      <dgm:prSet phldrT="[Texto]"/>
      <dgm:spPr/>
      <dgm:t>
        <a:bodyPr/>
        <a:lstStyle/>
        <a:p>
          <a:r>
            <a:rPr lang="es-ES" dirty="0" smtClean="0"/>
            <a:t>Requisitos software</a:t>
          </a:r>
          <a:endParaRPr lang="es-ES" dirty="0"/>
        </a:p>
      </dgm:t>
    </dgm:pt>
    <dgm:pt modelId="{4AC02CC2-0FB0-42E7-8A95-ADDA50419CD2}" type="parTrans" cxnId="{50F8FEDB-F51C-472C-BB84-613A4EE4017D}">
      <dgm:prSet/>
      <dgm:spPr/>
      <dgm:t>
        <a:bodyPr/>
        <a:lstStyle/>
        <a:p>
          <a:endParaRPr lang="es-ES"/>
        </a:p>
      </dgm:t>
    </dgm:pt>
    <dgm:pt modelId="{410EC82D-F1E4-4144-8972-DA59DEC93A24}" type="sibTrans" cxnId="{50F8FEDB-F51C-472C-BB84-613A4EE4017D}">
      <dgm:prSet/>
      <dgm:spPr/>
      <dgm:t>
        <a:bodyPr/>
        <a:lstStyle/>
        <a:p>
          <a:endParaRPr lang="es-ES"/>
        </a:p>
      </dgm:t>
    </dgm:pt>
    <dgm:pt modelId="{E90A7B7F-C043-4CF5-B459-871488D90643}">
      <dgm:prSet phldrT="[Texto]"/>
      <dgm:spPr/>
      <dgm:t>
        <a:bodyPr/>
        <a:lstStyle/>
        <a:p>
          <a:r>
            <a:rPr lang="es-ES" dirty="0" smtClean="0"/>
            <a:t>Diseño</a:t>
          </a:r>
          <a:endParaRPr lang="es-ES" dirty="0"/>
        </a:p>
      </dgm:t>
    </dgm:pt>
    <dgm:pt modelId="{BC9783CF-43D6-456A-980C-384662AC20DA}" type="parTrans" cxnId="{910CB811-7DEB-4DB5-A1B8-74C928CFDF94}">
      <dgm:prSet/>
      <dgm:spPr/>
      <dgm:t>
        <a:bodyPr/>
        <a:lstStyle/>
        <a:p>
          <a:endParaRPr lang="es-ES"/>
        </a:p>
      </dgm:t>
    </dgm:pt>
    <dgm:pt modelId="{A0E79249-7065-4962-8735-A6C688F5445B}" type="sibTrans" cxnId="{910CB811-7DEB-4DB5-A1B8-74C928CFDF94}">
      <dgm:prSet/>
      <dgm:spPr/>
      <dgm:t>
        <a:bodyPr/>
        <a:lstStyle/>
        <a:p>
          <a:endParaRPr lang="es-ES"/>
        </a:p>
      </dgm:t>
    </dgm:pt>
    <dgm:pt modelId="{C963126C-24D9-4CD0-A634-48E45F49C5DE}">
      <dgm:prSet phldrT="[Texto]"/>
      <dgm:spPr/>
      <dgm:t>
        <a:bodyPr/>
        <a:lstStyle/>
        <a:p>
          <a:r>
            <a:rPr lang="es-ES" dirty="0" smtClean="0"/>
            <a:t>Implementación</a:t>
          </a:r>
          <a:endParaRPr lang="es-ES" dirty="0"/>
        </a:p>
      </dgm:t>
    </dgm:pt>
    <dgm:pt modelId="{9329C171-081B-426F-9254-AC652C4774F6}" type="parTrans" cxnId="{83D3C1C1-8B90-4D2E-ABCB-1E96F3D88BE7}">
      <dgm:prSet/>
      <dgm:spPr/>
      <dgm:t>
        <a:bodyPr/>
        <a:lstStyle/>
        <a:p>
          <a:endParaRPr lang="es-ES"/>
        </a:p>
      </dgm:t>
    </dgm:pt>
    <dgm:pt modelId="{9A17AD42-0B00-406A-8100-E3566A66F3D3}" type="sibTrans" cxnId="{83D3C1C1-8B90-4D2E-ABCB-1E96F3D88BE7}">
      <dgm:prSet/>
      <dgm:spPr/>
      <dgm:t>
        <a:bodyPr/>
        <a:lstStyle/>
        <a:p>
          <a:endParaRPr lang="es-ES"/>
        </a:p>
      </dgm:t>
    </dgm:pt>
    <dgm:pt modelId="{4A66FC27-468B-4BD2-8DCA-B5C193A98BBD}">
      <dgm:prSet phldrT="[Texto]"/>
      <dgm:spPr/>
      <dgm:t>
        <a:bodyPr/>
        <a:lstStyle/>
        <a:p>
          <a:r>
            <a:rPr lang="es-ES" dirty="0" smtClean="0"/>
            <a:t>Verificación</a:t>
          </a:r>
          <a:endParaRPr lang="es-ES" dirty="0"/>
        </a:p>
      </dgm:t>
    </dgm:pt>
    <dgm:pt modelId="{3E8D3D35-8D87-40B0-AD1A-4AB625FB757E}" type="parTrans" cxnId="{F5BF2D68-3C0D-4471-9087-AF89D79EC340}">
      <dgm:prSet/>
      <dgm:spPr/>
      <dgm:t>
        <a:bodyPr/>
        <a:lstStyle/>
        <a:p>
          <a:endParaRPr lang="es-ES"/>
        </a:p>
      </dgm:t>
    </dgm:pt>
    <dgm:pt modelId="{FB05280D-551C-4D87-A18D-4E28E3EFE770}" type="sibTrans" cxnId="{F5BF2D68-3C0D-4471-9087-AF89D79EC340}">
      <dgm:prSet/>
      <dgm:spPr/>
      <dgm:t>
        <a:bodyPr/>
        <a:lstStyle/>
        <a:p>
          <a:endParaRPr lang="es-ES"/>
        </a:p>
      </dgm:t>
    </dgm:pt>
    <dgm:pt modelId="{179228B3-389D-40F4-AB8B-BEAD5A6314A1}">
      <dgm:prSet phldrT="[Texto]"/>
      <dgm:spPr/>
      <dgm:t>
        <a:bodyPr/>
        <a:lstStyle/>
        <a:p>
          <a:r>
            <a:rPr lang="es-ES" dirty="0" smtClean="0"/>
            <a:t>Instalación y mantenimiento</a:t>
          </a:r>
          <a:endParaRPr lang="es-ES" dirty="0"/>
        </a:p>
      </dgm:t>
    </dgm:pt>
    <dgm:pt modelId="{0BBDD2C8-5DE2-4B88-8818-77B914584AC9}" type="parTrans" cxnId="{0369377F-41F0-4CC5-82A6-6D5625703756}">
      <dgm:prSet/>
      <dgm:spPr/>
      <dgm:t>
        <a:bodyPr/>
        <a:lstStyle/>
        <a:p>
          <a:endParaRPr lang="es-ES"/>
        </a:p>
      </dgm:t>
    </dgm:pt>
    <dgm:pt modelId="{4E33100D-E9DD-4D50-825E-BF814EB5660B}" type="sibTrans" cxnId="{0369377F-41F0-4CC5-82A6-6D5625703756}">
      <dgm:prSet/>
      <dgm:spPr/>
      <dgm:t>
        <a:bodyPr/>
        <a:lstStyle/>
        <a:p>
          <a:endParaRPr lang="es-ES"/>
        </a:p>
      </dgm:t>
    </dgm:pt>
    <dgm:pt modelId="{8A781059-DDA9-497E-8613-5445EDB52CF3}" type="pres">
      <dgm:prSet presAssocID="{10B536A7-6E30-404E-BA80-F79D95CADD30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7A52D6B9-C7A3-49FF-AF71-92B04ECB2EB3}" type="pres">
      <dgm:prSet presAssocID="{EDC3B893-2DE6-465C-A086-FA09B20A320D}" presName="composite" presStyleCnt="0"/>
      <dgm:spPr/>
    </dgm:pt>
    <dgm:pt modelId="{E6803CD7-0CDA-41E6-8A33-26BEDB2B5354}" type="pres">
      <dgm:prSet presAssocID="{EDC3B893-2DE6-465C-A086-FA09B20A320D}" presName="bentUpArrow1" presStyleLbl="alignImgPlace1" presStyleIdx="0" presStyleCnt="4"/>
      <dgm:spPr/>
    </dgm:pt>
    <dgm:pt modelId="{2BA88272-170E-4935-B77F-F5F1143295AA}" type="pres">
      <dgm:prSet presAssocID="{EDC3B893-2DE6-465C-A086-FA09B20A320D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3B84AC-938F-457C-909B-F66ED71EB7B4}" type="pres">
      <dgm:prSet presAssocID="{EDC3B893-2DE6-465C-A086-FA09B20A320D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CF17F61-58D8-4CE1-9140-9143B7492291}" type="pres">
      <dgm:prSet presAssocID="{410EC82D-F1E4-4144-8972-DA59DEC93A24}" presName="sibTrans" presStyleCnt="0"/>
      <dgm:spPr/>
    </dgm:pt>
    <dgm:pt modelId="{162D8ACE-B9D9-41BC-B2A2-34A21D95A24C}" type="pres">
      <dgm:prSet presAssocID="{E90A7B7F-C043-4CF5-B459-871488D90643}" presName="composite" presStyleCnt="0"/>
      <dgm:spPr/>
    </dgm:pt>
    <dgm:pt modelId="{AAA495A4-53F0-4EAB-B19C-378C608EA8AD}" type="pres">
      <dgm:prSet presAssocID="{E90A7B7F-C043-4CF5-B459-871488D90643}" presName="bentUpArrow1" presStyleLbl="alignImgPlace1" presStyleIdx="1" presStyleCnt="4"/>
      <dgm:spPr/>
    </dgm:pt>
    <dgm:pt modelId="{699E7647-938C-4444-9B23-7D8CA3770712}" type="pres">
      <dgm:prSet presAssocID="{E90A7B7F-C043-4CF5-B459-871488D90643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32DA3B5-B0F2-494F-B9FC-1542F9C589D4}" type="pres">
      <dgm:prSet presAssocID="{E90A7B7F-C043-4CF5-B459-871488D90643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A6AC14-87F7-4453-B7D5-4C8597103B0A}" type="pres">
      <dgm:prSet presAssocID="{A0E79249-7065-4962-8735-A6C688F5445B}" presName="sibTrans" presStyleCnt="0"/>
      <dgm:spPr/>
    </dgm:pt>
    <dgm:pt modelId="{3211E69D-5009-4C86-A96B-5E680B686B05}" type="pres">
      <dgm:prSet presAssocID="{C963126C-24D9-4CD0-A634-48E45F49C5DE}" presName="composite" presStyleCnt="0"/>
      <dgm:spPr/>
    </dgm:pt>
    <dgm:pt modelId="{8707CF70-2BA9-4284-A502-2BDF75A51BE6}" type="pres">
      <dgm:prSet presAssocID="{C963126C-24D9-4CD0-A634-48E45F49C5DE}" presName="bentUpArrow1" presStyleLbl="alignImgPlace1" presStyleIdx="2" presStyleCnt="4"/>
      <dgm:spPr/>
    </dgm:pt>
    <dgm:pt modelId="{C5B5DBD7-56DE-4B46-8EC5-F2AD05812196}" type="pres">
      <dgm:prSet presAssocID="{C963126C-24D9-4CD0-A634-48E45F49C5DE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3633D6-FB12-461F-8612-F6270D66E58E}" type="pres">
      <dgm:prSet presAssocID="{C963126C-24D9-4CD0-A634-48E45F49C5DE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CD0F5BCD-4207-4906-AAEE-68959C75CBFC}" type="pres">
      <dgm:prSet presAssocID="{9A17AD42-0B00-406A-8100-E3566A66F3D3}" presName="sibTrans" presStyleCnt="0"/>
      <dgm:spPr/>
    </dgm:pt>
    <dgm:pt modelId="{E89AD89A-8A02-437F-9795-B2E53A2309CB}" type="pres">
      <dgm:prSet presAssocID="{4A66FC27-468B-4BD2-8DCA-B5C193A98BBD}" presName="composite" presStyleCnt="0"/>
      <dgm:spPr/>
    </dgm:pt>
    <dgm:pt modelId="{1E3EC8DE-3BF6-494A-8A88-200D6A6133F0}" type="pres">
      <dgm:prSet presAssocID="{4A66FC27-468B-4BD2-8DCA-B5C193A98BBD}" presName="bentUpArrow1" presStyleLbl="alignImgPlace1" presStyleIdx="3" presStyleCnt="4"/>
      <dgm:spPr/>
    </dgm:pt>
    <dgm:pt modelId="{6371D646-3A5B-42D7-9009-C5E5A3E1EC2B}" type="pres">
      <dgm:prSet presAssocID="{4A66FC27-468B-4BD2-8DCA-B5C193A98BBD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1F43388-8B1B-4DA9-9795-06D00AC3E9C8}" type="pres">
      <dgm:prSet presAssocID="{4A66FC27-468B-4BD2-8DCA-B5C193A98BBD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741E191D-1866-457C-874A-AF72AECF7858}" type="pres">
      <dgm:prSet presAssocID="{FB05280D-551C-4D87-A18D-4E28E3EFE770}" presName="sibTrans" presStyleCnt="0"/>
      <dgm:spPr/>
    </dgm:pt>
    <dgm:pt modelId="{E4419706-DCEB-409E-94A4-035C092446DC}" type="pres">
      <dgm:prSet presAssocID="{179228B3-389D-40F4-AB8B-BEAD5A6314A1}" presName="composite" presStyleCnt="0"/>
      <dgm:spPr/>
    </dgm:pt>
    <dgm:pt modelId="{D16181EC-2972-492A-A361-E129EE7F9699}" type="pres">
      <dgm:prSet presAssocID="{179228B3-389D-40F4-AB8B-BEAD5A6314A1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981A90D-46C4-4271-B808-D70A709E6643}" type="presOf" srcId="{EDC3B893-2DE6-465C-A086-FA09B20A320D}" destId="{2BA88272-170E-4935-B77F-F5F1143295AA}" srcOrd="0" destOrd="0" presId="urn:microsoft.com/office/officeart/2005/8/layout/StepDownProcess"/>
    <dgm:cxn modelId="{1E05FB7E-EC0E-4FD6-B3DB-23627115BA87}" type="presOf" srcId="{C963126C-24D9-4CD0-A634-48E45F49C5DE}" destId="{C5B5DBD7-56DE-4B46-8EC5-F2AD05812196}" srcOrd="0" destOrd="0" presId="urn:microsoft.com/office/officeart/2005/8/layout/StepDownProcess"/>
    <dgm:cxn modelId="{F871793D-0736-4E3C-B0BD-E0F3CA31A06C}" type="presOf" srcId="{10B536A7-6E30-404E-BA80-F79D95CADD30}" destId="{8A781059-DDA9-497E-8613-5445EDB52CF3}" srcOrd="0" destOrd="0" presId="urn:microsoft.com/office/officeart/2005/8/layout/StepDownProcess"/>
    <dgm:cxn modelId="{F18315FA-3F58-4F50-9D76-91B450172A79}" type="presOf" srcId="{E90A7B7F-C043-4CF5-B459-871488D90643}" destId="{699E7647-938C-4444-9B23-7D8CA3770712}" srcOrd="0" destOrd="0" presId="urn:microsoft.com/office/officeart/2005/8/layout/StepDownProcess"/>
    <dgm:cxn modelId="{E677E61E-97EE-4D69-AE59-42F461A56A46}" type="presOf" srcId="{179228B3-389D-40F4-AB8B-BEAD5A6314A1}" destId="{D16181EC-2972-492A-A361-E129EE7F9699}" srcOrd="0" destOrd="0" presId="urn:microsoft.com/office/officeart/2005/8/layout/StepDownProcess"/>
    <dgm:cxn modelId="{B2DCFDF6-8F2E-467F-863B-BA09B3B6EF73}" type="presOf" srcId="{4A66FC27-468B-4BD2-8DCA-B5C193A98BBD}" destId="{6371D646-3A5B-42D7-9009-C5E5A3E1EC2B}" srcOrd="0" destOrd="0" presId="urn:microsoft.com/office/officeart/2005/8/layout/StepDownProcess"/>
    <dgm:cxn modelId="{50F8FEDB-F51C-472C-BB84-613A4EE4017D}" srcId="{10B536A7-6E30-404E-BA80-F79D95CADD30}" destId="{EDC3B893-2DE6-465C-A086-FA09B20A320D}" srcOrd="0" destOrd="0" parTransId="{4AC02CC2-0FB0-42E7-8A95-ADDA50419CD2}" sibTransId="{410EC82D-F1E4-4144-8972-DA59DEC93A24}"/>
    <dgm:cxn modelId="{F5BF2D68-3C0D-4471-9087-AF89D79EC340}" srcId="{10B536A7-6E30-404E-BA80-F79D95CADD30}" destId="{4A66FC27-468B-4BD2-8DCA-B5C193A98BBD}" srcOrd="3" destOrd="0" parTransId="{3E8D3D35-8D87-40B0-AD1A-4AB625FB757E}" sibTransId="{FB05280D-551C-4D87-A18D-4E28E3EFE770}"/>
    <dgm:cxn modelId="{0369377F-41F0-4CC5-82A6-6D5625703756}" srcId="{10B536A7-6E30-404E-BA80-F79D95CADD30}" destId="{179228B3-389D-40F4-AB8B-BEAD5A6314A1}" srcOrd="4" destOrd="0" parTransId="{0BBDD2C8-5DE2-4B88-8818-77B914584AC9}" sibTransId="{4E33100D-E9DD-4D50-825E-BF814EB5660B}"/>
    <dgm:cxn modelId="{83D3C1C1-8B90-4D2E-ABCB-1E96F3D88BE7}" srcId="{10B536A7-6E30-404E-BA80-F79D95CADD30}" destId="{C963126C-24D9-4CD0-A634-48E45F49C5DE}" srcOrd="2" destOrd="0" parTransId="{9329C171-081B-426F-9254-AC652C4774F6}" sibTransId="{9A17AD42-0B00-406A-8100-E3566A66F3D3}"/>
    <dgm:cxn modelId="{910CB811-7DEB-4DB5-A1B8-74C928CFDF94}" srcId="{10B536A7-6E30-404E-BA80-F79D95CADD30}" destId="{E90A7B7F-C043-4CF5-B459-871488D90643}" srcOrd="1" destOrd="0" parTransId="{BC9783CF-43D6-456A-980C-384662AC20DA}" sibTransId="{A0E79249-7065-4962-8735-A6C688F5445B}"/>
    <dgm:cxn modelId="{54B9D7AC-CD47-4F51-BED3-BD1371A7B696}" type="presParOf" srcId="{8A781059-DDA9-497E-8613-5445EDB52CF3}" destId="{7A52D6B9-C7A3-49FF-AF71-92B04ECB2EB3}" srcOrd="0" destOrd="0" presId="urn:microsoft.com/office/officeart/2005/8/layout/StepDownProcess"/>
    <dgm:cxn modelId="{988016CA-EAC2-4AC4-83D4-1DDFB46A7634}" type="presParOf" srcId="{7A52D6B9-C7A3-49FF-AF71-92B04ECB2EB3}" destId="{E6803CD7-0CDA-41E6-8A33-26BEDB2B5354}" srcOrd="0" destOrd="0" presId="urn:microsoft.com/office/officeart/2005/8/layout/StepDownProcess"/>
    <dgm:cxn modelId="{3287D894-4481-469F-AE71-7F9E8F92679F}" type="presParOf" srcId="{7A52D6B9-C7A3-49FF-AF71-92B04ECB2EB3}" destId="{2BA88272-170E-4935-B77F-F5F1143295AA}" srcOrd="1" destOrd="0" presId="urn:microsoft.com/office/officeart/2005/8/layout/StepDownProcess"/>
    <dgm:cxn modelId="{72644CF6-0AD5-4C67-AD9B-0C0663395E87}" type="presParOf" srcId="{7A52D6B9-C7A3-49FF-AF71-92B04ECB2EB3}" destId="{0B3B84AC-938F-457C-909B-F66ED71EB7B4}" srcOrd="2" destOrd="0" presId="urn:microsoft.com/office/officeart/2005/8/layout/StepDownProcess"/>
    <dgm:cxn modelId="{71D2E110-1AC0-4E32-97A4-CB183D06024E}" type="presParOf" srcId="{8A781059-DDA9-497E-8613-5445EDB52CF3}" destId="{BCF17F61-58D8-4CE1-9140-9143B7492291}" srcOrd="1" destOrd="0" presId="urn:microsoft.com/office/officeart/2005/8/layout/StepDownProcess"/>
    <dgm:cxn modelId="{F9D65408-4D2D-463F-ABAA-7D616ECB9740}" type="presParOf" srcId="{8A781059-DDA9-497E-8613-5445EDB52CF3}" destId="{162D8ACE-B9D9-41BC-B2A2-34A21D95A24C}" srcOrd="2" destOrd="0" presId="urn:microsoft.com/office/officeart/2005/8/layout/StepDownProcess"/>
    <dgm:cxn modelId="{101313E1-9562-4218-B329-B074B99BFCCF}" type="presParOf" srcId="{162D8ACE-B9D9-41BC-B2A2-34A21D95A24C}" destId="{AAA495A4-53F0-4EAB-B19C-378C608EA8AD}" srcOrd="0" destOrd="0" presId="urn:microsoft.com/office/officeart/2005/8/layout/StepDownProcess"/>
    <dgm:cxn modelId="{D39D69DE-76B5-4BB4-8C34-D684F9A687FD}" type="presParOf" srcId="{162D8ACE-B9D9-41BC-B2A2-34A21D95A24C}" destId="{699E7647-938C-4444-9B23-7D8CA3770712}" srcOrd="1" destOrd="0" presId="urn:microsoft.com/office/officeart/2005/8/layout/StepDownProcess"/>
    <dgm:cxn modelId="{6EEFFF41-708E-4965-ACFC-CBC1B9AB82D9}" type="presParOf" srcId="{162D8ACE-B9D9-41BC-B2A2-34A21D95A24C}" destId="{632DA3B5-B0F2-494F-B9FC-1542F9C589D4}" srcOrd="2" destOrd="0" presId="urn:microsoft.com/office/officeart/2005/8/layout/StepDownProcess"/>
    <dgm:cxn modelId="{96F792B9-AFF6-49EB-9BB8-F18BD86734E3}" type="presParOf" srcId="{8A781059-DDA9-497E-8613-5445EDB52CF3}" destId="{7CA6AC14-87F7-4453-B7D5-4C8597103B0A}" srcOrd="3" destOrd="0" presId="urn:microsoft.com/office/officeart/2005/8/layout/StepDownProcess"/>
    <dgm:cxn modelId="{63B5755B-75DF-46A8-823E-603661E5DADF}" type="presParOf" srcId="{8A781059-DDA9-497E-8613-5445EDB52CF3}" destId="{3211E69D-5009-4C86-A96B-5E680B686B05}" srcOrd="4" destOrd="0" presId="urn:microsoft.com/office/officeart/2005/8/layout/StepDownProcess"/>
    <dgm:cxn modelId="{587CC829-393D-40A1-B566-E082B869B489}" type="presParOf" srcId="{3211E69D-5009-4C86-A96B-5E680B686B05}" destId="{8707CF70-2BA9-4284-A502-2BDF75A51BE6}" srcOrd="0" destOrd="0" presId="urn:microsoft.com/office/officeart/2005/8/layout/StepDownProcess"/>
    <dgm:cxn modelId="{13323A42-009B-45EA-B821-91A78E1ECBE3}" type="presParOf" srcId="{3211E69D-5009-4C86-A96B-5E680B686B05}" destId="{C5B5DBD7-56DE-4B46-8EC5-F2AD05812196}" srcOrd="1" destOrd="0" presId="urn:microsoft.com/office/officeart/2005/8/layout/StepDownProcess"/>
    <dgm:cxn modelId="{109D957E-67B8-4BED-B2B5-79B2157D52D0}" type="presParOf" srcId="{3211E69D-5009-4C86-A96B-5E680B686B05}" destId="{3A3633D6-FB12-461F-8612-F6270D66E58E}" srcOrd="2" destOrd="0" presId="urn:microsoft.com/office/officeart/2005/8/layout/StepDownProcess"/>
    <dgm:cxn modelId="{D4DD8576-EAE6-4FF4-ADDB-08118AC46814}" type="presParOf" srcId="{8A781059-DDA9-497E-8613-5445EDB52CF3}" destId="{CD0F5BCD-4207-4906-AAEE-68959C75CBFC}" srcOrd="5" destOrd="0" presId="urn:microsoft.com/office/officeart/2005/8/layout/StepDownProcess"/>
    <dgm:cxn modelId="{21C1F603-26D3-430F-897A-80619BFD6E4B}" type="presParOf" srcId="{8A781059-DDA9-497E-8613-5445EDB52CF3}" destId="{E89AD89A-8A02-437F-9795-B2E53A2309CB}" srcOrd="6" destOrd="0" presId="urn:microsoft.com/office/officeart/2005/8/layout/StepDownProcess"/>
    <dgm:cxn modelId="{47440320-967D-438D-9BB9-C41DB229633D}" type="presParOf" srcId="{E89AD89A-8A02-437F-9795-B2E53A2309CB}" destId="{1E3EC8DE-3BF6-494A-8A88-200D6A6133F0}" srcOrd="0" destOrd="0" presId="urn:microsoft.com/office/officeart/2005/8/layout/StepDownProcess"/>
    <dgm:cxn modelId="{495A6FCA-C7A1-4A33-8326-053E8BF727D8}" type="presParOf" srcId="{E89AD89A-8A02-437F-9795-B2E53A2309CB}" destId="{6371D646-3A5B-42D7-9009-C5E5A3E1EC2B}" srcOrd="1" destOrd="0" presId="urn:microsoft.com/office/officeart/2005/8/layout/StepDownProcess"/>
    <dgm:cxn modelId="{DCA9669D-2ED2-4034-B10B-2A5FF7F2BC26}" type="presParOf" srcId="{E89AD89A-8A02-437F-9795-B2E53A2309CB}" destId="{31F43388-8B1B-4DA9-9795-06D00AC3E9C8}" srcOrd="2" destOrd="0" presId="urn:microsoft.com/office/officeart/2005/8/layout/StepDownProcess"/>
    <dgm:cxn modelId="{D4A093B5-7D09-45C8-AC13-8153203EC73E}" type="presParOf" srcId="{8A781059-DDA9-497E-8613-5445EDB52CF3}" destId="{741E191D-1866-457C-874A-AF72AECF7858}" srcOrd="7" destOrd="0" presId="urn:microsoft.com/office/officeart/2005/8/layout/StepDownProcess"/>
    <dgm:cxn modelId="{9FF0FE2A-408E-4B3D-A9E5-1D64D9C8E3E6}" type="presParOf" srcId="{8A781059-DDA9-497E-8613-5445EDB52CF3}" destId="{E4419706-DCEB-409E-94A4-035C092446DC}" srcOrd="8" destOrd="0" presId="urn:microsoft.com/office/officeart/2005/8/layout/StepDownProcess"/>
    <dgm:cxn modelId="{B2F5FFD9-E0E2-4C1B-AB31-BDBE9752997F}" type="presParOf" srcId="{E4419706-DCEB-409E-94A4-035C092446DC}" destId="{D16181EC-2972-492A-A361-E129EE7F969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803CD7-0CDA-41E6-8A33-26BEDB2B5354}">
      <dsp:nvSpPr>
        <dsp:cNvPr id="0" name=""/>
        <dsp:cNvSpPr/>
      </dsp:nvSpPr>
      <dsp:spPr>
        <a:xfrm rot="5400000">
          <a:off x="1279256" y="949999"/>
          <a:ext cx="826770" cy="9412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A88272-170E-4935-B77F-F5F1143295AA}">
      <dsp:nvSpPr>
        <dsp:cNvPr id="0" name=""/>
        <dsp:cNvSpPr/>
      </dsp:nvSpPr>
      <dsp:spPr>
        <a:xfrm>
          <a:off x="1060212" y="33507"/>
          <a:ext cx="1391794" cy="974210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Requisitos software</a:t>
          </a:r>
          <a:endParaRPr lang="es-ES" sz="1400" kern="1200" dirty="0"/>
        </a:p>
      </dsp:txBody>
      <dsp:txXfrm>
        <a:off x="1107778" y="81073"/>
        <a:ext cx="1296662" cy="879078"/>
      </dsp:txXfrm>
    </dsp:sp>
    <dsp:sp modelId="{0B3B84AC-938F-457C-909B-F66ED71EB7B4}">
      <dsp:nvSpPr>
        <dsp:cNvPr id="0" name=""/>
        <dsp:cNvSpPr/>
      </dsp:nvSpPr>
      <dsp:spPr>
        <a:xfrm>
          <a:off x="2452006" y="126421"/>
          <a:ext cx="1012258" cy="78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495A4-53F0-4EAB-B19C-378C608EA8AD}">
      <dsp:nvSpPr>
        <dsp:cNvPr id="0" name=""/>
        <dsp:cNvSpPr/>
      </dsp:nvSpPr>
      <dsp:spPr>
        <a:xfrm rot="5400000">
          <a:off x="2433201" y="2044359"/>
          <a:ext cx="826770" cy="9412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E7647-938C-4444-9B23-7D8CA3770712}">
      <dsp:nvSpPr>
        <dsp:cNvPr id="0" name=""/>
        <dsp:cNvSpPr/>
      </dsp:nvSpPr>
      <dsp:spPr>
        <a:xfrm>
          <a:off x="2214157" y="1127868"/>
          <a:ext cx="1391794" cy="974210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Diseño</a:t>
          </a:r>
          <a:endParaRPr lang="es-ES" sz="1400" kern="1200" dirty="0"/>
        </a:p>
      </dsp:txBody>
      <dsp:txXfrm>
        <a:off x="2261723" y="1175434"/>
        <a:ext cx="1296662" cy="879078"/>
      </dsp:txXfrm>
    </dsp:sp>
    <dsp:sp modelId="{632DA3B5-B0F2-494F-B9FC-1542F9C589D4}">
      <dsp:nvSpPr>
        <dsp:cNvPr id="0" name=""/>
        <dsp:cNvSpPr/>
      </dsp:nvSpPr>
      <dsp:spPr>
        <a:xfrm>
          <a:off x="3605951" y="1220781"/>
          <a:ext cx="1012258" cy="78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7CF70-2BA9-4284-A502-2BDF75A51BE6}">
      <dsp:nvSpPr>
        <dsp:cNvPr id="0" name=""/>
        <dsp:cNvSpPr/>
      </dsp:nvSpPr>
      <dsp:spPr>
        <a:xfrm rot="5400000">
          <a:off x="3587146" y="3138719"/>
          <a:ext cx="826770" cy="9412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B5DBD7-56DE-4B46-8EC5-F2AD05812196}">
      <dsp:nvSpPr>
        <dsp:cNvPr id="0" name=""/>
        <dsp:cNvSpPr/>
      </dsp:nvSpPr>
      <dsp:spPr>
        <a:xfrm>
          <a:off x="3368102" y="2222228"/>
          <a:ext cx="1391794" cy="974210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Implementación</a:t>
          </a:r>
          <a:endParaRPr lang="es-ES" sz="1400" kern="1200" dirty="0"/>
        </a:p>
      </dsp:txBody>
      <dsp:txXfrm>
        <a:off x="3415668" y="2269794"/>
        <a:ext cx="1296662" cy="879078"/>
      </dsp:txXfrm>
    </dsp:sp>
    <dsp:sp modelId="{3A3633D6-FB12-461F-8612-F6270D66E58E}">
      <dsp:nvSpPr>
        <dsp:cNvPr id="0" name=""/>
        <dsp:cNvSpPr/>
      </dsp:nvSpPr>
      <dsp:spPr>
        <a:xfrm>
          <a:off x="4759897" y="2315141"/>
          <a:ext cx="1012258" cy="78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3EC8DE-3BF6-494A-8A88-200D6A6133F0}">
      <dsp:nvSpPr>
        <dsp:cNvPr id="0" name=""/>
        <dsp:cNvSpPr/>
      </dsp:nvSpPr>
      <dsp:spPr>
        <a:xfrm rot="5400000">
          <a:off x="4741091" y="4233079"/>
          <a:ext cx="826770" cy="9412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71D646-3A5B-42D7-9009-C5E5A3E1EC2B}">
      <dsp:nvSpPr>
        <dsp:cNvPr id="0" name=""/>
        <dsp:cNvSpPr/>
      </dsp:nvSpPr>
      <dsp:spPr>
        <a:xfrm>
          <a:off x="4522048" y="3316588"/>
          <a:ext cx="1391794" cy="974210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Verificación</a:t>
          </a:r>
          <a:endParaRPr lang="es-ES" sz="1400" kern="1200" dirty="0"/>
        </a:p>
      </dsp:txBody>
      <dsp:txXfrm>
        <a:off x="4569614" y="3364154"/>
        <a:ext cx="1296662" cy="879078"/>
      </dsp:txXfrm>
    </dsp:sp>
    <dsp:sp modelId="{31F43388-8B1B-4DA9-9795-06D00AC3E9C8}">
      <dsp:nvSpPr>
        <dsp:cNvPr id="0" name=""/>
        <dsp:cNvSpPr/>
      </dsp:nvSpPr>
      <dsp:spPr>
        <a:xfrm>
          <a:off x="5913842" y="3409501"/>
          <a:ext cx="1012258" cy="78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181EC-2972-492A-A361-E129EE7F9699}">
      <dsp:nvSpPr>
        <dsp:cNvPr id="0" name=""/>
        <dsp:cNvSpPr/>
      </dsp:nvSpPr>
      <dsp:spPr>
        <a:xfrm>
          <a:off x="5675993" y="4410948"/>
          <a:ext cx="1391794" cy="974210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Instalación y mantenimiento</a:t>
          </a:r>
          <a:endParaRPr lang="es-ES" sz="1400" kern="1200" dirty="0"/>
        </a:p>
      </dsp:txBody>
      <dsp:txXfrm>
        <a:off x="5723559" y="4458514"/>
        <a:ext cx="1296662" cy="879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B49F-3C56-4061-AA8F-163AE124D091}" type="datetimeFigureOut">
              <a:rPr lang="es-ES" smtClean="0"/>
              <a:t>16/05/2021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699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B49F-3C56-4061-AA8F-163AE124D091}" type="datetimeFigureOut">
              <a:rPr lang="es-ES" smtClean="0"/>
              <a:t>16/05/2021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87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B49F-3C56-4061-AA8F-163AE124D091}" type="datetimeFigureOut">
              <a:rPr lang="es-ES" smtClean="0"/>
              <a:t>16/05/2021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670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B49F-3C56-4061-AA8F-163AE124D091}" type="datetimeFigureOut">
              <a:rPr lang="es-ES" smtClean="0"/>
              <a:t>16/05/2021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95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B49F-3C56-4061-AA8F-163AE124D091}" type="datetimeFigureOut">
              <a:rPr lang="es-ES" smtClean="0"/>
              <a:t>16/05/2021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157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B49F-3C56-4061-AA8F-163AE124D091}" type="datetimeFigureOut">
              <a:rPr lang="es-ES" smtClean="0"/>
              <a:t>16/05/2021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31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B49F-3C56-4061-AA8F-163AE124D091}" type="datetimeFigureOut">
              <a:rPr lang="es-ES" smtClean="0"/>
              <a:t>16/05/2021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202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B49F-3C56-4061-AA8F-163AE124D091}" type="datetimeFigureOut">
              <a:rPr lang="es-ES" smtClean="0"/>
              <a:t>16/05/2021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07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B49F-3C56-4061-AA8F-163AE124D091}" type="datetimeFigureOut">
              <a:rPr lang="es-ES" smtClean="0"/>
              <a:t>16/05/2021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180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B49F-3C56-4061-AA8F-163AE124D091}" type="datetimeFigureOut">
              <a:rPr lang="es-ES" smtClean="0"/>
              <a:t>16/05/2021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299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B49F-3C56-4061-AA8F-163AE124D091}" type="datetimeFigureOut">
              <a:rPr lang="es-ES" smtClean="0"/>
              <a:t>16/05/2021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895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AB49F-3C56-4061-AA8F-163AE124D091}" type="datetimeFigureOut">
              <a:rPr lang="es-ES" smtClean="0"/>
              <a:t>16/05/2021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603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1073858944"/>
              </p:ext>
            </p:extLst>
          </p:nvPr>
        </p:nvGraphicFramePr>
        <p:xfrm>
          <a:off x="203200" y="1151467"/>
          <a:ext cx="5461000" cy="459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37837758"/>
              </p:ext>
            </p:extLst>
          </p:nvPr>
        </p:nvGraphicFramePr>
        <p:xfrm>
          <a:off x="6146800" y="1151467"/>
          <a:ext cx="5461000" cy="459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1971675" y="2850002"/>
            <a:ext cx="1924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dirty="0" smtClean="0">
                <a:solidFill>
                  <a:schemeClr val="accent1"/>
                </a:solidFill>
              </a:rPr>
              <a:t>13%</a:t>
            </a:r>
            <a:endParaRPr lang="es-ES" sz="7200" dirty="0">
              <a:solidFill>
                <a:schemeClr val="accent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915275" y="2850001"/>
            <a:ext cx="1924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dirty="0" smtClean="0">
                <a:solidFill>
                  <a:schemeClr val="accent2"/>
                </a:solidFill>
              </a:rPr>
              <a:t>87%</a:t>
            </a:r>
            <a:endParaRPr lang="es-ES" sz="7200" dirty="0">
              <a:solidFill>
                <a:schemeClr val="accent2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484813" y="3157777"/>
            <a:ext cx="841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.VS.</a:t>
            </a:r>
            <a:endParaRPr lang="es-ES" sz="3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252663" y="5748866"/>
            <a:ext cx="1362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Uso web</a:t>
            </a:r>
            <a:endParaRPr lang="es-ES" sz="24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8110538" y="5748864"/>
            <a:ext cx="1728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Uso de apps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68263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423029703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611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21" y="168906"/>
            <a:ext cx="727359" cy="83126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90" y="2464640"/>
            <a:ext cx="915248" cy="73219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84" y="3609083"/>
            <a:ext cx="804230" cy="71487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98" y="4689359"/>
            <a:ext cx="815889" cy="81588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91" y="5769635"/>
            <a:ext cx="890196" cy="79128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937" y="790925"/>
            <a:ext cx="837875" cy="8378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444" y="1946620"/>
            <a:ext cx="786368" cy="78636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780" y="3050808"/>
            <a:ext cx="805032" cy="80503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937" y="5277848"/>
            <a:ext cx="831937" cy="83193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621" y="4173660"/>
            <a:ext cx="894567" cy="89456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90" y="1239740"/>
            <a:ext cx="876822" cy="876822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8134373" y="779723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Carne</a:t>
            </a:r>
            <a:endParaRPr lang="es-ES" sz="3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250226" y="5872889"/>
            <a:ext cx="1551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Pescado</a:t>
            </a:r>
            <a:endParaRPr lang="es-ES" sz="3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250226" y="3696673"/>
            <a:ext cx="2542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Carbohidratos</a:t>
            </a:r>
            <a:endParaRPr lang="es-ES" sz="3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238691" y="2474604"/>
            <a:ext cx="1495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Bebidas</a:t>
            </a:r>
            <a:endParaRPr lang="es-ES" sz="3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202618" y="1255669"/>
            <a:ext cx="1884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Conservas</a:t>
            </a:r>
            <a:endParaRPr lang="es-ES" sz="3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250226" y="292152"/>
            <a:ext cx="1062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Fruta</a:t>
            </a:r>
            <a:endParaRPr lang="es-ES" sz="3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2254684" y="4884352"/>
            <a:ext cx="1780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Vegetales</a:t>
            </a:r>
            <a:endParaRPr lang="es-ES" sz="32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8161282" y="1946620"/>
            <a:ext cx="2017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Legumbres</a:t>
            </a:r>
            <a:endParaRPr lang="es-ES" sz="32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8175331" y="3203850"/>
            <a:ext cx="1441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Lácteos</a:t>
            </a:r>
            <a:endParaRPr lang="es-ES" sz="3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8175331" y="4323954"/>
            <a:ext cx="1285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Dulces</a:t>
            </a:r>
            <a:endParaRPr lang="es-ES" sz="32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8190670" y="5444058"/>
            <a:ext cx="1107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Otros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881496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31</Words>
  <Application>Microsoft Office PowerPoint</Application>
  <PresentationFormat>Panorámica</PresentationFormat>
  <Paragraphs>21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Andrea Mendez</dc:creator>
  <cp:lastModifiedBy>Andrea Mendez</cp:lastModifiedBy>
  <cp:revision>5</cp:revision>
  <dcterms:created xsi:type="dcterms:W3CDTF">2021-03-28T18:59:05Z</dcterms:created>
  <dcterms:modified xsi:type="dcterms:W3CDTF">2021-05-16T13:24:59Z</dcterms:modified>
</cp:coreProperties>
</file>