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bg2"/>
            </a:solidFill>
          </c:spPr>
          <c:dPt>
            <c:idx val="0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Hoja1!$A$2:$A$3</c:f>
              <c:strCache>
                <c:ptCount val="2"/>
                <c:pt idx="0">
                  <c:v>1er trim.</c:v>
                </c:pt>
                <c:pt idx="1">
                  <c:v>2º trim.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87</c:v>
                </c:pt>
                <c:pt idx="1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Hoja1!$A$2:$A$3</c:f>
              <c:strCache>
                <c:ptCount val="2"/>
                <c:pt idx="0">
                  <c:v>1er trim.</c:v>
                </c:pt>
                <c:pt idx="1">
                  <c:v>2º trim.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13</c:v>
                </c:pt>
                <c:pt idx="1">
                  <c:v>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28/03/2021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699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28/03/2021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87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28/03/2021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70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28/03/2021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95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28/03/2021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57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28/03/2021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31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28/03/2021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02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28/03/2021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07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28/03/2021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180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28/03/2021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99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B49F-3C56-4061-AA8F-163AE124D091}" type="datetimeFigureOut">
              <a:rPr lang="es-ES" smtClean="0"/>
              <a:t>28/03/2021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95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AB49F-3C56-4061-AA8F-163AE124D091}" type="datetimeFigureOut">
              <a:rPr lang="es-ES" smtClean="0"/>
              <a:t>28/03/2021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AFFAA-4E75-4A0E-AC5A-F7C9BAC0D5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603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1073858944"/>
              </p:ext>
            </p:extLst>
          </p:nvPr>
        </p:nvGraphicFramePr>
        <p:xfrm>
          <a:off x="203200" y="1151467"/>
          <a:ext cx="5461000" cy="459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37837758"/>
              </p:ext>
            </p:extLst>
          </p:nvPr>
        </p:nvGraphicFramePr>
        <p:xfrm>
          <a:off x="6146800" y="1151467"/>
          <a:ext cx="5461000" cy="459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1971675" y="2850002"/>
            <a:ext cx="1924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 smtClean="0">
                <a:solidFill>
                  <a:schemeClr val="accent1"/>
                </a:solidFill>
              </a:rPr>
              <a:t>13%</a:t>
            </a:r>
            <a:endParaRPr lang="es-ES" sz="7200" dirty="0">
              <a:solidFill>
                <a:schemeClr val="accent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915275" y="2850001"/>
            <a:ext cx="1924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 smtClean="0">
                <a:solidFill>
                  <a:schemeClr val="accent2"/>
                </a:solidFill>
              </a:rPr>
              <a:t>87%</a:t>
            </a:r>
            <a:endParaRPr lang="es-ES" sz="7200" dirty="0">
              <a:solidFill>
                <a:schemeClr val="accent2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484813" y="3157777"/>
            <a:ext cx="841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.VS.</a:t>
            </a:r>
            <a:endParaRPr lang="es-ES" sz="3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252663" y="5748866"/>
            <a:ext cx="136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Uso web</a:t>
            </a:r>
            <a:endParaRPr lang="es-ES" sz="2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8110538" y="5748864"/>
            <a:ext cx="172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Uso de apps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682636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Andrea Mendez</dc:creator>
  <cp:lastModifiedBy>Andrea Mendez</cp:lastModifiedBy>
  <cp:revision>2</cp:revision>
  <dcterms:created xsi:type="dcterms:W3CDTF">2021-03-28T18:59:05Z</dcterms:created>
  <dcterms:modified xsi:type="dcterms:W3CDTF">2021-03-28T18:59:25Z</dcterms:modified>
</cp:coreProperties>
</file>