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1"/>
  </p:notesMasterIdLst>
  <p:sldIdLst>
    <p:sldId id="256" r:id="rId2"/>
    <p:sldId id="259" r:id="rId3"/>
    <p:sldId id="266" r:id="rId4"/>
    <p:sldId id="257" r:id="rId5"/>
    <p:sldId id="260" r:id="rId6"/>
    <p:sldId id="268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00C1B8"/>
    <a:srgbClr val="F2F2F2"/>
    <a:srgbClr val="EE717B"/>
    <a:srgbClr val="837AD9"/>
    <a:srgbClr val="FFC000"/>
    <a:srgbClr val="273445"/>
    <a:srgbClr val="878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82" autoAdjust="0"/>
    <p:restoredTop sz="93211" autoAdjust="0"/>
  </p:normalViewPr>
  <p:slideViewPr>
    <p:cSldViewPr snapToGrid="0">
      <p:cViewPr varScale="1">
        <p:scale>
          <a:sx n="84" d="100"/>
          <a:sy n="84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Porcentaje</c:v>
                </c:pt>
              </c:strCache>
            </c:strRef>
          </c:tx>
          <c:spPr>
            <a:solidFill>
              <a:srgbClr val="837AD9"/>
            </a:solidFill>
            <a:ln>
              <a:solidFill>
                <a:schemeClr val="tx1"/>
              </a:solidFill>
            </a:ln>
          </c:spPr>
          <c:explosion val="4"/>
          <c:dPt>
            <c:idx val="0"/>
            <c:bubble3D val="0"/>
            <c:spPr>
              <a:solidFill>
                <a:srgbClr val="837AD9"/>
              </a:solidFill>
              <a:ln w="19050">
                <a:solidFill>
                  <a:schemeClr val="tx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tx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/>
            </c:spPr>
          </c:dPt>
          <c:cat>
            <c:strRef>
              <c:f>Hoja1!$A$2:$A$4</c:f>
              <c:strCache>
                <c:ptCount val="3"/>
                <c:pt idx="0">
                  <c:v>Android</c:v>
                </c:pt>
                <c:pt idx="1">
                  <c:v>IOS</c:v>
                </c:pt>
                <c:pt idx="2">
                  <c:v>Otros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72</c:v>
                </c:pt>
                <c:pt idx="1">
                  <c:v>27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8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63D1D-5109-41B1-9F81-0029C37C6D1A}" type="datetimeFigureOut">
              <a:rPr lang="es-ES" smtClean="0"/>
              <a:t>20/05/2021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E305C-9C59-4A2D-AA16-D4776184018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81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E305C-9C59-4A2D-AA16-D4776184018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4050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E305C-9C59-4A2D-AA16-D47761840183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865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Dentro de estos objetivos</a:t>
            </a:r>
            <a:r>
              <a:rPr lang="es-ES" baseline="0" dirty="0" smtClean="0"/>
              <a:t> existen otros objetivos a cumplir.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E305C-9C59-4A2D-AA16-D47761840183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2630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E305C-9C59-4A2D-AA16-D47761840183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2968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E305C-9C59-4A2D-AA16-D47761840183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8731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E305C-9C59-4A2D-AA16-D47761840183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8204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1085-4F02-4A41-AA8B-F5EF4F7D2CDA}" type="datetimeFigureOut">
              <a:rPr lang="es-ES" smtClean="0"/>
              <a:t>20/05/2021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7C1C-1A90-49D6-BCD9-2267977005A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648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959C-EAED-4B40-9E07-3F5586745A0E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3D04-37B2-4557-B5CA-A37CCA1262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087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959C-EAED-4B40-9E07-3F5586745A0E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3D04-37B2-4557-B5CA-A37CCA1262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9924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62BEDC4-12F2-4B4E-8317-0802C04F48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1563" y="1371600"/>
            <a:ext cx="3557588" cy="3557588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tx2"/>
                </a:solidFill>
                <a:latin typeface="DM Sans" pitchFamily="2" charset="77"/>
              </a:defRPr>
            </a:lvl1pPr>
          </a:lstStyle>
          <a:p>
            <a:endParaRPr lang="x-none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8BA7D31F-9CE2-A046-ABD5-B35080993F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86325" y="1371600"/>
            <a:ext cx="3557588" cy="3557588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tx2"/>
                </a:solidFill>
                <a:latin typeface="DM Sans" pitchFamily="2" charset="77"/>
              </a:defRPr>
            </a:lvl1pPr>
          </a:lstStyle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4782561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1085-4F02-4A41-AA8B-F5EF4F7D2CDA}" type="datetimeFigureOut">
              <a:rPr lang="es-ES" smtClean="0"/>
              <a:t>20/05/2021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7C1C-1A90-49D6-BCD9-2267977005A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396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959C-EAED-4B40-9E07-3F5586745A0E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3D04-37B2-4557-B5CA-A37CCA1262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371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959C-EAED-4B40-9E07-3F5586745A0E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3D04-37B2-4557-B5CA-A37CCA1262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690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959C-EAED-4B40-9E07-3F5586745A0E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3D04-37B2-4557-B5CA-A37CCA1262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243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959C-EAED-4B40-9E07-3F5586745A0E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3D04-37B2-4557-B5CA-A37CCA1262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98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1085-4F02-4A41-AA8B-F5EF4F7D2CDA}" type="datetimeFigureOut">
              <a:rPr lang="es-ES" smtClean="0"/>
              <a:t>20/05/2021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7C1C-1A90-49D6-BCD9-2267977005A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85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959C-EAED-4B40-9E07-3F5586745A0E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3D04-37B2-4557-B5CA-A37CCA1262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385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959C-EAED-4B40-9E07-3F5586745A0E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3D04-37B2-4557-B5CA-A37CCA1262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021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5959C-EAED-4B40-9E07-3F5586745A0E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03D04-37B2-4557-B5CA-A37CCA1262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24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6">
            <a:extLst>
              <a:ext uri="{FF2B5EF4-FFF2-40B4-BE49-F238E27FC236}">
                <a16:creationId xmlns="" xmlns:a16="http://schemas.microsoft.com/office/drawing/2014/main" id="{40CACAF8-B889-469D-9D5B-695F85C11B04}"/>
              </a:ext>
            </a:extLst>
          </p:cNvPr>
          <p:cNvSpPr/>
          <p:nvPr/>
        </p:nvSpPr>
        <p:spPr>
          <a:xfrm>
            <a:off x="7336061" y="1436924"/>
            <a:ext cx="3984152" cy="3984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Oval 40">
            <a:extLst>
              <a:ext uri="{FF2B5EF4-FFF2-40B4-BE49-F238E27FC236}">
                <a16:creationId xmlns="" xmlns:a16="http://schemas.microsoft.com/office/drawing/2014/main" id="{A1777FED-90F0-4AA5-8BF2-E13431E30BEF}"/>
              </a:ext>
            </a:extLst>
          </p:cNvPr>
          <p:cNvSpPr/>
          <p:nvPr/>
        </p:nvSpPr>
        <p:spPr>
          <a:xfrm>
            <a:off x="7769199" y="1870062"/>
            <a:ext cx="3117876" cy="311787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7" name="Oval 42">
            <a:extLst>
              <a:ext uri="{FF2B5EF4-FFF2-40B4-BE49-F238E27FC236}">
                <a16:creationId xmlns=""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8045424" y="2146287"/>
            <a:ext cx="2565426" cy="2565426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818" y="2198949"/>
            <a:ext cx="2217976" cy="2217976"/>
          </a:xfrm>
          <a:prstGeom prst="rect">
            <a:avLst/>
          </a:prstGeom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838200" y="812800"/>
            <a:ext cx="6114462" cy="24093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s-ES" sz="4800" b="1" dirty="0">
                <a:solidFill>
                  <a:srgbClr val="837AD9"/>
                </a:solidFill>
                <a:latin typeface="Tw Cen MT" panose="020B0602020104020603" pitchFamily="34" charset="0"/>
                <a:ea typeface="+mn-ea"/>
                <a:cs typeface="+mn-cs"/>
              </a:rPr>
              <a:t>A</a:t>
            </a:r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rPr>
              <a:t>pli</a:t>
            </a:r>
            <a:r>
              <a:rPr lang="es-E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rPr>
              <a:t>cación para la </a:t>
            </a:r>
          </a:p>
          <a:p>
            <a:pPr algn="just">
              <a:lnSpc>
                <a:spcPct val="100000"/>
              </a:lnSpc>
            </a:pPr>
            <a:r>
              <a:rPr lang="es-ES" sz="4800" b="1" dirty="0" smtClean="0">
                <a:solidFill>
                  <a:srgbClr val="837AD9"/>
                </a:solidFill>
                <a:latin typeface="Tw Cen MT" panose="020B0602020104020603" pitchFamily="34" charset="0"/>
                <a:ea typeface="+mn-ea"/>
                <a:cs typeface="+mn-cs"/>
              </a:rPr>
              <a:t>G</a:t>
            </a:r>
            <a:r>
              <a:rPr lang="es-E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rPr>
              <a:t>estión </a:t>
            </a:r>
            <a:r>
              <a:rPr lang="es-ES" sz="4800" b="1" dirty="0" smtClean="0">
                <a:solidFill>
                  <a:srgbClr val="837AD9"/>
                </a:solidFill>
                <a:latin typeface="Tw Cen MT" panose="020B0602020104020603" pitchFamily="34" charset="0"/>
                <a:ea typeface="+mn-ea"/>
                <a:cs typeface="+mn-cs"/>
              </a:rPr>
              <a:t>A</a:t>
            </a:r>
            <a:r>
              <a:rPr lang="es-E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rPr>
              <a:t>limentaria</a:t>
            </a:r>
          </a:p>
          <a:p>
            <a:pPr algn="just">
              <a:lnSpc>
                <a:spcPct val="100000"/>
              </a:lnSpc>
            </a:pPr>
            <a:r>
              <a:rPr lang="es-E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rPr>
              <a:t>del </a:t>
            </a:r>
            <a:r>
              <a:rPr lang="es-ES" sz="4800" b="1" dirty="0" smtClean="0">
                <a:solidFill>
                  <a:srgbClr val="837AD9"/>
                </a:solidFill>
                <a:latin typeface="Tw Cen MT" panose="020B0602020104020603" pitchFamily="34" charset="0"/>
                <a:ea typeface="+mn-ea"/>
                <a:cs typeface="+mn-cs"/>
              </a:rPr>
              <a:t>H</a:t>
            </a:r>
            <a:r>
              <a:rPr lang="es-E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rPr>
              <a:t>ogar</a:t>
            </a:r>
            <a:endParaRPr lang="es-ES" sz="48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8455000" y="5630749"/>
            <a:ext cx="1919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AGAH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838200" y="4430815"/>
            <a:ext cx="5747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Autoras: Leidy Alejandra Cortés González y </a:t>
            </a:r>
            <a:endParaRPr lang="es-E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</a:t>
            </a:r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Andrea </a:t>
            </a: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Méndez Sanz</a:t>
            </a:r>
          </a:p>
          <a:p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Tutor: Mario Marugán Cancio</a:t>
            </a:r>
          </a:p>
        </p:txBody>
      </p:sp>
    </p:spTree>
    <p:extLst>
      <p:ext uri="{BB962C8B-B14F-4D97-AF65-F5344CB8AC3E}">
        <p14:creationId xmlns:p14="http://schemas.microsoft.com/office/powerpoint/2010/main" val="169951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00700" cy="1325563"/>
          </a:xfrm>
        </p:spPr>
        <p:txBody>
          <a:bodyPr>
            <a:normAutofit fontScale="90000"/>
          </a:bodyPr>
          <a:lstStyle/>
          <a:p>
            <a:r>
              <a:rPr lang="es-ES" sz="4800" dirty="0">
                <a:solidFill>
                  <a:srgbClr val="404040"/>
                </a:solidFill>
                <a:latin typeface="Tw Cen MT" panose="020B0602020104020603" pitchFamily="34" charset="0"/>
                <a:ea typeface="+mn-ea"/>
                <a:cs typeface="+mn-cs"/>
              </a:rPr>
              <a:t>Nuestros</a:t>
            </a:r>
            <a:r>
              <a:rPr lang="es-ES" dirty="0" smtClean="0"/>
              <a:t> </a:t>
            </a:r>
            <a:r>
              <a:rPr lang="es-ES" sz="4800" dirty="0">
                <a:solidFill>
                  <a:srgbClr val="404040"/>
                </a:solidFill>
                <a:latin typeface="Tw Cen MT" panose="020B0602020104020603" pitchFamily="34" charset="0"/>
                <a:ea typeface="+mn-ea"/>
                <a:cs typeface="+mn-cs"/>
              </a:rPr>
              <a:t>objetivos</a:t>
            </a:r>
            <a:endParaRPr lang="es-ES" sz="4800" dirty="0">
              <a:solidFill>
                <a:srgbClr val="404040"/>
              </a:solidFill>
              <a:latin typeface="Tw Cen MT" panose="020B0602020104020603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57">
            <a:extLst>
              <a:ext uri="{FF2B5EF4-FFF2-40B4-BE49-F238E27FC236}">
                <a16:creationId xmlns="" xmlns:a16="http://schemas.microsoft.com/office/drawing/2014/main" id="{870032B8-53EE-460B-85FC-B73F4440997C}"/>
              </a:ext>
            </a:extLst>
          </p:cNvPr>
          <p:cNvCxnSpPr>
            <a:cxnSpLocks/>
          </p:cNvCxnSpPr>
          <p:nvPr/>
        </p:nvCxnSpPr>
        <p:spPr>
          <a:xfrm>
            <a:off x="967740" y="3656158"/>
            <a:ext cx="0" cy="1126686"/>
          </a:xfrm>
          <a:prstGeom prst="line">
            <a:avLst/>
          </a:prstGeom>
          <a:ln w="28575">
            <a:solidFill>
              <a:srgbClr val="9188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58">
            <a:extLst>
              <a:ext uri="{FF2B5EF4-FFF2-40B4-BE49-F238E27FC236}">
                <a16:creationId xmlns="" xmlns:a16="http://schemas.microsoft.com/office/drawing/2014/main" id="{9EE65680-0676-4143-A7B0-2D4EAB86F045}"/>
              </a:ext>
            </a:extLst>
          </p:cNvPr>
          <p:cNvSpPr/>
          <p:nvPr/>
        </p:nvSpPr>
        <p:spPr>
          <a:xfrm>
            <a:off x="924877" y="2107831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" name="Oval 59">
            <a:extLst>
              <a:ext uri="{FF2B5EF4-FFF2-40B4-BE49-F238E27FC236}">
                <a16:creationId xmlns="" xmlns:a16="http://schemas.microsoft.com/office/drawing/2014/main" id="{773873ED-590E-4DA5-B6E1-EADA9EFB5458}"/>
              </a:ext>
            </a:extLst>
          </p:cNvPr>
          <p:cNvSpPr/>
          <p:nvPr/>
        </p:nvSpPr>
        <p:spPr>
          <a:xfrm>
            <a:off x="838200" y="2021154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cxnSp>
        <p:nvCxnSpPr>
          <p:cNvPr id="7" name="Straight Connector 60">
            <a:extLst>
              <a:ext uri="{FF2B5EF4-FFF2-40B4-BE49-F238E27FC236}">
                <a16:creationId xmlns="" xmlns:a16="http://schemas.microsoft.com/office/drawing/2014/main" id="{5C73A631-6CD5-4D4D-98A4-737ED11539F6}"/>
              </a:ext>
            </a:extLst>
          </p:cNvPr>
          <p:cNvCxnSpPr>
            <a:cxnSpLocks/>
          </p:cNvCxnSpPr>
          <p:nvPr/>
        </p:nvCxnSpPr>
        <p:spPr>
          <a:xfrm>
            <a:off x="967740" y="2280234"/>
            <a:ext cx="0" cy="1126686"/>
          </a:xfrm>
          <a:prstGeom prst="line">
            <a:avLst/>
          </a:prstGeom>
          <a:ln w="28575">
            <a:solidFill>
              <a:srgbClr val="9188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61">
            <a:extLst>
              <a:ext uri="{FF2B5EF4-FFF2-40B4-BE49-F238E27FC236}">
                <a16:creationId xmlns="" xmlns:a16="http://schemas.microsoft.com/office/drawing/2014/main" id="{4281584A-BE79-4EC0-BA31-AD1D89869FB6}"/>
              </a:ext>
            </a:extLst>
          </p:cNvPr>
          <p:cNvGrpSpPr/>
          <p:nvPr/>
        </p:nvGrpSpPr>
        <p:grpSpPr>
          <a:xfrm>
            <a:off x="1214992" y="1886930"/>
            <a:ext cx="4159637" cy="702629"/>
            <a:chOff x="6681901" y="1442950"/>
            <a:chExt cx="4159637" cy="702629"/>
          </a:xfrm>
        </p:grpSpPr>
        <p:sp>
          <p:nvSpPr>
            <p:cNvPr id="9" name="TextBox 62">
              <a:extLst>
                <a:ext uri="{FF2B5EF4-FFF2-40B4-BE49-F238E27FC236}">
                  <a16:creationId xmlns="" xmlns:a16="http://schemas.microsoft.com/office/drawing/2014/main" id="{2A2FAAB5-E833-4CC6-8830-6BEF70570816}"/>
                </a:ext>
              </a:extLst>
            </p:cNvPr>
            <p:cNvSpPr txBox="1"/>
            <p:nvPr/>
          </p:nvSpPr>
          <p:spPr>
            <a:xfrm>
              <a:off x="6681901" y="1442950"/>
              <a:ext cx="3989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 smtClean="0">
                  <a:solidFill>
                    <a:srgbClr val="9188E5"/>
                  </a:solidFill>
                  <a:latin typeface="Montserrat" panose="00000500000000000000" pitchFamily="2" charset="0"/>
                </a:rPr>
                <a:t>Análisis de la idea</a:t>
              </a:r>
              <a:endParaRPr lang="es-ES" sz="2400" b="1" dirty="0">
                <a:solidFill>
                  <a:srgbClr val="9188E5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0" name="TextBox 63">
              <a:extLst>
                <a:ext uri="{FF2B5EF4-FFF2-40B4-BE49-F238E27FC236}">
                  <a16:creationId xmlns="" xmlns:a16="http://schemas.microsoft.com/office/drawing/2014/main" id="{A2630F91-8409-403B-98B7-7A91D7792F79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11" name="Oval 64">
            <a:extLst>
              <a:ext uri="{FF2B5EF4-FFF2-40B4-BE49-F238E27FC236}">
                <a16:creationId xmlns="" xmlns:a16="http://schemas.microsoft.com/office/drawing/2014/main" id="{7D0BE69C-AF71-4CA9-A7FC-0D145B9B2F20}"/>
              </a:ext>
            </a:extLst>
          </p:cNvPr>
          <p:cNvSpPr/>
          <p:nvPr/>
        </p:nvSpPr>
        <p:spPr>
          <a:xfrm>
            <a:off x="924877" y="3487247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12" name="Oval 65">
            <a:extLst>
              <a:ext uri="{FF2B5EF4-FFF2-40B4-BE49-F238E27FC236}">
                <a16:creationId xmlns="" xmlns:a16="http://schemas.microsoft.com/office/drawing/2014/main" id="{734BAEAE-2A34-401F-B4F8-174F79D6B1AC}"/>
              </a:ext>
            </a:extLst>
          </p:cNvPr>
          <p:cNvSpPr/>
          <p:nvPr/>
        </p:nvSpPr>
        <p:spPr>
          <a:xfrm>
            <a:off x="838200" y="3400570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grpSp>
        <p:nvGrpSpPr>
          <p:cNvPr id="13" name="Group 66">
            <a:extLst>
              <a:ext uri="{FF2B5EF4-FFF2-40B4-BE49-F238E27FC236}">
                <a16:creationId xmlns="" xmlns:a16="http://schemas.microsoft.com/office/drawing/2014/main" id="{430B1F8B-CDAA-4278-8B32-22F216DBF922}"/>
              </a:ext>
            </a:extLst>
          </p:cNvPr>
          <p:cNvGrpSpPr/>
          <p:nvPr/>
        </p:nvGrpSpPr>
        <p:grpSpPr>
          <a:xfrm>
            <a:off x="1214992" y="3265571"/>
            <a:ext cx="4159637" cy="830997"/>
            <a:chOff x="6681901" y="1442950"/>
            <a:chExt cx="4159637" cy="830997"/>
          </a:xfrm>
        </p:grpSpPr>
        <p:sp>
          <p:nvSpPr>
            <p:cNvPr id="14" name="TextBox 67">
              <a:extLst>
                <a:ext uri="{FF2B5EF4-FFF2-40B4-BE49-F238E27FC236}">
                  <a16:creationId xmlns="" xmlns:a16="http://schemas.microsoft.com/office/drawing/2014/main" id="{340E98A9-6D00-4AF0-9C84-27651352CAD7}"/>
                </a:ext>
              </a:extLst>
            </p:cNvPr>
            <p:cNvSpPr txBox="1"/>
            <p:nvPr/>
          </p:nvSpPr>
          <p:spPr>
            <a:xfrm>
              <a:off x="6681901" y="1442950"/>
              <a:ext cx="3492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 smtClean="0">
                  <a:solidFill>
                    <a:srgbClr val="9188E5"/>
                  </a:solidFill>
                  <a:latin typeface="Montserrat" panose="00000500000000000000" pitchFamily="2" charset="0"/>
                </a:rPr>
                <a:t>Comparativa con el mercado.</a:t>
              </a:r>
              <a:endParaRPr lang="es-ES" sz="2400" b="1" dirty="0">
                <a:solidFill>
                  <a:srgbClr val="9188E5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5" name="TextBox 68">
              <a:extLst>
                <a:ext uri="{FF2B5EF4-FFF2-40B4-BE49-F238E27FC236}">
                  <a16:creationId xmlns="" xmlns:a16="http://schemas.microsoft.com/office/drawing/2014/main" id="{CCAE11FC-E45D-4171-B126-42E058CBA3F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16" name="Oval 69">
            <a:extLst>
              <a:ext uri="{FF2B5EF4-FFF2-40B4-BE49-F238E27FC236}">
                <a16:creationId xmlns="" xmlns:a16="http://schemas.microsoft.com/office/drawing/2014/main" id="{9E144A1C-9ABC-4646-894E-A57E1D8722AF}"/>
              </a:ext>
            </a:extLst>
          </p:cNvPr>
          <p:cNvSpPr/>
          <p:nvPr/>
        </p:nvSpPr>
        <p:spPr>
          <a:xfrm>
            <a:off x="924877" y="4863171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17" name="Oval 70">
            <a:extLst>
              <a:ext uri="{FF2B5EF4-FFF2-40B4-BE49-F238E27FC236}">
                <a16:creationId xmlns="" xmlns:a16="http://schemas.microsoft.com/office/drawing/2014/main" id="{A131F1EB-021F-4CEF-8516-446E8142C991}"/>
              </a:ext>
            </a:extLst>
          </p:cNvPr>
          <p:cNvSpPr/>
          <p:nvPr/>
        </p:nvSpPr>
        <p:spPr>
          <a:xfrm>
            <a:off x="838200" y="4776494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grpSp>
        <p:nvGrpSpPr>
          <p:cNvPr id="18" name="Group 71">
            <a:extLst>
              <a:ext uri="{FF2B5EF4-FFF2-40B4-BE49-F238E27FC236}">
                <a16:creationId xmlns="" xmlns:a16="http://schemas.microsoft.com/office/drawing/2014/main" id="{F1718DCE-59AE-46B7-8656-CE8048F71718}"/>
              </a:ext>
            </a:extLst>
          </p:cNvPr>
          <p:cNvGrpSpPr/>
          <p:nvPr/>
        </p:nvGrpSpPr>
        <p:grpSpPr>
          <a:xfrm>
            <a:off x="1214992" y="4618399"/>
            <a:ext cx="4159637" cy="702629"/>
            <a:chOff x="6681901" y="1442950"/>
            <a:chExt cx="4159637" cy="702629"/>
          </a:xfrm>
        </p:grpSpPr>
        <p:sp>
          <p:nvSpPr>
            <p:cNvPr id="19" name="TextBox 72">
              <a:extLst>
                <a:ext uri="{FF2B5EF4-FFF2-40B4-BE49-F238E27FC236}">
                  <a16:creationId xmlns="" xmlns:a16="http://schemas.microsoft.com/office/drawing/2014/main" id="{82F3F8E3-D001-4D51-AD47-6E373CC727EF}"/>
                </a:ext>
              </a:extLst>
            </p:cNvPr>
            <p:cNvSpPr txBox="1"/>
            <p:nvPr/>
          </p:nvSpPr>
          <p:spPr>
            <a:xfrm>
              <a:off x="6681901" y="1442950"/>
              <a:ext cx="3922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 smtClean="0">
                  <a:solidFill>
                    <a:srgbClr val="9188E5"/>
                  </a:solidFill>
                  <a:latin typeface="Montserrat" panose="00000500000000000000" pitchFamily="2" charset="0"/>
                </a:rPr>
                <a:t>Creación del diseño.</a:t>
              </a:r>
              <a:endParaRPr lang="es-ES" sz="2400" b="1" dirty="0">
                <a:solidFill>
                  <a:srgbClr val="9188E5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0" name="TextBox 73">
              <a:extLst>
                <a:ext uri="{FF2B5EF4-FFF2-40B4-BE49-F238E27FC236}">
                  <a16:creationId xmlns="" xmlns:a16="http://schemas.microsoft.com/office/drawing/2014/main" id="{E83FBFFD-FCBB-4905-9615-F1F398C6CB6E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cxnSp>
        <p:nvCxnSpPr>
          <p:cNvPr id="55" name="Straight Connector 57">
            <a:extLst>
              <a:ext uri="{FF2B5EF4-FFF2-40B4-BE49-F238E27FC236}">
                <a16:creationId xmlns="" xmlns:a16="http://schemas.microsoft.com/office/drawing/2014/main" id="{870032B8-53EE-460B-85FC-B73F4440997C}"/>
              </a:ext>
            </a:extLst>
          </p:cNvPr>
          <p:cNvCxnSpPr>
            <a:cxnSpLocks/>
          </p:cNvCxnSpPr>
          <p:nvPr/>
        </p:nvCxnSpPr>
        <p:spPr>
          <a:xfrm>
            <a:off x="6911340" y="3656158"/>
            <a:ext cx="0" cy="1126686"/>
          </a:xfrm>
          <a:prstGeom prst="line">
            <a:avLst/>
          </a:prstGeom>
          <a:ln w="28575">
            <a:solidFill>
              <a:srgbClr val="9188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8">
            <a:extLst>
              <a:ext uri="{FF2B5EF4-FFF2-40B4-BE49-F238E27FC236}">
                <a16:creationId xmlns="" xmlns:a16="http://schemas.microsoft.com/office/drawing/2014/main" id="{9EE65680-0676-4143-A7B0-2D4EAB86F045}"/>
              </a:ext>
            </a:extLst>
          </p:cNvPr>
          <p:cNvSpPr/>
          <p:nvPr/>
        </p:nvSpPr>
        <p:spPr>
          <a:xfrm>
            <a:off x="6868477" y="2107831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57" name="Oval 59">
            <a:extLst>
              <a:ext uri="{FF2B5EF4-FFF2-40B4-BE49-F238E27FC236}">
                <a16:creationId xmlns="" xmlns:a16="http://schemas.microsoft.com/office/drawing/2014/main" id="{773873ED-590E-4DA5-B6E1-EADA9EFB5458}"/>
              </a:ext>
            </a:extLst>
          </p:cNvPr>
          <p:cNvSpPr/>
          <p:nvPr/>
        </p:nvSpPr>
        <p:spPr>
          <a:xfrm>
            <a:off x="6781800" y="2021154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cxnSp>
        <p:nvCxnSpPr>
          <p:cNvPr id="58" name="Straight Connector 60">
            <a:extLst>
              <a:ext uri="{FF2B5EF4-FFF2-40B4-BE49-F238E27FC236}">
                <a16:creationId xmlns="" xmlns:a16="http://schemas.microsoft.com/office/drawing/2014/main" id="{5C73A631-6CD5-4D4D-98A4-737ED11539F6}"/>
              </a:ext>
            </a:extLst>
          </p:cNvPr>
          <p:cNvCxnSpPr>
            <a:cxnSpLocks/>
          </p:cNvCxnSpPr>
          <p:nvPr/>
        </p:nvCxnSpPr>
        <p:spPr>
          <a:xfrm>
            <a:off x="6911340" y="2280234"/>
            <a:ext cx="0" cy="1126686"/>
          </a:xfrm>
          <a:prstGeom prst="line">
            <a:avLst/>
          </a:prstGeom>
          <a:ln w="28575">
            <a:solidFill>
              <a:srgbClr val="9188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61">
            <a:extLst>
              <a:ext uri="{FF2B5EF4-FFF2-40B4-BE49-F238E27FC236}">
                <a16:creationId xmlns="" xmlns:a16="http://schemas.microsoft.com/office/drawing/2014/main" id="{4281584A-BE79-4EC0-BA31-AD1D89869FB6}"/>
              </a:ext>
            </a:extLst>
          </p:cNvPr>
          <p:cNvGrpSpPr/>
          <p:nvPr/>
        </p:nvGrpSpPr>
        <p:grpSpPr>
          <a:xfrm>
            <a:off x="7158592" y="1886930"/>
            <a:ext cx="4159637" cy="830997"/>
            <a:chOff x="6681901" y="1442950"/>
            <a:chExt cx="4159637" cy="830997"/>
          </a:xfrm>
        </p:grpSpPr>
        <p:sp>
          <p:nvSpPr>
            <p:cNvPr id="60" name="TextBox 62">
              <a:extLst>
                <a:ext uri="{FF2B5EF4-FFF2-40B4-BE49-F238E27FC236}">
                  <a16:creationId xmlns="" xmlns:a16="http://schemas.microsoft.com/office/drawing/2014/main" id="{2A2FAAB5-E833-4CC6-8830-6BEF70570816}"/>
                </a:ext>
              </a:extLst>
            </p:cNvPr>
            <p:cNvSpPr txBox="1"/>
            <p:nvPr/>
          </p:nvSpPr>
          <p:spPr>
            <a:xfrm>
              <a:off x="6681901" y="1442950"/>
              <a:ext cx="33070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 smtClean="0">
                  <a:solidFill>
                    <a:srgbClr val="9188E5"/>
                  </a:solidFill>
                  <a:latin typeface="Montserrat" panose="00000500000000000000" pitchFamily="2" charset="0"/>
                </a:rPr>
                <a:t>Realización de la BBDD.</a:t>
              </a:r>
              <a:endParaRPr lang="es-ES" sz="2400" b="1" dirty="0">
                <a:solidFill>
                  <a:srgbClr val="9188E5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61" name="TextBox 63">
              <a:extLst>
                <a:ext uri="{FF2B5EF4-FFF2-40B4-BE49-F238E27FC236}">
                  <a16:creationId xmlns="" xmlns:a16="http://schemas.microsoft.com/office/drawing/2014/main" id="{A2630F91-8409-403B-98B7-7A91D7792F79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62" name="Oval 64">
            <a:extLst>
              <a:ext uri="{FF2B5EF4-FFF2-40B4-BE49-F238E27FC236}">
                <a16:creationId xmlns="" xmlns:a16="http://schemas.microsoft.com/office/drawing/2014/main" id="{7D0BE69C-AF71-4CA9-A7FC-0D145B9B2F20}"/>
              </a:ext>
            </a:extLst>
          </p:cNvPr>
          <p:cNvSpPr/>
          <p:nvPr/>
        </p:nvSpPr>
        <p:spPr>
          <a:xfrm>
            <a:off x="6868477" y="3487247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3" name="Oval 65">
            <a:extLst>
              <a:ext uri="{FF2B5EF4-FFF2-40B4-BE49-F238E27FC236}">
                <a16:creationId xmlns="" xmlns:a16="http://schemas.microsoft.com/office/drawing/2014/main" id="{734BAEAE-2A34-401F-B4F8-174F79D6B1AC}"/>
              </a:ext>
            </a:extLst>
          </p:cNvPr>
          <p:cNvSpPr/>
          <p:nvPr/>
        </p:nvSpPr>
        <p:spPr>
          <a:xfrm>
            <a:off x="6781800" y="3400570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grpSp>
        <p:nvGrpSpPr>
          <p:cNvPr id="64" name="Group 66">
            <a:extLst>
              <a:ext uri="{FF2B5EF4-FFF2-40B4-BE49-F238E27FC236}">
                <a16:creationId xmlns="" xmlns:a16="http://schemas.microsoft.com/office/drawing/2014/main" id="{430B1F8B-CDAA-4278-8B32-22F216DBF922}"/>
              </a:ext>
            </a:extLst>
          </p:cNvPr>
          <p:cNvGrpSpPr/>
          <p:nvPr/>
        </p:nvGrpSpPr>
        <p:grpSpPr>
          <a:xfrm>
            <a:off x="7158592" y="3265571"/>
            <a:ext cx="4159637" cy="830997"/>
            <a:chOff x="6681901" y="1442950"/>
            <a:chExt cx="4159637" cy="830997"/>
          </a:xfrm>
        </p:grpSpPr>
        <p:sp>
          <p:nvSpPr>
            <p:cNvPr id="65" name="TextBox 67">
              <a:extLst>
                <a:ext uri="{FF2B5EF4-FFF2-40B4-BE49-F238E27FC236}">
                  <a16:creationId xmlns="" xmlns:a16="http://schemas.microsoft.com/office/drawing/2014/main" id="{340E98A9-6D00-4AF0-9C84-27651352CAD7}"/>
                </a:ext>
              </a:extLst>
            </p:cNvPr>
            <p:cNvSpPr txBox="1"/>
            <p:nvPr/>
          </p:nvSpPr>
          <p:spPr>
            <a:xfrm>
              <a:off x="6681901" y="1442950"/>
              <a:ext cx="32271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 smtClean="0">
                  <a:solidFill>
                    <a:srgbClr val="9188E5"/>
                  </a:solidFill>
                  <a:latin typeface="Montserrat" panose="00000500000000000000" pitchFamily="2" charset="0"/>
                </a:rPr>
                <a:t>Aprendizaje de Java.</a:t>
              </a:r>
              <a:endParaRPr lang="es-ES" sz="2400" b="1" dirty="0">
                <a:solidFill>
                  <a:srgbClr val="9188E5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66" name="TextBox 68">
              <a:extLst>
                <a:ext uri="{FF2B5EF4-FFF2-40B4-BE49-F238E27FC236}">
                  <a16:creationId xmlns="" xmlns:a16="http://schemas.microsoft.com/office/drawing/2014/main" id="{CCAE11FC-E45D-4171-B126-42E058CBA3F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67" name="Oval 69">
            <a:extLst>
              <a:ext uri="{FF2B5EF4-FFF2-40B4-BE49-F238E27FC236}">
                <a16:creationId xmlns="" xmlns:a16="http://schemas.microsoft.com/office/drawing/2014/main" id="{9E144A1C-9ABC-4646-894E-A57E1D8722AF}"/>
              </a:ext>
            </a:extLst>
          </p:cNvPr>
          <p:cNvSpPr/>
          <p:nvPr/>
        </p:nvSpPr>
        <p:spPr>
          <a:xfrm>
            <a:off x="6868477" y="4863171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8" name="Oval 70">
            <a:extLst>
              <a:ext uri="{FF2B5EF4-FFF2-40B4-BE49-F238E27FC236}">
                <a16:creationId xmlns="" xmlns:a16="http://schemas.microsoft.com/office/drawing/2014/main" id="{A131F1EB-021F-4CEF-8516-446E8142C991}"/>
              </a:ext>
            </a:extLst>
          </p:cNvPr>
          <p:cNvSpPr/>
          <p:nvPr/>
        </p:nvSpPr>
        <p:spPr>
          <a:xfrm>
            <a:off x="6781800" y="4776494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grpSp>
        <p:nvGrpSpPr>
          <p:cNvPr id="69" name="Group 71">
            <a:extLst>
              <a:ext uri="{FF2B5EF4-FFF2-40B4-BE49-F238E27FC236}">
                <a16:creationId xmlns="" xmlns:a16="http://schemas.microsoft.com/office/drawing/2014/main" id="{F1718DCE-59AE-46B7-8656-CE8048F71718}"/>
              </a:ext>
            </a:extLst>
          </p:cNvPr>
          <p:cNvGrpSpPr/>
          <p:nvPr/>
        </p:nvGrpSpPr>
        <p:grpSpPr>
          <a:xfrm>
            <a:off x="7158592" y="4618399"/>
            <a:ext cx="4159637" cy="830997"/>
            <a:chOff x="6681901" y="1442950"/>
            <a:chExt cx="4159637" cy="830997"/>
          </a:xfrm>
        </p:grpSpPr>
        <p:sp>
          <p:nvSpPr>
            <p:cNvPr id="70" name="TextBox 72">
              <a:extLst>
                <a:ext uri="{FF2B5EF4-FFF2-40B4-BE49-F238E27FC236}">
                  <a16:creationId xmlns="" xmlns:a16="http://schemas.microsoft.com/office/drawing/2014/main" id="{82F3F8E3-D001-4D51-AD47-6E373CC727EF}"/>
                </a:ext>
              </a:extLst>
            </p:cNvPr>
            <p:cNvSpPr txBox="1"/>
            <p:nvPr/>
          </p:nvSpPr>
          <p:spPr>
            <a:xfrm>
              <a:off x="6681901" y="1442950"/>
              <a:ext cx="33070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 smtClean="0">
                  <a:solidFill>
                    <a:srgbClr val="9188E5"/>
                  </a:solidFill>
                  <a:latin typeface="Montserrat" panose="00000500000000000000" pitchFamily="2" charset="0"/>
                </a:rPr>
                <a:t>Desarrollo de la aplicación.</a:t>
              </a:r>
              <a:endParaRPr lang="es-ES" sz="2400" b="1" dirty="0">
                <a:solidFill>
                  <a:srgbClr val="9188E5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1" name="TextBox 73">
              <a:extLst>
                <a:ext uri="{FF2B5EF4-FFF2-40B4-BE49-F238E27FC236}">
                  <a16:creationId xmlns="" xmlns:a16="http://schemas.microsoft.com/office/drawing/2014/main" id="{E83FBFFD-FCBB-4905-9615-F1F398C6CB6E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98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5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6" grpId="0" animBg="1"/>
      <p:bldP spid="17" grpId="0" animBg="1"/>
      <p:bldP spid="56" grpId="0" animBg="1"/>
      <p:bldP spid="57" grpId="0" animBg="1"/>
      <p:bldP spid="62" grpId="0" animBg="1"/>
      <p:bldP spid="63" grpId="0" animBg="1"/>
      <p:bldP spid="67" grpId="0" animBg="1"/>
      <p:bldP spid="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438900" cy="1325563"/>
          </a:xfrm>
        </p:spPr>
        <p:txBody>
          <a:bodyPr>
            <a:normAutofit/>
          </a:bodyPr>
          <a:lstStyle/>
          <a:p>
            <a:r>
              <a:rPr lang="es-ES" sz="4800" dirty="0">
                <a:solidFill>
                  <a:srgbClr val="404040"/>
                </a:solidFill>
                <a:latin typeface="Tw Cen MT" panose="020B0602020104020603" pitchFamily="34" charset="0"/>
                <a:ea typeface="+mn-ea"/>
                <a:cs typeface="+mn-cs"/>
              </a:rPr>
              <a:t>Datos </a:t>
            </a:r>
            <a:r>
              <a:rPr lang="es-ES" sz="4800" dirty="0">
                <a:solidFill>
                  <a:srgbClr val="404040"/>
                </a:solidFill>
                <a:latin typeface="Tw Cen MT" panose="020B0602020104020603" pitchFamily="34" charset="0"/>
                <a:ea typeface="+mn-ea"/>
                <a:cs typeface="+mn-cs"/>
              </a:rPr>
              <a:t>de</a:t>
            </a:r>
            <a:r>
              <a:rPr lang="es-ES" sz="4800" dirty="0">
                <a:solidFill>
                  <a:srgbClr val="404040"/>
                </a:solidFill>
                <a:latin typeface="Tw Cen MT" panose="020B0602020104020603" pitchFamily="34" charset="0"/>
                <a:ea typeface="+mn-ea"/>
                <a:cs typeface="+mn-cs"/>
              </a:rPr>
              <a:t> 2020</a:t>
            </a:r>
            <a:endParaRPr lang="es-ES" sz="4800" dirty="0">
              <a:solidFill>
                <a:srgbClr val="404040"/>
              </a:solidFill>
              <a:latin typeface="Tw Cen MT" panose="020B0602020104020603" pitchFamily="34" charset="0"/>
              <a:ea typeface="+mn-ea"/>
              <a:cs typeface="+mn-cs"/>
            </a:endParaRPr>
          </a:p>
        </p:txBody>
      </p:sp>
      <p:graphicFrame>
        <p:nvGraphicFramePr>
          <p:cNvPr id="72" name="Gráfico 71"/>
          <p:cNvGraphicFramePr/>
          <p:nvPr>
            <p:extLst>
              <p:ext uri="{D42A27DB-BD31-4B8C-83A1-F6EECF244321}">
                <p14:modId xmlns:p14="http://schemas.microsoft.com/office/powerpoint/2010/main" val="847444914"/>
              </p:ext>
            </p:extLst>
          </p:nvPr>
        </p:nvGraphicFramePr>
        <p:xfrm>
          <a:off x="4458176" y="1785637"/>
          <a:ext cx="3704045" cy="3712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3" name="Rectangle 60">
            <a:extLst>
              <a:ext uri="{FF2B5EF4-FFF2-40B4-BE49-F238E27FC236}">
                <a16:creationId xmlns="" xmlns:a16="http://schemas.microsoft.com/office/drawing/2014/main" id="{BA65A351-22A2-4407-8834-C52E5BDFC38A}"/>
              </a:ext>
            </a:extLst>
          </p:cNvPr>
          <p:cNvSpPr/>
          <p:nvPr/>
        </p:nvSpPr>
        <p:spPr>
          <a:xfrm>
            <a:off x="-1" y="1471826"/>
            <a:ext cx="777805" cy="4827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61">
            <a:extLst>
              <a:ext uri="{FF2B5EF4-FFF2-40B4-BE49-F238E27FC236}">
                <a16:creationId xmlns="" xmlns:a16="http://schemas.microsoft.com/office/drawing/2014/main" id="{44F3A2A2-7CDC-4DDE-9618-DBD61640FD3E}"/>
              </a:ext>
            </a:extLst>
          </p:cNvPr>
          <p:cNvSpPr/>
          <p:nvPr/>
        </p:nvSpPr>
        <p:spPr>
          <a:xfrm>
            <a:off x="11469526" y="1471826"/>
            <a:ext cx="722474" cy="4827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5">
            <a:extLst>
              <a:ext uri="{FF2B5EF4-FFF2-40B4-BE49-F238E27FC236}">
                <a16:creationId xmlns:a16="http://schemas.microsoft.com/office/drawing/2014/main" xmlns="" id="{29C98FC0-CB6A-42AD-B5C1-67EDD8E7E69B}"/>
              </a:ext>
            </a:extLst>
          </p:cNvPr>
          <p:cNvGrpSpPr/>
          <p:nvPr/>
        </p:nvGrpSpPr>
        <p:grpSpPr>
          <a:xfrm>
            <a:off x="7490542" y="4581689"/>
            <a:ext cx="253284" cy="253284"/>
            <a:chOff x="7395291" y="4338802"/>
            <a:chExt cx="253284" cy="253284"/>
          </a:xfrm>
          <a:solidFill>
            <a:srgbClr val="00C1B8"/>
          </a:solidFill>
        </p:grpSpPr>
        <p:sp>
          <p:nvSpPr>
            <p:cNvPr id="30" name="Oval 23">
              <a:extLst>
                <a:ext uri="{FF2B5EF4-FFF2-40B4-BE49-F238E27FC236}">
                  <a16:creationId xmlns:a16="http://schemas.microsoft.com/office/drawing/2014/main" xmlns="" id="{FA18AA53-B61B-42C7-83A5-28E4BCA85BE8}"/>
                </a:ext>
              </a:extLst>
            </p:cNvPr>
            <p:cNvSpPr/>
            <p:nvPr/>
          </p:nvSpPr>
          <p:spPr>
            <a:xfrm>
              <a:off x="7395291" y="4338802"/>
              <a:ext cx="253284" cy="253284"/>
            </a:xfrm>
            <a:prstGeom prst="ellipse">
              <a:avLst/>
            </a:prstGeom>
            <a:grpFill/>
            <a:ln>
              <a:solidFill>
                <a:srgbClr val="00C1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24">
              <a:extLst>
                <a:ext uri="{FF2B5EF4-FFF2-40B4-BE49-F238E27FC236}">
                  <a16:creationId xmlns:a16="http://schemas.microsoft.com/office/drawing/2014/main" xmlns="" id="{DBB167A7-8700-462F-979D-2F1FD08BA591}"/>
                </a:ext>
              </a:extLst>
            </p:cNvPr>
            <p:cNvSpPr/>
            <p:nvPr/>
          </p:nvSpPr>
          <p:spPr>
            <a:xfrm>
              <a:off x="7432046" y="4375557"/>
              <a:ext cx="179774" cy="179774"/>
            </a:xfrm>
            <a:prstGeom prst="ellipse">
              <a:avLst/>
            </a:prstGeom>
            <a:grpFill/>
            <a:ln>
              <a:solidFill>
                <a:srgbClr val="00C1B8"/>
              </a:solidFill>
            </a:ln>
            <a:effectLst>
              <a:outerShdw blurRad="1016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Straight Connector 29">
            <a:extLst>
              <a:ext uri="{FF2B5EF4-FFF2-40B4-BE49-F238E27FC236}">
                <a16:creationId xmlns:a16="http://schemas.microsoft.com/office/drawing/2014/main" xmlns="" id="{1338BC98-706F-46A1-921C-AC02F0A5261F}"/>
              </a:ext>
            </a:extLst>
          </p:cNvPr>
          <p:cNvCxnSpPr>
            <a:cxnSpLocks/>
          </p:cNvCxnSpPr>
          <p:nvPr/>
        </p:nvCxnSpPr>
        <p:spPr>
          <a:xfrm flipV="1">
            <a:off x="7707071" y="3966537"/>
            <a:ext cx="968709" cy="694876"/>
          </a:xfrm>
          <a:prstGeom prst="line">
            <a:avLst/>
          </a:prstGeom>
          <a:ln w="19050">
            <a:solidFill>
              <a:srgbClr val="00C1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47">
            <a:extLst>
              <a:ext uri="{FF2B5EF4-FFF2-40B4-BE49-F238E27FC236}">
                <a16:creationId xmlns:a16="http://schemas.microsoft.com/office/drawing/2014/main" xmlns="" id="{D9DB59B6-B344-4245-BF27-EA19CF3E1E8B}"/>
              </a:ext>
            </a:extLst>
          </p:cNvPr>
          <p:cNvGrpSpPr/>
          <p:nvPr/>
        </p:nvGrpSpPr>
        <p:grpSpPr>
          <a:xfrm>
            <a:off x="8675780" y="2828835"/>
            <a:ext cx="3316195" cy="1438374"/>
            <a:chOff x="6638875" y="4129537"/>
            <a:chExt cx="3316195" cy="1438374"/>
          </a:xfrm>
        </p:grpSpPr>
        <p:sp>
          <p:nvSpPr>
            <p:cNvPr id="34" name="TextBox 48">
              <a:extLst>
                <a:ext uri="{FF2B5EF4-FFF2-40B4-BE49-F238E27FC236}">
                  <a16:creationId xmlns:a16="http://schemas.microsoft.com/office/drawing/2014/main" xmlns="" id="{FC7A320D-4FBD-4E81-906C-5C537BC4C66F}"/>
                </a:ext>
              </a:extLst>
            </p:cNvPr>
            <p:cNvSpPr txBox="1"/>
            <p:nvPr/>
          </p:nvSpPr>
          <p:spPr>
            <a:xfrm>
              <a:off x="6638875" y="4129537"/>
              <a:ext cx="33161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smtClean="0">
                  <a:solidFill>
                    <a:srgbClr val="404040"/>
                  </a:solidFill>
                </a:rPr>
                <a:t>27</a:t>
              </a:r>
              <a:r>
                <a:rPr lang="en-US" sz="4400" b="1" dirty="0" smtClean="0">
                  <a:solidFill>
                    <a:srgbClr val="404040"/>
                  </a:solidFill>
                </a:rPr>
                <a:t>%</a:t>
              </a:r>
              <a:endParaRPr lang="en-US" sz="3200" b="1" dirty="0">
                <a:solidFill>
                  <a:srgbClr val="404040"/>
                </a:solidFill>
              </a:endParaRPr>
            </a:p>
          </p:txBody>
        </p:sp>
        <p:sp>
          <p:nvSpPr>
            <p:cNvPr id="35" name="TextBox 49">
              <a:extLst>
                <a:ext uri="{FF2B5EF4-FFF2-40B4-BE49-F238E27FC236}">
                  <a16:creationId xmlns:a16="http://schemas.microsoft.com/office/drawing/2014/main" xmlns="" id="{C70293C3-A6EA-480A-8C11-5827122EB7E6}"/>
                </a:ext>
              </a:extLst>
            </p:cNvPr>
            <p:cNvSpPr txBox="1"/>
            <p:nvPr/>
          </p:nvSpPr>
          <p:spPr>
            <a:xfrm>
              <a:off x="6638875" y="5167801"/>
              <a:ext cx="2927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404040"/>
                  </a:solidFill>
                  <a:latin typeface="Tw Cen MT" panose="020B0602020104020603" pitchFamily="34" charset="0"/>
                </a:rPr>
                <a:t>De </a:t>
              </a:r>
              <a:r>
                <a:rPr lang="en-US" sz="2000" dirty="0" err="1" smtClean="0">
                  <a:solidFill>
                    <a:srgbClr val="404040"/>
                  </a:solidFill>
                  <a:latin typeface="Tw Cen MT" panose="020B0602020104020603" pitchFamily="34" charset="0"/>
                </a:rPr>
                <a:t>dispositivos</a:t>
              </a:r>
              <a:r>
                <a:rPr lang="en-US" sz="2000" dirty="0" smtClean="0">
                  <a:solidFill>
                    <a:srgbClr val="404040"/>
                  </a:solidFill>
                  <a:latin typeface="Tw Cen MT" panose="020B0602020104020603" pitchFamily="34" charset="0"/>
                </a:rPr>
                <a:t> IOS</a:t>
              </a:r>
              <a:endParaRPr lang="en-US" sz="2000" dirty="0">
                <a:solidFill>
                  <a:srgbClr val="40404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6" name="Group 40">
            <a:extLst>
              <a:ext uri="{FF2B5EF4-FFF2-40B4-BE49-F238E27FC236}">
                <a16:creationId xmlns:a16="http://schemas.microsoft.com/office/drawing/2014/main" xmlns="" id="{B7AD63D6-FB6E-4A86-8770-AA9052B1F288}"/>
              </a:ext>
            </a:extLst>
          </p:cNvPr>
          <p:cNvGrpSpPr/>
          <p:nvPr/>
        </p:nvGrpSpPr>
        <p:grpSpPr>
          <a:xfrm>
            <a:off x="4645382" y="2959494"/>
            <a:ext cx="253284" cy="253284"/>
            <a:chOff x="7395291" y="4338802"/>
            <a:chExt cx="253284" cy="253284"/>
          </a:xfrm>
          <a:solidFill>
            <a:srgbClr val="273445"/>
          </a:solidFill>
        </p:grpSpPr>
        <p:sp>
          <p:nvSpPr>
            <p:cNvPr id="37" name="Oval 41">
              <a:extLst>
                <a:ext uri="{FF2B5EF4-FFF2-40B4-BE49-F238E27FC236}">
                  <a16:creationId xmlns:a16="http://schemas.microsoft.com/office/drawing/2014/main" xmlns="" id="{ADEB1A0C-0BFE-4D3F-9530-88DB9B65475B}"/>
                </a:ext>
              </a:extLst>
            </p:cNvPr>
            <p:cNvSpPr/>
            <p:nvPr/>
          </p:nvSpPr>
          <p:spPr>
            <a:xfrm>
              <a:off x="7395291" y="4338802"/>
              <a:ext cx="253284" cy="2532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42">
              <a:extLst>
                <a:ext uri="{FF2B5EF4-FFF2-40B4-BE49-F238E27FC236}">
                  <a16:creationId xmlns:a16="http://schemas.microsoft.com/office/drawing/2014/main" xmlns="" id="{A486B1A5-71EF-4C98-BEB4-349480391ABC}"/>
                </a:ext>
              </a:extLst>
            </p:cNvPr>
            <p:cNvSpPr/>
            <p:nvPr/>
          </p:nvSpPr>
          <p:spPr>
            <a:xfrm>
              <a:off x="7432046" y="4375557"/>
              <a:ext cx="179774" cy="179774"/>
            </a:xfrm>
            <a:prstGeom prst="ellipse">
              <a:avLst/>
            </a:prstGeom>
            <a:grpFill/>
            <a:ln>
              <a:noFill/>
            </a:ln>
            <a:effectLst>
              <a:outerShdw blurRad="1016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Straight Connector 43">
            <a:extLst>
              <a:ext uri="{FF2B5EF4-FFF2-40B4-BE49-F238E27FC236}">
                <a16:creationId xmlns:a16="http://schemas.microsoft.com/office/drawing/2014/main" xmlns="" id="{2304D783-6896-4707-8CC6-FE3868F06C6D}"/>
              </a:ext>
            </a:extLst>
          </p:cNvPr>
          <p:cNvCxnSpPr>
            <a:cxnSpLocks/>
          </p:cNvCxnSpPr>
          <p:nvPr/>
        </p:nvCxnSpPr>
        <p:spPr>
          <a:xfrm flipH="1">
            <a:off x="3649649" y="3121535"/>
            <a:ext cx="1032489" cy="745564"/>
          </a:xfrm>
          <a:prstGeom prst="line">
            <a:avLst/>
          </a:prstGeom>
          <a:ln w="19050">
            <a:solidFill>
              <a:srgbClr val="2734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7">
            <a:extLst>
              <a:ext uri="{FF2B5EF4-FFF2-40B4-BE49-F238E27FC236}">
                <a16:creationId xmlns:a16="http://schemas.microsoft.com/office/drawing/2014/main" xmlns="" id="{282C7B31-F33A-4F94-B9E5-CCA557FFCCCE}"/>
              </a:ext>
            </a:extLst>
          </p:cNvPr>
          <p:cNvGrpSpPr/>
          <p:nvPr/>
        </p:nvGrpSpPr>
        <p:grpSpPr>
          <a:xfrm>
            <a:off x="286968" y="2848312"/>
            <a:ext cx="3316195" cy="1746150"/>
            <a:chOff x="6291946" y="4129537"/>
            <a:chExt cx="3316195" cy="1746150"/>
          </a:xfrm>
        </p:grpSpPr>
        <p:sp>
          <p:nvSpPr>
            <p:cNvPr id="57" name="TextBox 58">
              <a:extLst>
                <a:ext uri="{FF2B5EF4-FFF2-40B4-BE49-F238E27FC236}">
                  <a16:creationId xmlns:a16="http://schemas.microsoft.com/office/drawing/2014/main" xmlns="" id="{69B2D161-8E3E-4A19-A8C5-ADD877B81B37}"/>
                </a:ext>
              </a:extLst>
            </p:cNvPr>
            <p:cNvSpPr txBox="1"/>
            <p:nvPr/>
          </p:nvSpPr>
          <p:spPr>
            <a:xfrm>
              <a:off x="6291946" y="4129537"/>
              <a:ext cx="33161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200" b="1" dirty="0" smtClean="0">
                  <a:solidFill>
                    <a:srgbClr val="404040"/>
                  </a:solidFill>
                </a:rPr>
                <a:t>72</a:t>
              </a:r>
              <a:r>
                <a:rPr lang="en-US" sz="4400" b="1" dirty="0" smtClean="0">
                  <a:solidFill>
                    <a:srgbClr val="404040"/>
                  </a:solidFill>
                </a:rPr>
                <a:t>%</a:t>
              </a:r>
              <a:endParaRPr lang="en-US" sz="3200" b="1" dirty="0">
                <a:solidFill>
                  <a:srgbClr val="404040"/>
                </a:solidFill>
              </a:endParaRPr>
            </a:p>
          </p:txBody>
        </p:sp>
        <p:sp>
          <p:nvSpPr>
            <p:cNvPr id="58" name="TextBox 59">
              <a:extLst>
                <a:ext uri="{FF2B5EF4-FFF2-40B4-BE49-F238E27FC236}">
                  <a16:creationId xmlns:a16="http://schemas.microsoft.com/office/drawing/2014/main" xmlns="" id="{68139C6F-4C49-40DE-A499-2D3D5BEC95EE}"/>
                </a:ext>
              </a:extLst>
            </p:cNvPr>
            <p:cNvSpPr txBox="1"/>
            <p:nvPr/>
          </p:nvSpPr>
          <p:spPr>
            <a:xfrm>
              <a:off x="6664275" y="5167801"/>
              <a:ext cx="29271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rgbClr val="404040"/>
                  </a:solidFill>
                  <a:latin typeface="Tw Cen MT" panose="020B0602020104020603" pitchFamily="34" charset="0"/>
                </a:rPr>
                <a:t>De </a:t>
              </a:r>
              <a:r>
                <a:rPr lang="en-US" sz="2000" dirty="0" err="1" smtClean="0">
                  <a:solidFill>
                    <a:srgbClr val="404040"/>
                  </a:solidFill>
                  <a:latin typeface="Tw Cen MT" panose="020B0602020104020603" pitchFamily="34" charset="0"/>
                </a:rPr>
                <a:t>dispositivos</a:t>
              </a:r>
              <a:r>
                <a:rPr lang="en-US" sz="2000" dirty="0" smtClean="0">
                  <a:solidFill>
                    <a:srgbClr val="404040"/>
                  </a:solidFill>
                  <a:latin typeface="Tw Cen MT" panose="020B0602020104020603" pitchFamily="34" charset="0"/>
                </a:rPr>
                <a:t> Android</a:t>
              </a:r>
              <a:endParaRPr lang="en-US" sz="2000" dirty="0">
                <a:solidFill>
                  <a:srgbClr val="404040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225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2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Problemática a solucionar con esta app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grpSp>
        <p:nvGrpSpPr>
          <p:cNvPr id="4" name="Group 63">
            <a:extLst>
              <a:ext uri="{FF2B5EF4-FFF2-40B4-BE49-F238E27FC236}">
                <a16:creationId xmlns="" xmlns:a16="http://schemas.microsoft.com/office/drawing/2014/main" id="{2A8CF0C8-3F80-45E0-9FDD-A4A612D3CE15}"/>
              </a:ext>
            </a:extLst>
          </p:cNvPr>
          <p:cNvGrpSpPr/>
          <p:nvPr/>
        </p:nvGrpSpPr>
        <p:grpSpPr>
          <a:xfrm>
            <a:off x="7994116" y="2649295"/>
            <a:ext cx="2261288" cy="2261288"/>
            <a:chOff x="4328982" y="2168610"/>
            <a:chExt cx="2261288" cy="2261288"/>
          </a:xfrm>
        </p:grpSpPr>
        <p:sp>
          <p:nvSpPr>
            <p:cNvPr id="5" name="Circle: Hollow 64">
              <a:extLst>
                <a:ext uri="{FF2B5EF4-FFF2-40B4-BE49-F238E27FC236}">
                  <a16:creationId xmlns="" xmlns:a16="http://schemas.microsoft.com/office/drawing/2014/main" id="{FA4439F6-E358-4717-9FD6-C2CBE86F65D8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Freeform: Shape 65">
              <a:extLst>
                <a:ext uri="{FF2B5EF4-FFF2-40B4-BE49-F238E27FC236}">
                  <a16:creationId xmlns="" xmlns:a16="http://schemas.microsoft.com/office/drawing/2014/main" id="{F8D383C7-7019-439C-8C84-CF6B6621ABA4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9188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Rectangle 66">
            <a:extLst>
              <a:ext uri="{FF2B5EF4-FFF2-40B4-BE49-F238E27FC236}">
                <a16:creationId xmlns="" xmlns:a16="http://schemas.microsoft.com/office/drawing/2014/main" id="{4E99712C-3B27-4D47-BDB9-4581834A9CEC}"/>
              </a:ext>
            </a:extLst>
          </p:cNvPr>
          <p:cNvSpPr/>
          <p:nvPr/>
        </p:nvSpPr>
        <p:spPr>
          <a:xfrm>
            <a:off x="7679019" y="3779939"/>
            <a:ext cx="2891481" cy="1346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7" name="Group 67">
            <a:extLst>
              <a:ext uri="{FF2B5EF4-FFF2-40B4-BE49-F238E27FC236}">
                <a16:creationId xmlns="" xmlns:a16="http://schemas.microsoft.com/office/drawing/2014/main" id="{429473DA-7604-4FD6-ACB5-49E1199542C1}"/>
              </a:ext>
            </a:extLst>
          </p:cNvPr>
          <p:cNvGrpSpPr/>
          <p:nvPr/>
        </p:nvGrpSpPr>
        <p:grpSpPr>
          <a:xfrm>
            <a:off x="7324427" y="3450317"/>
            <a:ext cx="3600661" cy="1003065"/>
            <a:chOff x="-71494" y="3099378"/>
            <a:chExt cx="3600661" cy="1003065"/>
          </a:xfrm>
        </p:grpSpPr>
        <p:sp>
          <p:nvSpPr>
            <p:cNvPr id="8" name="TextBox 68">
              <a:extLst>
                <a:ext uri="{FF2B5EF4-FFF2-40B4-BE49-F238E27FC236}">
                  <a16:creationId xmlns="" xmlns:a16="http://schemas.microsoft.com/office/drawing/2014/main" id="{97D6244A-3AB2-4C7C-A20B-C007D0104570}"/>
                </a:ext>
              </a:extLst>
            </p:cNvPr>
            <p:cNvSpPr txBox="1"/>
            <p:nvPr/>
          </p:nvSpPr>
          <p:spPr>
            <a:xfrm>
              <a:off x="1077056" y="3099378"/>
              <a:ext cx="13035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9188E5"/>
                  </a:solidFill>
                  <a:latin typeface="+mj-lt"/>
                </a:rPr>
                <a:t>81.5%</a:t>
              </a:r>
              <a:endParaRPr lang="en-US" sz="3600" b="1" dirty="0">
                <a:solidFill>
                  <a:srgbClr val="9188E5"/>
                </a:solidFill>
                <a:latin typeface="+mj-lt"/>
              </a:endParaRPr>
            </a:p>
          </p:txBody>
        </p:sp>
        <p:sp>
          <p:nvSpPr>
            <p:cNvPr id="10" name="TextBox 70">
              <a:extLst>
                <a:ext uri="{FF2B5EF4-FFF2-40B4-BE49-F238E27FC236}">
                  <a16:creationId xmlns="" xmlns:a16="http://schemas.microsoft.com/office/drawing/2014/main" id="{D92D8BB4-740A-446B-9699-7E5B1BC7A09B}"/>
                </a:ext>
              </a:extLst>
            </p:cNvPr>
            <p:cNvSpPr txBox="1"/>
            <p:nvPr/>
          </p:nvSpPr>
          <p:spPr>
            <a:xfrm>
              <a:off x="-71494" y="3702333"/>
              <a:ext cx="36006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De las personas tiran comida</a:t>
              </a:r>
              <a:endPara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112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8400000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rgbClr val="F2F2F2"/>
                </a:solidFill>
                <a:latin typeface="Tw Cen MT" panose="020B0602020104020603" pitchFamily="34" charset="0"/>
                <a:ea typeface="+mn-ea"/>
                <a:cs typeface="+mn-cs"/>
              </a:rPr>
              <a:t>Objetivos</a:t>
            </a:r>
            <a:r>
              <a:rPr lang="es-ES" sz="48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rPr>
              <a:t> principales</a:t>
            </a:r>
          </a:p>
        </p:txBody>
      </p:sp>
      <p:grpSp>
        <p:nvGrpSpPr>
          <p:cNvPr id="4" name="Group 17">
            <a:extLst>
              <a:ext uri="{FF2B5EF4-FFF2-40B4-BE49-F238E27FC236}">
                <a16:creationId xmlns="" xmlns:a16="http://schemas.microsoft.com/office/drawing/2014/main" id="{74A7C4BF-5323-4932-9992-7E6D75854A96}"/>
              </a:ext>
            </a:extLst>
          </p:cNvPr>
          <p:cNvGrpSpPr/>
          <p:nvPr/>
        </p:nvGrpSpPr>
        <p:grpSpPr>
          <a:xfrm>
            <a:off x="1847880" y="2341058"/>
            <a:ext cx="1805441" cy="1866900"/>
            <a:chOff x="6381341" y="2209800"/>
            <a:chExt cx="1805441" cy="1866900"/>
          </a:xfrm>
        </p:grpSpPr>
        <p:sp>
          <p:nvSpPr>
            <p:cNvPr id="5" name="Rectangle: Top Corners Rounded 18">
              <a:extLst>
                <a:ext uri="{FF2B5EF4-FFF2-40B4-BE49-F238E27FC236}">
                  <a16:creationId xmlns="" xmlns:a16="http://schemas.microsoft.com/office/drawing/2014/main" id="{AF6F85B8-6E44-4B92-AA2E-3C99067DE46C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atin typeface="Montserrat" panose="00000500000000000000" pitchFamily="2" charset="0"/>
              </a:endParaRPr>
            </a:p>
          </p:txBody>
        </p:sp>
        <p:sp>
          <p:nvSpPr>
            <p:cNvPr id="6" name="TextBox 19">
              <a:extLst>
                <a:ext uri="{FF2B5EF4-FFF2-40B4-BE49-F238E27FC236}">
                  <a16:creationId xmlns="" xmlns:a16="http://schemas.microsoft.com/office/drawing/2014/main" id="{F02C0A1B-0CD9-4261-9860-704E9F5B6409}"/>
                </a:ext>
              </a:extLst>
            </p:cNvPr>
            <p:cNvSpPr txBox="1"/>
            <p:nvPr/>
          </p:nvSpPr>
          <p:spPr>
            <a:xfrm>
              <a:off x="6381341" y="2314565"/>
              <a:ext cx="1805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solidFill>
                    <a:srgbClr val="837AD9"/>
                  </a:solidFill>
                  <a:latin typeface="Montserrat" panose="00000500000000000000" pitchFamily="2" charset="0"/>
                </a:rPr>
                <a:t>Objetivo</a:t>
              </a:r>
              <a:endParaRPr lang="es-ES" sz="2400" b="1" dirty="0">
                <a:solidFill>
                  <a:srgbClr val="837AD9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" name="TextBox 20">
              <a:extLst>
                <a:ext uri="{FF2B5EF4-FFF2-40B4-BE49-F238E27FC236}">
                  <a16:creationId xmlns="" xmlns:a16="http://schemas.microsoft.com/office/drawing/2014/main" id="{7BCBFA64-ED33-403E-BC7D-AD57A9C339D3}"/>
                </a:ext>
              </a:extLst>
            </p:cNvPr>
            <p:cNvSpPr txBox="1"/>
            <p:nvPr/>
          </p:nvSpPr>
          <p:spPr>
            <a:xfrm>
              <a:off x="6836846" y="2763876"/>
              <a:ext cx="8944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400" b="1" dirty="0" smtClean="0">
                  <a:solidFill>
                    <a:srgbClr val="837AD9"/>
                  </a:solidFill>
                  <a:latin typeface="Montserrat" panose="00000500000000000000" pitchFamily="2" charset="0"/>
                </a:rPr>
                <a:t>1</a:t>
              </a:r>
              <a:endParaRPr lang="es-ES" sz="4400" b="1" dirty="0">
                <a:solidFill>
                  <a:srgbClr val="837AD9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8" name="Freeform: Shape 21">
            <a:extLst>
              <a:ext uri="{FF2B5EF4-FFF2-40B4-BE49-F238E27FC236}">
                <a16:creationId xmlns="" xmlns:a16="http://schemas.microsoft.com/office/drawing/2014/main" id="{4C3D830E-AEFC-4625-AC8C-FF09098F51B7}"/>
              </a:ext>
            </a:extLst>
          </p:cNvPr>
          <p:cNvSpPr/>
          <p:nvPr/>
        </p:nvSpPr>
        <p:spPr>
          <a:xfrm flipV="1">
            <a:off x="1954811" y="3274508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  <a:effectLst>
            <a:outerShdw blurRad="101600" dist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Montserrat" panose="00000500000000000000" pitchFamily="2" charset="0"/>
            </a:endParaRPr>
          </a:p>
        </p:txBody>
      </p:sp>
      <p:grpSp>
        <p:nvGrpSpPr>
          <p:cNvPr id="9" name="Group 25">
            <a:extLst>
              <a:ext uri="{FF2B5EF4-FFF2-40B4-BE49-F238E27FC236}">
                <a16:creationId xmlns="" xmlns:a16="http://schemas.microsoft.com/office/drawing/2014/main" id="{DB932EEF-412F-4485-8D85-4D78BD6566C7}"/>
              </a:ext>
            </a:extLst>
          </p:cNvPr>
          <p:cNvGrpSpPr/>
          <p:nvPr/>
        </p:nvGrpSpPr>
        <p:grpSpPr>
          <a:xfrm>
            <a:off x="1954811" y="3936950"/>
            <a:ext cx="1591582" cy="821850"/>
            <a:chOff x="6488272" y="3805692"/>
            <a:chExt cx="1591582" cy="821850"/>
          </a:xfrm>
        </p:grpSpPr>
        <p:sp>
          <p:nvSpPr>
            <p:cNvPr id="10" name="TextBox 26">
              <a:extLst>
                <a:ext uri="{FF2B5EF4-FFF2-40B4-BE49-F238E27FC236}">
                  <a16:creationId xmlns="" xmlns:a16="http://schemas.microsoft.com/office/drawing/2014/main" id="{66431667-FB0F-4112-B8ED-8F839BD705A8}"/>
                </a:ext>
              </a:extLst>
            </p:cNvPr>
            <p:cNvSpPr txBox="1"/>
            <p:nvPr/>
          </p:nvSpPr>
          <p:spPr>
            <a:xfrm>
              <a:off x="6488272" y="3805692"/>
              <a:ext cx="15915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 smtClean="0">
                  <a:solidFill>
                    <a:srgbClr val="FFC000"/>
                  </a:solidFill>
                  <a:latin typeface="Montserrat" panose="00000500000000000000" pitchFamily="2" charset="0"/>
                </a:rPr>
                <a:t>Diseño</a:t>
              </a:r>
              <a:endParaRPr lang="es-ES" sz="2000" b="1" dirty="0">
                <a:solidFill>
                  <a:srgbClr val="FFC000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1" name="TextBox 27">
              <a:extLst>
                <a:ext uri="{FF2B5EF4-FFF2-40B4-BE49-F238E27FC236}">
                  <a16:creationId xmlns="" xmlns:a16="http://schemas.microsoft.com/office/drawing/2014/main" id="{4D8FC72A-5721-45EA-8BEC-41FF8E2AE29C}"/>
                </a:ext>
              </a:extLst>
            </p:cNvPr>
            <p:cNvSpPr txBox="1"/>
            <p:nvPr/>
          </p:nvSpPr>
          <p:spPr>
            <a:xfrm>
              <a:off x="6488272" y="4165877"/>
              <a:ext cx="1591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Enfocado a ser intuitivo </a:t>
              </a:r>
              <a:endParaRPr lang="es-ES" sz="12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12" name="Group 28">
            <a:extLst>
              <a:ext uri="{FF2B5EF4-FFF2-40B4-BE49-F238E27FC236}">
                <a16:creationId xmlns="" xmlns:a16="http://schemas.microsoft.com/office/drawing/2014/main" id="{951AB3B8-5419-4D79-AD3A-B26EC0F7713D}"/>
              </a:ext>
            </a:extLst>
          </p:cNvPr>
          <p:cNvGrpSpPr/>
          <p:nvPr/>
        </p:nvGrpSpPr>
        <p:grpSpPr>
          <a:xfrm>
            <a:off x="2382822" y="5179986"/>
            <a:ext cx="735558" cy="735558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3" name="Circle: Hollow 29">
              <a:extLst>
                <a:ext uri="{FF2B5EF4-FFF2-40B4-BE49-F238E27FC236}">
                  <a16:creationId xmlns="" xmlns:a16="http://schemas.microsoft.com/office/drawing/2014/main" id="{22B8D1D9-4EBA-4501-8D63-C51952710B46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14" name="Group 30">
              <a:extLst>
                <a:ext uri="{FF2B5EF4-FFF2-40B4-BE49-F238E27FC236}">
                  <a16:creationId xmlns="" xmlns:a16="http://schemas.microsoft.com/office/drawing/2014/main" id="{E36A4757-C488-450A-B923-825EBB027FF4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5" name="Rectangle: Rounded Corners 32">
                <a:extLst>
                  <a:ext uri="{FF2B5EF4-FFF2-40B4-BE49-F238E27FC236}">
                    <a16:creationId xmlns="" xmlns:a16="http://schemas.microsoft.com/office/drawing/2014/main" id="{79CFBC5F-2681-4733-8CDC-4A2BC8F342B8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6" name="Rectangle: Rounded Corners 33">
                <a:extLst>
                  <a:ext uri="{FF2B5EF4-FFF2-40B4-BE49-F238E27FC236}">
                    <a16:creationId xmlns="" xmlns:a16="http://schemas.microsoft.com/office/drawing/2014/main" id="{F4BDB8DB-A29A-4AA5-B684-539F48FF5082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latin typeface="Montserrat" panose="00000500000000000000" pitchFamily="2" charset="0"/>
                </a:endParaRPr>
              </a:p>
            </p:txBody>
          </p:sp>
        </p:grpSp>
      </p:grpSp>
      <p:grpSp>
        <p:nvGrpSpPr>
          <p:cNvPr id="17" name="Group 37">
            <a:extLst>
              <a:ext uri="{FF2B5EF4-FFF2-40B4-BE49-F238E27FC236}">
                <a16:creationId xmlns="" xmlns:a16="http://schemas.microsoft.com/office/drawing/2014/main" id="{572C022E-1395-46A9-81AD-F018F866CFD0}"/>
              </a:ext>
            </a:extLst>
          </p:cNvPr>
          <p:cNvGrpSpPr/>
          <p:nvPr/>
        </p:nvGrpSpPr>
        <p:grpSpPr>
          <a:xfrm>
            <a:off x="5180294" y="2341058"/>
            <a:ext cx="1805441" cy="1866900"/>
            <a:chOff x="6381342" y="2209800"/>
            <a:chExt cx="1805441" cy="1866900"/>
          </a:xfrm>
        </p:grpSpPr>
        <p:sp>
          <p:nvSpPr>
            <p:cNvPr id="18" name="Rectangle: Top Corners Rounded 38">
              <a:extLst>
                <a:ext uri="{FF2B5EF4-FFF2-40B4-BE49-F238E27FC236}">
                  <a16:creationId xmlns="" xmlns:a16="http://schemas.microsoft.com/office/drawing/2014/main" id="{608FDDCE-B905-463D-A61A-4099F6BAF99C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atin typeface="Montserrat" panose="00000500000000000000" pitchFamily="2" charset="0"/>
              </a:endParaRPr>
            </a:p>
          </p:txBody>
        </p:sp>
        <p:sp>
          <p:nvSpPr>
            <p:cNvPr id="19" name="TextBox 39">
              <a:extLst>
                <a:ext uri="{FF2B5EF4-FFF2-40B4-BE49-F238E27FC236}">
                  <a16:creationId xmlns="" xmlns:a16="http://schemas.microsoft.com/office/drawing/2014/main" id="{E0BEBD9B-8005-4A8F-A92F-D444B03F0A5C}"/>
                </a:ext>
              </a:extLst>
            </p:cNvPr>
            <p:cNvSpPr txBox="1"/>
            <p:nvPr/>
          </p:nvSpPr>
          <p:spPr>
            <a:xfrm>
              <a:off x="6381342" y="2314565"/>
              <a:ext cx="1805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>
                  <a:solidFill>
                    <a:srgbClr val="837AD9"/>
                  </a:solidFill>
                  <a:latin typeface="Montserrat" panose="00000500000000000000" pitchFamily="2" charset="0"/>
                </a:rPr>
                <a:t>Objetivo</a:t>
              </a:r>
              <a:endParaRPr lang="es-ES" sz="3200" b="1" dirty="0">
                <a:solidFill>
                  <a:srgbClr val="837AD9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0" name="TextBox 41">
              <a:extLst>
                <a:ext uri="{FF2B5EF4-FFF2-40B4-BE49-F238E27FC236}">
                  <a16:creationId xmlns="" xmlns:a16="http://schemas.microsoft.com/office/drawing/2014/main" id="{A5CFB830-DBD3-4BEC-A468-6619C78318EC}"/>
                </a:ext>
              </a:extLst>
            </p:cNvPr>
            <p:cNvSpPr txBox="1"/>
            <p:nvPr/>
          </p:nvSpPr>
          <p:spPr>
            <a:xfrm>
              <a:off x="6836846" y="2763876"/>
              <a:ext cx="8944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400" b="1" dirty="0" smtClean="0">
                  <a:solidFill>
                    <a:srgbClr val="837AD9"/>
                  </a:solidFill>
                  <a:latin typeface="Montserrat" panose="00000500000000000000" pitchFamily="2" charset="0"/>
                </a:rPr>
                <a:t>2</a:t>
              </a:r>
              <a:endParaRPr lang="es-ES" sz="4400" b="1" dirty="0">
                <a:solidFill>
                  <a:srgbClr val="837AD9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21" name="Freeform: Shape 44">
            <a:extLst>
              <a:ext uri="{FF2B5EF4-FFF2-40B4-BE49-F238E27FC236}">
                <a16:creationId xmlns="" xmlns:a16="http://schemas.microsoft.com/office/drawing/2014/main" id="{B000DE12-E539-4EE7-98E9-27B65DF5E056}"/>
              </a:ext>
            </a:extLst>
          </p:cNvPr>
          <p:cNvSpPr/>
          <p:nvPr/>
        </p:nvSpPr>
        <p:spPr>
          <a:xfrm flipV="1">
            <a:off x="5287224" y="3274508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  <a:effectLst>
            <a:outerShdw blurRad="101600" dist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Montserrat" panose="00000500000000000000" pitchFamily="2" charset="0"/>
            </a:endParaRPr>
          </a:p>
        </p:txBody>
      </p:sp>
      <p:grpSp>
        <p:nvGrpSpPr>
          <p:cNvPr id="22" name="Group 46">
            <a:extLst>
              <a:ext uri="{FF2B5EF4-FFF2-40B4-BE49-F238E27FC236}">
                <a16:creationId xmlns="" xmlns:a16="http://schemas.microsoft.com/office/drawing/2014/main" id="{895B4BE6-D639-4DBA-B47D-2673C4E376A8}"/>
              </a:ext>
            </a:extLst>
          </p:cNvPr>
          <p:cNvGrpSpPr/>
          <p:nvPr/>
        </p:nvGrpSpPr>
        <p:grpSpPr>
          <a:xfrm>
            <a:off x="5287224" y="3879516"/>
            <a:ext cx="1591582" cy="1440431"/>
            <a:chOff x="6488272" y="3805692"/>
            <a:chExt cx="1591582" cy="821850"/>
          </a:xfrm>
        </p:grpSpPr>
        <p:sp>
          <p:nvSpPr>
            <p:cNvPr id="23" name="TextBox 47">
              <a:extLst>
                <a:ext uri="{FF2B5EF4-FFF2-40B4-BE49-F238E27FC236}">
                  <a16:creationId xmlns="" xmlns:a16="http://schemas.microsoft.com/office/drawing/2014/main" id="{B6FCC4A9-C847-4E4D-9883-0CF878B6835D}"/>
                </a:ext>
              </a:extLst>
            </p:cNvPr>
            <p:cNvSpPr txBox="1"/>
            <p:nvPr/>
          </p:nvSpPr>
          <p:spPr>
            <a:xfrm>
              <a:off x="6488272" y="3805692"/>
              <a:ext cx="15915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 smtClean="0">
                  <a:solidFill>
                    <a:srgbClr val="FFC000"/>
                  </a:solidFill>
                  <a:latin typeface="Montserrat" panose="00000500000000000000" pitchFamily="2" charset="0"/>
                </a:rPr>
                <a:t>Base de datos</a:t>
              </a:r>
              <a:endParaRPr lang="es-ES" sz="2000" b="1" dirty="0">
                <a:solidFill>
                  <a:srgbClr val="FFC000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4" name="TextBox 48">
              <a:extLst>
                <a:ext uri="{FF2B5EF4-FFF2-40B4-BE49-F238E27FC236}">
                  <a16:creationId xmlns="" xmlns:a16="http://schemas.microsoft.com/office/drawing/2014/main" id="{3C2209B6-2D55-4979-97D9-CCA07D41305C}"/>
                </a:ext>
              </a:extLst>
            </p:cNvPr>
            <p:cNvSpPr txBox="1"/>
            <p:nvPr/>
          </p:nvSpPr>
          <p:spPr>
            <a:xfrm>
              <a:off x="6488272" y="4165877"/>
              <a:ext cx="1591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Realización de la misma</a:t>
              </a:r>
              <a:endParaRPr lang="es-ES" sz="12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25" name="Group 49">
            <a:extLst>
              <a:ext uri="{FF2B5EF4-FFF2-40B4-BE49-F238E27FC236}">
                <a16:creationId xmlns="" xmlns:a16="http://schemas.microsoft.com/office/drawing/2014/main" id="{C01D1E2B-3837-4063-8AE7-043E65E87843}"/>
              </a:ext>
            </a:extLst>
          </p:cNvPr>
          <p:cNvGrpSpPr/>
          <p:nvPr/>
        </p:nvGrpSpPr>
        <p:grpSpPr>
          <a:xfrm>
            <a:off x="5715235" y="5179986"/>
            <a:ext cx="735558" cy="735558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26" name="Circle: Hollow 50">
              <a:extLst>
                <a:ext uri="{FF2B5EF4-FFF2-40B4-BE49-F238E27FC236}">
                  <a16:creationId xmlns="" xmlns:a16="http://schemas.microsoft.com/office/drawing/2014/main" id="{845208D7-0558-49D4-8AD3-CE2544B22510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27" name="Group 51">
              <a:extLst>
                <a:ext uri="{FF2B5EF4-FFF2-40B4-BE49-F238E27FC236}">
                  <a16:creationId xmlns="" xmlns:a16="http://schemas.microsoft.com/office/drawing/2014/main" id="{F36E4F73-6658-4B4F-8BE0-0EF10B90ED0F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28" name="Rectangle: Rounded Corners 52">
                <a:extLst>
                  <a:ext uri="{FF2B5EF4-FFF2-40B4-BE49-F238E27FC236}">
                    <a16:creationId xmlns="" xmlns:a16="http://schemas.microsoft.com/office/drawing/2014/main" id="{BE93E3AC-0439-45AE-8681-2752C51E4C66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9" name="Rectangle: Rounded Corners 57">
                <a:extLst>
                  <a:ext uri="{FF2B5EF4-FFF2-40B4-BE49-F238E27FC236}">
                    <a16:creationId xmlns="" xmlns:a16="http://schemas.microsoft.com/office/drawing/2014/main" id="{39FE0C18-8ACA-453B-B4F9-C7B1858B7042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latin typeface="Montserrat" panose="00000500000000000000" pitchFamily="2" charset="0"/>
                </a:endParaRPr>
              </a:p>
            </p:txBody>
          </p:sp>
        </p:grpSp>
      </p:grpSp>
      <p:grpSp>
        <p:nvGrpSpPr>
          <p:cNvPr id="30" name="Group 58">
            <a:extLst>
              <a:ext uri="{FF2B5EF4-FFF2-40B4-BE49-F238E27FC236}">
                <a16:creationId xmlns="" xmlns:a16="http://schemas.microsoft.com/office/drawing/2014/main" id="{134D9950-E9D0-42F0-A5E4-A4D011A29799}"/>
              </a:ext>
            </a:extLst>
          </p:cNvPr>
          <p:cNvGrpSpPr/>
          <p:nvPr/>
        </p:nvGrpSpPr>
        <p:grpSpPr>
          <a:xfrm>
            <a:off x="8512708" y="2341058"/>
            <a:ext cx="1805441" cy="1866900"/>
            <a:chOff x="6381343" y="2209800"/>
            <a:chExt cx="1805441" cy="1866900"/>
          </a:xfrm>
        </p:grpSpPr>
        <p:sp>
          <p:nvSpPr>
            <p:cNvPr id="31" name="Rectangle: Top Corners Rounded 59">
              <a:extLst>
                <a:ext uri="{FF2B5EF4-FFF2-40B4-BE49-F238E27FC236}">
                  <a16:creationId xmlns="" xmlns:a16="http://schemas.microsoft.com/office/drawing/2014/main" id="{908C8188-8A3F-44E5-9CF3-92DA5FE8FA90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atin typeface="Montserrat" panose="00000500000000000000" pitchFamily="2" charset="0"/>
              </a:endParaRPr>
            </a:p>
          </p:txBody>
        </p:sp>
        <p:sp>
          <p:nvSpPr>
            <p:cNvPr id="32" name="TextBox 60">
              <a:extLst>
                <a:ext uri="{FF2B5EF4-FFF2-40B4-BE49-F238E27FC236}">
                  <a16:creationId xmlns="" xmlns:a16="http://schemas.microsoft.com/office/drawing/2014/main" id="{48A31306-C3CA-4694-BD88-D32AEEAB7F72}"/>
                </a:ext>
              </a:extLst>
            </p:cNvPr>
            <p:cNvSpPr txBox="1"/>
            <p:nvPr/>
          </p:nvSpPr>
          <p:spPr>
            <a:xfrm>
              <a:off x="6381343" y="2320579"/>
              <a:ext cx="1805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>
                  <a:solidFill>
                    <a:srgbClr val="837AD9"/>
                  </a:solidFill>
                  <a:latin typeface="Montserrat" panose="00000500000000000000" pitchFamily="2" charset="0"/>
                </a:rPr>
                <a:t>Objetivo</a:t>
              </a:r>
              <a:endParaRPr lang="es-ES" sz="3200" b="1" dirty="0">
                <a:solidFill>
                  <a:srgbClr val="837AD9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3" name="TextBox 61">
              <a:extLst>
                <a:ext uri="{FF2B5EF4-FFF2-40B4-BE49-F238E27FC236}">
                  <a16:creationId xmlns="" xmlns:a16="http://schemas.microsoft.com/office/drawing/2014/main" id="{150F0FB1-EFCB-44EB-AA69-B652AA96A644}"/>
                </a:ext>
              </a:extLst>
            </p:cNvPr>
            <p:cNvSpPr txBox="1"/>
            <p:nvPr/>
          </p:nvSpPr>
          <p:spPr>
            <a:xfrm>
              <a:off x="6836846" y="2763876"/>
              <a:ext cx="8944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400" b="1" dirty="0" smtClean="0">
                  <a:solidFill>
                    <a:srgbClr val="837AD9"/>
                  </a:solidFill>
                  <a:latin typeface="Montserrat" panose="00000500000000000000" pitchFamily="2" charset="0"/>
                </a:rPr>
                <a:t>3</a:t>
              </a:r>
              <a:endParaRPr lang="es-ES" sz="4400" b="1" dirty="0">
                <a:solidFill>
                  <a:srgbClr val="837AD9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34" name="Freeform: Shape 62">
            <a:extLst>
              <a:ext uri="{FF2B5EF4-FFF2-40B4-BE49-F238E27FC236}">
                <a16:creationId xmlns="" xmlns:a16="http://schemas.microsoft.com/office/drawing/2014/main" id="{BC82C9F8-2D78-4AD0-A79B-83040BECBE29}"/>
              </a:ext>
            </a:extLst>
          </p:cNvPr>
          <p:cNvSpPr/>
          <p:nvPr/>
        </p:nvSpPr>
        <p:spPr>
          <a:xfrm flipV="1">
            <a:off x="8619637" y="3274508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  <a:effectLst>
            <a:outerShdw blurRad="101600" dist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Montserrat" panose="00000500000000000000" pitchFamily="2" charset="0"/>
            </a:endParaRPr>
          </a:p>
        </p:txBody>
      </p:sp>
      <p:grpSp>
        <p:nvGrpSpPr>
          <p:cNvPr id="35" name="Group 63">
            <a:extLst>
              <a:ext uri="{FF2B5EF4-FFF2-40B4-BE49-F238E27FC236}">
                <a16:creationId xmlns="" xmlns:a16="http://schemas.microsoft.com/office/drawing/2014/main" id="{B5775606-1608-4AC1-957A-FD09D937861B}"/>
              </a:ext>
            </a:extLst>
          </p:cNvPr>
          <p:cNvGrpSpPr/>
          <p:nvPr/>
        </p:nvGrpSpPr>
        <p:grpSpPr>
          <a:xfrm>
            <a:off x="8546011" y="3936950"/>
            <a:ext cx="1772138" cy="821850"/>
            <a:chOff x="6414646" y="3805692"/>
            <a:chExt cx="1772138" cy="821850"/>
          </a:xfrm>
        </p:grpSpPr>
        <p:sp>
          <p:nvSpPr>
            <p:cNvPr id="36" name="TextBox 64">
              <a:extLst>
                <a:ext uri="{FF2B5EF4-FFF2-40B4-BE49-F238E27FC236}">
                  <a16:creationId xmlns="" xmlns:a16="http://schemas.microsoft.com/office/drawing/2014/main" id="{00B2493F-2990-4AB2-8CC7-F7E5EA7BB18F}"/>
                </a:ext>
              </a:extLst>
            </p:cNvPr>
            <p:cNvSpPr txBox="1"/>
            <p:nvPr/>
          </p:nvSpPr>
          <p:spPr>
            <a:xfrm>
              <a:off x="6414646" y="3805692"/>
              <a:ext cx="1772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 smtClean="0">
                  <a:solidFill>
                    <a:srgbClr val="FFC000"/>
                  </a:solidFill>
                  <a:latin typeface="Montserrat" panose="00000500000000000000" pitchFamily="2" charset="0"/>
                </a:rPr>
                <a:t>Desarrollo</a:t>
              </a:r>
              <a:endParaRPr lang="es-ES" sz="2000" b="1" dirty="0">
                <a:solidFill>
                  <a:srgbClr val="FFC000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7" name="TextBox 65">
              <a:extLst>
                <a:ext uri="{FF2B5EF4-FFF2-40B4-BE49-F238E27FC236}">
                  <a16:creationId xmlns="" xmlns:a16="http://schemas.microsoft.com/office/drawing/2014/main" id="{50BC0120-80FB-415D-ABAE-61E3638694F2}"/>
                </a:ext>
              </a:extLst>
            </p:cNvPr>
            <p:cNvSpPr txBox="1"/>
            <p:nvPr/>
          </p:nvSpPr>
          <p:spPr>
            <a:xfrm>
              <a:off x="6488272" y="4165877"/>
              <a:ext cx="1591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Para solventar el problema</a:t>
              </a:r>
              <a:endParaRPr lang="es-ES" sz="12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38" name="Group 66">
            <a:extLst>
              <a:ext uri="{FF2B5EF4-FFF2-40B4-BE49-F238E27FC236}">
                <a16:creationId xmlns="" xmlns:a16="http://schemas.microsoft.com/office/drawing/2014/main" id="{28378CB2-81A9-4CFE-AEEE-8C2E294A1E63}"/>
              </a:ext>
            </a:extLst>
          </p:cNvPr>
          <p:cNvGrpSpPr/>
          <p:nvPr/>
        </p:nvGrpSpPr>
        <p:grpSpPr>
          <a:xfrm>
            <a:off x="9047648" y="5179986"/>
            <a:ext cx="735558" cy="735558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39" name="Circle: Hollow 67">
              <a:extLst>
                <a:ext uri="{FF2B5EF4-FFF2-40B4-BE49-F238E27FC236}">
                  <a16:creationId xmlns="" xmlns:a16="http://schemas.microsoft.com/office/drawing/2014/main" id="{197E3403-1D86-42FA-98D5-5FB8C96CCB99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40" name="Group 68">
              <a:extLst>
                <a:ext uri="{FF2B5EF4-FFF2-40B4-BE49-F238E27FC236}">
                  <a16:creationId xmlns="" xmlns:a16="http://schemas.microsoft.com/office/drawing/2014/main" id="{46916A69-6E7C-4D3A-830D-366FC84C222E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41" name="Rectangle: Rounded Corners 69">
                <a:extLst>
                  <a:ext uri="{FF2B5EF4-FFF2-40B4-BE49-F238E27FC236}">
                    <a16:creationId xmlns="" xmlns:a16="http://schemas.microsoft.com/office/drawing/2014/main" id="{68674B5B-62E3-401E-88B1-9BF5A2855986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2" name="Rectangle: Rounded Corners 70">
                <a:extLst>
                  <a:ext uri="{FF2B5EF4-FFF2-40B4-BE49-F238E27FC236}">
                    <a16:creationId xmlns="" xmlns:a16="http://schemas.microsoft.com/office/drawing/2014/main" id="{F52445C3-B576-4191-91B5-E29422743F10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latin typeface="Montserrat" panose="000005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409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5" name="Group"/>
          <p:cNvGrpSpPr/>
          <p:nvPr/>
        </p:nvGrpSpPr>
        <p:grpSpPr>
          <a:xfrm>
            <a:off x="1107226" y="1882866"/>
            <a:ext cx="9970645" cy="4092708"/>
            <a:chOff x="7427" y="1691315"/>
            <a:chExt cx="19941288" cy="8185414"/>
          </a:xfrm>
        </p:grpSpPr>
        <p:sp>
          <p:nvSpPr>
            <p:cNvPr id="1205" name="Rounded Rectangle"/>
            <p:cNvSpPr/>
            <p:nvPr/>
          </p:nvSpPr>
          <p:spPr>
            <a:xfrm>
              <a:off x="771852" y="2474521"/>
              <a:ext cx="6354820" cy="7402208"/>
            </a:xfrm>
            <a:prstGeom prst="roundRect">
              <a:avLst>
                <a:gd name="adj" fmla="val 4801"/>
              </a:avLst>
            </a:prstGeom>
            <a:solidFill>
              <a:srgbClr val="EE717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 b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2700"/>
            </a:p>
          </p:txBody>
        </p:sp>
        <p:sp>
          <p:nvSpPr>
            <p:cNvPr id="1206" name="Rounded Rectangle"/>
            <p:cNvSpPr/>
            <p:nvPr/>
          </p:nvSpPr>
          <p:spPr>
            <a:xfrm>
              <a:off x="7182873" y="2474521"/>
              <a:ext cx="6354820" cy="7402208"/>
            </a:xfrm>
            <a:prstGeom prst="roundRect">
              <a:avLst>
                <a:gd name="adj" fmla="val 4801"/>
              </a:avLst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 b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2700"/>
            </a:p>
          </p:txBody>
        </p:sp>
        <p:sp>
          <p:nvSpPr>
            <p:cNvPr id="1207" name="Rounded Rectangle"/>
            <p:cNvSpPr/>
            <p:nvPr/>
          </p:nvSpPr>
          <p:spPr>
            <a:xfrm>
              <a:off x="13593895" y="2474521"/>
              <a:ext cx="6354820" cy="7402208"/>
            </a:xfrm>
            <a:prstGeom prst="roundRect">
              <a:avLst>
                <a:gd name="adj" fmla="val 4938"/>
              </a:avLst>
            </a:prstGeom>
            <a:solidFill>
              <a:srgbClr val="837AD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764352">
                <a:defRPr sz="5400" b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2700"/>
            </a:p>
          </p:txBody>
        </p:sp>
        <p:sp>
          <p:nvSpPr>
            <p:cNvPr id="1208" name="To Do"/>
            <p:cNvSpPr txBox="1"/>
            <p:nvPr/>
          </p:nvSpPr>
          <p:spPr>
            <a:xfrm>
              <a:off x="2587493" y="1691315"/>
              <a:ext cx="2723538" cy="502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 defTabSz="457200">
                <a:defRPr sz="2600" b="0">
                  <a:solidFill>
                    <a:srgbClr val="1D1C21"/>
                  </a:solidFill>
                  <a:latin typeface="DM Sans Medium"/>
                  <a:ea typeface="DM Sans Medium"/>
                  <a:cs typeface="DM Sans Medium"/>
                  <a:sym typeface="DM Sans Medium"/>
                </a:defRPr>
              </a:lvl1pPr>
            </a:lstStyle>
            <a:p>
              <a:r>
                <a:rPr lang="es-ES" sz="1300" dirty="0" smtClean="0">
                  <a:solidFill>
                    <a:schemeClr val="tx1"/>
                  </a:solidFill>
                </a:rPr>
                <a:t>Pendientes</a:t>
              </a:r>
              <a:endParaRPr sz="1300" dirty="0">
                <a:solidFill>
                  <a:schemeClr val="tx1"/>
                </a:solidFill>
              </a:endParaRPr>
            </a:p>
          </p:txBody>
        </p:sp>
        <p:sp>
          <p:nvSpPr>
            <p:cNvPr id="1209" name="In Progress"/>
            <p:cNvSpPr txBox="1"/>
            <p:nvPr/>
          </p:nvSpPr>
          <p:spPr>
            <a:xfrm>
              <a:off x="8998514" y="1691315"/>
              <a:ext cx="2723536" cy="502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 defTabSz="457200">
                <a:defRPr sz="2600" b="0">
                  <a:solidFill>
                    <a:srgbClr val="1D1C21"/>
                  </a:solidFill>
                  <a:latin typeface="DM Sans Medium"/>
                  <a:ea typeface="DM Sans Medium"/>
                  <a:cs typeface="DM Sans Medium"/>
                  <a:sym typeface="DM Sans Medium"/>
                </a:defRPr>
              </a:lvl1pPr>
            </a:lstStyle>
            <a:p>
              <a:r>
                <a:rPr lang="es-ES" sz="1300" dirty="0" smtClean="0">
                  <a:solidFill>
                    <a:schemeClr val="tx1"/>
                  </a:solidFill>
                </a:rPr>
                <a:t>En curso</a:t>
              </a:r>
              <a:endParaRPr sz="1300" dirty="0">
                <a:solidFill>
                  <a:schemeClr val="tx1"/>
                </a:solidFill>
              </a:endParaRPr>
            </a:p>
          </p:txBody>
        </p:sp>
        <p:sp>
          <p:nvSpPr>
            <p:cNvPr id="1210" name="Done"/>
            <p:cNvSpPr txBox="1"/>
            <p:nvPr/>
          </p:nvSpPr>
          <p:spPr>
            <a:xfrm>
              <a:off x="15376735" y="1691315"/>
              <a:ext cx="2723536" cy="502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 defTabSz="457200">
                <a:defRPr sz="2600" b="0">
                  <a:solidFill>
                    <a:srgbClr val="1D1C21"/>
                  </a:solidFill>
                  <a:latin typeface="DM Sans Medium"/>
                  <a:ea typeface="DM Sans Medium"/>
                  <a:cs typeface="DM Sans Medium"/>
                  <a:sym typeface="DM Sans Medium"/>
                </a:defRPr>
              </a:lvl1pPr>
            </a:lstStyle>
            <a:p>
              <a:r>
                <a:rPr lang="es-ES" sz="1300" dirty="0" smtClean="0">
                  <a:solidFill>
                    <a:schemeClr val="tx1"/>
                  </a:solidFill>
                </a:rPr>
                <a:t>Finalizadas</a:t>
              </a:r>
              <a:endParaRPr sz="1300" dirty="0">
                <a:solidFill>
                  <a:schemeClr val="tx1"/>
                </a:solidFill>
              </a:endParaRPr>
            </a:p>
          </p:txBody>
        </p:sp>
        <p:sp>
          <p:nvSpPr>
            <p:cNvPr id="1211" name="Marketing"/>
            <p:cNvSpPr txBox="1"/>
            <p:nvPr/>
          </p:nvSpPr>
          <p:spPr>
            <a:xfrm rot="16200000">
              <a:off x="-914273" y="3426609"/>
              <a:ext cx="2361943" cy="502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 defTabSz="457200">
                <a:defRPr sz="2600" b="0">
                  <a:solidFill>
                    <a:srgbClr val="1D1C21"/>
                  </a:solidFill>
                  <a:latin typeface="DM Sans Medium"/>
                  <a:ea typeface="DM Sans Medium"/>
                  <a:cs typeface="DM Sans Medium"/>
                  <a:sym typeface="DM Sans Medium"/>
                </a:defRPr>
              </a:lvl1pPr>
            </a:lstStyle>
            <a:p>
              <a:r>
                <a:rPr lang="es-ES" sz="1300" dirty="0" smtClean="0">
                  <a:solidFill>
                    <a:schemeClr val="tx1"/>
                  </a:solidFill>
                </a:rPr>
                <a:t>Memoria</a:t>
              </a:r>
              <a:endParaRPr sz="1300" dirty="0">
                <a:solidFill>
                  <a:schemeClr val="tx1"/>
                </a:solidFill>
              </a:endParaRPr>
            </a:p>
          </p:txBody>
        </p:sp>
        <p:sp>
          <p:nvSpPr>
            <p:cNvPr id="1212" name="Design"/>
            <p:cNvSpPr txBox="1"/>
            <p:nvPr/>
          </p:nvSpPr>
          <p:spPr>
            <a:xfrm rot="16200000">
              <a:off x="-914273" y="5924274"/>
              <a:ext cx="2361943" cy="502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 defTabSz="457200">
                <a:defRPr sz="2600" b="0">
                  <a:solidFill>
                    <a:srgbClr val="1D1C21"/>
                  </a:solidFill>
                  <a:latin typeface="DM Sans Medium"/>
                  <a:ea typeface="DM Sans Medium"/>
                  <a:cs typeface="DM Sans Medium"/>
                  <a:sym typeface="DM Sans Medium"/>
                </a:defRPr>
              </a:lvl1pPr>
            </a:lstStyle>
            <a:p>
              <a:r>
                <a:rPr lang="es-ES" sz="1300" dirty="0" smtClean="0">
                  <a:solidFill>
                    <a:schemeClr val="tx1"/>
                  </a:solidFill>
                </a:rPr>
                <a:t>Diseño</a:t>
              </a:r>
              <a:endParaRPr sz="1300" dirty="0">
                <a:solidFill>
                  <a:schemeClr val="tx1"/>
                </a:solidFill>
              </a:endParaRPr>
            </a:p>
          </p:txBody>
        </p:sp>
        <p:sp>
          <p:nvSpPr>
            <p:cNvPr id="1213" name="Development"/>
            <p:cNvSpPr txBox="1"/>
            <p:nvPr/>
          </p:nvSpPr>
          <p:spPr>
            <a:xfrm rot="16200000">
              <a:off x="-914273" y="8421941"/>
              <a:ext cx="2361943" cy="502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 defTabSz="457200">
                <a:defRPr sz="2600" b="0">
                  <a:solidFill>
                    <a:srgbClr val="1D1C21"/>
                  </a:solidFill>
                  <a:latin typeface="DM Sans Medium"/>
                  <a:ea typeface="DM Sans Medium"/>
                  <a:cs typeface="DM Sans Medium"/>
                  <a:sym typeface="DM Sans Medium"/>
                </a:defRPr>
              </a:lvl1pPr>
            </a:lstStyle>
            <a:p>
              <a:r>
                <a:rPr lang="es-ES" sz="1300" dirty="0" smtClean="0">
                  <a:solidFill>
                    <a:schemeClr val="tx1"/>
                  </a:solidFill>
                </a:rPr>
                <a:t>Código</a:t>
              </a:r>
              <a:endParaRPr sz="1300" dirty="0">
                <a:solidFill>
                  <a:schemeClr val="tx1"/>
                </a:solidFill>
              </a:endParaRPr>
            </a:p>
          </p:txBody>
        </p:sp>
        <p:sp>
          <p:nvSpPr>
            <p:cNvPr id="1215" name="Line"/>
            <p:cNvSpPr/>
            <p:nvPr/>
          </p:nvSpPr>
          <p:spPr>
            <a:xfrm flipH="1" flipV="1">
              <a:off x="32709" y="4933983"/>
              <a:ext cx="19904533" cy="1"/>
            </a:xfrm>
            <a:prstGeom prst="line">
              <a:avLst/>
            </a:prstGeom>
            <a:noFill/>
            <a:ln w="508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16" name="Line"/>
            <p:cNvSpPr/>
            <p:nvPr/>
          </p:nvSpPr>
          <p:spPr>
            <a:xfrm flipH="1" flipV="1">
              <a:off x="7427" y="7424459"/>
              <a:ext cx="19904534" cy="1"/>
            </a:xfrm>
            <a:prstGeom prst="line">
              <a:avLst/>
            </a:prstGeom>
            <a:noFill/>
            <a:ln w="508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endParaRPr sz="900"/>
            </a:p>
          </p:txBody>
        </p:sp>
        <p:grpSp>
          <p:nvGrpSpPr>
            <p:cNvPr id="1224" name="Group"/>
            <p:cNvGrpSpPr/>
            <p:nvPr/>
          </p:nvGrpSpPr>
          <p:grpSpPr>
            <a:xfrm>
              <a:off x="933356" y="2626606"/>
              <a:ext cx="1995491" cy="2123285"/>
              <a:chOff x="0" y="0"/>
              <a:chExt cx="1995489" cy="2123283"/>
            </a:xfrm>
          </p:grpSpPr>
          <p:grpSp>
            <p:nvGrpSpPr>
              <p:cNvPr id="1222" name="Group"/>
              <p:cNvGrpSpPr/>
              <p:nvPr/>
            </p:nvGrpSpPr>
            <p:grpSpPr>
              <a:xfrm>
                <a:off x="0" y="0"/>
                <a:ext cx="1995489" cy="2123283"/>
                <a:chOff x="0" y="0"/>
                <a:chExt cx="1995488" cy="2123282"/>
              </a:xfrm>
            </p:grpSpPr>
            <p:grpSp>
              <p:nvGrpSpPr>
                <p:cNvPr id="1219" name="Group"/>
                <p:cNvGrpSpPr/>
                <p:nvPr/>
              </p:nvGrpSpPr>
              <p:grpSpPr>
                <a:xfrm>
                  <a:off x="0" y="0"/>
                  <a:ext cx="1995488" cy="2123282"/>
                  <a:chOff x="0" y="0"/>
                  <a:chExt cx="1995487" cy="2123281"/>
                </a:xfrm>
              </p:grpSpPr>
              <p:sp>
                <p:nvSpPr>
                  <p:cNvPr id="1217" name="Shape"/>
                  <p:cNvSpPr/>
                  <p:nvPr/>
                </p:nvSpPr>
                <p:spPr>
                  <a:xfrm>
                    <a:off x="0" y="0"/>
                    <a:ext cx="1995488" cy="212209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153" y="0"/>
                        </a:moveTo>
                        <a:cubicBezTo>
                          <a:pt x="2228" y="0"/>
                          <a:pt x="1672" y="0"/>
                          <a:pt x="1302" y="145"/>
                        </a:cubicBezTo>
                        <a:cubicBezTo>
                          <a:pt x="768" y="328"/>
                          <a:pt x="349" y="722"/>
                          <a:pt x="155" y="1224"/>
                        </a:cubicBezTo>
                        <a:cubicBezTo>
                          <a:pt x="0" y="1572"/>
                          <a:pt x="0" y="2095"/>
                          <a:pt x="0" y="2965"/>
                        </a:cubicBezTo>
                        <a:lnTo>
                          <a:pt x="0" y="16292"/>
                        </a:lnTo>
                        <a:lnTo>
                          <a:pt x="5645" y="21600"/>
                        </a:lnTo>
                        <a:lnTo>
                          <a:pt x="18447" y="21600"/>
                        </a:lnTo>
                        <a:cubicBezTo>
                          <a:pt x="19372" y="21600"/>
                          <a:pt x="19924" y="21600"/>
                          <a:pt x="20294" y="21455"/>
                        </a:cubicBezTo>
                        <a:cubicBezTo>
                          <a:pt x="20827" y="21272"/>
                          <a:pt x="21251" y="20878"/>
                          <a:pt x="21445" y="20376"/>
                        </a:cubicBezTo>
                        <a:cubicBezTo>
                          <a:pt x="21600" y="20028"/>
                          <a:pt x="21600" y="19509"/>
                          <a:pt x="21600" y="18639"/>
                        </a:cubicBezTo>
                        <a:lnTo>
                          <a:pt x="21600" y="2965"/>
                        </a:lnTo>
                        <a:cubicBezTo>
                          <a:pt x="21600" y="2095"/>
                          <a:pt x="21600" y="1572"/>
                          <a:pt x="21445" y="1224"/>
                        </a:cubicBezTo>
                        <a:cubicBezTo>
                          <a:pt x="21251" y="722"/>
                          <a:pt x="20827" y="328"/>
                          <a:pt x="20294" y="145"/>
                        </a:cubicBezTo>
                        <a:cubicBezTo>
                          <a:pt x="19924" y="0"/>
                          <a:pt x="19372" y="0"/>
                          <a:pt x="18447" y="0"/>
                        </a:cubicBezTo>
                        <a:lnTo>
                          <a:pt x="315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  <p:sp>
                <p:nvSpPr>
                  <p:cNvPr id="1218" name="Shape"/>
                  <p:cNvSpPr/>
                  <p:nvPr/>
                </p:nvSpPr>
                <p:spPr>
                  <a:xfrm rot="10800000">
                    <a:off x="1058" y="1601787"/>
                    <a:ext cx="521494" cy="5214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9551"/>
                        </a:lnTo>
                        <a:cubicBezTo>
                          <a:pt x="0" y="13090"/>
                          <a:pt x="1" y="15203"/>
                          <a:pt x="592" y="16619"/>
                        </a:cubicBezTo>
                        <a:cubicBezTo>
                          <a:pt x="1335" y="18660"/>
                          <a:pt x="2940" y="20265"/>
                          <a:pt x="4981" y="21008"/>
                        </a:cubicBezTo>
                        <a:cubicBezTo>
                          <a:pt x="6397" y="21599"/>
                          <a:pt x="8526" y="21600"/>
                          <a:pt x="12066" y="21600"/>
                        </a:cubicBez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D1C21">
                      <a:alpha val="11772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</p:grpSp>
            <p:sp>
              <p:nvSpPr>
                <p:cNvPr id="1220" name="Type your text here"/>
                <p:cNvSpPr txBox="1"/>
                <p:nvPr/>
              </p:nvSpPr>
              <p:spPr>
                <a:xfrm>
                  <a:off x="304871" y="899240"/>
                  <a:ext cx="1385609" cy="5950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>
                      <a:solidFill>
                        <a:srgbClr val="556A7C"/>
                      </a:solidFill>
                      <a:latin typeface="DM Sans Regular"/>
                      <a:ea typeface="DM Sans Regular"/>
                      <a:cs typeface="DM Sans Regular"/>
                      <a:sym typeface="DM Sans Regular"/>
                    </a:defRPr>
                  </a:lvl1pPr>
                </a:lstStyle>
                <a:p>
                  <a:r>
                    <a:rPr sz="800" dirty="0">
                      <a:solidFill>
                        <a:schemeClr val="tx2"/>
                      </a:solidFill>
                    </a:rPr>
                    <a:t>Type your text here</a:t>
                  </a:r>
                </a:p>
              </p:txBody>
            </p:sp>
            <p:sp>
              <p:nvSpPr>
                <p:cNvPr id="1221" name="Title Text"/>
                <p:cNvSpPr txBox="1"/>
                <p:nvPr/>
              </p:nvSpPr>
              <p:spPr>
                <a:xfrm>
                  <a:off x="173954" y="495027"/>
                  <a:ext cx="1647447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 cap="all">
                      <a:solidFill>
                        <a:srgbClr val="1D1C21"/>
                      </a:solidFill>
                      <a:latin typeface="DM Sans Medium"/>
                      <a:ea typeface="DM Sans Medium"/>
                      <a:cs typeface="DM Sans Medium"/>
                      <a:sym typeface="DM Sans Medium"/>
                    </a:defRPr>
                  </a:lvl1pPr>
                </a:lstStyle>
                <a:p>
                  <a:r>
                    <a:rPr sz="800">
                      <a:solidFill>
                        <a:schemeClr val="tx1"/>
                      </a:solidFill>
                    </a:rPr>
                    <a:t>Title Text</a:t>
                  </a:r>
                </a:p>
              </p:txBody>
            </p:sp>
          </p:grpSp>
          <p:sp>
            <p:nvSpPr>
              <p:cNvPr id="1223" name="Graphic 4"/>
              <p:cNvSpPr/>
              <p:nvPr/>
            </p:nvSpPr>
            <p:spPr>
              <a:xfrm>
                <a:off x="163074" y="167688"/>
                <a:ext cx="315812" cy="315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277" extrusionOk="0">
                    <a:moveTo>
                      <a:pt x="11622" y="675"/>
                    </a:moveTo>
                    <a:cubicBezTo>
                      <a:pt x="12496" y="-198"/>
                      <a:pt x="13946" y="-252"/>
                      <a:pt x="14894" y="675"/>
                    </a:cubicBezTo>
                    <a:lnTo>
                      <a:pt x="20620" y="6396"/>
                    </a:lnTo>
                    <a:cubicBezTo>
                      <a:pt x="21523" y="7299"/>
                      <a:pt x="21523" y="8763"/>
                      <a:pt x="20620" y="9666"/>
                    </a:cubicBezTo>
                    <a:cubicBezTo>
                      <a:pt x="19746" y="10538"/>
                      <a:pt x="18296" y="10602"/>
                      <a:pt x="17348" y="9666"/>
                    </a:cubicBezTo>
                    <a:lnTo>
                      <a:pt x="16939" y="9257"/>
                    </a:lnTo>
                    <a:lnTo>
                      <a:pt x="13525" y="12668"/>
                    </a:lnTo>
                    <a:cubicBezTo>
                      <a:pt x="14555" y="15454"/>
                      <a:pt x="13865" y="18892"/>
                      <a:pt x="11622" y="21109"/>
                    </a:cubicBezTo>
                    <a:cubicBezTo>
                      <a:pt x="11380" y="21348"/>
                      <a:pt x="11008" y="21317"/>
                      <a:pt x="10805" y="21109"/>
                    </a:cubicBezTo>
                    <a:lnTo>
                      <a:pt x="5897" y="16204"/>
                    </a:lnTo>
                    <a:lnTo>
                      <a:pt x="2216" y="19883"/>
                    </a:lnTo>
                    <a:cubicBezTo>
                      <a:pt x="1991" y="20108"/>
                      <a:pt x="1624" y="20108"/>
                      <a:pt x="1398" y="19883"/>
                    </a:cubicBezTo>
                    <a:cubicBezTo>
                      <a:pt x="1190" y="19674"/>
                      <a:pt x="1153" y="19312"/>
                      <a:pt x="1398" y="19065"/>
                    </a:cubicBezTo>
                    <a:lnTo>
                      <a:pt x="5079" y="15387"/>
                    </a:lnTo>
                    <a:lnTo>
                      <a:pt x="172" y="10483"/>
                    </a:lnTo>
                    <a:cubicBezTo>
                      <a:pt x="-37" y="10275"/>
                      <a:pt x="-77" y="9914"/>
                      <a:pt x="172" y="9666"/>
                    </a:cubicBezTo>
                    <a:cubicBezTo>
                      <a:pt x="2360" y="7479"/>
                      <a:pt x="5684" y="6696"/>
                      <a:pt x="8617" y="7764"/>
                    </a:cubicBezTo>
                    <a:lnTo>
                      <a:pt x="12031" y="4352"/>
                    </a:lnTo>
                    <a:lnTo>
                      <a:pt x="11622" y="3944"/>
                    </a:lnTo>
                    <a:cubicBezTo>
                      <a:pt x="10690" y="3008"/>
                      <a:pt x="10749" y="1547"/>
                      <a:pt x="11622" y="675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60" tIns="22860" rIns="22860" bIns="22860" numCol="1" anchor="ctr">
                <a:noAutofit/>
              </a:bodyPr>
              <a:lstStyle/>
              <a:p>
                <a:pPr defTabSz="457200">
                  <a:defRPr sz="1800" b="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</p:grpSp>
        <p:grpSp>
          <p:nvGrpSpPr>
            <p:cNvPr id="1232" name="Group"/>
            <p:cNvGrpSpPr/>
            <p:nvPr/>
          </p:nvGrpSpPr>
          <p:grpSpPr>
            <a:xfrm>
              <a:off x="2953057" y="2626606"/>
              <a:ext cx="1995491" cy="2123285"/>
              <a:chOff x="0" y="0"/>
              <a:chExt cx="1995489" cy="2123283"/>
            </a:xfrm>
          </p:grpSpPr>
          <p:grpSp>
            <p:nvGrpSpPr>
              <p:cNvPr id="1230" name="Group"/>
              <p:cNvGrpSpPr/>
              <p:nvPr/>
            </p:nvGrpSpPr>
            <p:grpSpPr>
              <a:xfrm>
                <a:off x="0" y="0"/>
                <a:ext cx="1995489" cy="2123283"/>
                <a:chOff x="0" y="0"/>
                <a:chExt cx="1995488" cy="2123282"/>
              </a:xfrm>
            </p:grpSpPr>
            <p:grpSp>
              <p:nvGrpSpPr>
                <p:cNvPr id="1227" name="Group"/>
                <p:cNvGrpSpPr/>
                <p:nvPr/>
              </p:nvGrpSpPr>
              <p:grpSpPr>
                <a:xfrm>
                  <a:off x="0" y="0"/>
                  <a:ext cx="1995488" cy="2123282"/>
                  <a:chOff x="0" y="0"/>
                  <a:chExt cx="1995487" cy="2123281"/>
                </a:xfrm>
              </p:grpSpPr>
              <p:sp>
                <p:nvSpPr>
                  <p:cNvPr id="1225" name="Shape"/>
                  <p:cNvSpPr/>
                  <p:nvPr/>
                </p:nvSpPr>
                <p:spPr>
                  <a:xfrm>
                    <a:off x="0" y="0"/>
                    <a:ext cx="1995488" cy="212209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153" y="0"/>
                        </a:moveTo>
                        <a:cubicBezTo>
                          <a:pt x="2228" y="0"/>
                          <a:pt x="1672" y="0"/>
                          <a:pt x="1302" y="145"/>
                        </a:cubicBezTo>
                        <a:cubicBezTo>
                          <a:pt x="768" y="328"/>
                          <a:pt x="349" y="722"/>
                          <a:pt x="155" y="1224"/>
                        </a:cubicBezTo>
                        <a:cubicBezTo>
                          <a:pt x="0" y="1572"/>
                          <a:pt x="0" y="2095"/>
                          <a:pt x="0" y="2965"/>
                        </a:cubicBezTo>
                        <a:lnTo>
                          <a:pt x="0" y="16292"/>
                        </a:lnTo>
                        <a:lnTo>
                          <a:pt x="5645" y="21600"/>
                        </a:lnTo>
                        <a:lnTo>
                          <a:pt x="18447" y="21600"/>
                        </a:lnTo>
                        <a:cubicBezTo>
                          <a:pt x="19372" y="21600"/>
                          <a:pt x="19924" y="21600"/>
                          <a:pt x="20294" y="21455"/>
                        </a:cubicBezTo>
                        <a:cubicBezTo>
                          <a:pt x="20827" y="21272"/>
                          <a:pt x="21251" y="20878"/>
                          <a:pt x="21445" y="20376"/>
                        </a:cubicBezTo>
                        <a:cubicBezTo>
                          <a:pt x="21600" y="20028"/>
                          <a:pt x="21600" y="19509"/>
                          <a:pt x="21600" y="18639"/>
                        </a:cubicBezTo>
                        <a:lnTo>
                          <a:pt x="21600" y="2965"/>
                        </a:lnTo>
                        <a:cubicBezTo>
                          <a:pt x="21600" y="2095"/>
                          <a:pt x="21600" y="1572"/>
                          <a:pt x="21445" y="1224"/>
                        </a:cubicBezTo>
                        <a:cubicBezTo>
                          <a:pt x="21251" y="722"/>
                          <a:pt x="20827" y="328"/>
                          <a:pt x="20294" y="145"/>
                        </a:cubicBezTo>
                        <a:cubicBezTo>
                          <a:pt x="19924" y="0"/>
                          <a:pt x="19372" y="0"/>
                          <a:pt x="18447" y="0"/>
                        </a:cubicBezTo>
                        <a:lnTo>
                          <a:pt x="315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  <p:sp>
                <p:nvSpPr>
                  <p:cNvPr id="1226" name="Shape"/>
                  <p:cNvSpPr/>
                  <p:nvPr/>
                </p:nvSpPr>
                <p:spPr>
                  <a:xfrm rot="10800000">
                    <a:off x="1058" y="1601787"/>
                    <a:ext cx="521494" cy="5214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9551"/>
                        </a:lnTo>
                        <a:cubicBezTo>
                          <a:pt x="0" y="13090"/>
                          <a:pt x="1" y="15203"/>
                          <a:pt x="592" y="16619"/>
                        </a:cubicBezTo>
                        <a:cubicBezTo>
                          <a:pt x="1335" y="18660"/>
                          <a:pt x="2940" y="20265"/>
                          <a:pt x="4981" y="21008"/>
                        </a:cubicBezTo>
                        <a:cubicBezTo>
                          <a:pt x="6397" y="21599"/>
                          <a:pt x="8526" y="21600"/>
                          <a:pt x="12066" y="21600"/>
                        </a:cubicBez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D1C21">
                      <a:alpha val="11772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</p:grpSp>
            <p:sp>
              <p:nvSpPr>
                <p:cNvPr id="1228" name="Type your text here"/>
                <p:cNvSpPr txBox="1"/>
                <p:nvPr/>
              </p:nvSpPr>
              <p:spPr>
                <a:xfrm>
                  <a:off x="304871" y="899240"/>
                  <a:ext cx="1385609" cy="5950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>
                      <a:solidFill>
                        <a:srgbClr val="556A7C"/>
                      </a:solidFill>
                      <a:latin typeface="DM Sans Regular"/>
                      <a:ea typeface="DM Sans Regular"/>
                      <a:cs typeface="DM Sans Regular"/>
                      <a:sym typeface="DM Sans Regular"/>
                    </a:defRPr>
                  </a:lvl1pPr>
                </a:lstStyle>
                <a:p>
                  <a:r>
                    <a:rPr sz="800">
                      <a:solidFill>
                        <a:schemeClr val="tx2"/>
                      </a:solidFill>
                    </a:rPr>
                    <a:t>Type your text here</a:t>
                  </a:r>
                </a:p>
              </p:txBody>
            </p:sp>
            <p:sp>
              <p:nvSpPr>
                <p:cNvPr id="1229" name="Title Text"/>
                <p:cNvSpPr txBox="1"/>
                <p:nvPr/>
              </p:nvSpPr>
              <p:spPr>
                <a:xfrm>
                  <a:off x="173954" y="495027"/>
                  <a:ext cx="1647447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 cap="all">
                      <a:solidFill>
                        <a:srgbClr val="1D1C21"/>
                      </a:solidFill>
                      <a:latin typeface="DM Sans Medium"/>
                      <a:ea typeface="DM Sans Medium"/>
                      <a:cs typeface="DM Sans Medium"/>
                      <a:sym typeface="DM Sans Medium"/>
                    </a:defRPr>
                  </a:lvl1pPr>
                </a:lstStyle>
                <a:p>
                  <a:r>
                    <a:rPr sz="800">
                      <a:solidFill>
                        <a:schemeClr val="tx1"/>
                      </a:solidFill>
                    </a:rPr>
                    <a:t>Title Text</a:t>
                  </a:r>
                </a:p>
              </p:txBody>
            </p:sp>
          </p:grpSp>
          <p:sp>
            <p:nvSpPr>
              <p:cNvPr id="1231" name="Graphic 4"/>
              <p:cNvSpPr/>
              <p:nvPr/>
            </p:nvSpPr>
            <p:spPr>
              <a:xfrm>
                <a:off x="163074" y="167688"/>
                <a:ext cx="315812" cy="315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277" extrusionOk="0">
                    <a:moveTo>
                      <a:pt x="11622" y="675"/>
                    </a:moveTo>
                    <a:cubicBezTo>
                      <a:pt x="12496" y="-198"/>
                      <a:pt x="13946" y="-252"/>
                      <a:pt x="14894" y="675"/>
                    </a:cubicBezTo>
                    <a:lnTo>
                      <a:pt x="20620" y="6396"/>
                    </a:lnTo>
                    <a:cubicBezTo>
                      <a:pt x="21523" y="7299"/>
                      <a:pt x="21523" y="8763"/>
                      <a:pt x="20620" y="9666"/>
                    </a:cubicBezTo>
                    <a:cubicBezTo>
                      <a:pt x="19746" y="10538"/>
                      <a:pt x="18296" y="10602"/>
                      <a:pt x="17348" y="9666"/>
                    </a:cubicBezTo>
                    <a:lnTo>
                      <a:pt x="16939" y="9257"/>
                    </a:lnTo>
                    <a:lnTo>
                      <a:pt x="13525" y="12668"/>
                    </a:lnTo>
                    <a:cubicBezTo>
                      <a:pt x="14555" y="15454"/>
                      <a:pt x="13865" y="18892"/>
                      <a:pt x="11622" y="21109"/>
                    </a:cubicBezTo>
                    <a:cubicBezTo>
                      <a:pt x="11380" y="21348"/>
                      <a:pt x="11008" y="21317"/>
                      <a:pt x="10805" y="21109"/>
                    </a:cubicBezTo>
                    <a:lnTo>
                      <a:pt x="5897" y="16204"/>
                    </a:lnTo>
                    <a:lnTo>
                      <a:pt x="2216" y="19883"/>
                    </a:lnTo>
                    <a:cubicBezTo>
                      <a:pt x="1991" y="20108"/>
                      <a:pt x="1624" y="20108"/>
                      <a:pt x="1398" y="19883"/>
                    </a:cubicBezTo>
                    <a:cubicBezTo>
                      <a:pt x="1190" y="19674"/>
                      <a:pt x="1153" y="19312"/>
                      <a:pt x="1398" y="19065"/>
                    </a:cubicBezTo>
                    <a:lnTo>
                      <a:pt x="5079" y="15387"/>
                    </a:lnTo>
                    <a:lnTo>
                      <a:pt x="172" y="10483"/>
                    </a:lnTo>
                    <a:cubicBezTo>
                      <a:pt x="-37" y="10275"/>
                      <a:pt x="-77" y="9914"/>
                      <a:pt x="172" y="9666"/>
                    </a:cubicBezTo>
                    <a:cubicBezTo>
                      <a:pt x="2360" y="7479"/>
                      <a:pt x="5684" y="6696"/>
                      <a:pt x="8617" y="7764"/>
                    </a:cubicBezTo>
                    <a:lnTo>
                      <a:pt x="12031" y="4352"/>
                    </a:lnTo>
                    <a:lnTo>
                      <a:pt x="11622" y="3944"/>
                    </a:lnTo>
                    <a:cubicBezTo>
                      <a:pt x="10690" y="3008"/>
                      <a:pt x="10749" y="1547"/>
                      <a:pt x="11622" y="675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60" tIns="22860" rIns="22860" bIns="22860" numCol="1" anchor="ctr">
                <a:noAutofit/>
              </a:bodyPr>
              <a:lstStyle/>
              <a:p>
                <a:pPr defTabSz="457200">
                  <a:defRPr sz="1800" b="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</p:grpSp>
        <p:grpSp>
          <p:nvGrpSpPr>
            <p:cNvPr id="1240" name="Group"/>
            <p:cNvGrpSpPr/>
            <p:nvPr/>
          </p:nvGrpSpPr>
          <p:grpSpPr>
            <a:xfrm>
              <a:off x="4972757" y="2626606"/>
              <a:ext cx="1995491" cy="2123285"/>
              <a:chOff x="0" y="0"/>
              <a:chExt cx="1995489" cy="2123283"/>
            </a:xfrm>
          </p:grpSpPr>
          <p:grpSp>
            <p:nvGrpSpPr>
              <p:cNvPr id="1238" name="Group"/>
              <p:cNvGrpSpPr/>
              <p:nvPr/>
            </p:nvGrpSpPr>
            <p:grpSpPr>
              <a:xfrm>
                <a:off x="0" y="0"/>
                <a:ext cx="1995489" cy="2123283"/>
                <a:chOff x="0" y="0"/>
                <a:chExt cx="1995488" cy="2123282"/>
              </a:xfrm>
            </p:grpSpPr>
            <p:grpSp>
              <p:nvGrpSpPr>
                <p:cNvPr id="1235" name="Group"/>
                <p:cNvGrpSpPr/>
                <p:nvPr/>
              </p:nvGrpSpPr>
              <p:grpSpPr>
                <a:xfrm>
                  <a:off x="0" y="0"/>
                  <a:ext cx="1995488" cy="2123282"/>
                  <a:chOff x="0" y="0"/>
                  <a:chExt cx="1995487" cy="2123281"/>
                </a:xfrm>
              </p:grpSpPr>
              <p:sp>
                <p:nvSpPr>
                  <p:cNvPr id="1233" name="Shape"/>
                  <p:cNvSpPr/>
                  <p:nvPr/>
                </p:nvSpPr>
                <p:spPr>
                  <a:xfrm>
                    <a:off x="0" y="0"/>
                    <a:ext cx="1995488" cy="212209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153" y="0"/>
                        </a:moveTo>
                        <a:cubicBezTo>
                          <a:pt x="2228" y="0"/>
                          <a:pt x="1672" y="0"/>
                          <a:pt x="1302" y="145"/>
                        </a:cubicBezTo>
                        <a:cubicBezTo>
                          <a:pt x="768" y="328"/>
                          <a:pt x="349" y="722"/>
                          <a:pt x="155" y="1224"/>
                        </a:cubicBezTo>
                        <a:cubicBezTo>
                          <a:pt x="0" y="1572"/>
                          <a:pt x="0" y="2095"/>
                          <a:pt x="0" y="2965"/>
                        </a:cubicBezTo>
                        <a:lnTo>
                          <a:pt x="0" y="16292"/>
                        </a:lnTo>
                        <a:lnTo>
                          <a:pt x="5645" y="21600"/>
                        </a:lnTo>
                        <a:lnTo>
                          <a:pt x="18447" y="21600"/>
                        </a:lnTo>
                        <a:cubicBezTo>
                          <a:pt x="19372" y="21600"/>
                          <a:pt x="19924" y="21600"/>
                          <a:pt x="20294" y="21455"/>
                        </a:cubicBezTo>
                        <a:cubicBezTo>
                          <a:pt x="20827" y="21272"/>
                          <a:pt x="21251" y="20878"/>
                          <a:pt x="21445" y="20376"/>
                        </a:cubicBezTo>
                        <a:cubicBezTo>
                          <a:pt x="21600" y="20028"/>
                          <a:pt x="21600" y="19509"/>
                          <a:pt x="21600" y="18639"/>
                        </a:cubicBezTo>
                        <a:lnTo>
                          <a:pt x="21600" y="2965"/>
                        </a:lnTo>
                        <a:cubicBezTo>
                          <a:pt x="21600" y="2095"/>
                          <a:pt x="21600" y="1572"/>
                          <a:pt x="21445" y="1224"/>
                        </a:cubicBezTo>
                        <a:cubicBezTo>
                          <a:pt x="21251" y="722"/>
                          <a:pt x="20827" y="328"/>
                          <a:pt x="20294" y="145"/>
                        </a:cubicBezTo>
                        <a:cubicBezTo>
                          <a:pt x="19924" y="0"/>
                          <a:pt x="19372" y="0"/>
                          <a:pt x="18447" y="0"/>
                        </a:cubicBezTo>
                        <a:lnTo>
                          <a:pt x="315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  <p:sp>
                <p:nvSpPr>
                  <p:cNvPr id="1234" name="Shape"/>
                  <p:cNvSpPr/>
                  <p:nvPr/>
                </p:nvSpPr>
                <p:spPr>
                  <a:xfrm rot="10800000">
                    <a:off x="1058" y="1601787"/>
                    <a:ext cx="521494" cy="5214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9551"/>
                        </a:lnTo>
                        <a:cubicBezTo>
                          <a:pt x="0" y="13090"/>
                          <a:pt x="1" y="15203"/>
                          <a:pt x="592" y="16619"/>
                        </a:cubicBezTo>
                        <a:cubicBezTo>
                          <a:pt x="1335" y="18660"/>
                          <a:pt x="2940" y="20265"/>
                          <a:pt x="4981" y="21008"/>
                        </a:cubicBezTo>
                        <a:cubicBezTo>
                          <a:pt x="6397" y="21599"/>
                          <a:pt x="8526" y="21600"/>
                          <a:pt x="12066" y="21600"/>
                        </a:cubicBez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D1C21">
                      <a:alpha val="11772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</p:grpSp>
            <p:sp>
              <p:nvSpPr>
                <p:cNvPr id="1236" name="Type your text here"/>
                <p:cNvSpPr txBox="1"/>
                <p:nvPr/>
              </p:nvSpPr>
              <p:spPr>
                <a:xfrm>
                  <a:off x="304871" y="899240"/>
                  <a:ext cx="1385609" cy="5950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>
                      <a:solidFill>
                        <a:srgbClr val="556A7C"/>
                      </a:solidFill>
                      <a:latin typeface="DM Sans Regular"/>
                      <a:ea typeface="DM Sans Regular"/>
                      <a:cs typeface="DM Sans Regular"/>
                      <a:sym typeface="DM Sans Regular"/>
                    </a:defRPr>
                  </a:lvl1pPr>
                </a:lstStyle>
                <a:p>
                  <a:r>
                    <a:rPr sz="800">
                      <a:solidFill>
                        <a:schemeClr val="tx2"/>
                      </a:solidFill>
                    </a:rPr>
                    <a:t>Type your text here</a:t>
                  </a:r>
                </a:p>
              </p:txBody>
            </p:sp>
            <p:sp>
              <p:nvSpPr>
                <p:cNvPr id="1237" name="Title Text"/>
                <p:cNvSpPr txBox="1"/>
                <p:nvPr/>
              </p:nvSpPr>
              <p:spPr>
                <a:xfrm>
                  <a:off x="173954" y="495027"/>
                  <a:ext cx="1647447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 cap="all">
                      <a:solidFill>
                        <a:srgbClr val="1D1C21"/>
                      </a:solidFill>
                      <a:latin typeface="DM Sans Medium"/>
                      <a:ea typeface="DM Sans Medium"/>
                      <a:cs typeface="DM Sans Medium"/>
                      <a:sym typeface="DM Sans Medium"/>
                    </a:defRPr>
                  </a:lvl1pPr>
                </a:lstStyle>
                <a:p>
                  <a:r>
                    <a:rPr sz="800">
                      <a:solidFill>
                        <a:schemeClr val="tx1"/>
                      </a:solidFill>
                    </a:rPr>
                    <a:t>Title Text</a:t>
                  </a:r>
                </a:p>
              </p:txBody>
            </p:sp>
          </p:grpSp>
          <p:sp>
            <p:nvSpPr>
              <p:cNvPr id="1239" name="Graphic 4"/>
              <p:cNvSpPr/>
              <p:nvPr/>
            </p:nvSpPr>
            <p:spPr>
              <a:xfrm>
                <a:off x="163074" y="167688"/>
                <a:ext cx="315812" cy="315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277" extrusionOk="0">
                    <a:moveTo>
                      <a:pt x="11622" y="675"/>
                    </a:moveTo>
                    <a:cubicBezTo>
                      <a:pt x="12496" y="-198"/>
                      <a:pt x="13946" y="-252"/>
                      <a:pt x="14894" y="675"/>
                    </a:cubicBezTo>
                    <a:lnTo>
                      <a:pt x="20620" y="6396"/>
                    </a:lnTo>
                    <a:cubicBezTo>
                      <a:pt x="21523" y="7299"/>
                      <a:pt x="21523" y="8763"/>
                      <a:pt x="20620" y="9666"/>
                    </a:cubicBezTo>
                    <a:cubicBezTo>
                      <a:pt x="19746" y="10538"/>
                      <a:pt x="18296" y="10602"/>
                      <a:pt x="17348" y="9666"/>
                    </a:cubicBezTo>
                    <a:lnTo>
                      <a:pt x="16939" y="9257"/>
                    </a:lnTo>
                    <a:lnTo>
                      <a:pt x="13525" y="12668"/>
                    </a:lnTo>
                    <a:cubicBezTo>
                      <a:pt x="14555" y="15454"/>
                      <a:pt x="13865" y="18892"/>
                      <a:pt x="11622" y="21109"/>
                    </a:cubicBezTo>
                    <a:cubicBezTo>
                      <a:pt x="11380" y="21348"/>
                      <a:pt x="11008" y="21317"/>
                      <a:pt x="10805" y="21109"/>
                    </a:cubicBezTo>
                    <a:lnTo>
                      <a:pt x="5897" y="16204"/>
                    </a:lnTo>
                    <a:lnTo>
                      <a:pt x="2216" y="19883"/>
                    </a:lnTo>
                    <a:cubicBezTo>
                      <a:pt x="1991" y="20108"/>
                      <a:pt x="1624" y="20108"/>
                      <a:pt x="1398" y="19883"/>
                    </a:cubicBezTo>
                    <a:cubicBezTo>
                      <a:pt x="1190" y="19674"/>
                      <a:pt x="1153" y="19312"/>
                      <a:pt x="1398" y="19065"/>
                    </a:cubicBezTo>
                    <a:lnTo>
                      <a:pt x="5079" y="15387"/>
                    </a:lnTo>
                    <a:lnTo>
                      <a:pt x="172" y="10483"/>
                    </a:lnTo>
                    <a:cubicBezTo>
                      <a:pt x="-37" y="10275"/>
                      <a:pt x="-77" y="9914"/>
                      <a:pt x="172" y="9666"/>
                    </a:cubicBezTo>
                    <a:cubicBezTo>
                      <a:pt x="2360" y="7479"/>
                      <a:pt x="5684" y="6696"/>
                      <a:pt x="8617" y="7764"/>
                    </a:cubicBezTo>
                    <a:lnTo>
                      <a:pt x="12031" y="4352"/>
                    </a:lnTo>
                    <a:lnTo>
                      <a:pt x="11622" y="3944"/>
                    </a:lnTo>
                    <a:cubicBezTo>
                      <a:pt x="10690" y="3008"/>
                      <a:pt x="10749" y="1547"/>
                      <a:pt x="11622" y="675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60" tIns="22860" rIns="22860" bIns="22860" numCol="1" anchor="ctr">
                <a:noAutofit/>
              </a:bodyPr>
              <a:lstStyle/>
              <a:p>
                <a:pPr defTabSz="457200">
                  <a:defRPr sz="1800" b="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</p:grpSp>
        <p:grpSp>
          <p:nvGrpSpPr>
            <p:cNvPr id="1248" name="Group"/>
            <p:cNvGrpSpPr/>
            <p:nvPr/>
          </p:nvGrpSpPr>
          <p:grpSpPr>
            <a:xfrm>
              <a:off x="4971218" y="7611651"/>
              <a:ext cx="1995490" cy="2123284"/>
              <a:chOff x="0" y="0"/>
              <a:chExt cx="1995489" cy="2123283"/>
            </a:xfrm>
          </p:grpSpPr>
          <p:grpSp>
            <p:nvGrpSpPr>
              <p:cNvPr id="1246" name="Group"/>
              <p:cNvGrpSpPr/>
              <p:nvPr/>
            </p:nvGrpSpPr>
            <p:grpSpPr>
              <a:xfrm>
                <a:off x="0" y="0"/>
                <a:ext cx="1995489" cy="2123283"/>
                <a:chOff x="0" y="0"/>
                <a:chExt cx="1995488" cy="2123282"/>
              </a:xfrm>
            </p:grpSpPr>
            <p:grpSp>
              <p:nvGrpSpPr>
                <p:cNvPr id="1243" name="Group"/>
                <p:cNvGrpSpPr/>
                <p:nvPr/>
              </p:nvGrpSpPr>
              <p:grpSpPr>
                <a:xfrm>
                  <a:off x="0" y="0"/>
                  <a:ext cx="1995488" cy="2123282"/>
                  <a:chOff x="0" y="0"/>
                  <a:chExt cx="1995487" cy="2123281"/>
                </a:xfrm>
              </p:grpSpPr>
              <p:sp>
                <p:nvSpPr>
                  <p:cNvPr id="1241" name="Shape"/>
                  <p:cNvSpPr/>
                  <p:nvPr/>
                </p:nvSpPr>
                <p:spPr>
                  <a:xfrm>
                    <a:off x="0" y="0"/>
                    <a:ext cx="1995488" cy="212209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153" y="0"/>
                        </a:moveTo>
                        <a:cubicBezTo>
                          <a:pt x="2228" y="0"/>
                          <a:pt x="1672" y="0"/>
                          <a:pt x="1302" y="145"/>
                        </a:cubicBezTo>
                        <a:cubicBezTo>
                          <a:pt x="768" y="328"/>
                          <a:pt x="349" y="722"/>
                          <a:pt x="155" y="1224"/>
                        </a:cubicBezTo>
                        <a:cubicBezTo>
                          <a:pt x="0" y="1572"/>
                          <a:pt x="0" y="2095"/>
                          <a:pt x="0" y="2965"/>
                        </a:cubicBezTo>
                        <a:lnTo>
                          <a:pt x="0" y="16292"/>
                        </a:lnTo>
                        <a:lnTo>
                          <a:pt x="5645" y="21600"/>
                        </a:lnTo>
                        <a:lnTo>
                          <a:pt x="18447" y="21600"/>
                        </a:lnTo>
                        <a:cubicBezTo>
                          <a:pt x="19372" y="21600"/>
                          <a:pt x="19924" y="21600"/>
                          <a:pt x="20294" y="21455"/>
                        </a:cubicBezTo>
                        <a:cubicBezTo>
                          <a:pt x="20827" y="21272"/>
                          <a:pt x="21251" y="20878"/>
                          <a:pt x="21445" y="20376"/>
                        </a:cubicBezTo>
                        <a:cubicBezTo>
                          <a:pt x="21600" y="20028"/>
                          <a:pt x="21600" y="19509"/>
                          <a:pt x="21600" y="18639"/>
                        </a:cubicBezTo>
                        <a:lnTo>
                          <a:pt x="21600" y="2965"/>
                        </a:lnTo>
                        <a:cubicBezTo>
                          <a:pt x="21600" y="2095"/>
                          <a:pt x="21600" y="1572"/>
                          <a:pt x="21445" y="1224"/>
                        </a:cubicBezTo>
                        <a:cubicBezTo>
                          <a:pt x="21251" y="722"/>
                          <a:pt x="20827" y="328"/>
                          <a:pt x="20294" y="145"/>
                        </a:cubicBezTo>
                        <a:cubicBezTo>
                          <a:pt x="19924" y="0"/>
                          <a:pt x="19372" y="0"/>
                          <a:pt x="18447" y="0"/>
                        </a:cubicBezTo>
                        <a:lnTo>
                          <a:pt x="315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  <p:sp>
                <p:nvSpPr>
                  <p:cNvPr id="1242" name="Shape"/>
                  <p:cNvSpPr/>
                  <p:nvPr/>
                </p:nvSpPr>
                <p:spPr>
                  <a:xfrm rot="10800000">
                    <a:off x="1058" y="1601787"/>
                    <a:ext cx="521494" cy="5214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9551"/>
                        </a:lnTo>
                        <a:cubicBezTo>
                          <a:pt x="0" y="13090"/>
                          <a:pt x="1" y="15203"/>
                          <a:pt x="592" y="16619"/>
                        </a:cubicBezTo>
                        <a:cubicBezTo>
                          <a:pt x="1335" y="18660"/>
                          <a:pt x="2940" y="20265"/>
                          <a:pt x="4981" y="21008"/>
                        </a:cubicBezTo>
                        <a:cubicBezTo>
                          <a:pt x="6397" y="21599"/>
                          <a:pt x="8526" y="21600"/>
                          <a:pt x="12066" y="21600"/>
                        </a:cubicBez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D1C21">
                      <a:alpha val="11772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</p:grpSp>
            <p:sp>
              <p:nvSpPr>
                <p:cNvPr id="1244" name="Type your text here"/>
                <p:cNvSpPr txBox="1"/>
                <p:nvPr/>
              </p:nvSpPr>
              <p:spPr>
                <a:xfrm>
                  <a:off x="304872" y="899239"/>
                  <a:ext cx="1385611" cy="5950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>
                      <a:solidFill>
                        <a:srgbClr val="556A7C"/>
                      </a:solidFill>
                      <a:latin typeface="DM Sans Regular"/>
                      <a:ea typeface="DM Sans Regular"/>
                      <a:cs typeface="DM Sans Regular"/>
                      <a:sym typeface="DM Sans Regular"/>
                    </a:defRPr>
                  </a:lvl1pPr>
                </a:lstStyle>
                <a:p>
                  <a:r>
                    <a:rPr sz="800">
                      <a:solidFill>
                        <a:schemeClr val="tx2"/>
                      </a:solidFill>
                    </a:rPr>
                    <a:t>Type your text here</a:t>
                  </a:r>
                </a:p>
              </p:txBody>
            </p:sp>
            <p:sp>
              <p:nvSpPr>
                <p:cNvPr id="1245" name="Title Text"/>
                <p:cNvSpPr txBox="1"/>
                <p:nvPr/>
              </p:nvSpPr>
              <p:spPr>
                <a:xfrm>
                  <a:off x="173954" y="495028"/>
                  <a:ext cx="1647446" cy="34881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 cap="all">
                      <a:solidFill>
                        <a:srgbClr val="1D1C21"/>
                      </a:solidFill>
                      <a:latin typeface="DM Sans Medium"/>
                      <a:ea typeface="DM Sans Medium"/>
                      <a:cs typeface="DM Sans Medium"/>
                      <a:sym typeface="DM Sans Medium"/>
                    </a:defRPr>
                  </a:lvl1pPr>
                </a:lstStyle>
                <a:p>
                  <a:r>
                    <a:rPr sz="800">
                      <a:solidFill>
                        <a:schemeClr val="tx1"/>
                      </a:solidFill>
                    </a:rPr>
                    <a:t>Title Text</a:t>
                  </a:r>
                </a:p>
              </p:txBody>
            </p:sp>
          </p:grpSp>
          <p:sp>
            <p:nvSpPr>
              <p:cNvPr id="1247" name="Graphic 4"/>
              <p:cNvSpPr/>
              <p:nvPr/>
            </p:nvSpPr>
            <p:spPr>
              <a:xfrm>
                <a:off x="163074" y="167688"/>
                <a:ext cx="315812" cy="315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277" extrusionOk="0">
                    <a:moveTo>
                      <a:pt x="11622" y="675"/>
                    </a:moveTo>
                    <a:cubicBezTo>
                      <a:pt x="12496" y="-198"/>
                      <a:pt x="13946" y="-252"/>
                      <a:pt x="14894" y="675"/>
                    </a:cubicBezTo>
                    <a:lnTo>
                      <a:pt x="20620" y="6396"/>
                    </a:lnTo>
                    <a:cubicBezTo>
                      <a:pt x="21523" y="7299"/>
                      <a:pt x="21523" y="8763"/>
                      <a:pt x="20620" y="9666"/>
                    </a:cubicBezTo>
                    <a:cubicBezTo>
                      <a:pt x="19746" y="10538"/>
                      <a:pt x="18296" y="10602"/>
                      <a:pt x="17348" y="9666"/>
                    </a:cubicBezTo>
                    <a:lnTo>
                      <a:pt x="16939" y="9257"/>
                    </a:lnTo>
                    <a:lnTo>
                      <a:pt x="13525" y="12668"/>
                    </a:lnTo>
                    <a:cubicBezTo>
                      <a:pt x="14555" y="15454"/>
                      <a:pt x="13865" y="18892"/>
                      <a:pt x="11622" y="21109"/>
                    </a:cubicBezTo>
                    <a:cubicBezTo>
                      <a:pt x="11380" y="21348"/>
                      <a:pt x="11008" y="21317"/>
                      <a:pt x="10805" y="21109"/>
                    </a:cubicBezTo>
                    <a:lnTo>
                      <a:pt x="5897" y="16204"/>
                    </a:lnTo>
                    <a:lnTo>
                      <a:pt x="2216" y="19883"/>
                    </a:lnTo>
                    <a:cubicBezTo>
                      <a:pt x="1991" y="20108"/>
                      <a:pt x="1624" y="20108"/>
                      <a:pt x="1398" y="19883"/>
                    </a:cubicBezTo>
                    <a:cubicBezTo>
                      <a:pt x="1190" y="19674"/>
                      <a:pt x="1153" y="19312"/>
                      <a:pt x="1398" y="19065"/>
                    </a:cubicBezTo>
                    <a:lnTo>
                      <a:pt x="5079" y="15387"/>
                    </a:lnTo>
                    <a:lnTo>
                      <a:pt x="172" y="10483"/>
                    </a:lnTo>
                    <a:cubicBezTo>
                      <a:pt x="-37" y="10275"/>
                      <a:pt x="-77" y="9914"/>
                      <a:pt x="172" y="9666"/>
                    </a:cubicBezTo>
                    <a:cubicBezTo>
                      <a:pt x="2360" y="7479"/>
                      <a:pt x="5684" y="6696"/>
                      <a:pt x="8617" y="7764"/>
                    </a:cubicBezTo>
                    <a:lnTo>
                      <a:pt x="12031" y="4352"/>
                    </a:lnTo>
                    <a:lnTo>
                      <a:pt x="11622" y="3944"/>
                    </a:lnTo>
                    <a:cubicBezTo>
                      <a:pt x="10690" y="3008"/>
                      <a:pt x="10749" y="1547"/>
                      <a:pt x="11622" y="675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60" tIns="22860" rIns="22860" bIns="22860" numCol="1" anchor="ctr">
                <a:noAutofit/>
              </a:bodyPr>
              <a:lstStyle/>
              <a:p>
                <a:pPr defTabSz="457200">
                  <a:defRPr sz="1800" b="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</p:grpSp>
        <p:grpSp>
          <p:nvGrpSpPr>
            <p:cNvPr id="1256" name="Group"/>
            <p:cNvGrpSpPr/>
            <p:nvPr/>
          </p:nvGrpSpPr>
          <p:grpSpPr>
            <a:xfrm>
              <a:off x="2951518" y="5130778"/>
              <a:ext cx="1995490" cy="2123284"/>
              <a:chOff x="0" y="0"/>
              <a:chExt cx="1995489" cy="2123283"/>
            </a:xfrm>
          </p:grpSpPr>
          <p:grpSp>
            <p:nvGrpSpPr>
              <p:cNvPr id="1254" name="Group"/>
              <p:cNvGrpSpPr/>
              <p:nvPr/>
            </p:nvGrpSpPr>
            <p:grpSpPr>
              <a:xfrm>
                <a:off x="0" y="0"/>
                <a:ext cx="1995489" cy="2123283"/>
                <a:chOff x="0" y="0"/>
                <a:chExt cx="1995488" cy="2123282"/>
              </a:xfrm>
            </p:grpSpPr>
            <p:grpSp>
              <p:nvGrpSpPr>
                <p:cNvPr id="1251" name="Group"/>
                <p:cNvGrpSpPr/>
                <p:nvPr/>
              </p:nvGrpSpPr>
              <p:grpSpPr>
                <a:xfrm>
                  <a:off x="0" y="0"/>
                  <a:ext cx="1995488" cy="2123282"/>
                  <a:chOff x="0" y="0"/>
                  <a:chExt cx="1995487" cy="2123281"/>
                </a:xfrm>
              </p:grpSpPr>
              <p:sp>
                <p:nvSpPr>
                  <p:cNvPr id="1249" name="Shape"/>
                  <p:cNvSpPr/>
                  <p:nvPr/>
                </p:nvSpPr>
                <p:spPr>
                  <a:xfrm>
                    <a:off x="0" y="0"/>
                    <a:ext cx="1995488" cy="212209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153" y="0"/>
                        </a:moveTo>
                        <a:cubicBezTo>
                          <a:pt x="2228" y="0"/>
                          <a:pt x="1672" y="0"/>
                          <a:pt x="1302" y="145"/>
                        </a:cubicBezTo>
                        <a:cubicBezTo>
                          <a:pt x="768" y="328"/>
                          <a:pt x="349" y="722"/>
                          <a:pt x="155" y="1224"/>
                        </a:cubicBezTo>
                        <a:cubicBezTo>
                          <a:pt x="0" y="1572"/>
                          <a:pt x="0" y="2095"/>
                          <a:pt x="0" y="2965"/>
                        </a:cubicBezTo>
                        <a:lnTo>
                          <a:pt x="0" y="16292"/>
                        </a:lnTo>
                        <a:lnTo>
                          <a:pt x="5645" y="21600"/>
                        </a:lnTo>
                        <a:lnTo>
                          <a:pt x="18447" y="21600"/>
                        </a:lnTo>
                        <a:cubicBezTo>
                          <a:pt x="19372" y="21600"/>
                          <a:pt x="19924" y="21600"/>
                          <a:pt x="20294" y="21455"/>
                        </a:cubicBezTo>
                        <a:cubicBezTo>
                          <a:pt x="20827" y="21272"/>
                          <a:pt x="21251" y="20878"/>
                          <a:pt x="21445" y="20376"/>
                        </a:cubicBezTo>
                        <a:cubicBezTo>
                          <a:pt x="21600" y="20028"/>
                          <a:pt x="21600" y="19509"/>
                          <a:pt x="21600" y="18639"/>
                        </a:cubicBezTo>
                        <a:lnTo>
                          <a:pt x="21600" y="2965"/>
                        </a:lnTo>
                        <a:cubicBezTo>
                          <a:pt x="21600" y="2095"/>
                          <a:pt x="21600" y="1572"/>
                          <a:pt x="21445" y="1224"/>
                        </a:cubicBezTo>
                        <a:cubicBezTo>
                          <a:pt x="21251" y="722"/>
                          <a:pt x="20827" y="328"/>
                          <a:pt x="20294" y="145"/>
                        </a:cubicBezTo>
                        <a:cubicBezTo>
                          <a:pt x="19924" y="0"/>
                          <a:pt x="19372" y="0"/>
                          <a:pt x="18447" y="0"/>
                        </a:cubicBezTo>
                        <a:lnTo>
                          <a:pt x="315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  <p:sp>
                <p:nvSpPr>
                  <p:cNvPr id="1250" name="Shape"/>
                  <p:cNvSpPr/>
                  <p:nvPr/>
                </p:nvSpPr>
                <p:spPr>
                  <a:xfrm rot="10800000">
                    <a:off x="1058" y="1601787"/>
                    <a:ext cx="521494" cy="5214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9551"/>
                        </a:lnTo>
                        <a:cubicBezTo>
                          <a:pt x="0" y="13090"/>
                          <a:pt x="1" y="15203"/>
                          <a:pt x="592" y="16619"/>
                        </a:cubicBezTo>
                        <a:cubicBezTo>
                          <a:pt x="1335" y="18660"/>
                          <a:pt x="2940" y="20265"/>
                          <a:pt x="4981" y="21008"/>
                        </a:cubicBezTo>
                        <a:cubicBezTo>
                          <a:pt x="6397" y="21599"/>
                          <a:pt x="8526" y="21600"/>
                          <a:pt x="12066" y="21600"/>
                        </a:cubicBez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D1C21">
                      <a:alpha val="11772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</p:grpSp>
            <p:sp>
              <p:nvSpPr>
                <p:cNvPr id="1252" name="Type your text here"/>
                <p:cNvSpPr txBox="1"/>
                <p:nvPr/>
              </p:nvSpPr>
              <p:spPr>
                <a:xfrm>
                  <a:off x="304872" y="899239"/>
                  <a:ext cx="1385611" cy="5950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>
                      <a:solidFill>
                        <a:srgbClr val="556A7C"/>
                      </a:solidFill>
                      <a:latin typeface="DM Sans Regular"/>
                      <a:ea typeface="DM Sans Regular"/>
                      <a:cs typeface="DM Sans Regular"/>
                      <a:sym typeface="DM Sans Regular"/>
                    </a:defRPr>
                  </a:lvl1pPr>
                </a:lstStyle>
                <a:p>
                  <a:r>
                    <a:rPr sz="800">
                      <a:solidFill>
                        <a:schemeClr val="tx2"/>
                      </a:solidFill>
                    </a:rPr>
                    <a:t>Type your text here</a:t>
                  </a:r>
                </a:p>
              </p:txBody>
            </p:sp>
            <p:sp>
              <p:nvSpPr>
                <p:cNvPr id="1253" name="Title Text"/>
                <p:cNvSpPr txBox="1"/>
                <p:nvPr/>
              </p:nvSpPr>
              <p:spPr>
                <a:xfrm>
                  <a:off x="173954" y="495028"/>
                  <a:ext cx="1647446" cy="34881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 cap="all">
                      <a:solidFill>
                        <a:srgbClr val="1D1C21"/>
                      </a:solidFill>
                      <a:latin typeface="DM Sans Medium"/>
                      <a:ea typeface="DM Sans Medium"/>
                      <a:cs typeface="DM Sans Medium"/>
                      <a:sym typeface="DM Sans Medium"/>
                    </a:defRPr>
                  </a:lvl1pPr>
                </a:lstStyle>
                <a:p>
                  <a:r>
                    <a:rPr sz="800">
                      <a:solidFill>
                        <a:schemeClr val="tx1"/>
                      </a:solidFill>
                    </a:rPr>
                    <a:t>Title Text</a:t>
                  </a:r>
                </a:p>
              </p:txBody>
            </p:sp>
          </p:grpSp>
          <p:sp>
            <p:nvSpPr>
              <p:cNvPr id="1255" name="Graphic 4"/>
              <p:cNvSpPr/>
              <p:nvPr/>
            </p:nvSpPr>
            <p:spPr>
              <a:xfrm>
                <a:off x="163074" y="167688"/>
                <a:ext cx="315812" cy="315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277" extrusionOk="0">
                    <a:moveTo>
                      <a:pt x="11622" y="675"/>
                    </a:moveTo>
                    <a:cubicBezTo>
                      <a:pt x="12496" y="-198"/>
                      <a:pt x="13946" y="-252"/>
                      <a:pt x="14894" y="675"/>
                    </a:cubicBezTo>
                    <a:lnTo>
                      <a:pt x="20620" y="6396"/>
                    </a:lnTo>
                    <a:cubicBezTo>
                      <a:pt x="21523" y="7299"/>
                      <a:pt x="21523" y="8763"/>
                      <a:pt x="20620" y="9666"/>
                    </a:cubicBezTo>
                    <a:cubicBezTo>
                      <a:pt x="19746" y="10538"/>
                      <a:pt x="18296" y="10602"/>
                      <a:pt x="17348" y="9666"/>
                    </a:cubicBezTo>
                    <a:lnTo>
                      <a:pt x="16939" y="9257"/>
                    </a:lnTo>
                    <a:lnTo>
                      <a:pt x="13525" y="12668"/>
                    </a:lnTo>
                    <a:cubicBezTo>
                      <a:pt x="14555" y="15454"/>
                      <a:pt x="13865" y="18892"/>
                      <a:pt x="11622" y="21109"/>
                    </a:cubicBezTo>
                    <a:cubicBezTo>
                      <a:pt x="11380" y="21348"/>
                      <a:pt x="11008" y="21317"/>
                      <a:pt x="10805" y="21109"/>
                    </a:cubicBezTo>
                    <a:lnTo>
                      <a:pt x="5897" y="16204"/>
                    </a:lnTo>
                    <a:lnTo>
                      <a:pt x="2216" y="19883"/>
                    </a:lnTo>
                    <a:cubicBezTo>
                      <a:pt x="1991" y="20108"/>
                      <a:pt x="1624" y="20108"/>
                      <a:pt x="1398" y="19883"/>
                    </a:cubicBezTo>
                    <a:cubicBezTo>
                      <a:pt x="1190" y="19674"/>
                      <a:pt x="1153" y="19312"/>
                      <a:pt x="1398" y="19065"/>
                    </a:cubicBezTo>
                    <a:lnTo>
                      <a:pt x="5079" y="15387"/>
                    </a:lnTo>
                    <a:lnTo>
                      <a:pt x="172" y="10483"/>
                    </a:lnTo>
                    <a:cubicBezTo>
                      <a:pt x="-37" y="10275"/>
                      <a:pt x="-77" y="9914"/>
                      <a:pt x="172" y="9666"/>
                    </a:cubicBezTo>
                    <a:cubicBezTo>
                      <a:pt x="2360" y="7479"/>
                      <a:pt x="5684" y="6696"/>
                      <a:pt x="8617" y="7764"/>
                    </a:cubicBezTo>
                    <a:lnTo>
                      <a:pt x="12031" y="4352"/>
                    </a:lnTo>
                    <a:lnTo>
                      <a:pt x="11622" y="3944"/>
                    </a:lnTo>
                    <a:cubicBezTo>
                      <a:pt x="10690" y="3008"/>
                      <a:pt x="10749" y="1547"/>
                      <a:pt x="11622" y="675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60" tIns="22860" rIns="22860" bIns="22860" numCol="1" anchor="ctr">
                <a:noAutofit/>
              </a:bodyPr>
              <a:lstStyle/>
              <a:p>
                <a:pPr defTabSz="457200">
                  <a:defRPr sz="1800" b="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</p:grpSp>
        <p:grpSp>
          <p:nvGrpSpPr>
            <p:cNvPr id="1264" name="Group"/>
            <p:cNvGrpSpPr/>
            <p:nvPr/>
          </p:nvGrpSpPr>
          <p:grpSpPr>
            <a:xfrm>
              <a:off x="4971218" y="5130778"/>
              <a:ext cx="1995490" cy="2123284"/>
              <a:chOff x="0" y="0"/>
              <a:chExt cx="1995489" cy="2123283"/>
            </a:xfrm>
          </p:grpSpPr>
          <p:grpSp>
            <p:nvGrpSpPr>
              <p:cNvPr id="1262" name="Group"/>
              <p:cNvGrpSpPr/>
              <p:nvPr/>
            </p:nvGrpSpPr>
            <p:grpSpPr>
              <a:xfrm>
                <a:off x="0" y="0"/>
                <a:ext cx="1995489" cy="2123283"/>
                <a:chOff x="0" y="0"/>
                <a:chExt cx="1995488" cy="2123282"/>
              </a:xfrm>
            </p:grpSpPr>
            <p:grpSp>
              <p:nvGrpSpPr>
                <p:cNvPr id="1259" name="Group"/>
                <p:cNvGrpSpPr/>
                <p:nvPr/>
              </p:nvGrpSpPr>
              <p:grpSpPr>
                <a:xfrm>
                  <a:off x="0" y="0"/>
                  <a:ext cx="1995488" cy="2123282"/>
                  <a:chOff x="0" y="0"/>
                  <a:chExt cx="1995487" cy="2123281"/>
                </a:xfrm>
              </p:grpSpPr>
              <p:sp>
                <p:nvSpPr>
                  <p:cNvPr id="1257" name="Shape"/>
                  <p:cNvSpPr/>
                  <p:nvPr/>
                </p:nvSpPr>
                <p:spPr>
                  <a:xfrm>
                    <a:off x="0" y="0"/>
                    <a:ext cx="1995488" cy="212209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153" y="0"/>
                        </a:moveTo>
                        <a:cubicBezTo>
                          <a:pt x="2228" y="0"/>
                          <a:pt x="1672" y="0"/>
                          <a:pt x="1302" y="145"/>
                        </a:cubicBezTo>
                        <a:cubicBezTo>
                          <a:pt x="768" y="328"/>
                          <a:pt x="349" y="722"/>
                          <a:pt x="155" y="1224"/>
                        </a:cubicBezTo>
                        <a:cubicBezTo>
                          <a:pt x="0" y="1572"/>
                          <a:pt x="0" y="2095"/>
                          <a:pt x="0" y="2965"/>
                        </a:cubicBezTo>
                        <a:lnTo>
                          <a:pt x="0" y="16292"/>
                        </a:lnTo>
                        <a:lnTo>
                          <a:pt x="5645" y="21600"/>
                        </a:lnTo>
                        <a:lnTo>
                          <a:pt x="18447" y="21600"/>
                        </a:lnTo>
                        <a:cubicBezTo>
                          <a:pt x="19372" y="21600"/>
                          <a:pt x="19924" y="21600"/>
                          <a:pt x="20294" y="21455"/>
                        </a:cubicBezTo>
                        <a:cubicBezTo>
                          <a:pt x="20827" y="21272"/>
                          <a:pt x="21251" y="20878"/>
                          <a:pt x="21445" y="20376"/>
                        </a:cubicBezTo>
                        <a:cubicBezTo>
                          <a:pt x="21600" y="20028"/>
                          <a:pt x="21600" y="19509"/>
                          <a:pt x="21600" y="18639"/>
                        </a:cubicBezTo>
                        <a:lnTo>
                          <a:pt x="21600" y="2965"/>
                        </a:lnTo>
                        <a:cubicBezTo>
                          <a:pt x="21600" y="2095"/>
                          <a:pt x="21600" y="1572"/>
                          <a:pt x="21445" y="1224"/>
                        </a:cubicBezTo>
                        <a:cubicBezTo>
                          <a:pt x="21251" y="722"/>
                          <a:pt x="20827" y="328"/>
                          <a:pt x="20294" y="145"/>
                        </a:cubicBezTo>
                        <a:cubicBezTo>
                          <a:pt x="19924" y="0"/>
                          <a:pt x="19372" y="0"/>
                          <a:pt x="18447" y="0"/>
                        </a:cubicBezTo>
                        <a:lnTo>
                          <a:pt x="315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  <p:sp>
                <p:nvSpPr>
                  <p:cNvPr id="1258" name="Shape"/>
                  <p:cNvSpPr/>
                  <p:nvPr/>
                </p:nvSpPr>
                <p:spPr>
                  <a:xfrm rot="10800000">
                    <a:off x="1058" y="1601787"/>
                    <a:ext cx="521494" cy="5214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9551"/>
                        </a:lnTo>
                        <a:cubicBezTo>
                          <a:pt x="0" y="13090"/>
                          <a:pt x="1" y="15203"/>
                          <a:pt x="592" y="16619"/>
                        </a:cubicBezTo>
                        <a:cubicBezTo>
                          <a:pt x="1335" y="18660"/>
                          <a:pt x="2940" y="20265"/>
                          <a:pt x="4981" y="21008"/>
                        </a:cubicBezTo>
                        <a:cubicBezTo>
                          <a:pt x="6397" y="21599"/>
                          <a:pt x="8526" y="21600"/>
                          <a:pt x="12066" y="21600"/>
                        </a:cubicBez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D1C21">
                      <a:alpha val="11772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</p:grpSp>
            <p:sp>
              <p:nvSpPr>
                <p:cNvPr id="1260" name="Type your text here"/>
                <p:cNvSpPr txBox="1"/>
                <p:nvPr/>
              </p:nvSpPr>
              <p:spPr>
                <a:xfrm>
                  <a:off x="304872" y="899239"/>
                  <a:ext cx="1385611" cy="5950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>
                      <a:solidFill>
                        <a:srgbClr val="556A7C"/>
                      </a:solidFill>
                      <a:latin typeface="DM Sans Regular"/>
                      <a:ea typeface="DM Sans Regular"/>
                      <a:cs typeface="DM Sans Regular"/>
                      <a:sym typeface="DM Sans Regular"/>
                    </a:defRPr>
                  </a:lvl1pPr>
                </a:lstStyle>
                <a:p>
                  <a:r>
                    <a:rPr sz="800" dirty="0">
                      <a:solidFill>
                        <a:schemeClr val="tx2"/>
                      </a:solidFill>
                    </a:rPr>
                    <a:t>Type your text here</a:t>
                  </a:r>
                </a:p>
              </p:txBody>
            </p:sp>
            <p:sp>
              <p:nvSpPr>
                <p:cNvPr id="1261" name="Title Text"/>
                <p:cNvSpPr txBox="1"/>
                <p:nvPr/>
              </p:nvSpPr>
              <p:spPr>
                <a:xfrm>
                  <a:off x="173954" y="495028"/>
                  <a:ext cx="1647446" cy="34881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 cap="all">
                      <a:solidFill>
                        <a:srgbClr val="1D1C21"/>
                      </a:solidFill>
                      <a:latin typeface="DM Sans Medium"/>
                      <a:ea typeface="DM Sans Medium"/>
                      <a:cs typeface="DM Sans Medium"/>
                      <a:sym typeface="DM Sans Medium"/>
                    </a:defRPr>
                  </a:lvl1pPr>
                </a:lstStyle>
                <a:p>
                  <a:r>
                    <a:rPr sz="800">
                      <a:solidFill>
                        <a:schemeClr val="tx1"/>
                      </a:solidFill>
                    </a:rPr>
                    <a:t>Title Text</a:t>
                  </a:r>
                </a:p>
              </p:txBody>
            </p:sp>
          </p:grpSp>
          <p:sp>
            <p:nvSpPr>
              <p:cNvPr id="1263" name="Graphic 4"/>
              <p:cNvSpPr/>
              <p:nvPr/>
            </p:nvSpPr>
            <p:spPr>
              <a:xfrm>
                <a:off x="163074" y="167688"/>
                <a:ext cx="315812" cy="315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277" extrusionOk="0">
                    <a:moveTo>
                      <a:pt x="11622" y="675"/>
                    </a:moveTo>
                    <a:cubicBezTo>
                      <a:pt x="12496" y="-198"/>
                      <a:pt x="13946" y="-252"/>
                      <a:pt x="14894" y="675"/>
                    </a:cubicBezTo>
                    <a:lnTo>
                      <a:pt x="20620" y="6396"/>
                    </a:lnTo>
                    <a:cubicBezTo>
                      <a:pt x="21523" y="7299"/>
                      <a:pt x="21523" y="8763"/>
                      <a:pt x="20620" y="9666"/>
                    </a:cubicBezTo>
                    <a:cubicBezTo>
                      <a:pt x="19746" y="10538"/>
                      <a:pt x="18296" y="10602"/>
                      <a:pt x="17348" y="9666"/>
                    </a:cubicBezTo>
                    <a:lnTo>
                      <a:pt x="16939" y="9257"/>
                    </a:lnTo>
                    <a:lnTo>
                      <a:pt x="13525" y="12668"/>
                    </a:lnTo>
                    <a:cubicBezTo>
                      <a:pt x="14555" y="15454"/>
                      <a:pt x="13865" y="18892"/>
                      <a:pt x="11622" y="21109"/>
                    </a:cubicBezTo>
                    <a:cubicBezTo>
                      <a:pt x="11380" y="21348"/>
                      <a:pt x="11008" y="21317"/>
                      <a:pt x="10805" y="21109"/>
                    </a:cubicBezTo>
                    <a:lnTo>
                      <a:pt x="5897" y="16204"/>
                    </a:lnTo>
                    <a:lnTo>
                      <a:pt x="2216" y="19883"/>
                    </a:lnTo>
                    <a:cubicBezTo>
                      <a:pt x="1991" y="20108"/>
                      <a:pt x="1624" y="20108"/>
                      <a:pt x="1398" y="19883"/>
                    </a:cubicBezTo>
                    <a:cubicBezTo>
                      <a:pt x="1190" y="19674"/>
                      <a:pt x="1153" y="19312"/>
                      <a:pt x="1398" y="19065"/>
                    </a:cubicBezTo>
                    <a:lnTo>
                      <a:pt x="5079" y="15387"/>
                    </a:lnTo>
                    <a:lnTo>
                      <a:pt x="172" y="10483"/>
                    </a:lnTo>
                    <a:cubicBezTo>
                      <a:pt x="-37" y="10275"/>
                      <a:pt x="-77" y="9914"/>
                      <a:pt x="172" y="9666"/>
                    </a:cubicBezTo>
                    <a:cubicBezTo>
                      <a:pt x="2360" y="7479"/>
                      <a:pt x="5684" y="6696"/>
                      <a:pt x="8617" y="7764"/>
                    </a:cubicBezTo>
                    <a:lnTo>
                      <a:pt x="12031" y="4352"/>
                    </a:lnTo>
                    <a:lnTo>
                      <a:pt x="11622" y="3944"/>
                    </a:lnTo>
                    <a:cubicBezTo>
                      <a:pt x="10690" y="3008"/>
                      <a:pt x="10749" y="1547"/>
                      <a:pt x="11622" y="675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60" tIns="22860" rIns="22860" bIns="22860" numCol="1" anchor="ctr">
                <a:noAutofit/>
              </a:bodyPr>
              <a:lstStyle/>
              <a:p>
                <a:pPr defTabSz="457200">
                  <a:defRPr sz="1800" b="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</p:grpSp>
        <p:grpSp>
          <p:nvGrpSpPr>
            <p:cNvPr id="1272" name="Group"/>
            <p:cNvGrpSpPr/>
            <p:nvPr/>
          </p:nvGrpSpPr>
          <p:grpSpPr>
            <a:xfrm>
              <a:off x="9351858" y="2621462"/>
              <a:ext cx="1995490" cy="2123284"/>
              <a:chOff x="0" y="0"/>
              <a:chExt cx="1995489" cy="2123283"/>
            </a:xfrm>
          </p:grpSpPr>
          <p:grpSp>
            <p:nvGrpSpPr>
              <p:cNvPr id="1270" name="Group"/>
              <p:cNvGrpSpPr/>
              <p:nvPr/>
            </p:nvGrpSpPr>
            <p:grpSpPr>
              <a:xfrm>
                <a:off x="0" y="0"/>
                <a:ext cx="1995489" cy="2123283"/>
                <a:chOff x="0" y="0"/>
                <a:chExt cx="1995488" cy="2123282"/>
              </a:xfrm>
            </p:grpSpPr>
            <p:grpSp>
              <p:nvGrpSpPr>
                <p:cNvPr id="1267" name="Group"/>
                <p:cNvGrpSpPr/>
                <p:nvPr/>
              </p:nvGrpSpPr>
              <p:grpSpPr>
                <a:xfrm>
                  <a:off x="0" y="0"/>
                  <a:ext cx="1995488" cy="2123282"/>
                  <a:chOff x="0" y="0"/>
                  <a:chExt cx="1995487" cy="2123281"/>
                </a:xfrm>
              </p:grpSpPr>
              <p:sp>
                <p:nvSpPr>
                  <p:cNvPr id="1265" name="Shape"/>
                  <p:cNvSpPr/>
                  <p:nvPr/>
                </p:nvSpPr>
                <p:spPr>
                  <a:xfrm>
                    <a:off x="0" y="0"/>
                    <a:ext cx="1995488" cy="212209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153" y="0"/>
                        </a:moveTo>
                        <a:cubicBezTo>
                          <a:pt x="2228" y="0"/>
                          <a:pt x="1672" y="0"/>
                          <a:pt x="1302" y="145"/>
                        </a:cubicBezTo>
                        <a:cubicBezTo>
                          <a:pt x="768" y="328"/>
                          <a:pt x="349" y="722"/>
                          <a:pt x="155" y="1224"/>
                        </a:cubicBezTo>
                        <a:cubicBezTo>
                          <a:pt x="0" y="1572"/>
                          <a:pt x="0" y="2095"/>
                          <a:pt x="0" y="2965"/>
                        </a:cubicBezTo>
                        <a:lnTo>
                          <a:pt x="0" y="16292"/>
                        </a:lnTo>
                        <a:lnTo>
                          <a:pt x="5645" y="21600"/>
                        </a:lnTo>
                        <a:lnTo>
                          <a:pt x="18447" y="21600"/>
                        </a:lnTo>
                        <a:cubicBezTo>
                          <a:pt x="19372" y="21600"/>
                          <a:pt x="19924" y="21600"/>
                          <a:pt x="20294" y="21455"/>
                        </a:cubicBezTo>
                        <a:cubicBezTo>
                          <a:pt x="20827" y="21272"/>
                          <a:pt x="21251" y="20878"/>
                          <a:pt x="21445" y="20376"/>
                        </a:cubicBezTo>
                        <a:cubicBezTo>
                          <a:pt x="21600" y="20028"/>
                          <a:pt x="21600" y="19509"/>
                          <a:pt x="21600" y="18639"/>
                        </a:cubicBezTo>
                        <a:lnTo>
                          <a:pt x="21600" y="2965"/>
                        </a:lnTo>
                        <a:cubicBezTo>
                          <a:pt x="21600" y="2095"/>
                          <a:pt x="21600" y="1572"/>
                          <a:pt x="21445" y="1224"/>
                        </a:cubicBezTo>
                        <a:cubicBezTo>
                          <a:pt x="21251" y="722"/>
                          <a:pt x="20827" y="328"/>
                          <a:pt x="20294" y="145"/>
                        </a:cubicBezTo>
                        <a:cubicBezTo>
                          <a:pt x="19924" y="0"/>
                          <a:pt x="19372" y="0"/>
                          <a:pt x="18447" y="0"/>
                        </a:cubicBezTo>
                        <a:lnTo>
                          <a:pt x="315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  <p:sp>
                <p:nvSpPr>
                  <p:cNvPr id="1266" name="Shape"/>
                  <p:cNvSpPr/>
                  <p:nvPr/>
                </p:nvSpPr>
                <p:spPr>
                  <a:xfrm rot="10800000">
                    <a:off x="1058" y="1601787"/>
                    <a:ext cx="521494" cy="5214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9551"/>
                        </a:lnTo>
                        <a:cubicBezTo>
                          <a:pt x="0" y="13090"/>
                          <a:pt x="1" y="15203"/>
                          <a:pt x="592" y="16619"/>
                        </a:cubicBezTo>
                        <a:cubicBezTo>
                          <a:pt x="1335" y="18660"/>
                          <a:pt x="2940" y="20265"/>
                          <a:pt x="4981" y="21008"/>
                        </a:cubicBezTo>
                        <a:cubicBezTo>
                          <a:pt x="6397" y="21599"/>
                          <a:pt x="8526" y="21600"/>
                          <a:pt x="12066" y="21600"/>
                        </a:cubicBez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D1C21">
                      <a:alpha val="11772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</p:grpSp>
            <p:sp>
              <p:nvSpPr>
                <p:cNvPr id="1268" name="Type your text here"/>
                <p:cNvSpPr txBox="1"/>
                <p:nvPr/>
              </p:nvSpPr>
              <p:spPr>
                <a:xfrm>
                  <a:off x="304872" y="899239"/>
                  <a:ext cx="1385611" cy="5950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>
                      <a:solidFill>
                        <a:srgbClr val="556A7C"/>
                      </a:solidFill>
                      <a:latin typeface="DM Sans Regular"/>
                      <a:ea typeface="DM Sans Regular"/>
                      <a:cs typeface="DM Sans Regular"/>
                      <a:sym typeface="DM Sans Regular"/>
                    </a:defRPr>
                  </a:lvl1pPr>
                </a:lstStyle>
                <a:p>
                  <a:r>
                    <a:rPr sz="800" dirty="0">
                      <a:solidFill>
                        <a:schemeClr val="tx2"/>
                      </a:solidFill>
                    </a:rPr>
                    <a:t>Type your text here</a:t>
                  </a:r>
                </a:p>
              </p:txBody>
            </p:sp>
            <p:sp>
              <p:nvSpPr>
                <p:cNvPr id="1269" name="Title Text"/>
                <p:cNvSpPr txBox="1"/>
                <p:nvPr/>
              </p:nvSpPr>
              <p:spPr>
                <a:xfrm>
                  <a:off x="173954" y="495028"/>
                  <a:ext cx="1647446" cy="34881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 cap="all">
                      <a:solidFill>
                        <a:srgbClr val="1D1C21"/>
                      </a:solidFill>
                      <a:latin typeface="DM Sans Medium"/>
                      <a:ea typeface="DM Sans Medium"/>
                      <a:cs typeface="DM Sans Medium"/>
                      <a:sym typeface="DM Sans Medium"/>
                    </a:defRPr>
                  </a:lvl1pPr>
                </a:lstStyle>
                <a:p>
                  <a:r>
                    <a:rPr sz="800">
                      <a:solidFill>
                        <a:schemeClr val="tx1"/>
                      </a:solidFill>
                    </a:rPr>
                    <a:t>Title Text</a:t>
                  </a:r>
                </a:p>
              </p:txBody>
            </p:sp>
          </p:grpSp>
          <p:sp>
            <p:nvSpPr>
              <p:cNvPr id="1271" name="Graphic 4"/>
              <p:cNvSpPr/>
              <p:nvPr/>
            </p:nvSpPr>
            <p:spPr>
              <a:xfrm>
                <a:off x="163074" y="167688"/>
                <a:ext cx="315812" cy="315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277" extrusionOk="0">
                    <a:moveTo>
                      <a:pt x="11622" y="675"/>
                    </a:moveTo>
                    <a:cubicBezTo>
                      <a:pt x="12496" y="-198"/>
                      <a:pt x="13946" y="-252"/>
                      <a:pt x="14894" y="675"/>
                    </a:cubicBezTo>
                    <a:lnTo>
                      <a:pt x="20620" y="6396"/>
                    </a:lnTo>
                    <a:cubicBezTo>
                      <a:pt x="21523" y="7299"/>
                      <a:pt x="21523" y="8763"/>
                      <a:pt x="20620" y="9666"/>
                    </a:cubicBezTo>
                    <a:cubicBezTo>
                      <a:pt x="19746" y="10538"/>
                      <a:pt x="18296" y="10602"/>
                      <a:pt x="17348" y="9666"/>
                    </a:cubicBezTo>
                    <a:lnTo>
                      <a:pt x="16939" y="9257"/>
                    </a:lnTo>
                    <a:lnTo>
                      <a:pt x="13525" y="12668"/>
                    </a:lnTo>
                    <a:cubicBezTo>
                      <a:pt x="14555" y="15454"/>
                      <a:pt x="13865" y="18892"/>
                      <a:pt x="11622" y="21109"/>
                    </a:cubicBezTo>
                    <a:cubicBezTo>
                      <a:pt x="11380" y="21348"/>
                      <a:pt x="11008" y="21317"/>
                      <a:pt x="10805" y="21109"/>
                    </a:cubicBezTo>
                    <a:lnTo>
                      <a:pt x="5897" y="16204"/>
                    </a:lnTo>
                    <a:lnTo>
                      <a:pt x="2216" y="19883"/>
                    </a:lnTo>
                    <a:cubicBezTo>
                      <a:pt x="1991" y="20108"/>
                      <a:pt x="1624" y="20108"/>
                      <a:pt x="1398" y="19883"/>
                    </a:cubicBezTo>
                    <a:cubicBezTo>
                      <a:pt x="1190" y="19674"/>
                      <a:pt x="1153" y="19312"/>
                      <a:pt x="1398" y="19065"/>
                    </a:cubicBezTo>
                    <a:lnTo>
                      <a:pt x="5079" y="15387"/>
                    </a:lnTo>
                    <a:lnTo>
                      <a:pt x="172" y="10483"/>
                    </a:lnTo>
                    <a:cubicBezTo>
                      <a:pt x="-37" y="10275"/>
                      <a:pt x="-77" y="9914"/>
                      <a:pt x="172" y="9666"/>
                    </a:cubicBezTo>
                    <a:cubicBezTo>
                      <a:pt x="2360" y="7479"/>
                      <a:pt x="5684" y="6696"/>
                      <a:pt x="8617" y="7764"/>
                    </a:cubicBezTo>
                    <a:lnTo>
                      <a:pt x="12031" y="4352"/>
                    </a:lnTo>
                    <a:lnTo>
                      <a:pt x="11622" y="3944"/>
                    </a:lnTo>
                    <a:cubicBezTo>
                      <a:pt x="10690" y="3008"/>
                      <a:pt x="10749" y="1547"/>
                      <a:pt x="11622" y="675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60" tIns="22860" rIns="22860" bIns="22860" numCol="1" anchor="ctr">
                <a:noAutofit/>
              </a:bodyPr>
              <a:lstStyle/>
              <a:p>
                <a:pPr defTabSz="764352">
                  <a:defRPr sz="5400" b="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2700"/>
              </a:p>
            </p:txBody>
          </p:sp>
        </p:grpSp>
        <p:grpSp>
          <p:nvGrpSpPr>
            <p:cNvPr id="1280" name="Group"/>
            <p:cNvGrpSpPr/>
            <p:nvPr/>
          </p:nvGrpSpPr>
          <p:grpSpPr>
            <a:xfrm>
              <a:off x="11371558" y="2621462"/>
              <a:ext cx="1995490" cy="2123284"/>
              <a:chOff x="0" y="0"/>
              <a:chExt cx="1995489" cy="2123283"/>
            </a:xfrm>
          </p:grpSpPr>
          <p:grpSp>
            <p:nvGrpSpPr>
              <p:cNvPr id="1278" name="Group"/>
              <p:cNvGrpSpPr/>
              <p:nvPr/>
            </p:nvGrpSpPr>
            <p:grpSpPr>
              <a:xfrm>
                <a:off x="0" y="0"/>
                <a:ext cx="1995489" cy="2123283"/>
                <a:chOff x="0" y="0"/>
                <a:chExt cx="1995488" cy="2123282"/>
              </a:xfrm>
            </p:grpSpPr>
            <p:grpSp>
              <p:nvGrpSpPr>
                <p:cNvPr id="1275" name="Group"/>
                <p:cNvGrpSpPr/>
                <p:nvPr/>
              </p:nvGrpSpPr>
              <p:grpSpPr>
                <a:xfrm>
                  <a:off x="0" y="0"/>
                  <a:ext cx="1995488" cy="2123282"/>
                  <a:chOff x="0" y="0"/>
                  <a:chExt cx="1995487" cy="2123281"/>
                </a:xfrm>
              </p:grpSpPr>
              <p:sp>
                <p:nvSpPr>
                  <p:cNvPr id="1273" name="Shape"/>
                  <p:cNvSpPr/>
                  <p:nvPr/>
                </p:nvSpPr>
                <p:spPr>
                  <a:xfrm>
                    <a:off x="0" y="0"/>
                    <a:ext cx="1995488" cy="212209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153" y="0"/>
                        </a:moveTo>
                        <a:cubicBezTo>
                          <a:pt x="2228" y="0"/>
                          <a:pt x="1672" y="0"/>
                          <a:pt x="1302" y="145"/>
                        </a:cubicBezTo>
                        <a:cubicBezTo>
                          <a:pt x="768" y="328"/>
                          <a:pt x="349" y="722"/>
                          <a:pt x="155" y="1224"/>
                        </a:cubicBezTo>
                        <a:cubicBezTo>
                          <a:pt x="0" y="1572"/>
                          <a:pt x="0" y="2095"/>
                          <a:pt x="0" y="2965"/>
                        </a:cubicBezTo>
                        <a:lnTo>
                          <a:pt x="0" y="16292"/>
                        </a:lnTo>
                        <a:lnTo>
                          <a:pt x="5645" y="21600"/>
                        </a:lnTo>
                        <a:lnTo>
                          <a:pt x="18447" y="21600"/>
                        </a:lnTo>
                        <a:cubicBezTo>
                          <a:pt x="19372" y="21600"/>
                          <a:pt x="19924" y="21600"/>
                          <a:pt x="20294" y="21455"/>
                        </a:cubicBezTo>
                        <a:cubicBezTo>
                          <a:pt x="20827" y="21272"/>
                          <a:pt x="21251" y="20878"/>
                          <a:pt x="21445" y="20376"/>
                        </a:cubicBezTo>
                        <a:cubicBezTo>
                          <a:pt x="21600" y="20028"/>
                          <a:pt x="21600" y="19509"/>
                          <a:pt x="21600" y="18639"/>
                        </a:cubicBezTo>
                        <a:lnTo>
                          <a:pt x="21600" y="2965"/>
                        </a:lnTo>
                        <a:cubicBezTo>
                          <a:pt x="21600" y="2095"/>
                          <a:pt x="21600" y="1572"/>
                          <a:pt x="21445" y="1224"/>
                        </a:cubicBezTo>
                        <a:cubicBezTo>
                          <a:pt x="21251" y="722"/>
                          <a:pt x="20827" y="328"/>
                          <a:pt x="20294" y="145"/>
                        </a:cubicBezTo>
                        <a:cubicBezTo>
                          <a:pt x="19924" y="0"/>
                          <a:pt x="19372" y="0"/>
                          <a:pt x="18447" y="0"/>
                        </a:cubicBezTo>
                        <a:lnTo>
                          <a:pt x="315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  <p:sp>
                <p:nvSpPr>
                  <p:cNvPr id="1274" name="Shape"/>
                  <p:cNvSpPr/>
                  <p:nvPr/>
                </p:nvSpPr>
                <p:spPr>
                  <a:xfrm rot="10800000">
                    <a:off x="1058" y="1601787"/>
                    <a:ext cx="521494" cy="5214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9551"/>
                        </a:lnTo>
                        <a:cubicBezTo>
                          <a:pt x="0" y="13090"/>
                          <a:pt x="1" y="15203"/>
                          <a:pt x="592" y="16619"/>
                        </a:cubicBezTo>
                        <a:cubicBezTo>
                          <a:pt x="1335" y="18660"/>
                          <a:pt x="2940" y="20265"/>
                          <a:pt x="4981" y="21008"/>
                        </a:cubicBezTo>
                        <a:cubicBezTo>
                          <a:pt x="6397" y="21599"/>
                          <a:pt x="8526" y="21600"/>
                          <a:pt x="12066" y="21600"/>
                        </a:cubicBez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D1C21">
                      <a:alpha val="11772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</p:grpSp>
            <p:sp>
              <p:nvSpPr>
                <p:cNvPr id="1276" name="Type your text here"/>
                <p:cNvSpPr txBox="1"/>
                <p:nvPr/>
              </p:nvSpPr>
              <p:spPr>
                <a:xfrm>
                  <a:off x="304872" y="899239"/>
                  <a:ext cx="1385611" cy="5950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>
                      <a:solidFill>
                        <a:srgbClr val="556A7C"/>
                      </a:solidFill>
                      <a:latin typeface="DM Sans Regular"/>
                      <a:ea typeface="DM Sans Regular"/>
                      <a:cs typeface="DM Sans Regular"/>
                      <a:sym typeface="DM Sans Regular"/>
                    </a:defRPr>
                  </a:lvl1pPr>
                </a:lstStyle>
                <a:p>
                  <a:r>
                    <a:rPr sz="800">
                      <a:solidFill>
                        <a:schemeClr val="tx2"/>
                      </a:solidFill>
                    </a:rPr>
                    <a:t>Type your text here</a:t>
                  </a:r>
                </a:p>
              </p:txBody>
            </p:sp>
            <p:sp>
              <p:nvSpPr>
                <p:cNvPr id="1277" name="Title Text"/>
                <p:cNvSpPr txBox="1"/>
                <p:nvPr/>
              </p:nvSpPr>
              <p:spPr>
                <a:xfrm>
                  <a:off x="173954" y="495028"/>
                  <a:ext cx="1647446" cy="34881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 cap="all">
                      <a:solidFill>
                        <a:srgbClr val="1D1C21"/>
                      </a:solidFill>
                      <a:latin typeface="DM Sans Medium"/>
                      <a:ea typeface="DM Sans Medium"/>
                      <a:cs typeface="DM Sans Medium"/>
                      <a:sym typeface="DM Sans Medium"/>
                    </a:defRPr>
                  </a:lvl1pPr>
                </a:lstStyle>
                <a:p>
                  <a:r>
                    <a:rPr sz="800">
                      <a:solidFill>
                        <a:schemeClr val="tx1"/>
                      </a:solidFill>
                    </a:rPr>
                    <a:t>Title Text</a:t>
                  </a:r>
                </a:p>
              </p:txBody>
            </p:sp>
          </p:grpSp>
          <p:sp>
            <p:nvSpPr>
              <p:cNvPr id="1279" name="Graphic 4"/>
              <p:cNvSpPr/>
              <p:nvPr/>
            </p:nvSpPr>
            <p:spPr>
              <a:xfrm>
                <a:off x="163074" y="167688"/>
                <a:ext cx="315812" cy="315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277" extrusionOk="0">
                    <a:moveTo>
                      <a:pt x="11622" y="675"/>
                    </a:moveTo>
                    <a:cubicBezTo>
                      <a:pt x="12496" y="-198"/>
                      <a:pt x="13946" y="-252"/>
                      <a:pt x="14894" y="675"/>
                    </a:cubicBezTo>
                    <a:lnTo>
                      <a:pt x="20620" y="6396"/>
                    </a:lnTo>
                    <a:cubicBezTo>
                      <a:pt x="21523" y="7299"/>
                      <a:pt x="21523" y="8763"/>
                      <a:pt x="20620" y="9666"/>
                    </a:cubicBezTo>
                    <a:cubicBezTo>
                      <a:pt x="19746" y="10538"/>
                      <a:pt x="18296" y="10602"/>
                      <a:pt x="17348" y="9666"/>
                    </a:cubicBezTo>
                    <a:lnTo>
                      <a:pt x="16939" y="9257"/>
                    </a:lnTo>
                    <a:lnTo>
                      <a:pt x="13525" y="12668"/>
                    </a:lnTo>
                    <a:cubicBezTo>
                      <a:pt x="14555" y="15454"/>
                      <a:pt x="13865" y="18892"/>
                      <a:pt x="11622" y="21109"/>
                    </a:cubicBezTo>
                    <a:cubicBezTo>
                      <a:pt x="11380" y="21348"/>
                      <a:pt x="11008" y="21317"/>
                      <a:pt x="10805" y="21109"/>
                    </a:cubicBezTo>
                    <a:lnTo>
                      <a:pt x="5897" y="16204"/>
                    </a:lnTo>
                    <a:lnTo>
                      <a:pt x="2216" y="19883"/>
                    </a:lnTo>
                    <a:cubicBezTo>
                      <a:pt x="1991" y="20108"/>
                      <a:pt x="1624" y="20108"/>
                      <a:pt x="1398" y="19883"/>
                    </a:cubicBezTo>
                    <a:cubicBezTo>
                      <a:pt x="1190" y="19674"/>
                      <a:pt x="1153" y="19312"/>
                      <a:pt x="1398" y="19065"/>
                    </a:cubicBezTo>
                    <a:lnTo>
                      <a:pt x="5079" y="15387"/>
                    </a:lnTo>
                    <a:lnTo>
                      <a:pt x="172" y="10483"/>
                    </a:lnTo>
                    <a:cubicBezTo>
                      <a:pt x="-37" y="10275"/>
                      <a:pt x="-77" y="9914"/>
                      <a:pt x="172" y="9666"/>
                    </a:cubicBezTo>
                    <a:cubicBezTo>
                      <a:pt x="2360" y="7479"/>
                      <a:pt x="5684" y="6696"/>
                      <a:pt x="8617" y="7764"/>
                    </a:cubicBezTo>
                    <a:lnTo>
                      <a:pt x="12031" y="4352"/>
                    </a:lnTo>
                    <a:lnTo>
                      <a:pt x="11622" y="3944"/>
                    </a:lnTo>
                    <a:cubicBezTo>
                      <a:pt x="10690" y="3008"/>
                      <a:pt x="10749" y="1547"/>
                      <a:pt x="11622" y="675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60" tIns="22860" rIns="22860" bIns="22860" numCol="1" anchor="ctr">
                <a:noAutofit/>
              </a:bodyPr>
              <a:lstStyle/>
              <a:p>
                <a:pPr defTabSz="764352">
                  <a:defRPr sz="5400" b="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2700"/>
              </a:p>
            </p:txBody>
          </p:sp>
        </p:grpSp>
        <p:grpSp>
          <p:nvGrpSpPr>
            <p:cNvPr id="1288" name="Group"/>
            <p:cNvGrpSpPr/>
            <p:nvPr/>
          </p:nvGrpSpPr>
          <p:grpSpPr>
            <a:xfrm>
              <a:off x="7330617" y="7606506"/>
              <a:ext cx="1995491" cy="2123285"/>
              <a:chOff x="0" y="0"/>
              <a:chExt cx="1995489" cy="2123283"/>
            </a:xfrm>
          </p:grpSpPr>
          <p:grpSp>
            <p:nvGrpSpPr>
              <p:cNvPr id="1286" name="Group"/>
              <p:cNvGrpSpPr/>
              <p:nvPr/>
            </p:nvGrpSpPr>
            <p:grpSpPr>
              <a:xfrm>
                <a:off x="0" y="0"/>
                <a:ext cx="1995489" cy="2123283"/>
                <a:chOff x="0" y="0"/>
                <a:chExt cx="1995488" cy="2123282"/>
              </a:xfrm>
            </p:grpSpPr>
            <p:grpSp>
              <p:nvGrpSpPr>
                <p:cNvPr id="1283" name="Group"/>
                <p:cNvGrpSpPr/>
                <p:nvPr/>
              </p:nvGrpSpPr>
              <p:grpSpPr>
                <a:xfrm>
                  <a:off x="0" y="0"/>
                  <a:ext cx="1995488" cy="2123282"/>
                  <a:chOff x="0" y="0"/>
                  <a:chExt cx="1995487" cy="2123281"/>
                </a:xfrm>
              </p:grpSpPr>
              <p:sp>
                <p:nvSpPr>
                  <p:cNvPr id="1281" name="Shape"/>
                  <p:cNvSpPr/>
                  <p:nvPr/>
                </p:nvSpPr>
                <p:spPr>
                  <a:xfrm>
                    <a:off x="0" y="0"/>
                    <a:ext cx="1995488" cy="212209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153" y="0"/>
                        </a:moveTo>
                        <a:cubicBezTo>
                          <a:pt x="2228" y="0"/>
                          <a:pt x="1672" y="0"/>
                          <a:pt x="1302" y="145"/>
                        </a:cubicBezTo>
                        <a:cubicBezTo>
                          <a:pt x="768" y="328"/>
                          <a:pt x="349" y="722"/>
                          <a:pt x="155" y="1224"/>
                        </a:cubicBezTo>
                        <a:cubicBezTo>
                          <a:pt x="0" y="1572"/>
                          <a:pt x="0" y="2095"/>
                          <a:pt x="0" y="2965"/>
                        </a:cubicBezTo>
                        <a:lnTo>
                          <a:pt x="0" y="16292"/>
                        </a:lnTo>
                        <a:lnTo>
                          <a:pt x="5645" y="21600"/>
                        </a:lnTo>
                        <a:lnTo>
                          <a:pt x="18447" y="21600"/>
                        </a:lnTo>
                        <a:cubicBezTo>
                          <a:pt x="19372" y="21600"/>
                          <a:pt x="19924" y="21600"/>
                          <a:pt x="20294" y="21455"/>
                        </a:cubicBezTo>
                        <a:cubicBezTo>
                          <a:pt x="20827" y="21272"/>
                          <a:pt x="21251" y="20878"/>
                          <a:pt x="21445" y="20376"/>
                        </a:cubicBezTo>
                        <a:cubicBezTo>
                          <a:pt x="21600" y="20028"/>
                          <a:pt x="21600" y="19509"/>
                          <a:pt x="21600" y="18639"/>
                        </a:cubicBezTo>
                        <a:lnTo>
                          <a:pt x="21600" y="2965"/>
                        </a:lnTo>
                        <a:cubicBezTo>
                          <a:pt x="21600" y="2095"/>
                          <a:pt x="21600" y="1572"/>
                          <a:pt x="21445" y="1224"/>
                        </a:cubicBezTo>
                        <a:cubicBezTo>
                          <a:pt x="21251" y="722"/>
                          <a:pt x="20827" y="328"/>
                          <a:pt x="20294" y="145"/>
                        </a:cubicBezTo>
                        <a:cubicBezTo>
                          <a:pt x="19924" y="0"/>
                          <a:pt x="19372" y="0"/>
                          <a:pt x="18447" y="0"/>
                        </a:cubicBezTo>
                        <a:lnTo>
                          <a:pt x="315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  <p:sp>
                <p:nvSpPr>
                  <p:cNvPr id="1282" name="Shape"/>
                  <p:cNvSpPr/>
                  <p:nvPr/>
                </p:nvSpPr>
                <p:spPr>
                  <a:xfrm rot="10800000">
                    <a:off x="1058" y="1601787"/>
                    <a:ext cx="521494" cy="5214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9551"/>
                        </a:lnTo>
                        <a:cubicBezTo>
                          <a:pt x="0" y="13090"/>
                          <a:pt x="1" y="15203"/>
                          <a:pt x="592" y="16619"/>
                        </a:cubicBezTo>
                        <a:cubicBezTo>
                          <a:pt x="1335" y="18660"/>
                          <a:pt x="2940" y="20265"/>
                          <a:pt x="4981" y="21008"/>
                        </a:cubicBezTo>
                        <a:cubicBezTo>
                          <a:pt x="6397" y="21599"/>
                          <a:pt x="8526" y="21600"/>
                          <a:pt x="12066" y="21600"/>
                        </a:cubicBez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D1C21">
                      <a:alpha val="11772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</p:grpSp>
            <p:sp>
              <p:nvSpPr>
                <p:cNvPr id="1284" name="Type your text here"/>
                <p:cNvSpPr txBox="1"/>
                <p:nvPr/>
              </p:nvSpPr>
              <p:spPr>
                <a:xfrm>
                  <a:off x="304871" y="899240"/>
                  <a:ext cx="1385609" cy="5950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>
                      <a:solidFill>
                        <a:srgbClr val="556A7C"/>
                      </a:solidFill>
                      <a:latin typeface="DM Sans Regular"/>
                      <a:ea typeface="DM Sans Regular"/>
                      <a:cs typeface="DM Sans Regular"/>
                      <a:sym typeface="DM Sans Regular"/>
                    </a:defRPr>
                  </a:lvl1pPr>
                </a:lstStyle>
                <a:p>
                  <a:r>
                    <a:rPr sz="800">
                      <a:solidFill>
                        <a:schemeClr val="tx2"/>
                      </a:solidFill>
                    </a:rPr>
                    <a:t>Type your text here</a:t>
                  </a:r>
                </a:p>
              </p:txBody>
            </p:sp>
            <p:sp>
              <p:nvSpPr>
                <p:cNvPr id="1285" name="Title Text"/>
                <p:cNvSpPr txBox="1"/>
                <p:nvPr/>
              </p:nvSpPr>
              <p:spPr>
                <a:xfrm>
                  <a:off x="173954" y="495027"/>
                  <a:ext cx="1647447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 cap="all">
                      <a:solidFill>
                        <a:srgbClr val="1D1C21"/>
                      </a:solidFill>
                      <a:latin typeface="DM Sans Medium"/>
                      <a:ea typeface="DM Sans Medium"/>
                      <a:cs typeface="DM Sans Medium"/>
                      <a:sym typeface="DM Sans Medium"/>
                    </a:defRPr>
                  </a:lvl1pPr>
                </a:lstStyle>
                <a:p>
                  <a:r>
                    <a:rPr sz="800">
                      <a:solidFill>
                        <a:schemeClr val="tx1"/>
                      </a:solidFill>
                    </a:rPr>
                    <a:t>Title Text</a:t>
                  </a:r>
                </a:p>
              </p:txBody>
            </p:sp>
          </p:grpSp>
          <p:sp>
            <p:nvSpPr>
              <p:cNvPr id="1287" name="Graphic 4"/>
              <p:cNvSpPr/>
              <p:nvPr/>
            </p:nvSpPr>
            <p:spPr>
              <a:xfrm>
                <a:off x="163074" y="167688"/>
                <a:ext cx="315812" cy="315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277" extrusionOk="0">
                    <a:moveTo>
                      <a:pt x="11622" y="675"/>
                    </a:moveTo>
                    <a:cubicBezTo>
                      <a:pt x="12496" y="-198"/>
                      <a:pt x="13946" y="-252"/>
                      <a:pt x="14894" y="675"/>
                    </a:cubicBezTo>
                    <a:lnTo>
                      <a:pt x="20620" y="6396"/>
                    </a:lnTo>
                    <a:cubicBezTo>
                      <a:pt x="21523" y="7299"/>
                      <a:pt x="21523" y="8763"/>
                      <a:pt x="20620" y="9666"/>
                    </a:cubicBezTo>
                    <a:cubicBezTo>
                      <a:pt x="19746" y="10538"/>
                      <a:pt x="18296" y="10602"/>
                      <a:pt x="17348" y="9666"/>
                    </a:cubicBezTo>
                    <a:lnTo>
                      <a:pt x="16939" y="9257"/>
                    </a:lnTo>
                    <a:lnTo>
                      <a:pt x="13525" y="12668"/>
                    </a:lnTo>
                    <a:cubicBezTo>
                      <a:pt x="14555" y="15454"/>
                      <a:pt x="13865" y="18892"/>
                      <a:pt x="11622" y="21109"/>
                    </a:cubicBezTo>
                    <a:cubicBezTo>
                      <a:pt x="11380" y="21348"/>
                      <a:pt x="11008" y="21317"/>
                      <a:pt x="10805" y="21109"/>
                    </a:cubicBezTo>
                    <a:lnTo>
                      <a:pt x="5897" y="16204"/>
                    </a:lnTo>
                    <a:lnTo>
                      <a:pt x="2216" y="19883"/>
                    </a:lnTo>
                    <a:cubicBezTo>
                      <a:pt x="1991" y="20108"/>
                      <a:pt x="1624" y="20108"/>
                      <a:pt x="1398" y="19883"/>
                    </a:cubicBezTo>
                    <a:cubicBezTo>
                      <a:pt x="1190" y="19674"/>
                      <a:pt x="1153" y="19312"/>
                      <a:pt x="1398" y="19065"/>
                    </a:cubicBezTo>
                    <a:lnTo>
                      <a:pt x="5079" y="15387"/>
                    </a:lnTo>
                    <a:lnTo>
                      <a:pt x="172" y="10483"/>
                    </a:lnTo>
                    <a:cubicBezTo>
                      <a:pt x="-37" y="10275"/>
                      <a:pt x="-77" y="9914"/>
                      <a:pt x="172" y="9666"/>
                    </a:cubicBezTo>
                    <a:cubicBezTo>
                      <a:pt x="2360" y="7479"/>
                      <a:pt x="5684" y="6696"/>
                      <a:pt x="8617" y="7764"/>
                    </a:cubicBezTo>
                    <a:lnTo>
                      <a:pt x="12031" y="4352"/>
                    </a:lnTo>
                    <a:lnTo>
                      <a:pt x="11622" y="3944"/>
                    </a:lnTo>
                    <a:cubicBezTo>
                      <a:pt x="10690" y="3008"/>
                      <a:pt x="10749" y="1547"/>
                      <a:pt x="11622" y="675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60" tIns="22860" rIns="22860" bIns="22860" numCol="1" anchor="ctr">
                <a:noAutofit/>
              </a:bodyPr>
              <a:lstStyle/>
              <a:p>
                <a:pPr defTabSz="764352">
                  <a:defRPr sz="5400" b="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2700"/>
              </a:p>
            </p:txBody>
          </p:sp>
        </p:grpSp>
        <p:grpSp>
          <p:nvGrpSpPr>
            <p:cNvPr id="1296" name="Group"/>
            <p:cNvGrpSpPr/>
            <p:nvPr/>
          </p:nvGrpSpPr>
          <p:grpSpPr>
            <a:xfrm>
              <a:off x="9350318" y="7606506"/>
              <a:ext cx="1995491" cy="2123285"/>
              <a:chOff x="0" y="0"/>
              <a:chExt cx="1995489" cy="2123283"/>
            </a:xfrm>
          </p:grpSpPr>
          <p:grpSp>
            <p:nvGrpSpPr>
              <p:cNvPr id="1294" name="Group"/>
              <p:cNvGrpSpPr/>
              <p:nvPr/>
            </p:nvGrpSpPr>
            <p:grpSpPr>
              <a:xfrm>
                <a:off x="0" y="0"/>
                <a:ext cx="1995489" cy="2123283"/>
                <a:chOff x="0" y="0"/>
                <a:chExt cx="1995488" cy="2123282"/>
              </a:xfrm>
            </p:grpSpPr>
            <p:grpSp>
              <p:nvGrpSpPr>
                <p:cNvPr id="1291" name="Group"/>
                <p:cNvGrpSpPr/>
                <p:nvPr/>
              </p:nvGrpSpPr>
              <p:grpSpPr>
                <a:xfrm>
                  <a:off x="0" y="0"/>
                  <a:ext cx="1995488" cy="2123282"/>
                  <a:chOff x="0" y="0"/>
                  <a:chExt cx="1995487" cy="2123281"/>
                </a:xfrm>
              </p:grpSpPr>
              <p:sp>
                <p:nvSpPr>
                  <p:cNvPr id="1289" name="Shape"/>
                  <p:cNvSpPr/>
                  <p:nvPr/>
                </p:nvSpPr>
                <p:spPr>
                  <a:xfrm>
                    <a:off x="0" y="0"/>
                    <a:ext cx="1995488" cy="212209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153" y="0"/>
                        </a:moveTo>
                        <a:cubicBezTo>
                          <a:pt x="2228" y="0"/>
                          <a:pt x="1672" y="0"/>
                          <a:pt x="1302" y="145"/>
                        </a:cubicBezTo>
                        <a:cubicBezTo>
                          <a:pt x="768" y="328"/>
                          <a:pt x="349" y="722"/>
                          <a:pt x="155" y="1224"/>
                        </a:cubicBezTo>
                        <a:cubicBezTo>
                          <a:pt x="0" y="1572"/>
                          <a:pt x="0" y="2095"/>
                          <a:pt x="0" y="2965"/>
                        </a:cubicBezTo>
                        <a:lnTo>
                          <a:pt x="0" y="16292"/>
                        </a:lnTo>
                        <a:lnTo>
                          <a:pt x="5645" y="21600"/>
                        </a:lnTo>
                        <a:lnTo>
                          <a:pt x="18447" y="21600"/>
                        </a:lnTo>
                        <a:cubicBezTo>
                          <a:pt x="19372" y="21600"/>
                          <a:pt x="19924" y="21600"/>
                          <a:pt x="20294" y="21455"/>
                        </a:cubicBezTo>
                        <a:cubicBezTo>
                          <a:pt x="20827" y="21272"/>
                          <a:pt x="21251" y="20878"/>
                          <a:pt x="21445" y="20376"/>
                        </a:cubicBezTo>
                        <a:cubicBezTo>
                          <a:pt x="21600" y="20028"/>
                          <a:pt x="21600" y="19509"/>
                          <a:pt x="21600" y="18639"/>
                        </a:cubicBezTo>
                        <a:lnTo>
                          <a:pt x="21600" y="2965"/>
                        </a:lnTo>
                        <a:cubicBezTo>
                          <a:pt x="21600" y="2095"/>
                          <a:pt x="21600" y="1572"/>
                          <a:pt x="21445" y="1224"/>
                        </a:cubicBezTo>
                        <a:cubicBezTo>
                          <a:pt x="21251" y="722"/>
                          <a:pt x="20827" y="328"/>
                          <a:pt x="20294" y="145"/>
                        </a:cubicBezTo>
                        <a:cubicBezTo>
                          <a:pt x="19924" y="0"/>
                          <a:pt x="19372" y="0"/>
                          <a:pt x="18447" y="0"/>
                        </a:cubicBezTo>
                        <a:lnTo>
                          <a:pt x="315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  <p:sp>
                <p:nvSpPr>
                  <p:cNvPr id="1290" name="Shape"/>
                  <p:cNvSpPr/>
                  <p:nvPr/>
                </p:nvSpPr>
                <p:spPr>
                  <a:xfrm rot="10800000">
                    <a:off x="1058" y="1601787"/>
                    <a:ext cx="521494" cy="5214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9551"/>
                        </a:lnTo>
                        <a:cubicBezTo>
                          <a:pt x="0" y="13090"/>
                          <a:pt x="1" y="15203"/>
                          <a:pt x="592" y="16619"/>
                        </a:cubicBezTo>
                        <a:cubicBezTo>
                          <a:pt x="1335" y="18660"/>
                          <a:pt x="2940" y="20265"/>
                          <a:pt x="4981" y="21008"/>
                        </a:cubicBezTo>
                        <a:cubicBezTo>
                          <a:pt x="6397" y="21599"/>
                          <a:pt x="8526" y="21600"/>
                          <a:pt x="12066" y="21600"/>
                        </a:cubicBez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D1C21">
                      <a:alpha val="11772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</p:grpSp>
            <p:sp>
              <p:nvSpPr>
                <p:cNvPr id="1292" name="Type your text here"/>
                <p:cNvSpPr txBox="1"/>
                <p:nvPr/>
              </p:nvSpPr>
              <p:spPr>
                <a:xfrm>
                  <a:off x="304871" y="899240"/>
                  <a:ext cx="1385609" cy="5950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>
                      <a:solidFill>
                        <a:srgbClr val="556A7C"/>
                      </a:solidFill>
                      <a:latin typeface="DM Sans Regular"/>
                      <a:ea typeface="DM Sans Regular"/>
                      <a:cs typeface="DM Sans Regular"/>
                      <a:sym typeface="DM Sans Regular"/>
                    </a:defRPr>
                  </a:lvl1pPr>
                </a:lstStyle>
                <a:p>
                  <a:r>
                    <a:rPr sz="800">
                      <a:solidFill>
                        <a:schemeClr val="tx2"/>
                      </a:solidFill>
                    </a:rPr>
                    <a:t>Type your text here</a:t>
                  </a:r>
                </a:p>
              </p:txBody>
            </p:sp>
            <p:sp>
              <p:nvSpPr>
                <p:cNvPr id="1293" name="Title Text"/>
                <p:cNvSpPr txBox="1"/>
                <p:nvPr/>
              </p:nvSpPr>
              <p:spPr>
                <a:xfrm>
                  <a:off x="173954" y="495027"/>
                  <a:ext cx="1647447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 cap="all">
                      <a:solidFill>
                        <a:srgbClr val="1D1C21"/>
                      </a:solidFill>
                      <a:latin typeface="DM Sans Medium"/>
                      <a:ea typeface="DM Sans Medium"/>
                      <a:cs typeface="DM Sans Medium"/>
                      <a:sym typeface="DM Sans Medium"/>
                    </a:defRPr>
                  </a:lvl1pPr>
                </a:lstStyle>
                <a:p>
                  <a:r>
                    <a:rPr sz="800">
                      <a:solidFill>
                        <a:schemeClr val="tx1"/>
                      </a:solidFill>
                    </a:rPr>
                    <a:t>Title Text</a:t>
                  </a:r>
                </a:p>
              </p:txBody>
            </p:sp>
          </p:grpSp>
          <p:sp>
            <p:nvSpPr>
              <p:cNvPr id="1295" name="Graphic 4"/>
              <p:cNvSpPr/>
              <p:nvPr/>
            </p:nvSpPr>
            <p:spPr>
              <a:xfrm>
                <a:off x="163074" y="167688"/>
                <a:ext cx="315812" cy="315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277" extrusionOk="0">
                    <a:moveTo>
                      <a:pt x="11622" y="675"/>
                    </a:moveTo>
                    <a:cubicBezTo>
                      <a:pt x="12496" y="-198"/>
                      <a:pt x="13946" y="-252"/>
                      <a:pt x="14894" y="675"/>
                    </a:cubicBezTo>
                    <a:lnTo>
                      <a:pt x="20620" y="6396"/>
                    </a:lnTo>
                    <a:cubicBezTo>
                      <a:pt x="21523" y="7299"/>
                      <a:pt x="21523" y="8763"/>
                      <a:pt x="20620" y="9666"/>
                    </a:cubicBezTo>
                    <a:cubicBezTo>
                      <a:pt x="19746" y="10538"/>
                      <a:pt x="18296" y="10602"/>
                      <a:pt x="17348" y="9666"/>
                    </a:cubicBezTo>
                    <a:lnTo>
                      <a:pt x="16939" y="9257"/>
                    </a:lnTo>
                    <a:lnTo>
                      <a:pt x="13525" y="12668"/>
                    </a:lnTo>
                    <a:cubicBezTo>
                      <a:pt x="14555" y="15454"/>
                      <a:pt x="13865" y="18892"/>
                      <a:pt x="11622" y="21109"/>
                    </a:cubicBezTo>
                    <a:cubicBezTo>
                      <a:pt x="11380" y="21348"/>
                      <a:pt x="11008" y="21317"/>
                      <a:pt x="10805" y="21109"/>
                    </a:cubicBezTo>
                    <a:lnTo>
                      <a:pt x="5897" y="16204"/>
                    </a:lnTo>
                    <a:lnTo>
                      <a:pt x="2216" y="19883"/>
                    </a:lnTo>
                    <a:cubicBezTo>
                      <a:pt x="1991" y="20108"/>
                      <a:pt x="1624" y="20108"/>
                      <a:pt x="1398" y="19883"/>
                    </a:cubicBezTo>
                    <a:cubicBezTo>
                      <a:pt x="1190" y="19674"/>
                      <a:pt x="1153" y="19312"/>
                      <a:pt x="1398" y="19065"/>
                    </a:cubicBezTo>
                    <a:lnTo>
                      <a:pt x="5079" y="15387"/>
                    </a:lnTo>
                    <a:lnTo>
                      <a:pt x="172" y="10483"/>
                    </a:lnTo>
                    <a:cubicBezTo>
                      <a:pt x="-37" y="10275"/>
                      <a:pt x="-77" y="9914"/>
                      <a:pt x="172" y="9666"/>
                    </a:cubicBezTo>
                    <a:cubicBezTo>
                      <a:pt x="2360" y="7479"/>
                      <a:pt x="5684" y="6696"/>
                      <a:pt x="8617" y="7764"/>
                    </a:cubicBezTo>
                    <a:lnTo>
                      <a:pt x="12031" y="4352"/>
                    </a:lnTo>
                    <a:lnTo>
                      <a:pt x="11622" y="3944"/>
                    </a:lnTo>
                    <a:cubicBezTo>
                      <a:pt x="10690" y="3008"/>
                      <a:pt x="10749" y="1547"/>
                      <a:pt x="11622" y="675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60" tIns="22860" rIns="22860" bIns="22860" numCol="1" anchor="ctr">
                <a:noAutofit/>
              </a:bodyPr>
              <a:lstStyle/>
              <a:p>
                <a:pPr defTabSz="764352">
                  <a:defRPr sz="5400" b="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2700"/>
              </a:p>
            </p:txBody>
          </p:sp>
        </p:grpSp>
        <p:grpSp>
          <p:nvGrpSpPr>
            <p:cNvPr id="1304" name="Group"/>
            <p:cNvGrpSpPr/>
            <p:nvPr/>
          </p:nvGrpSpPr>
          <p:grpSpPr>
            <a:xfrm>
              <a:off x="11370018" y="5125633"/>
              <a:ext cx="1995491" cy="2123284"/>
              <a:chOff x="0" y="0"/>
              <a:chExt cx="1995489" cy="2123283"/>
            </a:xfrm>
          </p:grpSpPr>
          <p:grpSp>
            <p:nvGrpSpPr>
              <p:cNvPr id="1302" name="Group"/>
              <p:cNvGrpSpPr/>
              <p:nvPr/>
            </p:nvGrpSpPr>
            <p:grpSpPr>
              <a:xfrm>
                <a:off x="0" y="0"/>
                <a:ext cx="1995489" cy="2123283"/>
                <a:chOff x="0" y="0"/>
                <a:chExt cx="1995488" cy="2123282"/>
              </a:xfrm>
            </p:grpSpPr>
            <p:grpSp>
              <p:nvGrpSpPr>
                <p:cNvPr id="1299" name="Group"/>
                <p:cNvGrpSpPr/>
                <p:nvPr/>
              </p:nvGrpSpPr>
              <p:grpSpPr>
                <a:xfrm>
                  <a:off x="0" y="0"/>
                  <a:ext cx="1995488" cy="2123282"/>
                  <a:chOff x="0" y="0"/>
                  <a:chExt cx="1995487" cy="2123281"/>
                </a:xfrm>
              </p:grpSpPr>
              <p:sp>
                <p:nvSpPr>
                  <p:cNvPr id="1297" name="Shape"/>
                  <p:cNvSpPr/>
                  <p:nvPr/>
                </p:nvSpPr>
                <p:spPr>
                  <a:xfrm>
                    <a:off x="0" y="0"/>
                    <a:ext cx="1995488" cy="212209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153" y="0"/>
                        </a:moveTo>
                        <a:cubicBezTo>
                          <a:pt x="2228" y="0"/>
                          <a:pt x="1672" y="0"/>
                          <a:pt x="1302" y="145"/>
                        </a:cubicBezTo>
                        <a:cubicBezTo>
                          <a:pt x="768" y="328"/>
                          <a:pt x="349" y="722"/>
                          <a:pt x="155" y="1224"/>
                        </a:cubicBezTo>
                        <a:cubicBezTo>
                          <a:pt x="0" y="1572"/>
                          <a:pt x="0" y="2095"/>
                          <a:pt x="0" y="2965"/>
                        </a:cubicBezTo>
                        <a:lnTo>
                          <a:pt x="0" y="16292"/>
                        </a:lnTo>
                        <a:lnTo>
                          <a:pt x="5645" y="21600"/>
                        </a:lnTo>
                        <a:lnTo>
                          <a:pt x="18447" y="21600"/>
                        </a:lnTo>
                        <a:cubicBezTo>
                          <a:pt x="19372" y="21600"/>
                          <a:pt x="19924" y="21600"/>
                          <a:pt x="20294" y="21455"/>
                        </a:cubicBezTo>
                        <a:cubicBezTo>
                          <a:pt x="20827" y="21272"/>
                          <a:pt x="21251" y="20878"/>
                          <a:pt x="21445" y="20376"/>
                        </a:cubicBezTo>
                        <a:cubicBezTo>
                          <a:pt x="21600" y="20028"/>
                          <a:pt x="21600" y="19509"/>
                          <a:pt x="21600" y="18639"/>
                        </a:cubicBezTo>
                        <a:lnTo>
                          <a:pt x="21600" y="2965"/>
                        </a:lnTo>
                        <a:cubicBezTo>
                          <a:pt x="21600" y="2095"/>
                          <a:pt x="21600" y="1572"/>
                          <a:pt x="21445" y="1224"/>
                        </a:cubicBezTo>
                        <a:cubicBezTo>
                          <a:pt x="21251" y="722"/>
                          <a:pt x="20827" y="328"/>
                          <a:pt x="20294" y="145"/>
                        </a:cubicBezTo>
                        <a:cubicBezTo>
                          <a:pt x="19924" y="0"/>
                          <a:pt x="19372" y="0"/>
                          <a:pt x="18447" y="0"/>
                        </a:cubicBezTo>
                        <a:lnTo>
                          <a:pt x="315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  <p:sp>
                <p:nvSpPr>
                  <p:cNvPr id="1298" name="Shape"/>
                  <p:cNvSpPr/>
                  <p:nvPr/>
                </p:nvSpPr>
                <p:spPr>
                  <a:xfrm rot="10800000">
                    <a:off x="1058" y="1601787"/>
                    <a:ext cx="521494" cy="5214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9551"/>
                        </a:lnTo>
                        <a:cubicBezTo>
                          <a:pt x="0" y="13090"/>
                          <a:pt x="1" y="15203"/>
                          <a:pt x="592" y="16619"/>
                        </a:cubicBezTo>
                        <a:cubicBezTo>
                          <a:pt x="1335" y="18660"/>
                          <a:pt x="2940" y="20265"/>
                          <a:pt x="4981" y="21008"/>
                        </a:cubicBezTo>
                        <a:cubicBezTo>
                          <a:pt x="6397" y="21599"/>
                          <a:pt x="8526" y="21600"/>
                          <a:pt x="12066" y="21600"/>
                        </a:cubicBez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D1C21">
                      <a:alpha val="11772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</p:grpSp>
            <p:sp>
              <p:nvSpPr>
                <p:cNvPr id="1300" name="Type your text here"/>
                <p:cNvSpPr txBox="1"/>
                <p:nvPr/>
              </p:nvSpPr>
              <p:spPr>
                <a:xfrm>
                  <a:off x="304871" y="899239"/>
                  <a:ext cx="1385609" cy="5950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>
                      <a:solidFill>
                        <a:srgbClr val="556A7C"/>
                      </a:solidFill>
                      <a:latin typeface="DM Sans Regular"/>
                      <a:ea typeface="DM Sans Regular"/>
                      <a:cs typeface="DM Sans Regular"/>
                      <a:sym typeface="DM Sans Regular"/>
                    </a:defRPr>
                  </a:lvl1pPr>
                </a:lstStyle>
                <a:p>
                  <a:r>
                    <a:rPr sz="800">
                      <a:solidFill>
                        <a:schemeClr val="tx2"/>
                      </a:solidFill>
                    </a:rPr>
                    <a:t>Type your text here</a:t>
                  </a:r>
                </a:p>
              </p:txBody>
            </p:sp>
            <p:sp>
              <p:nvSpPr>
                <p:cNvPr id="1301" name="Title Text"/>
                <p:cNvSpPr txBox="1"/>
                <p:nvPr/>
              </p:nvSpPr>
              <p:spPr>
                <a:xfrm>
                  <a:off x="173954" y="495028"/>
                  <a:ext cx="1647447" cy="34881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 cap="all">
                      <a:solidFill>
                        <a:srgbClr val="1D1C21"/>
                      </a:solidFill>
                      <a:latin typeface="DM Sans Medium"/>
                      <a:ea typeface="DM Sans Medium"/>
                      <a:cs typeface="DM Sans Medium"/>
                      <a:sym typeface="DM Sans Medium"/>
                    </a:defRPr>
                  </a:lvl1pPr>
                </a:lstStyle>
                <a:p>
                  <a:r>
                    <a:rPr sz="800">
                      <a:solidFill>
                        <a:schemeClr val="tx1"/>
                      </a:solidFill>
                    </a:rPr>
                    <a:t>Title Text</a:t>
                  </a:r>
                </a:p>
              </p:txBody>
            </p:sp>
          </p:grpSp>
          <p:sp>
            <p:nvSpPr>
              <p:cNvPr id="1303" name="Graphic 4"/>
              <p:cNvSpPr/>
              <p:nvPr/>
            </p:nvSpPr>
            <p:spPr>
              <a:xfrm>
                <a:off x="163074" y="167688"/>
                <a:ext cx="315812" cy="315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277" extrusionOk="0">
                    <a:moveTo>
                      <a:pt x="11622" y="675"/>
                    </a:moveTo>
                    <a:cubicBezTo>
                      <a:pt x="12496" y="-198"/>
                      <a:pt x="13946" y="-252"/>
                      <a:pt x="14894" y="675"/>
                    </a:cubicBezTo>
                    <a:lnTo>
                      <a:pt x="20620" y="6396"/>
                    </a:lnTo>
                    <a:cubicBezTo>
                      <a:pt x="21523" y="7299"/>
                      <a:pt x="21523" y="8763"/>
                      <a:pt x="20620" y="9666"/>
                    </a:cubicBezTo>
                    <a:cubicBezTo>
                      <a:pt x="19746" y="10538"/>
                      <a:pt x="18296" y="10602"/>
                      <a:pt x="17348" y="9666"/>
                    </a:cubicBezTo>
                    <a:lnTo>
                      <a:pt x="16939" y="9257"/>
                    </a:lnTo>
                    <a:lnTo>
                      <a:pt x="13525" y="12668"/>
                    </a:lnTo>
                    <a:cubicBezTo>
                      <a:pt x="14555" y="15454"/>
                      <a:pt x="13865" y="18892"/>
                      <a:pt x="11622" y="21109"/>
                    </a:cubicBezTo>
                    <a:cubicBezTo>
                      <a:pt x="11380" y="21348"/>
                      <a:pt x="11008" y="21317"/>
                      <a:pt x="10805" y="21109"/>
                    </a:cubicBezTo>
                    <a:lnTo>
                      <a:pt x="5897" y="16204"/>
                    </a:lnTo>
                    <a:lnTo>
                      <a:pt x="2216" y="19883"/>
                    </a:lnTo>
                    <a:cubicBezTo>
                      <a:pt x="1991" y="20108"/>
                      <a:pt x="1624" y="20108"/>
                      <a:pt x="1398" y="19883"/>
                    </a:cubicBezTo>
                    <a:cubicBezTo>
                      <a:pt x="1190" y="19674"/>
                      <a:pt x="1153" y="19312"/>
                      <a:pt x="1398" y="19065"/>
                    </a:cubicBezTo>
                    <a:lnTo>
                      <a:pt x="5079" y="15387"/>
                    </a:lnTo>
                    <a:lnTo>
                      <a:pt x="172" y="10483"/>
                    </a:lnTo>
                    <a:cubicBezTo>
                      <a:pt x="-37" y="10275"/>
                      <a:pt x="-77" y="9914"/>
                      <a:pt x="172" y="9666"/>
                    </a:cubicBezTo>
                    <a:cubicBezTo>
                      <a:pt x="2360" y="7479"/>
                      <a:pt x="5684" y="6696"/>
                      <a:pt x="8617" y="7764"/>
                    </a:cubicBezTo>
                    <a:lnTo>
                      <a:pt x="12031" y="4352"/>
                    </a:lnTo>
                    <a:lnTo>
                      <a:pt x="11622" y="3944"/>
                    </a:lnTo>
                    <a:cubicBezTo>
                      <a:pt x="10690" y="3008"/>
                      <a:pt x="10749" y="1547"/>
                      <a:pt x="11622" y="675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60" tIns="22860" rIns="22860" bIns="22860" numCol="1" anchor="ctr">
                <a:noAutofit/>
              </a:bodyPr>
              <a:lstStyle/>
              <a:p>
                <a:pPr defTabSz="764352">
                  <a:defRPr sz="5400" b="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2700"/>
              </a:p>
            </p:txBody>
          </p:sp>
        </p:grpSp>
        <p:grpSp>
          <p:nvGrpSpPr>
            <p:cNvPr id="1312" name="Group"/>
            <p:cNvGrpSpPr/>
            <p:nvPr/>
          </p:nvGrpSpPr>
          <p:grpSpPr>
            <a:xfrm>
              <a:off x="15782363" y="2621462"/>
              <a:ext cx="1995490" cy="2123284"/>
              <a:chOff x="0" y="0"/>
              <a:chExt cx="1995489" cy="2123283"/>
            </a:xfrm>
          </p:grpSpPr>
          <p:grpSp>
            <p:nvGrpSpPr>
              <p:cNvPr id="1310" name="Group"/>
              <p:cNvGrpSpPr/>
              <p:nvPr/>
            </p:nvGrpSpPr>
            <p:grpSpPr>
              <a:xfrm>
                <a:off x="0" y="0"/>
                <a:ext cx="1995489" cy="2123283"/>
                <a:chOff x="0" y="0"/>
                <a:chExt cx="1995488" cy="2123282"/>
              </a:xfrm>
            </p:grpSpPr>
            <p:grpSp>
              <p:nvGrpSpPr>
                <p:cNvPr id="1307" name="Group"/>
                <p:cNvGrpSpPr/>
                <p:nvPr/>
              </p:nvGrpSpPr>
              <p:grpSpPr>
                <a:xfrm>
                  <a:off x="0" y="0"/>
                  <a:ext cx="1995488" cy="2123282"/>
                  <a:chOff x="0" y="0"/>
                  <a:chExt cx="1995487" cy="2123281"/>
                </a:xfrm>
              </p:grpSpPr>
              <p:sp>
                <p:nvSpPr>
                  <p:cNvPr id="1305" name="Shape"/>
                  <p:cNvSpPr/>
                  <p:nvPr/>
                </p:nvSpPr>
                <p:spPr>
                  <a:xfrm>
                    <a:off x="0" y="0"/>
                    <a:ext cx="1995488" cy="212209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153" y="0"/>
                        </a:moveTo>
                        <a:cubicBezTo>
                          <a:pt x="2228" y="0"/>
                          <a:pt x="1672" y="0"/>
                          <a:pt x="1302" y="145"/>
                        </a:cubicBezTo>
                        <a:cubicBezTo>
                          <a:pt x="768" y="328"/>
                          <a:pt x="349" y="722"/>
                          <a:pt x="155" y="1224"/>
                        </a:cubicBezTo>
                        <a:cubicBezTo>
                          <a:pt x="0" y="1572"/>
                          <a:pt x="0" y="2095"/>
                          <a:pt x="0" y="2965"/>
                        </a:cubicBezTo>
                        <a:lnTo>
                          <a:pt x="0" y="16292"/>
                        </a:lnTo>
                        <a:lnTo>
                          <a:pt x="5645" y="21600"/>
                        </a:lnTo>
                        <a:lnTo>
                          <a:pt x="18447" y="21600"/>
                        </a:lnTo>
                        <a:cubicBezTo>
                          <a:pt x="19372" y="21600"/>
                          <a:pt x="19924" y="21600"/>
                          <a:pt x="20294" y="21455"/>
                        </a:cubicBezTo>
                        <a:cubicBezTo>
                          <a:pt x="20827" y="21272"/>
                          <a:pt x="21251" y="20878"/>
                          <a:pt x="21445" y="20376"/>
                        </a:cubicBezTo>
                        <a:cubicBezTo>
                          <a:pt x="21600" y="20028"/>
                          <a:pt x="21600" y="19509"/>
                          <a:pt x="21600" y="18639"/>
                        </a:cubicBezTo>
                        <a:lnTo>
                          <a:pt x="21600" y="2965"/>
                        </a:lnTo>
                        <a:cubicBezTo>
                          <a:pt x="21600" y="2095"/>
                          <a:pt x="21600" y="1572"/>
                          <a:pt x="21445" y="1224"/>
                        </a:cubicBezTo>
                        <a:cubicBezTo>
                          <a:pt x="21251" y="722"/>
                          <a:pt x="20827" y="328"/>
                          <a:pt x="20294" y="145"/>
                        </a:cubicBezTo>
                        <a:cubicBezTo>
                          <a:pt x="19924" y="0"/>
                          <a:pt x="19372" y="0"/>
                          <a:pt x="18447" y="0"/>
                        </a:cubicBezTo>
                        <a:lnTo>
                          <a:pt x="315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  <p:sp>
                <p:nvSpPr>
                  <p:cNvPr id="1306" name="Shape"/>
                  <p:cNvSpPr/>
                  <p:nvPr/>
                </p:nvSpPr>
                <p:spPr>
                  <a:xfrm rot="10800000">
                    <a:off x="1058" y="1601787"/>
                    <a:ext cx="521494" cy="5214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9551"/>
                        </a:lnTo>
                        <a:cubicBezTo>
                          <a:pt x="0" y="13090"/>
                          <a:pt x="1" y="15203"/>
                          <a:pt x="592" y="16619"/>
                        </a:cubicBezTo>
                        <a:cubicBezTo>
                          <a:pt x="1335" y="18660"/>
                          <a:pt x="2940" y="20265"/>
                          <a:pt x="4981" y="21008"/>
                        </a:cubicBezTo>
                        <a:cubicBezTo>
                          <a:pt x="6397" y="21599"/>
                          <a:pt x="8526" y="21600"/>
                          <a:pt x="12066" y="21600"/>
                        </a:cubicBez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D1C21">
                      <a:alpha val="11772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</p:grpSp>
            <p:sp>
              <p:nvSpPr>
                <p:cNvPr id="1308" name="Type your text here"/>
                <p:cNvSpPr txBox="1"/>
                <p:nvPr/>
              </p:nvSpPr>
              <p:spPr>
                <a:xfrm>
                  <a:off x="304872" y="899239"/>
                  <a:ext cx="1385611" cy="5950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>
                      <a:solidFill>
                        <a:srgbClr val="556A7C"/>
                      </a:solidFill>
                      <a:latin typeface="DM Sans Regular"/>
                      <a:ea typeface="DM Sans Regular"/>
                      <a:cs typeface="DM Sans Regular"/>
                      <a:sym typeface="DM Sans Regular"/>
                    </a:defRPr>
                  </a:lvl1pPr>
                </a:lstStyle>
                <a:p>
                  <a:r>
                    <a:rPr sz="800" dirty="0">
                      <a:solidFill>
                        <a:schemeClr val="tx2"/>
                      </a:solidFill>
                    </a:rPr>
                    <a:t>Type your text here</a:t>
                  </a:r>
                </a:p>
              </p:txBody>
            </p:sp>
            <p:sp>
              <p:nvSpPr>
                <p:cNvPr id="1309" name="Title Text"/>
                <p:cNvSpPr txBox="1"/>
                <p:nvPr/>
              </p:nvSpPr>
              <p:spPr>
                <a:xfrm>
                  <a:off x="173954" y="495028"/>
                  <a:ext cx="1647446" cy="34881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 cap="all">
                      <a:solidFill>
                        <a:srgbClr val="1D1C21"/>
                      </a:solidFill>
                      <a:latin typeface="DM Sans Medium"/>
                      <a:ea typeface="DM Sans Medium"/>
                      <a:cs typeface="DM Sans Medium"/>
                      <a:sym typeface="DM Sans Medium"/>
                    </a:defRPr>
                  </a:lvl1pPr>
                </a:lstStyle>
                <a:p>
                  <a:r>
                    <a:rPr sz="800">
                      <a:solidFill>
                        <a:schemeClr val="tx1"/>
                      </a:solidFill>
                    </a:rPr>
                    <a:t>Title Text</a:t>
                  </a:r>
                </a:p>
              </p:txBody>
            </p:sp>
          </p:grpSp>
          <p:sp>
            <p:nvSpPr>
              <p:cNvPr id="1311" name="Graphic 4"/>
              <p:cNvSpPr/>
              <p:nvPr/>
            </p:nvSpPr>
            <p:spPr>
              <a:xfrm>
                <a:off x="163074" y="167688"/>
                <a:ext cx="315812" cy="315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277" extrusionOk="0">
                    <a:moveTo>
                      <a:pt x="11622" y="675"/>
                    </a:moveTo>
                    <a:cubicBezTo>
                      <a:pt x="12496" y="-198"/>
                      <a:pt x="13946" y="-252"/>
                      <a:pt x="14894" y="675"/>
                    </a:cubicBezTo>
                    <a:lnTo>
                      <a:pt x="20620" y="6396"/>
                    </a:lnTo>
                    <a:cubicBezTo>
                      <a:pt x="21523" y="7299"/>
                      <a:pt x="21523" y="8763"/>
                      <a:pt x="20620" y="9666"/>
                    </a:cubicBezTo>
                    <a:cubicBezTo>
                      <a:pt x="19746" y="10538"/>
                      <a:pt x="18296" y="10602"/>
                      <a:pt x="17348" y="9666"/>
                    </a:cubicBezTo>
                    <a:lnTo>
                      <a:pt x="16939" y="9257"/>
                    </a:lnTo>
                    <a:lnTo>
                      <a:pt x="13525" y="12668"/>
                    </a:lnTo>
                    <a:cubicBezTo>
                      <a:pt x="14555" y="15454"/>
                      <a:pt x="13865" y="18892"/>
                      <a:pt x="11622" y="21109"/>
                    </a:cubicBezTo>
                    <a:cubicBezTo>
                      <a:pt x="11380" y="21348"/>
                      <a:pt x="11008" y="21317"/>
                      <a:pt x="10805" y="21109"/>
                    </a:cubicBezTo>
                    <a:lnTo>
                      <a:pt x="5897" y="16204"/>
                    </a:lnTo>
                    <a:lnTo>
                      <a:pt x="2216" y="19883"/>
                    </a:lnTo>
                    <a:cubicBezTo>
                      <a:pt x="1991" y="20108"/>
                      <a:pt x="1624" y="20108"/>
                      <a:pt x="1398" y="19883"/>
                    </a:cubicBezTo>
                    <a:cubicBezTo>
                      <a:pt x="1190" y="19674"/>
                      <a:pt x="1153" y="19312"/>
                      <a:pt x="1398" y="19065"/>
                    </a:cubicBezTo>
                    <a:lnTo>
                      <a:pt x="5079" y="15387"/>
                    </a:lnTo>
                    <a:lnTo>
                      <a:pt x="172" y="10483"/>
                    </a:lnTo>
                    <a:cubicBezTo>
                      <a:pt x="-37" y="10275"/>
                      <a:pt x="-77" y="9914"/>
                      <a:pt x="172" y="9666"/>
                    </a:cubicBezTo>
                    <a:cubicBezTo>
                      <a:pt x="2360" y="7479"/>
                      <a:pt x="5684" y="6696"/>
                      <a:pt x="8617" y="7764"/>
                    </a:cubicBezTo>
                    <a:lnTo>
                      <a:pt x="12031" y="4352"/>
                    </a:lnTo>
                    <a:lnTo>
                      <a:pt x="11622" y="3944"/>
                    </a:lnTo>
                    <a:cubicBezTo>
                      <a:pt x="10690" y="3008"/>
                      <a:pt x="10749" y="1547"/>
                      <a:pt x="11622" y="675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60" tIns="22860" rIns="22860" bIns="22860" numCol="1" anchor="ctr">
                <a:noAutofit/>
              </a:bodyPr>
              <a:lstStyle/>
              <a:p>
                <a:pPr defTabSz="764352">
                  <a:defRPr sz="5400" b="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2700"/>
              </a:p>
            </p:txBody>
          </p:sp>
        </p:grpSp>
        <p:grpSp>
          <p:nvGrpSpPr>
            <p:cNvPr id="1320" name="Group"/>
            <p:cNvGrpSpPr/>
            <p:nvPr/>
          </p:nvGrpSpPr>
          <p:grpSpPr>
            <a:xfrm>
              <a:off x="17802063" y="2621462"/>
              <a:ext cx="1995490" cy="2123284"/>
              <a:chOff x="0" y="0"/>
              <a:chExt cx="1995489" cy="2123283"/>
            </a:xfrm>
          </p:grpSpPr>
          <p:grpSp>
            <p:nvGrpSpPr>
              <p:cNvPr id="1318" name="Group"/>
              <p:cNvGrpSpPr/>
              <p:nvPr/>
            </p:nvGrpSpPr>
            <p:grpSpPr>
              <a:xfrm>
                <a:off x="0" y="0"/>
                <a:ext cx="1995489" cy="2123283"/>
                <a:chOff x="0" y="0"/>
                <a:chExt cx="1995488" cy="2123282"/>
              </a:xfrm>
            </p:grpSpPr>
            <p:grpSp>
              <p:nvGrpSpPr>
                <p:cNvPr id="1315" name="Group"/>
                <p:cNvGrpSpPr/>
                <p:nvPr/>
              </p:nvGrpSpPr>
              <p:grpSpPr>
                <a:xfrm>
                  <a:off x="0" y="0"/>
                  <a:ext cx="1995488" cy="2123282"/>
                  <a:chOff x="0" y="0"/>
                  <a:chExt cx="1995487" cy="2123281"/>
                </a:xfrm>
              </p:grpSpPr>
              <p:sp>
                <p:nvSpPr>
                  <p:cNvPr id="1313" name="Shape"/>
                  <p:cNvSpPr/>
                  <p:nvPr/>
                </p:nvSpPr>
                <p:spPr>
                  <a:xfrm>
                    <a:off x="0" y="0"/>
                    <a:ext cx="1995488" cy="212209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153" y="0"/>
                        </a:moveTo>
                        <a:cubicBezTo>
                          <a:pt x="2228" y="0"/>
                          <a:pt x="1672" y="0"/>
                          <a:pt x="1302" y="145"/>
                        </a:cubicBezTo>
                        <a:cubicBezTo>
                          <a:pt x="768" y="328"/>
                          <a:pt x="349" y="722"/>
                          <a:pt x="155" y="1224"/>
                        </a:cubicBezTo>
                        <a:cubicBezTo>
                          <a:pt x="0" y="1572"/>
                          <a:pt x="0" y="2095"/>
                          <a:pt x="0" y="2965"/>
                        </a:cubicBezTo>
                        <a:lnTo>
                          <a:pt x="0" y="16292"/>
                        </a:lnTo>
                        <a:lnTo>
                          <a:pt x="5645" y="21600"/>
                        </a:lnTo>
                        <a:lnTo>
                          <a:pt x="18447" y="21600"/>
                        </a:lnTo>
                        <a:cubicBezTo>
                          <a:pt x="19372" y="21600"/>
                          <a:pt x="19924" y="21600"/>
                          <a:pt x="20294" y="21455"/>
                        </a:cubicBezTo>
                        <a:cubicBezTo>
                          <a:pt x="20827" y="21272"/>
                          <a:pt x="21251" y="20878"/>
                          <a:pt x="21445" y="20376"/>
                        </a:cubicBezTo>
                        <a:cubicBezTo>
                          <a:pt x="21600" y="20028"/>
                          <a:pt x="21600" y="19509"/>
                          <a:pt x="21600" y="18639"/>
                        </a:cubicBezTo>
                        <a:lnTo>
                          <a:pt x="21600" y="2965"/>
                        </a:lnTo>
                        <a:cubicBezTo>
                          <a:pt x="21600" y="2095"/>
                          <a:pt x="21600" y="1572"/>
                          <a:pt x="21445" y="1224"/>
                        </a:cubicBezTo>
                        <a:cubicBezTo>
                          <a:pt x="21251" y="722"/>
                          <a:pt x="20827" y="328"/>
                          <a:pt x="20294" y="145"/>
                        </a:cubicBezTo>
                        <a:cubicBezTo>
                          <a:pt x="19924" y="0"/>
                          <a:pt x="19372" y="0"/>
                          <a:pt x="18447" y="0"/>
                        </a:cubicBezTo>
                        <a:lnTo>
                          <a:pt x="315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  <p:sp>
                <p:nvSpPr>
                  <p:cNvPr id="1314" name="Shape"/>
                  <p:cNvSpPr/>
                  <p:nvPr/>
                </p:nvSpPr>
                <p:spPr>
                  <a:xfrm rot="10800000">
                    <a:off x="1058" y="1601787"/>
                    <a:ext cx="521494" cy="5214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9551"/>
                        </a:lnTo>
                        <a:cubicBezTo>
                          <a:pt x="0" y="13090"/>
                          <a:pt x="1" y="15203"/>
                          <a:pt x="592" y="16619"/>
                        </a:cubicBezTo>
                        <a:cubicBezTo>
                          <a:pt x="1335" y="18660"/>
                          <a:pt x="2940" y="20265"/>
                          <a:pt x="4981" y="21008"/>
                        </a:cubicBezTo>
                        <a:cubicBezTo>
                          <a:pt x="6397" y="21599"/>
                          <a:pt x="8526" y="21600"/>
                          <a:pt x="12066" y="21600"/>
                        </a:cubicBez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D1C21">
                      <a:alpha val="11772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</p:grpSp>
            <p:sp>
              <p:nvSpPr>
                <p:cNvPr id="1316" name="Type your text here"/>
                <p:cNvSpPr txBox="1"/>
                <p:nvPr/>
              </p:nvSpPr>
              <p:spPr>
                <a:xfrm>
                  <a:off x="304872" y="899239"/>
                  <a:ext cx="1385611" cy="5950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>
                      <a:solidFill>
                        <a:srgbClr val="556A7C"/>
                      </a:solidFill>
                      <a:latin typeface="DM Sans Regular"/>
                      <a:ea typeface="DM Sans Regular"/>
                      <a:cs typeface="DM Sans Regular"/>
                      <a:sym typeface="DM Sans Regular"/>
                    </a:defRPr>
                  </a:lvl1pPr>
                </a:lstStyle>
                <a:p>
                  <a:r>
                    <a:rPr sz="800">
                      <a:solidFill>
                        <a:schemeClr val="tx2"/>
                      </a:solidFill>
                    </a:rPr>
                    <a:t>Type your text here</a:t>
                  </a:r>
                </a:p>
              </p:txBody>
            </p:sp>
            <p:sp>
              <p:nvSpPr>
                <p:cNvPr id="1317" name="Title Text"/>
                <p:cNvSpPr txBox="1"/>
                <p:nvPr/>
              </p:nvSpPr>
              <p:spPr>
                <a:xfrm>
                  <a:off x="173954" y="495028"/>
                  <a:ext cx="1647446" cy="34881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 cap="all">
                      <a:solidFill>
                        <a:srgbClr val="1D1C21"/>
                      </a:solidFill>
                      <a:latin typeface="DM Sans Medium"/>
                      <a:ea typeface="DM Sans Medium"/>
                      <a:cs typeface="DM Sans Medium"/>
                      <a:sym typeface="DM Sans Medium"/>
                    </a:defRPr>
                  </a:lvl1pPr>
                </a:lstStyle>
                <a:p>
                  <a:r>
                    <a:rPr sz="800">
                      <a:solidFill>
                        <a:schemeClr val="tx1"/>
                      </a:solidFill>
                    </a:rPr>
                    <a:t>Title Text</a:t>
                  </a:r>
                </a:p>
              </p:txBody>
            </p:sp>
          </p:grpSp>
          <p:sp>
            <p:nvSpPr>
              <p:cNvPr id="1319" name="Graphic 4"/>
              <p:cNvSpPr/>
              <p:nvPr/>
            </p:nvSpPr>
            <p:spPr>
              <a:xfrm>
                <a:off x="163074" y="167688"/>
                <a:ext cx="315812" cy="315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277" extrusionOk="0">
                    <a:moveTo>
                      <a:pt x="11622" y="675"/>
                    </a:moveTo>
                    <a:cubicBezTo>
                      <a:pt x="12496" y="-198"/>
                      <a:pt x="13946" y="-252"/>
                      <a:pt x="14894" y="675"/>
                    </a:cubicBezTo>
                    <a:lnTo>
                      <a:pt x="20620" y="6396"/>
                    </a:lnTo>
                    <a:cubicBezTo>
                      <a:pt x="21523" y="7299"/>
                      <a:pt x="21523" y="8763"/>
                      <a:pt x="20620" y="9666"/>
                    </a:cubicBezTo>
                    <a:cubicBezTo>
                      <a:pt x="19746" y="10538"/>
                      <a:pt x="18296" y="10602"/>
                      <a:pt x="17348" y="9666"/>
                    </a:cubicBezTo>
                    <a:lnTo>
                      <a:pt x="16939" y="9257"/>
                    </a:lnTo>
                    <a:lnTo>
                      <a:pt x="13525" y="12668"/>
                    </a:lnTo>
                    <a:cubicBezTo>
                      <a:pt x="14555" y="15454"/>
                      <a:pt x="13865" y="18892"/>
                      <a:pt x="11622" y="21109"/>
                    </a:cubicBezTo>
                    <a:cubicBezTo>
                      <a:pt x="11380" y="21348"/>
                      <a:pt x="11008" y="21317"/>
                      <a:pt x="10805" y="21109"/>
                    </a:cubicBezTo>
                    <a:lnTo>
                      <a:pt x="5897" y="16204"/>
                    </a:lnTo>
                    <a:lnTo>
                      <a:pt x="2216" y="19883"/>
                    </a:lnTo>
                    <a:cubicBezTo>
                      <a:pt x="1991" y="20108"/>
                      <a:pt x="1624" y="20108"/>
                      <a:pt x="1398" y="19883"/>
                    </a:cubicBezTo>
                    <a:cubicBezTo>
                      <a:pt x="1190" y="19674"/>
                      <a:pt x="1153" y="19312"/>
                      <a:pt x="1398" y="19065"/>
                    </a:cubicBezTo>
                    <a:lnTo>
                      <a:pt x="5079" y="15387"/>
                    </a:lnTo>
                    <a:lnTo>
                      <a:pt x="172" y="10483"/>
                    </a:lnTo>
                    <a:cubicBezTo>
                      <a:pt x="-37" y="10275"/>
                      <a:pt x="-77" y="9914"/>
                      <a:pt x="172" y="9666"/>
                    </a:cubicBezTo>
                    <a:cubicBezTo>
                      <a:pt x="2360" y="7479"/>
                      <a:pt x="5684" y="6696"/>
                      <a:pt x="8617" y="7764"/>
                    </a:cubicBezTo>
                    <a:lnTo>
                      <a:pt x="12031" y="4352"/>
                    </a:lnTo>
                    <a:lnTo>
                      <a:pt x="11622" y="3944"/>
                    </a:lnTo>
                    <a:cubicBezTo>
                      <a:pt x="10690" y="3008"/>
                      <a:pt x="10749" y="1547"/>
                      <a:pt x="11622" y="675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60" tIns="22860" rIns="22860" bIns="22860" numCol="1" anchor="ctr">
                <a:noAutofit/>
              </a:bodyPr>
              <a:lstStyle/>
              <a:p>
                <a:pPr defTabSz="764352">
                  <a:defRPr sz="5400" b="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2700"/>
              </a:p>
            </p:txBody>
          </p:sp>
        </p:grpSp>
        <p:grpSp>
          <p:nvGrpSpPr>
            <p:cNvPr id="1328" name="Group"/>
            <p:cNvGrpSpPr/>
            <p:nvPr/>
          </p:nvGrpSpPr>
          <p:grpSpPr>
            <a:xfrm>
              <a:off x="13761123" y="7606506"/>
              <a:ext cx="1995491" cy="2123285"/>
              <a:chOff x="0" y="0"/>
              <a:chExt cx="1995489" cy="2123283"/>
            </a:xfrm>
          </p:grpSpPr>
          <p:grpSp>
            <p:nvGrpSpPr>
              <p:cNvPr id="1326" name="Group"/>
              <p:cNvGrpSpPr/>
              <p:nvPr/>
            </p:nvGrpSpPr>
            <p:grpSpPr>
              <a:xfrm>
                <a:off x="0" y="0"/>
                <a:ext cx="1995489" cy="2123283"/>
                <a:chOff x="0" y="0"/>
                <a:chExt cx="1995488" cy="2123282"/>
              </a:xfrm>
            </p:grpSpPr>
            <p:grpSp>
              <p:nvGrpSpPr>
                <p:cNvPr id="1323" name="Group"/>
                <p:cNvGrpSpPr/>
                <p:nvPr/>
              </p:nvGrpSpPr>
              <p:grpSpPr>
                <a:xfrm>
                  <a:off x="0" y="0"/>
                  <a:ext cx="1995488" cy="2123282"/>
                  <a:chOff x="0" y="0"/>
                  <a:chExt cx="1995487" cy="2123281"/>
                </a:xfrm>
              </p:grpSpPr>
              <p:sp>
                <p:nvSpPr>
                  <p:cNvPr id="1321" name="Shape"/>
                  <p:cNvSpPr/>
                  <p:nvPr/>
                </p:nvSpPr>
                <p:spPr>
                  <a:xfrm>
                    <a:off x="0" y="0"/>
                    <a:ext cx="1995488" cy="212209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153" y="0"/>
                        </a:moveTo>
                        <a:cubicBezTo>
                          <a:pt x="2228" y="0"/>
                          <a:pt x="1672" y="0"/>
                          <a:pt x="1302" y="145"/>
                        </a:cubicBezTo>
                        <a:cubicBezTo>
                          <a:pt x="768" y="328"/>
                          <a:pt x="349" y="722"/>
                          <a:pt x="155" y="1224"/>
                        </a:cubicBezTo>
                        <a:cubicBezTo>
                          <a:pt x="0" y="1572"/>
                          <a:pt x="0" y="2095"/>
                          <a:pt x="0" y="2965"/>
                        </a:cubicBezTo>
                        <a:lnTo>
                          <a:pt x="0" y="16292"/>
                        </a:lnTo>
                        <a:lnTo>
                          <a:pt x="5645" y="21600"/>
                        </a:lnTo>
                        <a:lnTo>
                          <a:pt x="18447" y="21600"/>
                        </a:lnTo>
                        <a:cubicBezTo>
                          <a:pt x="19372" y="21600"/>
                          <a:pt x="19924" y="21600"/>
                          <a:pt x="20294" y="21455"/>
                        </a:cubicBezTo>
                        <a:cubicBezTo>
                          <a:pt x="20827" y="21272"/>
                          <a:pt x="21251" y="20878"/>
                          <a:pt x="21445" y="20376"/>
                        </a:cubicBezTo>
                        <a:cubicBezTo>
                          <a:pt x="21600" y="20028"/>
                          <a:pt x="21600" y="19509"/>
                          <a:pt x="21600" y="18639"/>
                        </a:cubicBezTo>
                        <a:lnTo>
                          <a:pt x="21600" y="2965"/>
                        </a:lnTo>
                        <a:cubicBezTo>
                          <a:pt x="21600" y="2095"/>
                          <a:pt x="21600" y="1572"/>
                          <a:pt x="21445" y="1224"/>
                        </a:cubicBezTo>
                        <a:cubicBezTo>
                          <a:pt x="21251" y="722"/>
                          <a:pt x="20827" y="328"/>
                          <a:pt x="20294" y="145"/>
                        </a:cubicBezTo>
                        <a:cubicBezTo>
                          <a:pt x="19924" y="0"/>
                          <a:pt x="19372" y="0"/>
                          <a:pt x="18447" y="0"/>
                        </a:cubicBezTo>
                        <a:lnTo>
                          <a:pt x="315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  <p:sp>
                <p:nvSpPr>
                  <p:cNvPr id="1322" name="Shape"/>
                  <p:cNvSpPr/>
                  <p:nvPr/>
                </p:nvSpPr>
                <p:spPr>
                  <a:xfrm rot="10800000">
                    <a:off x="1058" y="1601787"/>
                    <a:ext cx="521494" cy="5214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9551"/>
                        </a:lnTo>
                        <a:cubicBezTo>
                          <a:pt x="0" y="13090"/>
                          <a:pt x="1" y="15203"/>
                          <a:pt x="592" y="16619"/>
                        </a:cubicBezTo>
                        <a:cubicBezTo>
                          <a:pt x="1335" y="18660"/>
                          <a:pt x="2940" y="20265"/>
                          <a:pt x="4981" y="21008"/>
                        </a:cubicBezTo>
                        <a:cubicBezTo>
                          <a:pt x="6397" y="21599"/>
                          <a:pt x="8526" y="21600"/>
                          <a:pt x="12066" y="21600"/>
                        </a:cubicBez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D1C21">
                      <a:alpha val="11772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</p:grpSp>
            <p:sp>
              <p:nvSpPr>
                <p:cNvPr id="1324" name="Type your text here"/>
                <p:cNvSpPr txBox="1"/>
                <p:nvPr/>
              </p:nvSpPr>
              <p:spPr>
                <a:xfrm>
                  <a:off x="304871" y="899240"/>
                  <a:ext cx="1385609" cy="5950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>
                      <a:solidFill>
                        <a:srgbClr val="556A7C"/>
                      </a:solidFill>
                      <a:latin typeface="DM Sans Regular"/>
                      <a:ea typeface="DM Sans Regular"/>
                      <a:cs typeface="DM Sans Regular"/>
                      <a:sym typeface="DM Sans Regular"/>
                    </a:defRPr>
                  </a:lvl1pPr>
                </a:lstStyle>
                <a:p>
                  <a:r>
                    <a:rPr sz="800">
                      <a:solidFill>
                        <a:schemeClr val="tx2"/>
                      </a:solidFill>
                    </a:rPr>
                    <a:t>Type your text here</a:t>
                  </a:r>
                </a:p>
              </p:txBody>
            </p:sp>
            <p:sp>
              <p:nvSpPr>
                <p:cNvPr id="1325" name="Title Text"/>
                <p:cNvSpPr txBox="1"/>
                <p:nvPr/>
              </p:nvSpPr>
              <p:spPr>
                <a:xfrm>
                  <a:off x="173954" y="495027"/>
                  <a:ext cx="1647447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 cap="all">
                      <a:solidFill>
                        <a:srgbClr val="1D1C21"/>
                      </a:solidFill>
                      <a:latin typeface="DM Sans Medium"/>
                      <a:ea typeface="DM Sans Medium"/>
                      <a:cs typeface="DM Sans Medium"/>
                      <a:sym typeface="DM Sans Medium"/>
                    </a:defRPr>
                  </a:lvl1pPr>
                </a:lstStyle>
                <a:p>
                  <a:r>
                    <a:rPr sz="800">
                      <a:solidFill>
                        <a:schemeClr val="tx1"/>
                      </a:solidFill>
                    </a:rPr>
                    <a:t>Title Text</a:t>
                  </a:r>
                </a:p>
              </p:txBody>
            </p:sp>
          </p:grpSp>
          <p:sp>
            <p:nvSpPr>
              <p:cNvPr id="1327" name="Graphic 4"/>
              <p:cNvSpPr/>
              <p:nvPr/>
            </p:nvSpPr>
            <p:spPr>
              <a:xfrm>
                <a:off x="163074" y="167688"/>
                <a:ext cx="315812" cy="315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277" extrusionOk="0">
                    <a:moveTo>
                      <a:pt x="11622" y="675"/>
                    </a:moveTo>
                    <a:cubicBezTo>
                      <a:pt x="12496" y="-198"/>
                      <a:pt x="13946" y="-252"/>
                      <a:pt x="14894" y="675"/>
                    </a:cubicBezTo>
                    <a:lnTo>
                      <a:pt x="20620" y="6396"/>
                    </a:lnTo>
                    <a:cubicBezTo>
                      <a:pt x="21523" y="7299"/>
                      <a:pt x="21523" y="8763"/>
                      <a:pt x="20620" y="9666"/>
                    </a:cubicBezTo>
                    <a:cubicBezTo>
                      <a:pt x="19746" y="10538"/>
                      <a:pt x="18296" y="10602"/>
                      <a:pt x="17348" y="9666"/>
                    </a:cubicBezTo>
                    <a:lnTo>
                      <a:pt x="16939" y="9257"/>
                    </a:lnTo>
                    <a:lnTo>
                      <a:pt x="13525" y="12668"/>
                    </a:lnTo>
                    <a:cubicBezTo>
                      <a:pt x="14555" y="15454"/>
                      <a:pt x="13865" y="18892"/>
                      <a:pt x="11622" y="21109"/>
                    </a:cubicBezTo>
                    <a:cubicBezTo>
                      <a:pt x="11380" y="21348"/>
                      <a:pt x="11008" y="21317"/>
                      <a:pt x="10805" y="21109"/>
                    </a:cubicBezTo>
                    <a:lnTo>
                      <a:pt x="5897" y="16204"/>
                    </a:lnTo>
                    <a:lnTo>
                      <a:pt x="2216" y="19883"/>
                    </a:lnTo>
                    <a:cubicBezTo>
                      <a:pt x="1991" y="20108"/>
                      <a:pt x="1624" y="20108"/>
                      <a:pt x="1398" y="19883"/>
                    </a:cubicBezTo>
                    <a:cubicBezTo>
                      <a:pt x="1190" y="19674"/>
                      <a:pt x="1153" y="19312"/>
                      <a:pt x="1398" y="19065"/>
                    </a:cubicBezTo>
                    <a:lnTo>
                      <a:pt x="5079" y="15387"/>
                    </a:lnTo>
                    <a:lnTo>
                      <a:pt x="172" y="10483"/>
                    </a:lnTo>
                    <a:cubicBezTo>
                      <a:pt x="-37" y="10275"/>
                      <a:pt x="-77" y="9914"/>
                      <a:pt x="172" y="9666"/>
                    </a:cubicBezTo>
                    <a:cubicBezTo>
                      <a:pt x="2360" y="7479"/>
                      <a:pt x="5684" y="6696"/>
                      <a:pt x="8617" y="7764"/>
                    </a:cubicBezTo>
                    <a:lnTo>
                      <a:pt x="12031" y="4352"/>
                    </a:lnTo>
                    <a:lnTo>
                      <a:pt x="11622" y="3944"/>
                    </a:lnTo>
                    <a:cubicBezTo>
                      <a:pt x="10690" y="3008"/>
                      <a:pt x="10749" y="1547"/>
                      <a:pt x="11622" y="675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60" tIns="22860" rIns="22860" bIns="22860" numCol="1" anchor="ctr">
                <a:noAutofit/>
              </a:bodyPr>
              <a:lstStyle/>
              <a:p>
                <a:pPr defTabSz="764352">
                  <a:defRPr sz="5400" b="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2700"/>
              </a:p>
            </p:txBody>
          </p:sp>
        </p:grpSp>
        <p:grpSp>
          <p:nvGrpSpPr>
            <p:cNvPr id="1336" name="Group"/>
            <p:cNvGrpSpPr/>
            <p:nvPr/>
          </p:nvGrpSpPr>
          <p:grpSpPr>
            <a:xfrm>
              <a:off x="15780823" y="7606506"/>
              <a:ext cx="1995491" cy="2123285"/>
              <a:chOff x="0" y="0"/>
              <a:chExt cx="1995489" cy="2123283"/>
            </a:xfrm>
          </p:grpSpPr>
          <p:grpSp>
            <p:nvGrpSpPr>
              <p:cNvPr id="1334" name="Group"/>
              <p:cNvGrpSpPr/>
              <p:nvPr/>
            </p:nvGrpSpPr>
            <p:grpSpPr>
              <a:xfrm>
                <a:off x="0" y="0"/>
                <a:ext cx="1995489" cy="2123283"/>
                <a:chOff x="0" y="0"/>
                <a:chExt cx="1995488" cy="2123282"/>
              </a:xfrm>
            </p:grpSpPr>
            <p:grpSp>
              <p:nvGrpSpPr>
                <p:cNvPr id="1331" name="Group"/>
                <p:cNvGrpSpPr/>
                <p:nvPr/>
              </p:nvGrpSpPr>
              <p:grpSpPr>
                <a:xfrm>
                  <a:off x="0" y="0"/>
                  <a:ext cx="1995488" cy="2123282"/>
                  <a:chOff x="0" y="0"/>
                  <a:chExt cx="1995487" cy="2123281"/>
                </a:xfrm>
              </p:grpSpPr>
              <p:sp>
                <p:nvSpPr>
                  <p:cNvPr id="1329" name="Shape"/>
                  <p:cNvSpPr/>
                  <p:nvPr/>
                </p:nvSpPr>
                <p:spPr>
                  <a:xfrm>
                    <a:off x="0" y="0"/>
                    <a:ext cx="1995488" cy="212209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153" y="0"/>
                        </a:moveTo>
                        <a:cubicBezTo>
                          <a:pt x="2228" y="0"/>
                          <a:pt x="1672" y="0"/>
                          <a:pt x="1302" y="145"/>
                        </a:cubicBezTo>
                        <a:cubicBezTo>
                          <a:pt x="768" y="328"/>
                          <a:pt x="349" y="722"/>
                          <a:pt x="155" y="1224"/>
                        </a:cubicBezTo>
                        <a:cubicBezTo>
                          <a:pt x="0" y="1572"/>
                          <a:pt x="0" y="2095"/>
                          <a:pt x="0" y="2965"/>
                        </a:cubicBezTo>
                        <a:lnTo>
                          <a:pt x="0" y="16292"/>
                        </a:lnTo>
                        <a:lnTo>
                          <a:pt x="5645" y="21600"/>
                        </a:lnTo>
                        <a:lnTo>
                          <a:pt x="18447" y="21600"/>
                        </a:lnTo>
                        <a:cubicBezTo>
                          <a:pt x="19372" y="21600"/>
                          <a:pt x="19924" y="21600"/>
                          <a:pt x="20294" y="21455"/>
                        </a:cubicBezTo>
                        <a:cubicBezTo>
                          <a:pt x="20827" y="21272"/>
                          <a:pt x="21251" y="20878"/>
                          <a:pt x="21445" y="20376"/>
                        </a:cubicBezTo>
                        <a:cubicBezTo>
                          <a:pt x="21600" y="20028"/>
                          <a:pt x="21600" y="19509"/>
                          <a:pt x="21600" y="18639"/>
                        </a:cubicBezTo>
                        <a:lnTo>
                          <a:pt x="21600" y="2965"/>
                        </a:lnTo>
                        <a:cubicBezTo>
                          <a:pt x="21600" y="2095"/>
                          <a:pt x="21600" y="1572"/>
                          <a:pt x="21445" y="1224"/>
                        </a:cubicBezTo>
                        <a:cubicBezTo>
                          <a:pt x="21251" y="722"/>
                          <a:pt x="20827" y="328"/>
                          <a:pt x="20294" y="145"/>
                        </a:cubicBezTo>
                        <a:cubicBezTo>
                          <a:pt x="19924" y="0"/>
                          <a:pt x="19372" y="0"/>
                          <a:pt x="18447" y="0"/>
                        </a:cubicBezTo>
                        <a:lnTo>
                          <a:pt x="315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  <p:sp>
                <p:nvSpPr>
                  <p:cNvPr id="1330" name="Shape"/>
                  <p:cNvSpPr/>
                  <p:nvPr/>
                </p:nvSpPr>
                <p:spPr>
                  <a:xfrm rot="10800000">
                    <a:off x="1058" y="1601787"/>
                    <a:ext cx="521494" cy="5214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9551"/>
                        </a:lnTo>
                        <a:cubicBezTo>
                          <a:pt x="0" y="13090"/>
                          <a:pt x="1" y="15203"/>
                          <a:pt x="592" y="16619"/>
                        </a:cubicBezTo>
                        <a:cubicBezTo>
                          <a:pt x="1335" y="18660"/>
                          <a:pt x="2940" y="20265"/>
                          <a:pt x="4981" y="21008"/>
                        </a:cubicBezTo>
                        <a:cubicBezTo>
                          <a:pt x="6397" y="21599"/>
                          <a:pt x="8526" y="21600"/>
                          <a:pt x="12066" y="21600"/>
                        </a:cubicBez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D1C21">
                      <a:alpha val="11772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</p:grpSp>
            <p:sp>
              <p:nvSpPr>
                <p:cNvPr id="1332" name="Type your text here"/>
                <p:cNvSpPr txBox="1"/>
                <p:nvPr/>
              </p:nvSpPr>
              <p:spPr>
                <a:xfrm>
                  <a:off x="304871" y="899240"/>
                  <a:ext cx="1385609" cy="5950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>
                      <a:solidFill>
                        <a:srgbClr val="556A7C"/>
                      </a:solidFill>
                      <a:latin typeface="DM Sans Regular"/>
                      <a:ea typeface="DM Sans Regular"/>
                      <a:cs typeface="DM Sans Regular"/>
                      <a:sym typeface="DM Sans Regular"/>
                    </a:defRPr>
                  </a:lvl1pPr>
                </a:lstStyle>
                <a:p>
                  <a:r>
                    <a:rPr sz="800">
                      <a:solidFill>
                        <a:schemeClr val="tx2"/>
                      </a:solidFill>
                    </a:rPr>
                    <a:t>Type your text here</a:t>
                  </a:r>
                </a:p>
              </p:txBody>
            </p:sp>
            <p:sp>
              <p:nvSpPr>
                <p:cNvPr id="1333" name="Title Text"/>
                <p:cNvSpPr txBox="1"/>
                <p:nvPr/>
              </p:nvSpPr>
              <p:spPr>
                <a:xfrm>
                  <a:off x="173954" y="495027"/>
                  <a:ext cx="1647447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 cap="all">
                      <a:solidFill>
                        <a:srgbClr val="1D1C21"/>
                      </a:solidFill>
                      <a:latin typeface="DM Sans Medium"/>
                      <a:ea typeface="DM Sans Medium"/>
                      <a:cs typeface="DM Sans Medium"/>
                      <a:sym typeface="DM Sans Medium"/>
                    </a:defRPr>
                  </a:lvl1pPr>
                </a:lstStyle>
                <a:p>
                  <a:r>
                    <a:rPr sz="800">
                      <a:solidFill>
                        <a:schemeClr val="tx1"/>
                      </a:solidFill>
                    </a:rPr>
                    <a:t>Title Text</a:t>
                  </a:r>
                </a:p>
              </p:txBody>
            </p:sp>
          </p:grpSp>
          <p:sp>
            <p:nvSpPr>
              <p:cNvPr id="1335" name="Graphic 4"/>
              <p:cNvSpPr/>
              <p:nvPr/>
            </p:nvSpPr>
            <p:spPr>
              <a:xfrm>
                <a:off x="163074" y="167688"/>
                <a:ext cx="315812" cy="315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277" extrusionOk="0">
                    <a:moveTo>
                      <a:pt x="11622" y="675"/>
                    </a:moveTo>
                    <a:cubicBezTo>
                      <a:pt x="12496" y="-198"/>
                      <a:pt x="13946" y="-252"/>
                      <a:pt x="14894" y="675"/>
                    </a:cubicBezTo>
                    <a:lnTo>
                      <a:pt x="20620" y="6396"/>
                    </a:lnTo>
                    <a:cubicBezTo>
                      <a:pt x="21523" y="7299"/>
                      <a:pt x="21523" y="8763"/>
                      <a:pt x="20620" y="9666"/>
                    </a:cubicBezTo>
                    <a:cubicBezTo>
                      <a:pt x="19746" y="10538"/>
                      <a:pt x="18296" y="10602"/>
                      <a:pt x="17348" y="9666"/>
                    </a:cubicBezTo>
                    <a:lnTo>
                      <a:pt x="16939" y="9257"/>
                    </a:lnTo>
                    <a:lnTo>
                      <a:pt x="13525" y="12668"/>
                    </a:lnTo>
                    <a:cubicBezTo>
                      <a:pt x="14555" y="15454"/>
                      <a:pt x="13865" y="18892"/>
                      <a:pt x="11622" y="21109"/>
                    </a:cubicBezTo>
                    <a:cubicBezTo>
                      <a:pt x="11380" y="21348"/>
                      <a:pt x="11008" y="21317"/>
                      <a:pt x="10805" y="21109"/>
                    </a:cubicBezTo>
                    <a:lnTo>
                      <a:pt x="5897" y="16204"/>
                    </a:lnTo>
                    <a:lnTo>
                      <a:pt x="2216" y="19883"/>
                    </a:lnTo>
                    <a:cubicBezTo>
                      <a:pt x="1991" y="20108"/>
                      <a:pt x="1624" y="20108"/>
                      <a:pt x="1398" y="19883"/>
                    </a:cubicBezTo>
                    <a:cubicBezTo>
                      <a:pt x="1190" y="19674"/>
                      <a:pt x="1153" y="19312"/>
                      <a:pt x="1398" y="19065"/>
                    </a:cubicBezTo>
                    <a:lnTo>
                      <a:pt x="5079" y="15387"/>
                    </a:lnTo>
                    <a:lnTo>
                      <a:pt x="172" y="10483"/>
                    </a:lnTo>
                    <a:cubicBezTo>
                      <a:pt x="-37" y="10275"/>
                      <a:pt x="-77" y="9914"/>
                      <a:pt x="172" y="9666"/>
                    </a:cubicBezTo>
                    <a:cubicBezTo>
                      <a:pt x="2360" y="7479"/>
                      <a:pt x="5684" y="6696"/>
                      <a:pt x="8617" y="7764"/>
                    </a:cubicBezTo>
                    <a:lnTo>
                      <a:pt x="12031" y="4352"/>
                    </a:lnTo>
                    <a:lnTo>
                      <a:pt x="11622" y="3944"/>
                    </a:lnTo>
                    <a:cubicBezTo>
                      <a:pt x="10690" y="3008"/>
                      <a:pt x="10749" y="1547"/>
                      <a:pt x="11622" y="675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60" tIns="22860" rIns="22860" bIns="22860" numCol="1" anchor="ctr">
                <a:noAutofit/>
              </a:bodyPr>
              <a:lstStyle/>
              <a:p>
                <a:pPr defTabSz="764352">
                  <a:defRPr sz="5400" b="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2700"/>
              </a:p>
            </p:txBody>
          </p:sp>
        </p:grpSp>
        <p:grpSp>
          <p:nvGrpSpPr>
            <p:cNvPr id="1344" name="Group"/>
            <p:cNvGrpSpPr/>
            <p:nvPr/>
          </p:nvGrpSpPr>
          <p:grpSpPr>
            <a:xfrm>
              <a:off x="17800523" y="5125633"/>
              <a:ext cx="1995491" cy="2123284"/>
              <a:chOff x="0" y="0"/>
              <a:chExt cx="1995489" cy="2123283"/>
            </a:xfrm>
          </p:grpSpPr>
          <p:grpSp>
            <p:nvGrpSpPr>
              <p:cNvPr id="1342" name="Group"/>
              <p:cNvGrpSpPr/>
              <p:nvPr/>
            </p:nvGrpSpPr>
            <p:grpSpPr>
              <a:xfrm>
                <a:off x="0" y="0"/>
                <a:ext cx="1995489" cy="2123283"/>
                <a:chOff x="0" y="0"/>
                <a:chExt cx="1995488" cy="2123282"/>
              </a:xfrm>
            </p:grpSpPr>
            <p:grpSp>
              <p:nvGrpSpPr>
                <p:cNvPr id="1339" name="Group"/>
                <p:cNvGrpSpPr/>
                <p:nvPr/>
              </p:nvGrpSpPr>
              <p:grpSpPr>
                <a:xfrm>
                  <a:off x="0" y="0"/>
                  <a:ext cx="1995488" cy="2123282"/>
                  <a:chOff x="0" y="0"/>
                  <a:chExt cx="1995487" cy="2123281"/>
                </a:xfrm>
              </p:grpSpPr>
              <p:sp>
                <p:nvSpPr>
                  <p:cNvPr id="1337" name="Shape"/>
                  <p:cNvSpPr/>
                  <p:nvPr/>
                </p:nvSpPr>
                <p:spPr>
                  <a:xfrm>
                    <a:off x="0" y="0"/>
                    <a:ext cx="1995488" cy="212209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153" y="0"/>
                        </a:moveTo>
                        <a:cubicBezTo>
                          <a:pt x="2228" y="0"/>
                          <a:pt x="1672" y="0"/>
                          <a:pt x="1302" y="145"/>
                        </a:cubicBezTo>
                        <a:cubicBezTo>
                          <a:pt x="768" y="328"/>
                          <a:pt x="349" y="722"/>
                          <a:pt x="155" y="1224"/>
                        </a:cubicBezTo>
                        <a:cubicBezTo>
                          <a:pt x="0" y="1572"/>
                          <a:pt x="0" y="2095"/>
                          <a:pt x="0" y="2965"/>
                        </a:cubicBezTo>
                        <a:lnTo>
                          <a:pt x="0" y="16292"/>
                        </a:lnTo>
                        <a:lnTo>
                          <a:pt x="5645" y="21600"/>
                        </a:lnTo>
                        <a:lnTo>
                          <a:pt x="18447" y="21600"/>
                        </a:lnTo>
                        <a:cubicBezTo>
                          <a:pt x="19372" y="21600"/>
                          <a:pt x="19924" y="21600"/>
                          <a:pt x="20294" y="21455"/>
                        </a:cubicBezTo>
                        <a:cubicBezTo>
                          <a:pt x="20827" y="21272"/>
                          <a:pt x="21251" y="20878"/>
                          <a:pt x="21445" y="20376"/>
                        </a:cubicBezTo>
                        <a:cubicBezTo>
                          <a:pt x="21600" y="20028"/>
                          <a:pt x="21600" y="19509"/>
                          <a:pt x="21600" y="18639"/>
                        </a:cubicBezTo>
                        <a:lnTo>
                          <a:pt x="21600" y="2965"/>
                        </a:lnTo>
                        <a:cubicBezTo>
                          <a:pt x="21600" y="2095"/>
                          <a:pt x="21600" y="1572"/>
                          <a:pt x="21445" y="1224"/>
                        </a:cubicBezTo>
                        <a:cubicBezTo>
                          <a:pt x="21251" y="722"/>
                          <a:pt x="20827" y="328"/>
                          <a:pt x="20294" y="145"/>
                        </a:cubicBezTo>
                        <a:cubicBezTo>
                          <a:pt x="19924" y="0"/>
                          <a:pt x="19372" y="0"/>
                          <a:pt x="18447" y="0"/>
                        </a:cubicBezTo>
                        <a:lnTo>
                          <a:pt x="315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  <p:sp>
                <p:nvSpPr>
                  <p:cNvPr id="1338" name="Shape"/>
                  <p:cNvSpPr/>
                  <p:nvPr/>
                </p:nvSpPr>
                <p:spPr>
                  <a:xfrm rot="10800000">
                    <a:off x="1058" y="1601787"/>
                    <a:ext cx="521494" cy="5214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9551"/>
                        </a:lnTo>
                        <a:cubicBezTo>
                          <a:pt x="0" y="13090"/>
                          <a:pt x="1" y="15203"/>
                          <a:pt x="592" y="16619"/>
                        </a:cubicBezTo>
                        <a:cubicBezTo>
                          <a:pt x="1335" y="18660"/>
                          <a:pt x="2940" y="20265"/>
                          <a:pt x="4981" y="21008"/>
                        </a:cubicBezTo>
                        <a:cubicBezTo>
                          <a:pt x="6397" y="21599"/>
                          <a:pt x="8526" y="21600"/>
                          <a:pt x="12066" y="21600"/>
                        </a:cubicBez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D1C21">
                      <a:alpha val="11772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defTabSz="764352">
                      <a:defRPr sz="5400" b="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2700"/>
                  </a:p>
                </p:txBody>
              </p:sp>
            </p:grpSp>
            <p:sp>
              <p:nvSpPr>
                <p:cNvPr id="1340" name="Type your text here"/>
                <p:cNvSpPr txBox="1"/>
                <p:nvPr/>
              </p:nvSpPr>
              <p:spPr>
                <a:xfrm>
                  <a:off x="304871" y="899239"/>
                  <a:ext cx="1385609" cy="5950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>
                      <a:solidFill>
                        <a:srgbClr val="556A7C"/>
                      </a:solidFill>
                      <a:latin typeface="DM Sans Regular"/>
                      <a:ea typeface="DM Sans Regular"/>
                      <a:cs typeface="DM Sans Regular"/>
                      <a:sym typeface="DM Sans Regular"/>
                    </a:defRPr>
                  </a:lvl1pPr>
                </a:lstStyle>
                <a:p>
                  <a:r>
                    <a:rPr sz="800">
                      <a:solidFill>
                        <a:schemeClr val="tx2"/>
                      </a:solidFill>
                    </a:rPr>
                    <a:t>Type your text here</a:t>
                  </a:r>
                </a:p>
              </p:txBody>
            </p:sp>
            <p:sp>
              <p:nvSpPr>
                <p:cNvPr id="1341" name="Title Text"/>
                <p:cNvSpPr txBox="1"/>
                <p:nvPr/>
              </p:nvSpPr>
              <p:spPr>
                <a:xfrm>
                  <a:off x="173954" y="495028"/>
                  <a:ext cx="1647447" cy="34881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t">
                  <a:spAutoFit/>
                </a:bodyPr>
                <a:lstStyle>
                  <a:lvl1pPr defTabSz="457200">
                    <a:defRPr sz="1600" b="0" cap="all">
                      <a:solidFill>
                        <a:srgbClr val="1D1C21"/>
                      </a:solidFill>
                      <a:latin typeface="DM Sans Medium"/>
                      <a:ea typeface="DM Sans Medium"/>
                      <a:cs typeface="DM Sans Medium"/>
                      <a:sym typeface="DM Sans Medium"/>
                    </a:defRPr>
                  </a:lvl1pPr>
                </a:lstStyle>
                <a:p>
                  <a:r>
                    <a:rPr sz="800">
                      <a:solidFill>
                        <a:schemeClr val="tx1"/>
                      </a:solidFill>
                    </a:rPr>
                    <a:t>Title Text</a:t>
                  </a:r>
                </a:p>
              </p:txBody>
            </p:sp>
          </p:grpSp>
          <p:sp>
            <p:nvSpPr>
              <p:cNvPr id="1343" name="Graphic 4"/>
              <p:cNvSpPr/>
              <p:nvPr/>
            </p:nvSpPr>
            <p:spPr>
              <a:xfrm>
                <a:off x="163074" y="167688"/>
                <a:ext cx="315812" cy="315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277" extrusionOk="0">
                    <a:moveTo>
                      <a:pt x="11622" y="675"/>
                    </a:moveTo>
                    <a:cubicBezTo>
                      <a:pt x="12496" y="-198"/>
                      <a:pt x="13946" y="-252"/>
                      <a:pt x="14894" y="675"/>
                    </a:cubicBezTo>
                    <a:lnTo>
                      <a:pt x="20620" y="6396"/>
                    </a:lnTo>
                    <a:cubicBezTo>
                      <a:pt x="21523" y="7299"/>
                      <a:pt x="21523" y="8763"/>
                      <a:pt x="20620" y="9666"/>
                    </a:cubicBezTo>
                    <a:cubicBezTo>
                      <a:pt x="19746" y="10538"/>
                      <a:pt x="18296" y="10602"/>
                      <a:pt x="17348" y="9666"/>
                    </a:cubicBezTo>
                    <a:lnTo>
                      <a:pt x="16939" y="9257"/>
                    </a:lnTo>
                    <a:lnTo>
                      <a:pt x="13525" y="12668"/>
                    </a:lnTo>
                    <a:cubicBezTo>
                      <a:pt x="14555" y="15454"/>
                      <a:pt x="13865" y="18892"/>
                      <a:pt x="11622" y="21109"/>
                    </a:cubicBezTo>
                    <a:cubicBezTo>
                      <a:pt x="11380" y="21348"/>
                      <a:pt x="11008" y="21317"/>
                      <a:pt x="10805" y="21109"/>
                    </a:cubicBezTo>
                    <a:lnTo>
                      <a:pt x="5897" y="16204"/>
                    </a:lnTo>
                    <a:lnTo>
                      <a:pt x="2216" y="19883"/>
                    </a:lnTo>
                    <a:cubicBezTo>
                      <a:pt x="1991" y="20108"/>
                      <a:pt x="1624" y="20108"/>
                      <a:pt x="1398" y="19883"/>
                    </a:cubicBezTo>
                    <a:cubicBezTo>
                      <a:pt x="1190" y="19674"/>
                      <a:pt x="1153" y="19312"/>
                      <a:pt x="1398" y="19065"/>
                    </a:cubicBezTo>
                    <a:lnTo>
                      <a:pt x="5079" y="15387"/>
                    </a:lnTo>
                    <a:lnTo>
                      <a:pt x="172" y="10483"/>
                    </a:lnTo>
                    <a:cubicBezTo>
                      <a:pt x="-37" y="10275"/>
                      <a:pt x="-77" y="9914"/>
                      <a:pt x="172" y="9666"/>
                    </a:cubicBezTo>
                    <a:cubicBezTo>
                      <a:pt x="2360" y="7479"/>
                      <a:pt x="5684" y="6696"/>
                      <a:pt x="8617" y="7764"/>
                    </a:cubicBezTo>
                    <a:lnTo>
                      <a:pt x="12031" y="4352"/>
                    </a:lnTo>
                    <a:lnTo>
                      <a:pt x="11622" y="3944"/>
                    </a:lnTo>
                    <a:cubicBezTo>
                      <a:pt x="10690" y="3008"/>
                      <a:pt x="10749" y="1547"/>
                      <a:pt x="11622" y="675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60" tIns="22860" rIns="22860" bIns="22860" numCol="1" anchor="ctr">
                <a:noAutofit/>
              </a:bodyPr>
              <a:lstStyle/>
              <a:p>
                <a:pPr defTabSz="764352">
                  <a:defRPr sz="5400" b="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2700"/>
              </a:p>
            </p:txBody>
          </p:sp>
        </p:grpSp>
      </p:grpSp>
      <p:sp>
        <p:nvSpPr>
          <p:cNvPr id="284" name="Título 1"/>
          <p:cNvSpPr txBox="1">
            <a:spLocks/>
          </p:cNvSpPr>
          <p:nvPr/>
        </p:nvSpPr>
        <p:spPr>
          <a:xfrm>
            <a:off x="838200" y="365125"/>
            <a:ext cx="64389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dirty="0" smtClean="0">
                <a:solidFill>
                  <a:srgbClr val="404040"/>
                </a:solidFill>
                <a:latin typeface="Tw Cen MT" panose="020B0602020104020603" pitchFamily="34" charset="0"/>
                <a:ea typeface="+mn-ea"/>
                <a:cs typeface="+mn-cs"/>
              </a:rPr>
              <a:t>Metodología</a:t>
            </a:r>
            <a:endParaRPr lang="es-ES" sz="4800" dirty="0">
              <a:solidFill>
                <a:srgbClr val="404040"/>
              </a:solidFill>
              <a:latin typeface="Tw Cen MT" panose="020B06020201040206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311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6AC6F7D1-0F7E-4B00-8530-BE8008F0D8B4}"/>
              </a:ext>
            </a:extLst>
          </p:cNvPr>
          <p:cNvGrpSpPr/>
          <p:nvPr/>
        </p:nvGrpSpPr>
        <p:grpSpPr>
          <a:xfrm>
            <a:off x="6096000" y="509193"/>
            <a:ext cx="6577398" cy="1371600"/>
            <a:chOff x="6096000" y="509193"/>
            <a:chExt cx="6577398" cy="1371600"/>
          </a:xfrm>
        </p:grpSpPr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2A9EBB9C-B9AB-457B-B632-3A13ADA4111F}"/>
                </a:ext>
              </a:extLst>
            </p:cNvPr>
            <p:cNvSpPr/>
            <p:nvPr/>
          </p:nvSpPr>
          <p:spPr>
            <a:xfrm>
              <a:off x="6096000" y="509193"/>
              <a:ext cx="6096000" cy="1371600"/>
            </a:xfrm>
            <a:custGeom>
              <a:avLst/>
              <a:gdLst>
                <a:gd name="connsiteX0" fmla="*/ 0 w 5638800"/>
                <a:gd name="connsiteY0" fmla="*/ 0 h 1371600"/>
                <a:gd name="connsiteX1" fmla="*/ 5638800 w 5638800"/>
                <a:gd name="connsiteY1" fmla="*/ 0 h 1371600"/>
                <a:gd name="connsiteX2" fmla="*/ 5638800 w 5638800"/>
                <a:gd name="connsiteY2" fmla="*/ 479422 h 1371600"/>
                <a:gd name="connsiteX3" fmla="*/ 5635266 w 5638800"/>
                <a:gd name="connsiteY3" fmla="*/ 479066 h 1371600"/>
                <a:gd name="connsiteX4" fmla="*/ 5428532 w 5638800"/>
                <a:gd name="connsiteY4" fmla="*/ 685800 h 1371600"/>
                <a:gd name="connsiteX5" fmla="*/ 5635266 w 5638800"/>
                <a:gd name="connsiteY5" fmla="*/ 892534 h 1371600"/>
                <a:gd name="connsiteX6" fmla="*/ 5638800 w 5638800"/>
                <a:gd name="connsiteY6" fmla="*/ 892178 h 1371600"/>
                <a:gd name="connsiteX7" fmla="*/ 5638800 w 5638800"/>
                <a:gd name="connsiteY7" fmla="*/ 1371600 h 1371600"/>
                <a:gd name="connsiteX8" fmla="*/ 0 w 5638800"/>
                <a:gd name="connsiteY8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0" h="1371600">
                  <a:moveTo>
                    <a:pt x="0" y="0"/>
                  </a:moveTo>
                  <a:lnTo>
                    <a:pt x="5638800" y="0"/>
                  </a:lnTo>
                  <a:lnTo>
                    <a:pt x="5638800" y="479422"/>
                  </a:lnTo>
                  <a:lnTo>
                    <a:pt x="5635266" y="479066"/>
                  </a:lnTo>
                  <a:cubicBezTo>
                    <a:pt x="5521090" y="479066"/>
                    <a:pt x="5428532" y="571624"/>
                    <a:pt x="5428532" y="685800"/>
                  </a:cubicBezTo>
                  <a:cubicBezTo>
                    <a:pt x="5428532" y="799976"/>
                    <a:pt x="5521090" y="892534"/>
                    <a:pt x="5635266" y="892534"/>
                  </a:cubicBezTo>
                  <a:lnTo>
                    <a:pt x="5638800" y="892178"/>
                  </a:lnTo>
                  <a:lnTo>
                    <a:pt x="5638800" y="137160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9188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="" xmlns:a16="http://schemas.microsoft.com/office/drawing/2014/main" id="{0BC10E3C-F700-4013-B472-EE2F36D77D65}"/>
                </a:ext>
              </a:extLst>
            </p:cNvPr>
            <p:cNvSpPr/>
            <p:nvPr/>
          </p:nvSpPr>
          <p:spPr>
            <a:xfrm>
              <a:off x="12079777" y="1104872"/>
              <a:ext cx="180242" cy="180242"/>
            </a:xfrm>
            <a:prstGeom prst="ellipse">
              <a:avLst/>
            </a:prstGeom>
            <a:solidFill>
              <a:srgbClr val="9188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4" name="Arc 3">
              <a:extLst>
                <a:ext uri="{FF2B5EF4-FFF2-40B4-BE49-F238E27FC236}">
                  <a16:creationId xmlns="" xmlns:a16="http://schemas.microsoft.com/office/drawing/2014/main" id="{8489EB07-DF76-4616-8D72-54C5EF0B821B}"/>
                </a:ext>
              </a:extLst>
            </p:cNvPr>
            <p:cNvSpPr/>
            <p:nvPr/>
          </p:nvSpPr>
          <p:spPr>
            <a:xfrm rot="13500000">
              <a:off x="11763152" y="729897"/>
              <a:ext cx="910246" cy="910246"/>
            </a:xfrm>
            <a:prstGeom prst="arc">
              <a:avLst>
                <a:gd name="adj1" fmla="val 13695927"/>
                <a:gd name="adj2" fmla="val 2489019"/>
              </a:avLst>
            </a:prstGeom>
            <a:ln w="38100" cap="rnd">
              <a:solidFill>
                <a:schemeClr val="bg1">
                  <a:lumMod val="9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D7207EA-1417-4190-8024-81E94E13D2A0}"/>
              </a:ext>
            </a:extLst>
          </p:cNvPr>
          <p:cNvGrpSpPr/>
          <p:nvPr/>
        </p:nvGrpSpPr>
        <p:grpSpPr>
          <a:xfrm>
            <a:off x="6696080" y="489090"/>
            <a:ext cx="4702170" cy="1106050"/>
            <a:chOff x="6681901" y="1442950"/>
            <a:chExt cx="4702170" cy="1106050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23717EA6-E7F3-4391-B98D-27E9C27FE487}"/>
                </a:ext>
              </a:extLst>
            </p:cNvPr>
            <p:cNvSpPr txBox="1"/>
            <p:nvPr/>
          </p:nvSpPr>
          <p:spPr>
            <a:xfrm>
              <a:off x="6681901" y="1442950"/>
              <a:ext cx="28289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b="1" dirty="0" smtClean="0">
                  <a:solidFill>
                    <a:schemeClr val="bg2"/>
                  </a:solidFill>
                  <a:latin typeface="+mj-lt"/>
                </a:rPr>
                <a:t>Out of Milk</a:t>
              </a:r>
              <a:endParaRPr lang="es-ES" sz="3200" b="1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051528AB-DBBA-4B0A-9A2B-DBCE63FEAE19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smtClean="0">
                  <a:solidFill>
                    <a:schemeClr val="bg2"/>
                  </a:solidFill>
                  <a:latin typeface="+mj-lt"/>
                </a:rPr>
                <a:t>Puede escanear códigos de barras, tiene un libro de recetas…</a:t>
              </a:r>
              <a:endParaRPr lang="es-ES" sz="1600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E22682C6-FC40-4646-B710-7744C019443A}"/>
              </a:ext>
            </a:extLst>
          </p:cNvPr>
          <p:cNvGrpSpPr/>
          <p:nvPr/>
        </p:nvGrpSpPr>
        <p:grpSpPr>
          <a:xfrm>
            <a:off x="6696080" y="2000250"/>
            <a:ext cx="4702170" cy="1106050"/>
            <a:chOff x="6681901" y="1442950"/>
            <a:chExt cx="4702170" cy="1106050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1F991B25-EF91-4E1F-A8E0-FACBFBF590EA}"/>
                </a:ext>
              </a:extLst>
            </p:cNvPr>
            <p:cNvSpPr txBox="1"/>
            <p:nvPr/>
          </p:nvSpPr>
          <p:spPr>
            <a:xfrm>
              <a:off x="6681901" y="1442950"/>
              <a:ext cx="3057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b="1" dirty="0" smtClean="0">
                  <a:solidFill>
                    <a:srgbClr val="837AD9"/>
                  </a:solidFill>
                  <a:latin typeface="+mj-lt"/>
                </a:rPr>
                <a:t>Bring!</a:t>
              </a:r>
              <a:endParaRPr lang="es-ES" sz="3200" b="1" dirty="0">
                <a:solidFill>
                  <a:srgbClr val="837AD9"/>
                </a:solidFill>
                <a:latin typeface="+mj-l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7BD62ED7-CE30-4389-8FD4-4D1060D57BBC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La </a:t>
              </a:r>
              <a:r>
                <a:rPr lang="es-ES" sz="1600" dirty="0">
                  <a:solidFill>
                    <a:srgbClr val="837AD9"/>
                  </a:solidFill>
                  <a:latin typeface="+mj-lt"/>
                </a:rPr>
                <a:t>característica</a:t>
              </a:r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 </a:t>
              </a:r>
              <a:r>
                <a:rPr lang="es-ES" sz="1600" dirty="0">
                  <a:solidFill>
                    <a:srgbClr val="837AD9"/>
                  </a:solidFill>
                  <a:latin typeface="+mj-lt"/>
                </a:rPr>
                <a:t>principal</a:t>
              </a:r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 </a:t>
              </a:r>
              <a:r>
                <a:rPr lang="es-ES" sz="1600" dirty="0">
                  <a:solidFill>
                    <a:srgbClr val="837AD9"/>
                  </a:solidFill>
                  <a:latin typeface="+mj-lt"/>
                </a:rPr>
                <a:t>es su vinculación con los asistentes de voz </a:t>
              </a:r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de </a:t>
              </a:r>
              <a:r>
                <a:rPr lang="es-ES" sz="1600" dirty="0">
                  <a:solidFill>
                    <a:srgbClr val="837AD9"/>
                  </a:solidFill>
                  <a:latin typeface="+mj-lt"/>
                </a:rPr>
                <a:t>Google</a:t>
              </a:r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 o Amazon</a:t>
              </a:r>
              <a:r>
                <a:rPr lang="en-US" sz="1600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7D2E495A-51B9-4294-838E-86A0B326D5B8}"/>
              </a:ext>
            </a:extLst>
          </p:cNvPr>
          <p:cNvGrpSpPr/>
          <p:nvPr/>
        </p:nvGrpSpPr>
        <p:grpSpPr>
          <a:xfrm>
            <a:off x="6696080" y="3511410"/>
            <a:ext cx="4702170" cy="859829"/>
            <a:chOff x="6681901" y="1442950"/>
            <a:chExt cx="4702170" cy="859829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F2B565EB-A922-4F37-A569-C8C0989450EB}"/>
                </a:ext>
              </a:extLst>
            </p:cNvPr>
            <p:cNvSpPr txBox="1"/>
            <p:nvPr/>
          </p:nvSpPr>
          <p:spPr>
            <a:xfrm>
              <a:off x="6681901" y="1442950"/>
              <a:ext cx="31972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b="1" dirty="0" smtClean="0">
                  <a:solidFill>
                    <a:srgbClr val="837AD9"/>
                  </a:solidFill>
                  <a:latin typeface="+mj-lt"/>
                </a:rPr>
                <a:t>Listonic</a:t>
              </a:r>
              <a:endParaRPr lang="es-ES" sz="3200" b="1" dirty="0">
                <a:solidFill>
                  <a:srgbClr val="837AD9"/>
                </a:solidFill>
                <a:latin typeface="+mj-l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211AA7AC-5281-47C7-980E-446D8C09D4E7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smtClean="0">
                  <a:solidFill>
                    <a:srgbClr val="837AD9"/>
                  </a:solidFill>
                  <a:latin typeface="+mj-lt"/>
                </a:rPr>
                <a:t>Posibilidad de administrar distintas listas.</a:t>
              </a:r>
              <a:endParaRPr lang="es-ES" sz="1600" dirty="0">
                <a:solidFill>
                  <a:srgbClr val="837AD9"/>
                </a:solidFill>
                <a:latin typeface="+mj-lt"/>
              </a:endParaRPr>
            </a:p>
          </p:txBody>
        </p:sp>
      </p:grpSp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7A9C94CC-83A1-4C62-91DE-76265189FFF0}"/>
              </a:ext>
            </a:extLst>
          </p:cNvPr>
          <p:cNvSpPr/>
          <p:nvPr/>
        </p:nvSpPr>
        <p:spPr>
          <a:xfrm rot="10800000">
            <a:off x="6089391" y="1006127"/>
            <a:ext cx="202098" cy="404196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40" y="1042402"/>
            <a:ext cx="2341608" cy="4724400"/>
          </a:xfrm>
          <a:prstGeom prst="rect">
            <a:avLst/>
          </a:prstGeom>
        </p:spPr>
      </p:pic>
      <p:pic>
        <p:nvPicPr>
          <p:cNvPr id="39" name="Imagen 38" descr="https://lh3.googleusercontent.com/dppzMX2YSi-ARY80uHZYod3CgpVJvLa9Kc9WlUhizNWEkUfVlmIu1DNmn6UqyT1kDoQJkssYgLE0NjeaK7HEsIMXY2PaMVvNCkFvgIlwj-WhrvpyirXciZh1sZDK3A2EH5-2__Z_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92" y="1491311"/>
            <a:ext cx="2136304" cy="3788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565" y="1042402"/>
            <a:ext cx="2341608" cy="4724400"/>
          </a:xfrm>
          <a:prstGeom prst="rect">
            <a:avLst/>
          </a:prstGeom>
        </p:spPr>
      </p:pic>
      <p:pic>
        <p:nvPicPr>
          <p:cNvPr id="46" name="Imagen 4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7377" y="1491311"/>
            <a:ext cx="2129984" cy="37884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014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5E8FD397-591E-42CB-9002-E19A79A27170}"/>
              </a:ext>
            </a:extLst>
          </p:cNvPr>
          <p:cNvGrpSpPr/>
          <p:nvPr/>
        </p:nvGrpSpPr>
        <p:grpSpPr>
          <a:xfrm>
            <a:off x="6089391" y="2022302"/>
            <a:ext cx="6584007" cy="1371600"/>
            <a:chOff x="6089391" y="1990552"/>
            <a:chExt cx="6584007" cy="1371600"/>
          </a:xfrm>
        </p:grpSpPr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1905DAE-F547-4BF4-8F65-23EF22C6D7D6}"/>
                </a:ext>
              </a:extLst>
            </p:cNvPr>
            <p:cNvGrpSpPr/>
            <p:nvPr/>
          </p:nvGrpSpPr>
          <p:grpSpPr>
            <a:xfrm>
              <a:off x="6089391" y="1990552"/>
              <a:ext cx="6170628" cy="1371600"/>
              <a:chOff x="6089391" y="509193"/>
              <a:chExt cx="6170628" cy="1371600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="" xmlns:a16="http://schemas.microsoft.com/office/drawing/2014/main" id="{98861D75-5F4B-4D2C-83A8-857834DFC3B8}"/>
                  </a:ext>
                </a:extLst>
              </p:cNvPr>
              <p:cNvSpPr/>
              <p:nvPr/>
            </p:nvSpPr>
            <p:spPr>
              <a:xfrm>
                <a:off x="6096000" y="509193"/>
                <a:ext cx="6096000" cy="1371600"/>
              </a:xfrm>
              <a:custGeom>
                <a:avLst/>
                <a:gdLst>
                  <a:gd name="connsiteX0" fmla="*/ 0 w 5638800"/>
                  <a:gd name="connsiteY0" fmla="*/ 0 h 1371600"/>
                  <a:gd name="connsiteX1" fmla="*/ 5638800 w 5638800"/>
                  <a:gd name="connsiteY1" fmla="*/ 0 h 1371600"/>
                  <a:gd name="connsiteX2" fmla="*/ 5638800 w 5638800"/>
                  <a:gd name="connsiteY2" fmla="*/ 479422 h 1371600"/>
                  <a:gd name="connsiteX3" fmla="*/ 5635266 w 5638800"/>
                  <a:gd name="connsiteY3" fmla="*/ 479066 h 1371600"/>
                  <a:gd name="connsiteX4" fmla="*/ 5428532 w 5638800"/>
                  <a:gd name="connsiteY4" fmla="*/ 685800 h 1371600"/>
                  <a:gd name="connsiteX5" fmla="*/ 5635266 w 5638800"/>
                  <a:gd name="connsiteY5" fmla="*/ 892534 h 1371600"/>
                  <a:gd name="connsiteX6" fmla="*/ 5638800 w 5638800"/>
                  <a:gd name="connsiteY6" fmla="*/ 892178 h 1371600"/>
                  <a:gd name="connsiteX7" fmla="*/ 5638800 w 5638800"/>
                  <a:gd name="connsiteY7" fmla="*/ 1371600 h 1371600"/>
                  <a:gd name="connsiteX8" fmla="*/ 0 w 5638800"/>
                  <a:gd name="connsiteY8" fmla="*/ 137160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38800" h="1371600">
                    <a:moveTo>
                      <a:pt x="0" y="0"/>
                    </a:moveTo>
                    <a:lnTo>
                      <a:pt x="5638800" y="0"/>
                    </a:lnTo>
                    <a:lnTo>
                      <a:pt x="5638800" y="479422"/>
                    </a:lnTo>
                    <a:lnTo>
                      <a:pt x="5635266" y="479066"/>
                    </a:lnTo>
                    <a:cubicBezTo>
                      <a:pt x="5521090" y="479066"/>
                      <a:pt x="5428532" y="571624"/>
                      <a:pt x="5428532" y="685800"/>
                    </a:cubicBezTo>
                    <a:cubicBezTo>
                      <a:pt x="5428532" y="799976"/>
                      <a:pt x="5521090" y="892534"/>
                      <a:pt x="5635266" y="892534"/>
                    </a:cubicBezTo>
                    <a:lnTo>
                      <a:pt x="5638800" y="892178"/>
                    </a:lnTo>
                    <a:lnTo>
                      <a:pt x="5638800" y="1371600"/>
                    </a:lnTo>
                    <a:lnTo>
                      <a:pt x="0" y="1371600"/>
                    </a:lnTo>
                    <a:close/>
                  </a:path>
                </a:pathLst>
              </a:cu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="" xmlns:a16="http://schemas.microsoft.com/office/drawing/2014/main" id="{82EEFEB3-915B-4482-B35D-C4314B37662E}"/>
                  </a:ext>
                </a:extLst>
              </p:cNvPr>
              <p:cNvSpPr/>
              <p:nvPr/>
            </p:nvSpPr>
            <p:spPr>
              <a:xfrm>
                <a:off x="12079777" y="1104872"/>
                <a:ext cx="180242" cy="180242"/>
              </a:xfrm>
              <a:prstGeom prst="ellipse">
                <a:avLst/>
              </a:pr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="" xmlns:a16="http://schemas.microsoft.com/office/drawing/2014/main" id="{8B7F22D5-3E55-4BCD-954C-F98A327BA796}"/>
                  </a:ext>
                </a:extLst>
              </p:cNvPr>
              <p:cNvSpPr/>
              <p:nvPr/>
            </p:nvSpPr>
            <p:spPr>
              <a:xfrm rot="10800000">
                <a:off x="6089391" y="1006127"/>
                <a:ext cx="202098" cy="404196"/>
              </a:xfrm>
              <a:custGeom>
                <a:avLst/>
                <a:gdLst>
                  <a:gd name="connsiteX0" fmla="*/ 131280 w 131280"/>
                  <a:gd name="connsiteY0" fmla="*/ 0 h 262560"/>
                  <a:gd name="connsiteX1" fmla="*/ 131280 w 131280"/>
                  <a:gd name="connsiteY1" fmla="*/ 262560 h 262560"/>
                  <a:gd name="connsiteX2" fmla="*/ 0 w 131280"/>
                  <a:gd name="connsiteY2" fmla="*/ 131280 h 262560"/>
                  <a:gd name="connsiteX3" fmla="*/ 131280 w 131280"/>
                  <a:gd name="connsiteY3" fmla="*/ 0 h 262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280" h="262560">
                    <a:moveTo>
                      <a:pt x="131280" y="0"/>
                    </a:moveTo>
                    <a:lnTo>
                      <a:pt x="131280" y="262560"/>
                    </a:lnTo>
                    <a:cubicBezTo>
                      <a:pt x="58776" y="262560"/>
                      <a:pt x="0" y="203784"/>
                      <a:pt x="0" y="131280"/>
                    </a:cubicBezTo>
                    <a:cubicBezTo>
                      <a:pt x="0" y="58776"/>
                      <a:pt x="58776" y="0"/>
                      <a:pt x="13128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sp>
          <p:nvSpPr>
            <p:cNvPr id="4" name="Arc 3">
              <a:extLst>
                <a:ext uri="{FF2B5EF4-FFF2-40B4-BE49-F238E27FC236}">
                  <a16:creationId xmlns="" xmlns:a16="http://schemas.microsoft.com/office/drawing/2014/main" id="{8489EB07-DF76-4616-8D72-54C5EF0B821B}"/>
                </a:ext>
              </a:extLst>
            </p:cNvPr>
            <p:cNvSpPr/>
            <p:nvPr/>
          </p:nvSpPr>
          <p:spPr>
            <a:xfrm rot="13500000">
              <a:off x="11763152" y="2216163"/>
              <a:ext cx="910246" cy="910246"/>
            </a:xfrm>
            <a:prstGeom prst="arc">
              <a:avLst>
                <a:gd name="adj1" fmla="val 13695927"/>
                <a:gd name="adj2" fmla="val 2489019"/>
              </a:avLst>
            </a:prstGeom>
            <a:ln w="38100" cap="rnd">
              <a:solidFill>
                <a:schemeClr val="bg1">
                  <a:lumMod val="9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D7207EA-1417-4190-8024-81E94E13D2A0}"/>
              </a:ext>
            </a:extLst>
          </p:cNvPr>
          <p:cNvGrpSpPr/>
          <p:nvPr/>
        </p:nvGrpSpPr>
        <p:grpSpPr>
          <a:xfrm>
            <a:off x="6696080" y="489090"/>
            <a:ext cx="4702170" cy="1106050"/>
            <a:chOff x="6681901" y="1442950"/>
            <a:chExt cx="4702170" cy="1106050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23717EA6-E7F3-4391-B98D-27E9C27FE487}"/>
                </a:ext>
              </a:extLst>
            </p:cNvPr>
            <p:cNvSpPr txBox="1"/>
            <p:nvPr/>
          </p:nvSpPr>
          <p:spPr>
            <a:xfrm>
              <a:off x="6681901" y="1442950"/>
              <a:ext cx="28289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837AD9"/>
                  </a:solidFill>
                  <a:latin typeface="+mj-lt"/>
                </a:rPr>
                <a:t>Out of Milk</a:t>
              </a:r>
              <a:endParaRPr lang="en-US" sz="3200" b="1" dirty="0">
                <a:solidFill>
                  <a:srgbClr val="837AD9"/>
                </a:solidFill>
                <a:latin typeface="+mj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051528AB-DBBA-4B0A-9A2B-DBCE63FEAE19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>
                  <a:solidFill>
                    <a:srgbClr val="837AD9"/>
                  </a:solidFill>
                  <a:latin typeface="+mj-lt"/>
                </a:rPr>
                <a:t>Puede escanear códigos de barras, tiene un libro de recetas…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E22682C6-FC40-4646-B710-7744C019443A}"/>
              </a:ext>
            </a:extLst>
          </p:cNvPr>
          <p:cNvGrpSpPr/>
          <p:nvPr/>
        </p:nvGrpSpPr>
        <p:grpSpPr>
          <a:xfrm>
            <a:off x="6696080" y="2000250"/>
            <a:ext cx="4702170" cy="1106050"/>
            <a:chOff x="6681901" y="1442950"/>
            <a:chExt cx="4702170" cy="1106050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1F991B25-EF91-4E1F-A8E0-FACBFBF590EA}"/>
                </a:ext>
              </a:extLst>
            </p:cNvPr>
            <p:cNvSpPr txBox="1"/>
            <p:nvPr/>
          </p:nvSpPr>
          <p:spPr>
            <a:xfrm>
              <a:off x="6681901" y="1442950"/>
              <a:ext cx="3057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2"/>
                  </a:solidFill>
                  <a:latin typeface="+mj-lt"/>
                </a:rPr>
                <a:t>Bring!</a:t>
              </a:r>
              <a:endParaRPr lang="en-US" sz="3200" b="1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7BD62ED7-CE30-4389-8FD4-4D1060D57BBC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2"/>
                  </a:solidFill>
                  <a:latin typeface="+mj-lt"/>
                </a:rPr>
                <a:t>La </a:t>
              </a:r>
              <a:r>
                <a:rPr lang="es-ES" sz="1600" dirty="0" smtClean="0">
                  <a:solidFill>
                    <a:schemeClr val="bg2"/>
                  </a:solidFill>
                  <a:latin typeface="+mj-lt"/>
                </a:rPr>
                <a:t>característica</a:t>
              </a:r>
              <a:r>
                <a:rPr lang="en-US" sz="1600" dirty="0" smtClean="0">
                  <a:solidFill>
                    <a:schemeClr val="bg2"/>
                  </a:solidFill>
                  <a:latin typeface="+mj-lt"/>
                </a:rPr>
                <a:t> </a:t>
              </a:r>
              <a:r>
                <a:rPr lang="es-ES" sz="1600" dirty="0" smtClean="0">
                  <a:solidFill>
                    <a:schemeClr val="bg2"/>
                  </a:solidFill>
                  <a:latin typeface="+mj-lt"/>
                </a:rPr>
                <a:t>principal</a:t>
              </a:r>
              <a:r>
                <a:rPr lang="en-US" sz="1600" dirty="0" smtClean="0">
                  <a:solidFill>
                    <a:schemeClr val="bg2"/>
                  </a:solidFill>
                  <a:latin typeface="+mj-lt"/>
                </a:rPr>
                <a:t> </a:t>
              </a:r>
              <a:r>
                <a:rPr lang="es-ES" sz="1600" dirty="0" smtClean="0">
                  <a:solidFill>
                    <a:schemeClr val="bg2"/>
                  </a:solidFill>
                  <a:latin typeface="+mj-lt"/>
                </a:rPr>
                <a:t>es su vinculación con los asistentes de voz </a:t>
              </a:r>
              <a:r>
                <a:rPr lang="en-US" sz="1600" dirty="0" smtClean="0">
                  <a:solidFill>
                    <a:schemeClr val="bg2"/>
                  </a:solidFill>
                  <a:latin typeface="+mj-lt"/>
                </a:rPr>
                <a:t>de </a:t>
              </a:r>
              <a:r>
                <a:rPr lang="es-ES" sz="1600" dirty="0" smtClean="0">
                  <a:solidFill>
                    <a:schemeClr val="bg2"/>
                  </a:solidFill>
                  <a:latin typeface="+mj-lt"/>
                </a:rPr>
                <a:t>Google</a:t>
              </a:r>
              <a:r>
                <a:rPr lang="en-US" sz="1600" dirty="0" smtClean="0">
                  <a:solidFill>
                    <a:schemeClr val="bg2"/>
                  </a:solidFill>
                  <a:latin typeface="+mj-lt"/>
                </a:rPr>
                <a:t> o Amazon.</a:t>
              </a:r>
              <a:endParaRPr lang="en-US" sz="1600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7D2E495A-51B9-4294-838E-86A0B326D5B8}"/>
              </a:ext>
            </a:extLst>
          </p:cNvPr>
          <p:cNvGrpSpPr/>
          <p:nvPr/>
        </p:nvGrpSpPr>
        <p:grpSpPr>
          <a:xfrm>
            <a:off x="6696080" y="3511410"/>
            <a:ext cx="4702170" cy="859829"/>
            <a:chOff x="6681901" y="1442950"/>
            <a:chExt cx="4702170" cy="859829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F2B565EB-A922-4F37-A569-C8C0989450EB}"/>
                </a:ext>
              </a:extLst>
            </p:cNvPr>
            <p:cNvSpPr txBox="1"/>
            <p:nvPr/>
          </p:nvSpPr>
          <p:spPr>
            <a:xfrm>
              <a:off x="6681901" y="1442950"/>
              <a:ext cx="31972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837AD9"/>
                  </a:solidFill>
                  <a:latin typeface="+mj-lt"/>
                </a:rPr>
                <a:t>Listonic</a:t>
              </a:r>
              <a:endParaRPr lang="en-US" sz="3200" b="1" dirty="0">
                <a:solidFill>
                  <a:srgbClr val="837AD9"/>
                </a:solidFill>
                <a:latin typeface="+mj-l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211AA7AC-5281-47C7-980E-446D8C09D4E7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smtClean="0">
                  <a:solidFill>
                    <a:srgbClr val="837AD9"/>
                  </a:solidFill>
                  <a:latin typeface="+mj-lt"/>
                </a:rPr>
                <a:t>Posibilidad de administrar distintas listas.</a:t>
              </a:r>
              <a:endParaRPr lang="es-ES" sz="1600" dirty="0">
                <a:solidFill>
                  <a:srgbClr val="837AD9"/>
                </a:solidFill>
                <a:latin typeface="+mj-lt"/>
              </a:endParaRPr>
            </a:p>
          </p:txBody>
        </p:sp>
      </p:grpSp>
      <p:pic>
        <p:nvPicPr>
          <p:cNvPr id="47" name="Imagen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40" y="1042402"/>
            <a:ext cx="2341608" cy="4724400"/>
          </a:xfrm>
          <a:prstGeom prst="rect">
            <a:avLst/>
          </a:prstGeom>
        </p:spPr>
      </p:pic>
      <p:pic>
        <p:nvPicPr>
          <p:cNvPr id="48" name="Imagen 4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552" y="1491311"/>
            <a:ext cx="2129984" cy="3788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Imagen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565" y="1042402"/>
            <a:ext cx="2341608" cy="4724400"/>
          </a:xfrm>
          <a:prstGeom prst="rect">
            <a:avLst/>
          </a:prstGeom>
        </p:spPr>
      </p:pic>
      <p:pic>
        <p:nvPicPr>
          <p:cNvPr id="50" name="Imagen 4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7377" y="1491311"/>
            <a:ext cx="2129984" cy="3788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120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ACA5E52E-EA52-444E-9C8E-76ADEE21D645}"/>
              </a:ext>
            </a:extLst>
          </p:cNvPr>
          <p:cNvGrpSpPr/>
          <p:nvPr/>
        </p:nvGrpSpPr>
        <p:grpSpPr>
          <a:xfrm>
            <a:off x="6089391" y="3533725"/>
            <a:ext cx="6584007" cy="1371600"/>
            <a:chOff x="6089391" y="1990552"/>
            <a:chExt cx="6584007" cy="1371600"/>
          </a:xfrm>
        </p:grpSpPr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761EB159-D56C-419F-AEB7-8D02089B9B88}"/>
                </a:ext>
              </a:extLst>
            </p:cNvPr>
            <p:cNvGrpSpPr/>
            <p:nvPr/>
          </p:nvGrpSpPr>
          <p:grpSpPr>
            <a:xfrm>
              <a:off x="6089391" y="1990552"/>
              <a:ext cx="6170628" cy="1371600"/>
              <a:chOff x="6089391" y="509193"/>
              <a:chExt cx="6170628" cy="1371600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="" xmlns:a16="http://schemas.microsoft.com/office/drawing/2014/main" id="{C65753CE-8378-476B-9519-36861B847F85}"/>
                  </a:ext>
                </a:extLst>
              </p:cNvPr>
              <p:cNvSpPr/>
              <p:nvPr/>
            </p:nvSpPr>
            <p:spPr>
              <a:xfrm>
                <a:off x="6096000" y="509193"/>
                <a:ext cx="6096000" cy="1371600"/>
              </a:xfrm>
              <a:custGeom>
                <a:avLst/>
                <a:gdLst>
                  <a:gd name="connsiteX0" fmla="*/ 0 w 5638800"/>
                  <a:gd name="connsiteY0" fmla="*/ 0 h 1371600"/>
                  <a:gd name="connsiteX1" fmla="*/ 5638800 w 5638800"/>
                  <a:gd name="connsiteY1" fmla="*/ 0 h 1371600"/>
                  <a:gd name="connsiteX2" fmla="*/ 5638800 w 5638800"/>
                  <a:gd name="connsiteY2" fmla="*/ 479422 h 1371600"/>
                  <a:gd name="connsiteX3" fmla="*/ 5635266 w 5638800"/>
                  <a:gd name="connsiteY3" fmla="*/ 479066 h 1371600"/>
                  <a:gd name="connsiteX4" fmla="*/ 5428532 w 5638800"/>
                  <a:gd name="connsiteY4" fmla="*/ 685800 h 1371600"/>
                  <a:gd name="connsiteX5" fmla="*/ 5635266 w 5638800"/>
                  <a:gd name="connsiteY5" fmla="*/ 892534 h 1371600"/>
                  <a:gd name="connsiteX6" fmla="*/ 5638800 w 5638800"/>
                  <a:gd name="connsiteY6" fmla="*/ 892178 h 1371600"/>
                  <a:gd name="connsiteX7" fmla="*/ 5638800 w 5638800"/>
                  <a:gd name="connsiteY7" fmla="*/ 1371600 h 1371600"/>
                  <a:gd name="connsiteX8" fmla="*/ 0 w 5638800"/>
                  <a:gd name="connsiteY8" fmla="*/ 137160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38800" h="1371600">
                    <a:moveTo>
                      <a:pt x="0" y="0"/>
                    </a:moveTo>
                    <a:lnTo>
                      <a:pt x="5638800" y="0"/>
                    </a:lnTo>
                    <a:lnTo>
                      <a:pt x="5638800" y="479422"/>
                    </a:lnTo>
                    <a:lnTo>
                      <a:pt x="5635266" y="479066"/>
                    </a:lnTo>
                    <a:cubicBezTo>
                      <a:pt x="5521090" y="479066"/>
                      <a:pt x="5428532" y="571624"/>
                      <a:pt x="5428532" y="685800"/>
                    </a:cubicBezTo>
                    <a:cubicBezTo>
                      <a:pt x="5428532" y="799976"/>
                      <a:pt x="5521090" y="892534"/>
                      <a:pt x="5635266" y="892534"/>
                    </a:cubicBezTo>
                    <a:lnTo>
                      <a:pt x="5638800" y="892178"/>
                    </a:lnTo>
                    <a:lnTo>
                      <a:pt x="5638800" y="1371600"/>
                    </a:lnTo>
                    <a:lnTo>
                      <a:pt x="0" y="1371600"/>
                    </a:lnTo>
                    <a:close/>
                  </a:path>
                </a:pathLst>
              </a:cu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88EB7438-3656-4D3E-AE0E-27C58266BABF}"/>
                  </a:ext>
                </a:extLst>
              </p:cNvPr>
              <p:cNvSpPr/>
              <p:nvPr/>
            </p:nvSpPr>
            <p:spPr>
              <a:xfrm>
                <a:off x="12079777" y="1104872"/>
                <a:ext cx="180242" cy="180242"/>
              </a:xfrm>
              <a:prstGeom prst="ellipse">
                <a:avLst/>
              </a:pr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="" xmlns:a16="http://schemas.microsoft.com/office/drawing/2014/main" id="{E34EC61A-F0B2-4908-A970-E54107E29A26}"/>
                  </a:ext>
                </a:extLst>
              </p:cNvPr>
              <p:cNvSpPr/>
              <p:nvPr/>
            </p:nvSpPr>
            <p:spPr>
              <a:xfrm rot="10800000">
                <a:off x="6089391" y="1006127"/>
                <a:ext cx="202098" cy="404196"/>
              </a:xfrm>
              <a:custGeom>
                <a:avLst/>
                <a:gdLst>
                  <a:gd name="connsiteX0" fmla="*/ 131280 w 131280"/>
                  <a:gd name="connsiteY0" fmla="*/ 0 h 262560"/>
                  <a:gd name="connsiteX1" fmla="*/ 131280 w 131280"/>
                  <a:gd name="connsiteY1" fmla="*/ 262560 h 262560"/>
                  <a:gd name="connsiteX2" fmla="*/ 0 w 131280"/>
                  <a:gd name="connsiteY2" fmla="*/ 131280 h 262560"/>
                  <a:gd name="connsiteX3" fmla="*/ 131280 w 131280"/>
                  <a:gd name="connsiteY3" fmla="*/ 0 h 262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280" h="262560">
                    <a:moveTo>
                      <a:pt x="131280" y="0"/>
                    </a:moveTo>
                    <a:lnTo>
                      <a:pt x="131280" y="262560"/>
                    </a:lnTo>
                    <a:cubicBezTo>
                      <a:pt x="58776" y="262560"/>
                      <a:pt x="0" y="203784"/>
                      <a:pt x="0" y="131280"/>
                    </a:cubicBezTo>
                    <a:cubicBezTo>
                      <a:pt x="0" y="58776"/>
                      <a:pt x="58776" y="0"/>
                      <a:pt x="13128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sp>
          <p:nvSpPr>
            <p:cNvPr id="44" name="Arc 43">
              <a:extLst>
                <a:ext uri="{FF2B5EF4-FFF2-40B4-BE49-F238E27FC236}">
                  <a16:creationId xmlns="" xmlns:a16="http://schemas.microsoft.com/office/drawing/2014/main" id="{B048233E-ED67-467E-B679-D72F76F02C2E}"/>
                </a:ext>
              </a:extLst>
            </p:cNvPr>
            <p:cNvSpPr/>
            <p:nvPr/>
          </p:nvSpPr>
          <p:spPr>
            <a:xfrm rot="13500000">
              <a:off x="11763152" y="2216163"/>
              <a:ext cx="910246" cy="910246"/>
            </a:xfrm>
            <a:prstGeom prst="arc">
              <a:avLst>
                <a:gd name="adj1" fmla="val 13695927"/>
                <a:gd name="adj2" fmla="val 2489019"/>
              </a:avLst>
            </a:prstGeom>
            <a:ln w="38100" cap="rnd">
              <a:solidFill>
                <a:schemeClr val="bg1">
                  <a:lumMod val="9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D7207EA-1417-4190-8024-81E94E13D2A0}"/>
              </a:ext>
            </a:extLst>
          </p:cNvPr>
          <p:cNvGrpSpPr/>
          <p:nvPr/>
        </p:nvGrpSpPr>
        <p:grpSpPr>
          <a:xfrm>
            <a:off x="6696080" y="489090"/>
            <a:ext cx="4702170" cy="1106050"/>
            <a:chOff x="6681901" y="1442950"/>
            <a:chExt cx="4702170" cy="1106050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23717EA6-E7F3-4391-B98D-27E9C27FE487}"/>
                </a:ext>
              </a:extLst>
            </p:cNvPr>
            <p:cNvSpPr txBox="1"/>
            <p:nvPr/>
          </p:nvSpPr>
          <p:spPr>
            <a:xfrm>
              <a:off x="6681901" y="1442950"/>
              <a:ext cx="28289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837AD9"/>
                  </a:solidFill>
                  <a:latin typeface="+mj-lt"/>
                </a:rPr>
                <a:t>Out of Milk</a:t>
              </a:r>
              <a:endParaRPr lang="en-US" sz="3200" b="1" dirty="0">
                <a:solidFill>
                  <a:srgbClr val="837AD9"/>
                </a:solidFill>
                <a:latin typeface="+mj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051528AB-DBBA-4B0A-9A2B-DBCE63FEAE19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>
                  <a:solidFill>
                    <a:srgbClr val="837AD9"/>
                  </a:solidFill>
                  <a:latin typeface="+mj-lt"/>
                </a:rPr>
                <a:t>Puede escanear códigos de barras, tiene un libro de recetas…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E22682C6-FC40-4646-B710-7744C019443A}"/>
              </a:ext>
            </a:extLst>
          </p:cNvPr>
          <p:cNvGrpSpPr/>
          <p:nvPr/>
        </p:nvGrpSpPr>
        <p:grpSpPr>
          <a:xfrm>
            <a:off x="6696080" y="2000250"/>
            <a:ext cx="4702170" cy="1106050"/>
            <a:chOff x="6681901" y="1442950"/>
            <a:chExt cx="4702170" cy="1106050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1F991B25-EF91-4E1F-A8E0-FACBFBF590EA}"/>
                </a:ext>
              </a:extLst>
            </p:cNvPr>
            <p:cNvSpPr txBox="1"/>
            <p:nvPr/>
          </p:nvSpPr>
          <p:spPr>
            <a:xfrm>
              <a:off x="6681901" y="1442950"/>
              <a:ext cx="3057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dirty="0">
                  <a:solidFill>
                    <a:srgbClr val="837AD9"/>
                  </a:solidFill>
                </a:rPr>
                <a:t>Bring!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7BD62ED7-CE30-4389-8FD4-4D1060D57BBC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837AD9"/>
                  </a:solidFill>
                </a:rPr>
                <a:t>La </a:t>
              </a:r>
              <a:r>
                <a:rPr lang="es-ES" sz="1600" dirty="0">
                  <a:solidFill>
                    <a:srgbClr val="837AD9"/>
                  </a:solidFill>
                </a:rPr>
                <a:t>característica</a:t>
              </a:r>
              <a:r>
                <a:rPr lang="en-US" sz="1600" dirty="0">
                  <a:solidFill>
                    <a:srgbClr val="837AD9"/>
                  </a:solidFill>
                </a:rPr>
                <a:t> </a:t>
              </a:r>
              <a:r>
                <a:rPr lang="es-ES" sz="1600" dirty="0">
                  <a:solidFill>
                    <a:srgbClr val="837AD9"/>
                  </a:solidFill>
                </a:rPr>
                <a:t>principal</a:t>
              </a:r>
              <a:r>
                <a:rPr lang="en-US" sz="1600" dirty="0">
                  <a:solidFill>
                    <a:srgbClr val="837AD9"/>
                  </a:solidFill>
                </a:rPr>
                <a:t> </a:t>
              </a:r>
              <a:r>
                <a:rPr lang="es-ES" sz="1600" dirty="0">
                  <a:solidFill>
                    <a:srgbClr val="837AD9"/>
                  </a:solidFill>
                </a:rPr>
                <a:t>es su vinculación con los asistentes de voz </a:t>
              </a:r>
              <a:r>
                <a:rPr lang="en-US" sz="1600" dirty="0">
                  <a:solidFill>
                    <a:srgbClr val="837AD9"/>
                  </a:solidFill>
                </a:rPr>
                <a:t>de </a:t>
              </a:r>
              <a:r>
                <a:rPr lang="es-ES" sz="1600" dirty="0">
                  <a:solidFill>
                    <a:srgbClr val="837AD9"/>
                  </a:solidFill>
                </a:rPr>
                <a:t>Google</a:t>
              </a:r>
              <a:r>
                <a:rPr lang="en-US" sz="1600" dirty="0">
                  <a:solidFill>
                    <a:srgbClr val="837AD9"/>
                  </a:solidFill>
                </a:rPr>
                <a:t> o Amazon</a:t>
              </a:r>
              <a:r>
                <a:rPr lang="en-US" sz="1600" dirty="0" smtClean="0">
                  <a:solidFill>
                    <a:schemeClr val="bg1"/>
                  </a:solidFill>
                </a:rPr>
                <a:t>.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7D2E495A-51B9-4294-838E-86A0B326D5B8}"/>
              </a:ext>
            </a:extLst>
          </p:cNvPr>
          <p:cNvGrpSpPr/>
          <p:nvPr/>
        </p:nvGrpSpPr>
        <p:grpSpPr>
          <a:xfrm>
            <a:off x="6696080" y="3511410"/>
            <a:ext cx="4702170" cy="859829"/>
            <a:chOff x="6681901" y="1442950"/>
            <a:chExt cx="4702170" cy="859829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F2B565EB-A922-4F37-A569-C8C0989450EB}"/>
                </a:ext>
              </a:extLst>
            </p:cNvPr>
            <p:cNvSpPr txBox="1"/>
            <p:nvPr/>
          </p:nvSpPr>
          <p:spPr>
            <a:xfrm>
              <a:off x="6681901" y="1442950"/>
              <a:ext cx="31972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2"/>
                  </a:solidFill>
                  <a:latin typeface="+mj-lt"/>
                </a:rPr>
                <a:t>Listonic</a:t>
              </a:r>
              <a:endParaRPr lang="en-US" sz="3200" b="1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211AA7AC-5281-47C7-980E-446D8C09D4E7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smtClean="0">
                  <a:solidFill>
                    <a:schemeClr val="bg2"/>
                  </a:solidFill>
                  <a:latin typeface="+mj-lt"/>
                </a:rPr>
                <a:t>Posibilidad de administrar distintas listas.</a:t>
              </a:r>
              <a:endParaRPr lang="es-ES" sz="1600" dirty="0">
                <a:solidFill>
                  <a:schemeClr val="bg2"/>
                </a:solidFill>
                <a:latin typeface="+mj-lt"/>
              </a:endParaRPr>
            </a:p>
          </p:txBody>
        </p:sp>
      </p:grpSp>
      <p:pic>
        <p:nvPicPr>
          <p:cNvPr id="48" name="Imagen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40" y="1042402"/>
            <a:ext cx="2341608" cy="4724400"/>
          </a:xfrm>
          <a:prstGeom prst="rect">
            <a:avLst/>
          </a:prstGeom>
        </p:spPr>
      </p:pic>
      <p:pic>
        <p:nvPicPr>
          <p:cNvPr id="49" name="Imagen 4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552" y="1491311"/>
            <a:ext cx="2129984" cy="3788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Imagen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565" y="1042402"/>
            <a:ext cx="2341608" cy="4724400"/>
          </a:xfrm>
          <a:prstGeom prst="rect">
            <a:avLst/>
          </a:prstGeom>
        </p:spPr>
      </p:pic>
      <p:pic>
        <p:nvPicPr>
          <p:cNvPr id="51" name="Imagen 5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7377" y="1491311"/>
            <a:ext cx="2129983" cy="3788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656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335</Words>
  <Application>Microsoft Office PowerPoint</Application>
  <PresentationFormat>Panorámica</PresentationFormat>
  <Paragraphs>100</Paragraphs>
  <Slides>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DM Sans</vt:lpstr>
      <vt:lpstr>DM Sans Medium</vt:lpstr>
      <vt:lpstr>DM Sans Regular</vt:lpstr>
      <vt:lpstr>Helvetica Neue Medium</vt:lpstr>
      <vt:lpstr>Montserrat</vt:lpstr>
      <vt:lpstr>Tw Cen MT</vt:lpstr>
      <vt:lpstr>Tema de Office</vt:lpstr>
      <vt:lpstr>Presentación de PowerPoint</vt:lpstr>
      <vt:lpstr>Nuestros objetivos</vt:lpstr>
      <vt:lpstr>Datos de 2020</vt:lpstr>
      <vt:lpstr>Problemática a solucionar con esta app</vt:lpstr>
      <vt:lpstr>Objetivos principales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Andrea Mendez</dc:creator>
  <cp:lastModifiedBy>Andrea Mendez</cp:lastModifiedBy>
  <cp:revision>23</cp:revision>
  <dcterms:created xsi:type="dcterms:W3CDTF">2021-05-19T18:37:51Z</dcterms:created>
  <dcterms:modified xsi:type="dcterms:W3CDTF">2021-05-20T12:40:41Z</dcterms:modified>
</cp:coreProperties>
</file>