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0" r:id="rId4"/>
    <p:sldId id="261" r:id="rId5"/>
    <p:sldId id="258" r:id="rId6"/>
    <p:sldId id="259" r:id="rId7"/>
    <p:sldId id="262" r:id="rId8"/>
    <p:sldId id="283" r:id="rId9"/>
    <p:sldId id="268" r:id="rId10"/>
    <p:sldId id="273" r:id="rId11"/>
    <p:sldId id="274" r:id="rId12"/>
    <p:sldId id="271" r:id="rId13"/>
    <p:sldId id="275" r:id="rId14"/>
    <p:sldId id="276" r:id="rId15"/>
    <p:sldId id="277" r:id="rId16"/>
    <p:sldId id="278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EFD"/>
    <a:srgbClr val="3B7CFA"/>
    <a:srgbClr val="326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hid Ahmed" userId="ccc8bb2aeada8e8a" providerId="LiveId" clId="{00026664-BF65-4FEE-87DC-965F48D809A2}"/>
    <pc:docChg chg="addSld delSld modSld">
      <pc:chgData name="Nahid Ahmed" userId="ccc8bb2aeada8e8a" providerId="LiveId" clId="{00026664-BF65-4FEE-87DC-965F48D809A2}" dt="2020-04-28T10:58:43.403" v="29" actId="47"/>
      <pc:docMkLst>
        <pc:docMk/>
      </pc:docMkLst>
      <pc:sldChg chg="modSp modAnim">
        <pc:chgData name="Nahid Ahmed" userId="ccc8bb2aeada8e8a" providerId="LiveId" clId="{00026664-BF65-4FEE-87DC-965F48D809A2}" dt="2020-04-28T10:57:33.829" v="27" actId="13244"/>
        <pc:sldMkLst>
          <pc:docMk/>
          <pc:sldMk cId="25003410" sldId="256"/>
        </pc:sldMkLst>
        <pc:spChg chg="mod">
          <ac:chgData name="Nahid Ahmed" userId="ccc8bb2aeada8e8a" providerId="LiveId" clId="{00026664-BF65-4FEE-87DC-965F48D809A2}" dt="2020-04-28T10:57:33.829" v="27" actId="13244"/>
          <ac:spMkLst>
            <pc:docMk/>
            <pc:sldMk cId="25003410" sldId="256"/>
            <ac:spMk id="4" creationId="{806DAE84-E183-4236-BA11-34BDE735C8E5}"/>
          </ac:spMkLst>
        </pc:spChg>
      </pc:sldChg>
      <pc:sldChg chg="del">
        <pc:chgData name="Nahid Ahmed" userId="ccc8bb2aeada8e8a" providerId="LiveId" clId="{00026664-BF65-4FEE-87DC-965F48D809A2}" dt="2020-04-28T10:58:43.403" v="29" actId="47"/>
        <pc:sldMkLst>
          <pc:docMk/>
          <pc:sldMk cId="3143672289" sldId="263"/>
        </pc:sldMkLst>
      </pc:sldChg>
      <pc:sldChg chg="modSp modAnim">
        <pc:chgData name="Nahid Ahmed" userId="ccc8bb2aeada8e8a" providerId="LiveId" clId="{00026664-BF65-4FEE-87DC-965F48D809A2}" dt="2020-04-28T10:57:27.077" v="26" actId="13244"/>
        <pc:sldMkLst>
          <pc:docMk/>
          <pc:sldMk cId="2806752749" sldId="282"/>
        </pc:sldMkLst>
        <pc:spChg chg="mod">
          <ac:chgData name="Nahid Ahmed" userId="ccc8bb2aeada8e8a" providerId="LiveId" clId="{00026664-BF65-4FEE-87DC-965F48D809A2}" dt="2020-04-28T10:57:27.077" v="26" actId="13244"/>
          <ac:spMkLst>
            <pc:docMk/>
            <pc:sldMk cId="2806752749" sldId="282"/>
            <ac:spMk id="4" creationId="{806DAE84-E183-4236-BA11-34BDE735C8E5}"/>
          </ac:spMkLst>
        </pc:spChg>
      </pc:sldChg>
      <pc:sldChg chg="add">
        <pc:chgData name="Nahid Ahmed" userId="ccc8bb2aeada8e8a" providerId="LiveId" clId="{00026664-BF65-4FEE-87DC-965F48D809A2}" dt="2020-04-28T10:58:40.581" v="28"/>
        <pc:sldMkLst>
          <pc:docMk/>
          <pc:sldMk cId="340134665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035-8F53-4472-AF13-82EE9DD96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8026-9122-4630-9C14-E0FDA9240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6312-67DB-492F-A06F-6D6B68B0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48BC-6558-427B-ADE2-9EC21755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DC3FA-9802-4F76-A2F4-38096A8E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570E3-D4A1-44D0-B432-9A2666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233B8-F6BA-4EE6-89B8-90A44F1B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D3A12-09E1-4B67-BF97-E6310315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90FB-6C40-4832-B6D2-D23A7CEDE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848" y="1630045"/>
            <a:ext cx="41681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58EE-3682-4C8F-8D33-7FFCA436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0121C-A6A6-48CB-B382-41B3F4E3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E018A-FD0E-4FB3-9FFA-2B0CCE8A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391A2A-CF46-47BF-B775-492713C2D0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99910" y="1259578"/>
            <a:ext cx="4404042" cy="43991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E392CF-B299-4CF5-BA5A-38808AD7F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848" y="3215958"/>
            <a:ext cx="5573077" cy="21336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0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61D0-B8FD-4A52-9D3D-284A7EE0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0762"/>
            <a:ext cx="10515600" cy="97948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CE67-735A-4A5E-AA98-A519D44F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33764"/>
            <a:ext cx="10515600" cy="11064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A609-CE36-4A7B-9E4F-ABBB820A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31DF-C315-44F1-8E86-2F4CDDBF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2D6B-2E63-47EB-89B3-71113C9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F2C1B81-0DFD-432E-8113-D028237128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on the image icon to add your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0D2EF-8C15-4961-A6AA-B229DE9E7B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7CFA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1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0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44" y="1786731"/>
            <a:ext cx="3944256" cy="1325563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7B6FDD-3EE0-40C0-A725-7C08869F2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44" y="3477420"/>
            <a:ext cx="3690256" cy="24431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7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986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7750628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9272" y="1786731"/>
            <a:ext cx="3944256" cy="1325563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F9FC6-9D69-440A-8E69-D95E45C2D6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42703" y="3429000"/>
            <a:ext cx="4060825" cy="2492375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r">
              <a:buNone/>
              <a:defRPr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363788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0CD37-3704-4BC6-8CEE-7D5D0C6104D0}"/>
              </a:ext>
            </a:extLst>
          </p:cNvPr>
          <p:cNvSpPr/>
          <p:nvPr userDrawn="1"/>
        </p:nvSpPr>
        <p:spPr>
          <a:xfrm>
            <a:off x="12128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4A332E-3E8A-4121-B5EB-818944FDBE9E}"/>
              </a:ext>
            </a:extLst>
          </p:cNvPr>
          <p:cNvSpPr/>
          <p:nvPr userDrawn="1"/>
        </p:nvSpPr>
        <p:spPr>
          <a:xfrm>
            <a:off x="14300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C4D92C-349D-4794-B4C6-C1BF9436AC6A}"/>
              </a:ext>
            </a:extLst>
          </p:cNvPr>
          <p:cNvSpPr/>
          <p:nvPr userDrawn="1"/>
        </p:nvSpPr>
        <p:spPr>
          <a:xfrm>
            <a:off x="5045075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22B8B0-EC68-4289-95B5-9115AB8C9AFD}"/>
              </a:ext>
            </a:extLst>
          </p:cNvPr>
          <p:cNvSpPr/>
          <p:nvPr userDrawn="1"/>
        </p:nvSpPr>
        <p:spPr>
          <a:xfrm>
            <a:off x="5262245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3C0F79-D4F8-4F73-B6DC-4EDC4CE5C118}"/>
              </a:ext>
            </a:extLst>
          </p:cNvPr>
          <p:cNvSpPr/>
          <p:nvPr userDrawn="1"/>
        </p:nvSpPr>
        <p:spPr>
          <a:xfrm>
            <a:off x="88582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953464-D470-41F9-8CF1-33540E32AD78}"/>
              </a:ext>
            </a:extLst>
          </p:cNvPr>
          <p:cNvSpPr/>
          <p:nvPr userDrawn="1"/>
        </p:nvSpPr>
        <p:spPr>
          <a:xfrm>
            <a:off x="90754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4048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2F16C68F-882D-4DB5-B774-BDDD048F15E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7175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148CF315-257F-498B-9FEE-70EB5B8E10D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8797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415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702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344E2845-F0FA-481C-8D5B-739BCE21CB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6127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EE9037CB-DD70-4248-9F13-97F7DBC3EB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69002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7" name="Text Placeholder 41">
            <a:extLst>
              <a:ext uri="{FF2B5EF4-FFF2-40B4-BE49-F238E27FC236}">
                <a16:creationId xmlns:a16="http://schemas.microsoft.com/office/drawing/2014/main" id="{F3026D09-C3F2-4244-8A04-74BD4FA875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962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BD47F115-8424-46DA-A306-D9E48C07E3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249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</p:spTree>
    <p:extLst>
      <p:ext uri="{BB962C8B-B14F-4D97-AF65-F5344CB8AC3E}">
        <p14:creationId xmlns:p14="http://schemas.microsoft.com/office/powerpoint/2010/main" val="107550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45906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247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4247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F6BFA4EA-874F-4341-BED5-21D05560D5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739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28" name="Picture Placeholder 30">
            <a:extLst>
              <a:ext uri="{FF2B5EF4-FFF2-40B4-BE49-F238E27FC236}">
                <a16:creationId xmlns:a16="http://schemas.microsoft.com/office/drawing/2014/main" id="{951A010E-C355-4D11-8B0A-BCA4F43E61E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09858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9" name="Text Placeholder 41">
            <a:extLst>
              <a:ext uri="{FF2B5EF4-FFF2-40B4-BE49-F238E27FC236}">
                <a16:creationId xmlns:a16="http://schemas.microsoft.com/office/drawing/2014/main" id="{057E9956-8649-47AE-92BB-68E60A03FA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28199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92F9FF1A-DFBB-4F53-B1DA-3948F0EB7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8199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B338A0C4-BC94-4741-9ADE-D0FC5B8627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31691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36" name="Picture Placeholder 30">
            <a:extLst>
              <a:ext uri="{FF2B5EF4-FFF2-40B4-BE49-F238E27FC236}">
                <a16:creationId xmlns:a16="http://schemas.microsoft.com/office/drawing/2014/main" id="{C6F26513-C595-41D2-A609-617034A7EEF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981759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B5167220-F2DE-4075-93A2-03F55BD052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0100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8" name="Text Placeholder 43">
            <a:extLst>
              <a:ext uri="{FF2B5EF4-FFF2-40B4-BE49-F238E27FC236}">
                <a16:creationId xmlns:a16="http://schemas.microsoft.com/office/drawing/2014/main" id="{E76F1D0F-0878-4EC8-AD91-DB31A2202DB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00100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9" name="Text Placeholder 41">
            <a:extLst>
              <a:ext uri="{FF2B5EF4-FFF2-40B4-BE49-F238E27FC236}">
                <a16:creationId xmlns:a16="http://schemas.microsoft.com/office/drawing/2014/main" id="{8DF7DC31-F76B-4C81-ABA1-033FEA4241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03592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12853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5E0-06BD-4043-ADE9-B710700F83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346869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B6A4-FE15-45A9-9ED1-B219F08F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90DE0-007F-450D-B974-1424D950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7400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8AA86-4D12-45B5-BA9F-783FC7E5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9">
            <a:extLst>
              <a:ext uri="{FF2B5EF4-FFF2-40B4-BE49-F238E27FC236}">
                <a16:creationId xmlns:a16="http://schemas.microsoft.com/office/drawing/2014/main" id="{8B70B4DD-D663-4798-8802-5E460C819C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3200" y="1955483"/>
            <a:ext cx="4673600" cy="115919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B6B53B-96DE-40E6-AA95-6418453671E7}"/>
              </a:ext>
            </a:extLst>
          </p:cNvPr>
          <p:cNvSpPr/>
          <p:nvPr userDrawn="1"/>
        </p:nvSpPr>
        <p:spPr>
          <a:xfrm>
            <a:off x="5012503" y="-28726"/>
            <a:ext cx="7179496" cy="6886727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D549C659-3C04-4A2F-8021-FF58927DCDB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471887" y="-28728"/>
            <a:ext cx="6720114" cy="6886728"/>
          </a:xfrm>
          <a:custGeom>
            <a:avLst/>
            <a:gdLst>
              <a:gd name="connsiteX0" fmla="*/ 1773860 w 6857026"/>
              <a:gd name="connsiteY0" fmla="*/ 0 h 6311630"/>
              <a:gd name="connsiteX1" fmla="*/ 6857026 w 6857026"/>
              <a:gd name="connsiteY1" fmla="*/ 0 h 6311630"/>
              <a:gd name="connsiteX2" fmla="*/ 6857026 w 6857026"/>
              <a:gd name="connsiteY2" fmla="*/ 6199875 h 6311630"/>
              <a:gd name="connsiteX3" fmla="*/ 6745851 w 6857026"/>
              <a:gd name="connsiteY3" fmla="*/ 6243657 h 6311630"/>
              <a:gd name="connsiteX4" fmla="*/ 6209325 w 6857026"/>
              <a:gd name="connsiteY4" fmla="*/ 6286500 h 6311630"/>
              <a:gd name="connsiteX5" fmla="*/ 4590075 w 6857026"/>
              <a:gd name="connsiteY5" fmla="*/ 4933950 h 6311630"/>
              <a:gd name="connsiteX6" fmla="*/ 1732575 w 6857026"/>
              <a:gd name="connsiteY6" fmla="*/ 4953000 h 6311630"/>
              <a:gd name="connsiteX7" fmla="*/ 1313475 w 6857026"/>
              <a:gd name="connsiteY7" fmla="*/ 3028950 h 6311630"/>
              <a:gd name="connsiteX8" fmla="*/ 208575 w 6857026"/>
              <a:gd name="connsiteY8" fmla="*/ 2305050 h 6311630"/>
              <a:gd name="connsiteX9" fmla="*/ 189525 w 6857026"/>
              <a:gd name="connsiteY9" fmla="*/ 1162050 h 6311630"/>
              <a:gd name="connsiteX10" fmla="*/ 1580175 w 6857026"/>
              <a:gd name="connsiteY10" fmla="*/ 209550 h 6311630"/>
              <a:gd name="connsiteX11" fmla="*/ 1773652 w 6857026"/>
              <a:gd name="connsiteY11" fmla="*/ 298 h 63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7026" h="6311630">
                <a:moveTo>
                  <a:pt x="1773860" y="0"/>
                </a:moveTo>
                <a:lnTo>
                  <a:pt x="6857026" y="0"/>
                </a:lnTo>
                <a:lnTo>
                  <a:pt x="6857026" y="6199875"/>
                </a:lnTo>
                <a:lnTo>
                  <a:pt x="6745851" y="6243657"/>
                </a:lnTo>
                <a:cubicBezTo>
                  <a:pt x="6559532" y="6306522"/>
                  <a:pt x="6367678" y="6336507"/>
                  <a:pt x="6209325" y="6286500"/>
                </a:cubicBezTo>
                <a:cubicBezTo>
                  <a:pt x="5726725" y="6134100"/>
                  <a:pt x="5336200" y="5156200"/>
                  <a:pt x="4590075" y="4933950"/>
                </a:cubicBezTo>
                <a:cubicBezTo>
                  <a:pt x="3843950" y="4711700"/>
                  <a:pt x="2278675" y="5270500"/>
                  <a:pt x="1732575" y="4953000"/>
                </a:cubicBezTo>
                <a:cubicBezTo>
                  <a:pt x="1186475" y="4635500"/>
                  <a:pt x="1567475" y="3470275"/>
                  <a:pt x="1313475" y="3028950"/>
                </a:cubicBezTo>
                <a:cubicBezTo>
                  <a:pt x="1059475" y="2587625"/>
                  <a:pt x="510200" y="2711450"/>
                  <a:pt x="208575" y="2305050"/>
                </a:cubicBezTo>
                <a:cubicBezTo>
                  <a:pt x="-93050" y="1898650"/>
                  <a:pt x="-39075" y="1511300"/>
                  <a:pt x="189525" y="1162050"/>
                </a:cubicBezTo>
                <a:cubicBezTo>
                  <a:pt x="418125" y="812800"/>
                  <a:pt x="1265850" y="495300"/>
                  <a:pt x="1580175" y="209550"/>
                </a:cubicBezTo>
                <a:cubicBezTo>
                  <a:pt x="1658757" y="138113"/>
                  <a:pt x="1721661" y="68263"/>
                  <a:pt x="1773652" y="298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                          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8211C5-9ECE-4E5B-BFFE-43F069C33F31}"/>
              </a:ext>
            </a:extLst>
          </p:cNvPr>
          <p:cNvCxnSpPr>
            <a:cxnSpLocks/>
          </p:cNvCxnSpPr>
          <p:nvPr userDrawn="1"/>
        </p:nvCxnSpPr>
        <p:spPr>
          <a:xfrm>
            <a:off x="6378437" y="3454400"/>
            <a:ext cx="5486400" cy="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67F501-52D7-410D-AAC7-FEB2960BD7A9}"/>
              </a:ext>
            </a:extLst>
          </p:cNvPr>
          <p:cNvSpPr/>
          <p:nvPr userDrawn="1"/>
        </p:nvSpPr>
        <p:spPr>
          <a:xfrm flipH="1">
            <a:off x="-4" y="0"/>
            <a:ext cx="6102831" cy="6858001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D686D-2418-4DC5-B417-B80D6ED2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B26ED-6CD6-4306-ACB8-4DD698AC9AE8}"/>
              </a:ext>
            </a:extLst>
          </p:cNvPr>
          <p:cNvCxnSpPr>
            <a:cxnSpLocks/>
          </p:cNvCxnSpPr>
          <p:nvPr userDrawn="1"/>
        </p:nvCxnSpPr>
        <p:spPr>
          <a:xfrm>
            <a:off x="9121637" y="711200"/>
            <a:ext cx="0" cy="548640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B5D51-C4EC-4766-AEC2-C17B1370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2098" y="6356350"/>
            <a:ext cx="1485900" cy="365125"/>
          </a:xfrm>
        </p:spPr>
        <p:txBody>
          <a:bodyPr/>
          <a:lstStyle/>
          <a:p>
            <a:fld id="{D3EBF2CA-194E-4E64-8649-81384584209B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D07E30-D96D-4A68-A31B-4DD4187FD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0350" y="1804194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D26B7A11-9BF6-44F4-8253-5C0E56926C2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0350" y="3412808"/>
            <a:ext cx="3418565" cy="91154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Picture Placeholder 30">
            <a:extLst>
              <a:ext uri="{FF2B5EF4-FFF2-40B4-BE49-F238E27FC236}">
                <a16:creationId xmlns:a16="http://schemas.microsoft.com/office/drawing/2014/main" id="{71D0DFCC-9221-4010-9EB5-6648C16B678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7593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4" name="Text Placeholder 41">
            <a:extLst>
              <a:ext uri="{FF2B5EF4-FFF2-40B4-BE49-F238E27FC236}">
                <a16:creationId xmlns:a16="http://schemas.microsoft.com/office/drawing/2014/main" id="{568A994B-ECA5-4345-9A69-2B13AF19C7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599D650F-72BB-4AC9-81A9-ED3D9F49E9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174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6" name="Picture Placeholder 30">
            <a:extLst>
              <a:ext uri="{FF2B5EF4-FFF2-40B4-BE49-F238E27FC236}">
                <a16:creationId xmlns:a16="http://schemas.microsoft.com/office/drawing/2014/main" id="{5A15D709-4179-4B84-B852-6039E6B0BCE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974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3EF102A3-6EFD-44DA-B153-1405453D6D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8268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CF18AB91-5DD8-43C0-A688-F26DA8D385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0555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9" name="Picture Placeholder 30">
            <a:extLst>
              <a:ext uri="{FF2B5EF4-FFF2-40B4-BE49-F238E27FC236}">
                <a16:creationId xmlns:a16="http://schemas.microsoft.com/office/drawing/2014/main" id="{A76BE60B-CBCF-4AEC-A92F-5B3D4D99909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07593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ADEAA25F-E088-48F8-9EF8-25FF2CE5808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887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D4B0F5BD-530E-4CC9-9465-C06BDBEB987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174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5530CB28-C607-4DDF-80A0-F800A20922B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11974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DC40C9E9-82F2-40AC-A579-1D764BF5EC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8268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30D7BB33-813A-4806-BAFD-F4C37901954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0555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E389A-9715-4E50-942E-5FAA55C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350" y="6324600"/>
            <a:ext cx="27432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CE6D3-EEAF-49D9-804F-991C4D05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1349-8ABD-4E58-A1C3-56B70E01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8B2B-8662-4EEF-87D0-ED8A3626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3050" y="6356350"/>
            <a:ext cx="1485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F2CA-194E-4E64-8649-81384584209B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D5AA-CF39-42AE-A9E9-6D21155B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329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4595-48A4-4F8F-A69F-65FA0754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5400" y="5794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6" r:id="rId4"/>
    <p:sldLayoutId id="2147483658" r:id="rId5"/>
    <p:sldLayoutId id="2147483650" r:id="rId6"/>
    <p:sldLayoutId id="2147483659" r:id="rId7"/>
    <p:sldLayoutId id="2147483652" r:id="rId8"/>
    <p:sldLayoutId id="2147483657" r:id="rId9"/>
    <p:sldLayoutId id="214748365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E6E697-3913-4027-BA8F-D881C9804E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7CF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42AAD-4C6F-40DD-AED9-40611CA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62"/>
            <a:ext cx="10515600" cy="2952750"/>
          </a:xfrm>
        </p:spPr>
        <p:txBody>
          <a:bodyPr>
            <a:noAutofit/>
          </a:bodyPr>
          <a:lstStyle/>
          <a:p>
            <a:r>
              <a:rPr lang="en-US" sz="13800" dirty="0"/>
              <a:t>WELCOME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99498-EC08-4B14-8E03-1660FF7A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30515"/>
            <a:ext cx="10515600" cy="846136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7F8DA1D-6ABB-40C3-928B-AC15C22451B4}"/>
              </a:ext>
            </a:extLst>
          </p:cNvPr>
          <p:cNvSpPr txBox="1">
            <a:spLocks/>
          </p:cNvSpPr>
          <p:nvPr/>
        </p:nvSpPr>
        <p:spPr>
          <a:xfrm>
            <a:off x="831850" y="3940571"/>
            <a:ext cx="10515600" cy="454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w Cen MT" panose="020B0602020104020603" pitchFamily="34" charset="0"/>
              </a:rPr>
              <a:t>Designed By PowerPoint School Team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A3F939C-0CF6-4C62-990D-3FCB07B1BA64}"/>
              </a:ext>
            </a:extLst>
          </p:cNvPr>
          <p:cNvSpPr txBox="1">
            <a:spLocks/>
          </p:cNvSpPr>
          <p:nvPr/>
        </p:nvSpPr>
        <p:spPr>
          <a:xfrm>
            <a:off x="1801812" y="3198814"/>
            <a:ext cx="8626475" cy="6286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Tw Cen MT" panose="020B0602020104020603" pitchFamily="34" charset="0"/>
              </a:rPr>
              <a:t>TO OUR TODAY’S PRESENTATION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06DAE84-E183-4236-BA11-34BDE735C8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0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6" grpId="0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A245B1A0-C262-4194-9EB6-9BBB8B1EDAEC}"/>
              </a:ext>
            </a:extLst>
          </p:cNvPr>
          <p:cNvSpPr/>
          <p:nvPr/>
        </p:nvSpPr>
        <p:spPr>
          <a:xfrm>
            <a:off x="728940" y="1748638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AE3D4E-7208-46B0-9C93-2AB2AE2D8B10}"/>
              </a:ext>
            </a:extLst>
          </p:cNvPr>
          <p:cNvSpPr/>
          <p:nvPr/>
        </p:nvSpPr>
        <p:spPr>
          <a:xfrm rot="2700000">
            <a:off x="2309006" y="453305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6004B95-3467-4738-B07D-B9E41E5AD12A}"/>
              </a:ext>
            </a:extLst>
          </p:cNvPr>
          <p:cNvSpPr/>
          <p:nvPr/>
        </p:nvSpPr>
        <p:spPr>
          <a:xfrm rot="2700000">
            <a:off x="3979744" y="195377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C584F4E-F74D-4558-AA0F-719775868E09}"/>
              </a:ext>
            </a:extLst>
          </p:cNvPr>
          <p:cNvSpPr/>
          <p:nvPr/>
        </p:nvSpPr>
        <p:spPr>
          <a:xfrm>
            <a:off x="1498558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EC55426-88BF-43A5-B41A-EF936B8A7B65}"/>
              </a:ext>
            </a:extLst>
          </p:cNvPr>
          <p:cNvSpPr/>
          <p:nvPr/>
        </p:nvSpPr>
        <p:spPr>
          <a:xfrm>
            <a:off x="2919212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79748E3-918D-4B2A-AAB6-9D107403CA96}"/>
              </a:ext>
            </a:extLst>
          </p:cNvPr>
          <p:cNvSpPr/>
          <p:nvPr/>
        </p:nvSpPr>
        <p:spPr>
          <a:xfrm>
            <a:off x="3739842" y="728523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663887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Strengths</a:t>
            </a: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id="{F44B8F17-EFA3-4451-826D-F5CEEA7F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488" y="1499751"/>
            <a:ext cx="746666" cy="497774"/>
          </a:xfrm>
          <a:custGeom>
            <a:avLst/>
            <a:gdLst>
              <a:gd name="T0" fmla="*/ 91427 w 497"/>
              <a:gd name="T1" fmla="*/ 113801 h 337"/>
              <a:gd name="T2" fmla="*/ 91427 w 497"/>
              <a:gd name="T3" fmla="*/ 113801 h 337"/>
              <a:gd name="T4" fmla="*/ 99534 w 497"/>
              <a:gd name="T5" fmla="*/ 144797 h 337"/>
              <a:gd name="T6" fmla="*/ 127457 w 497"/>
              <a:gd name="T7" fmla="*/ 137269 h 337"/>
              <a:gd name="T8" fmla="*/ 179251 w 497"/>
              <a:gd name="T9" fmla="*/ 3985 h 337"/>
              <a:gd name="T10" fmla="*/ 91427 w 497"/>
              <a:gd name="T11" fmla="*/ 113801 h 337"/>
              <a:gd name="T12" fmla="*/ 111694 w 497"/>
              <a:gd name="T13" fmla="*/ 31439 h 337"/>
              <a:gd name="T14" fmla="*/ 111694 w 497"/>
              <a:gd name="T15" fmla="*/ 31439 h 337"/>
              <a:gd name="T16" fmla="*/ 123404 w 497"/>
              <a:gd name="T17" fmla="*/ 31439 h 337"/>
              <a:gd name="T18" fmla="*/ 139617 w 497"/>
              <a:gd name="T19" fmla="*/ 11513 h 337"/>
              <a:gd name="T20" fmla="*/ 111694 w 497"/>
              <a:gd name="T21" fmla="*/ 7528 h 337"/>
              <a:gd name="T22" fmla="*/ 0 w 497"/>
              <a:gd name="T23" fmla="*/ 125314 h 337"/>
              <a:gd name="T24" fmla="*/ 0 w 497"/>
              <a:gd name="T25" fmla="*/ 137269 h 337"/>
              <a:gd name="T26" fmla="*/ 11710 w 497"/>
              <a:gd name="T27" fmla="*/ 148782 h 337"/>
              <a:gd name="T28" fmla="*/ 23870 w 497"/>
              <a:gd name="T29" fmla="*/ 137269 h 337"/>
              <a:gd name="T30" fmla="*/ 23870 w 497"/>
              <a:gd name="T31" fmla="*/ 125314 h 337"/>
              <a:gd name="T32" fmla="*/ 111694 w 497"/>
              <a:gd name="T33" fmla="*/ 31439 h 337"/>
              <a:gd name="T34" fmla="*/ 191411 w 497"/>
              <a:gd name="T35" fmla="*/ 43395 h 337"/>
              <a:gd name="T36" fmla="*/ 191411 w 497"/>
              <a:gd name="T37" fmla="*/ 43395 h 337"/>
              <a:gd name="T38" fmla="*/ 183304 w 497"/>
              <a:gd name="T39" fmla="*/ 66863 h 337"/>
              <a:gd name="T40" fmla="*/ 199067 w 497"/>
              <a:gd name="T41" fmla="*/ 125314 h 337"/>
              <a:gd name="T42" fmla="*/ 199067 w 497"/>
              <a:gd name="T43" fmla="*/ 137269 h 337"/>
              <a:gd name="T44" fmla="*/ 211227 w 497"/>
              <a:gd name="T45" fmla="*/ 148782 h 337"/>
              <a:gd name="T46" fmla="*/ 211227 w 497"/>
              <a:gd name="T47" fmla="*/ 148782 h 337"/>
              <a:gd name="T48" fmla="*/ 223388 w 497"/>
              <a:gd name="T49" fmla="*/ 137269 h 337"/>
              <a:gd name="T50" fmla="*/ 223388 w 497"/>
              <a:gd name="T51" fmla="*/ 125314 h 337"/>
              <a:gd name="T52" fmla="*/ 191411 w 497"/>
              <a:gd name="T53" fmla="*/ 43395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85649-27F9-48EA-B6D3-EE3AA491EA09}"/>
              </a:ext>
            </a:extLst>
          </p:cNvPr>
          <p:cNvGrpSpPr/>
          <p:nvPr/>
        </p:nvGrpSpPr>
        <p:grpSpPr>
          <a:xfrm>
            <a:off x="6638875" y="2056527"/>
            <a:ext cx="4381550" cy="1600438"/>
            <a:chOff x="6638875" y="2056527"/>
            <a:chExt cx="4381550" cy="16004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5A49D4-FF14-4114-BDE1-423C7EF055D2}"/>
                </a:ext>
              </a:extLst>
            </p:cNvPr>
            <p:cNvSpPr txBox="1"/>
            <p:nvPr/>
          </p:nvSpPr>
          <p:spPr>
            <a:xfrm>
              <a:off x="6638875" y="2056527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Add a Strength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BC3A25-9CCF-40EF-9AF5-E25B5F7D21CC}"/>
                </a:ext>
              </a:extLst>
            </p:cNvPr>
            <p:cNvSpPr txBox="1"/>
            <p:nvPr/>
          </p:nvSpPr>
          <p:spPr>
            <a:xfrm>
              <a:off x="6638875" y="2641302"/>
              <a:ext cx="43815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sp>
        <p:nvSpPr>
          <p:cNvPr id="32" name="Freeform 101">
            <a:extLst>
              <a:ext uri="{FF2B5EF4-FFF2-40B4-BE49-F238E27FC236}">
                <a16:creationId xmlns:a16="http://schemas.microsoft.com/office/drawing/2014/main" id="{710753BF-BF2B-4D94-8EE8-01D5A4E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692" y="3909979"/>
            <a:ext cx="866258" cy="66352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6638875" y="4583026"/>
            <a:ext cx="4381550" cy="1600438"/>
            <a:chOff x="6638875" y="4583026"/>
            <a:chExt cx="4381550" cy="160043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Add a Strength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638875" y="5167801"/>
              <a:ext cx="43815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F2D72-6B76-4777-AABE-4A443E3582A8}"/>
              </a:ext>
            </a:extLst>
          </p:cNvPr>
          <p:cNvSpPr/>
          <p:nvPr/>
        </p:nvSpPr>
        <p:spPr>
          <a:xfrm>
            <a:off x="0" y="5326364"/>
            <a:ext cx="5553126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E3D91-BBC1-46C8-82E2-0CAA05CF13D5}"/>
              </a:ext>
            </a:extLst>
          </p:cNvPr>
          <p:cNvSpPr/>
          <p:nvPr/>
        </p:nvSpPr>
        <p:spPr>
          <a:xfrm>
            <a:off x="10534650" y="4558"/>
            <a:ext cx="1657350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2D8CA6-349D-4375-807C-0766C7EC1A64}"/>
              </a:ext>
            </a:extLst>
          </p:cNvPr>
          <p:cNvSpPr txBox="1"/>
          <p:nvPr/>
        </p:nvSpPr>
        <p:spPr>
          <a:xfrm>
            <a:off x="1567551" y="1783369"/>
            <a:ext cx="2208991" cy="3456994"/>
          </a:xfrm>
          <a:custGeom>
            <a:avLst/>
            <a:gdLst/>
            <a:ahLst/>
            <a:cxnLst/>
            <a:rect l="l" t="t" r="r" b="b"/>
            <a:pathLst>
              <a:path w="2208991" h="3456994">
                <a:moveTo>
                  <a:pt x="1181374" y="0"/>
                </a:moveTo>
                <a:cubicBezTo>
                  <a:pt x="1553810" y="0"/>
                  <a:pt x="1866452" y="117027"/>
                  <a:pt x="2119299" y="351081"/>
                </a:cubicBezTo>
                <a:lnTo>
                  <a:pt x="1668275" y="845669"/>
                </a:lnTo>
                <a:cubicBezTo>
                  <a:pt x="1430804" y="705579"/>
                  <a:pt x="1259962" y="635533"/>
                  <a:pt x="1155748" y="635533"/>
                </a:cubicBezTo>
                <a:cubicBezTo>
                  <a:pt x="1075452" y="635533"/>
                  <a:pt x="1006261" y="665851"/>
                  <a:pt x="948175" y="726487"/>
                </a:cubicBezTo>
                <a:cubicBezTo>
                  <a:pt x="890088" y="787122"/>
                  <a:pt x="861045" y="859283"/>
                  <a:pt x="861045" y="942969"/>
                </a:cubicBezTo>
                <a:cubicBezTo>
                  <a:pt x="861045" y="1108633"/>
                  <a:pt x="1011386" y="1252140"/>
                  <a:pt x="1312069" y="1373492"/>
                </a:cubicBezTo>
                <a:cubicBezTo>
                  <a:pt x="1532455" y="1467508"/>
                  <a:pt x="1699026" y="1552529"/>
                  <a:pt x="1811782" y="1628554"/>
                </a:cubicBezTo>
                <a:cubicBezTo>
                  <a:pt x="1924538" y="1704579"/>
                  <a:pt x="2018928" y="1810074"/>
                  <a:pt x="2094954" y="1945039"/>
                </a:cubicBezTo>
                <a:cubicBezTo>
                  <a:pt x="2170978" y="2080005"/>
                  <a:pt x="2208991" y="2226075"/>
                  <a:pt x="2208991" y="2383250"/>
                </a:cubicBezTo>
                <a:cubicBezTo>
                  <a:pt x="2208991" y="2671973"/>
                  <a:pt x="2092391" y="2923112"/>
                  <a:pt x="1859191" y="3136664"/>
                </a:cubicBezTo>
                <a:cubicBezTo>
                  <a:pt x="1625991" y="3350218"/>
                  <a:pt x="1350508" y="3456994"/>
                  <a:pt x="1032742" y="3456994"/>
                </a:cubicBezTo>
                <a:cubicBezTo>
                  <a:pt x="684223" y="3456994"/>
                  <a:pt x="339976" y="3292985"/>
                  <a:pt x="0" y="2964968"/>
                </a:cubicBezTo>
                <a:lnTo>
                  <a:pt x="476650" y="2408876"/>
                </a:lnTo>
                <a:cubicBezTo>
                  <a:pt x="690203" y="2629263"/>
                  <a:pt x="890088" y="2739456"/>
                  <a:pt x="1076306" y="2739456"/>
                </a:cubicBezTo>
                <a:cubicBezTo>
                  <a:pt x="1163436" y="2739456"/>
                  <a:pt x="1247149" y="2700690"/>
                  <a:pt x="1327444" y="2623156"/>
                </a:cubicBezTo>
                <a:cubicBezTo>
                  <a:pt x="1407740" y="2545623"/>
                  <a:pt x="1447888" y="2464253"/>
                  <a:pt x="1447888" y="2379046"/>
                </a:cubicBezTo>
                <a:cubicBezTo>
                  <a:pt x="1447888" y="2203532"/>
                  <a:pt x="1262524" y="2048813"/>
                  <a:pt x="891797" y="1914888"/>
                </a:cubicBezTo>
                <a:cubicBezTo>
                  <a:pt x="679952" y="1837609"/>
                  <a:pt x="529611" y="1765228"/>
                  <a:pt x="440773" y="1697745"/>
                </a:cubicBezTo>
                <a:cubicBezTo>
                  <a:pt x="351935" y="1630262"/>
                  <a:pt x="277192" y="1532028"/>
                  <a:pt x="216542" y="1403042"/>
                </a:cubicBezTo>
                <a:cubicBezTo>
                  <a:pt x="155893" y="1274056"/>
                  <a:pt x="125569" y="1142081"/>
                  <a:pt x="125569" y="1007115"/>
                </a:cubicBezTo>
                <a:cubicBezTo>
                  <a:pt x="125569" y="708141"/>
                  <a:pt x="222949" y="465545"/>
                  <a:pt x="417709" y="279327"/>
                </a:cubicBezTo>
                <a:cubicBezTo>
                  <a:pt x="612470" y="93109"/>
                  <a:pt x="867025" y="0"/>
                  <a:pt x="1181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8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-0.00046 L 2.70833E-6 0.00023 C -0.00196 -0.00741 -0.00352 -0.01551 -0.00534 -0.02199 L -0.01459 -0.05093 L -0.0168 -0.05833 C -0.01745 -0.06042 -0.01823 -0.06343 -0.01888 -0.06528 C -0.02331 -0.07731 -0.02513 -0.08241 -0.03034 -0.09167 C -0.04128 -0.11134 -0.05313 -0.12454 -0.06524 -0.13519 C -0.06901 -0.13843 -0.07266 -0.14329 -0.0767 -0.14468 C -0.09076 -0.15093 -0.08503 -0.14907 -0.09909 -0.15162 L -0.11198 -0.15417 C -0.12331 -0.15648 -0.11706 -0.15648 -0.12201 -0.15648 L -0.12045 -0.15417 " pathEditMode="relative" rAng="0" ptsTypes="AAAAAAAAAAA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-77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07407E-6 L 1.66667E-6 0.00093 C 0.00234 -0.01805 0.00443 -0.03773 0.00703 -0.05439 L 0.01914 -0.12708 L 0.02213 -0.14513 C 0.02318 -0.15115 0.02422 -0.1581 0.02513 -0.16342 C 0.03099 -0.19282 0.03333 -0.20648 0.04036 -0.22986 C 0.05495 -0.27986 0.07057 -0.31319 0.08672 -0.33865 C 0.0918 -0.34699 0.09661 -0.35902 0.10182 -0.36296 C 0.12083 -0.3787 0.11315 -0.3743 0.13216 -0.38101 L 0.14935 -0.38703 C 0.16419 -0.39398 0.15599 -0.39305 0.1625 -0.39305 L 0.16042 -0.38703 " pathEditMode="relative" rAng="0" ptsTypes="AAAAAAAAAAA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0.00023 L -2.5E-6 0.00069 C 0.00052 -0.01042 0.00091 -0.02176 0.00157 -0.03148 L 0.00443 -0.07385 L 0.00508 -0.08426 C 0.00534 -0.08797 0.0056 -0.0919 0.00586 -0.09514 C 0.00716 -0.11227 0.00768 -0.11991 0.00938 -0.1338 C 0.01289 -0.16273 0.01667 -0.18172 0.02032 -0.19676 C 0.02162 -0.20139 0.02279 -0.20834 0.02396 -0.21088 C 0.02852 -0.21991 0.0267 -0.21736 0.03112 -0.2213 L 0.03516 -0.22477 C 0.03867 -0.22871 0.03672 -0.22847 0.03841 -0.22847 L 0.03776 -0.22477 " pathEditMode="relative" rAng="0" ptsTypes="AAAAAAAAAAA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7.40741E-7 L -2.70833E-6 0.0007 C -2.70833E-6 -0.01458 0.00013 -0.03032 0.00026 -0.04375 L 0.00065 -0.10208 L 0.00078 -0.11667 C 0.00091 -0.12153 0.00091 -0.12731 0.00091 -0.13148 C 0.00117 -0.15532 0.0013 -0.16574 0.00157 -0.18495 C 0.00222 -0.22477 0.00287 -0.25093 0.00352 -0.27176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1.11111E-6 L -4.58333E-6 0.0007 C -0.0013 -0.00787 -0.0026 -0.01667 -0.00403 -0.0243 L -0.01145 -0.05671 L -0.01328 -0.06481 C -0.0138 -0.06759 -0.01432 -0.07083 -0.01497 -0.07315 C -0.01848 -0.08634 -0.01966 -0.09236 -0.02408 -0.10278 C -0.03268 -0.125 -0.04231 -0.13935 -0.05182 -0.15069 C -0.05468 -0.15463 -0.05781 -0.15995 -0.06093 -0.16157 C -0.07226 -0.16875 -0.06757 -0.1669 -0.07916 -0.16967 L -0.08932 -0.17222 C -0.0983 -0.17569 -0.09309 -0.17546 -0.09726 -0.17546 L -0.09596 -0.17222 " pathEditMode="relative" rAng="0" ptsTypes="AAAAAAAAAAA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0 L -0.00013 0.00069 C -0.00248 -0.00833 -0.00482 -0.0169 -0.00756 -0.02477 L -0.02123 -0.05741 L -0.02461 -0.06574 C -0.02552 -0.06852 -0.02657 -0.07176 -0.02774 -0.07431 C -0.03425 -0.0875 -0.03646 -0.09352 -0.04453 -0.10417 C -0.06055 -0.12685 -0.07826 -0.14144 -0.09584 -0.15278 C -0.10131 -0.15671 -0.1069 -0.16227 -0.11276 -0.16389 C -0.13373 -0.17106 -0.125 -0.16921 -0.14636 -0.17222 L -0.16511 -0.17477 C -0.18151 -0.17778 -0.17201 -0.17778 -0.17995 -0.17778 L -0.17735 -0.17477 " pathEditMode="relative" rAng="0" ptsTypes="AAAAAAAAAAAAA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-886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2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  <p:bldP spid="29" grpId="0" animBg="1"/>
      <p:bldP spid="32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A245B1A0-C262-4194-9EB6-9BBB8B1EDAEC}"/>
              </a:ext>
            </a:extLst>
          </p:cNvPr>
          <p:cNvSpPr/>
          <p:nvPr/>
        </p:nvSpPr>
        <p:spPr>
          <a:xfrm>
            <a:off x="6869672" y="106983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AE3D4E-7208-46B0-9C93-2AB2AE2D8B10}"/>
              </a:ext>
            </a:extLst>
          </p:cNvPr>
          <p:cNvSpPr/>
          <p:nvPr/>
        </p:nvSpPr>
        <p:spPr>
          <a:xfrm rot="2700000">
            <a:off x="8947880" y="453305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6004B95-3467-4738-B07D-B9E41E5AD12A}"/>
              </a:ext>
            </a:extLst>
          </p:cNvPr>
          <p:cNvSpPr/>
          <p:nvPr/>
        </p:nvSpPr>
        <p:spPr>
          <a:xfrm rot="2700000">
            <a:off x="10618618" y="195377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C584F4E-F74D-4558-AA0F-719775868E09}"/>
              </a:ext>
            </a:extLst>
          </p:cNvPr>
          <p:cNvSpPr/>
          <p:nvPr/>
        </p:nvSpPr>
        <p:spPr>
          <a:xfrm>
            <a:off x="8137432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EC55426-88BF-43A5-B41A-EF936B8A7B65}"/>
              </a:ext>
            </a:extLst>
          </p:cNvPr>
          <p:cNvSpPr/>
          <p:nvPr/>
        </p:nvSpPr>
        <p:spPr>
          <a:xfrm>
            <a:off x="9558086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79748E3-918D-4B2A-AAB6-9D107403CA96}"/>
              </a:ext>
            </a:extLst>
          </p:cNvPr>
          <p:cNvSpPr/>
          <p:nvPr/>
        </p:nvSpPr>
        <p:spPr>
          <a:xfrm>
            <a:off x="10378716" y="728523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79052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Weaknesses</a:t>
            </a: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id="{F44B8F17-EFA3-4451-826D-F5CEEA7F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38" y="1499751"/>
            <a:ext cx="746666" cy="497774"/>
          </a:xfrm>
          <a:custGeom>
            <a:avLst/>
            <a:gdLst>
              <a:gd name="T0" fmla="*/ 91427 w 497"/>
              <a:gd name="T1" fmla="*/ 113801 h 337"/>
              <a:gd name="T2" fmla="*/ 91427 w 497"/>
              <a:gd name="T3" fmla="*/ 113801 h 337"/>
              <a:gd name="T4" fmla="*/ 99534 w 497"/>
              <a:gd name="T5" fmla="*/ 144797 h 337"/>
              <a:gd name="T6" fmla="*/ 127457 w 497"/>
              <a:gd name="T7" fmla="*/ 137269 h 337"/>
              <a:gd name="T8" fmla="*/ 179251 w 497"/>
              <a:gd name="T9" fmla="*/ 3985 h 337"/>
              <a:gd name="T10" fmla="*/ 91427 w 497"/>
              <a:gd name="T11" fmla="*/ 113801 h 337"/>
              <a:gd name="T12" fmla="*/ 111694 w 497"/>
              <a:gd name="T13" fmla="*/ 31439 h 337"/>
              <a:gd name="T14" fmla="*/ 111694 w 497"/>
              <a:gd name="T15" fmla="*/ 31439 h 337"/>
              <a:gd name="T16" fmla="*/ 123404 w 497"/>
              <a:gd name="T17" fmla="*/ 31439 h 337"/>
              <a:gd name="T18" fmla="*/ 139617 w 497"/>
              <a:gd name="T19" fmla="*/ 11513 h 337"/>
              <a:gd name="T20" fmla="*/ 111694 w 497"/>
              <a:gd name="T21" fmla="*/ 7528 h 337"/>
              <a:gd name="T22" fmla="*/ 0 w 497"/>
              <a:gd name="T23" fmla="*/ 125314 h 337"/>
              <a:gd name="T24" fmla="*/ 0 w 497"/>
              <a:gd name="T25" fmla="*/ 137269 h 337"/>
              <a:gd name="T26" fmla="*/ 11710 w 497"/>
              <a:gd name="T27" fmla="*/ 148782 h 337"/>
              <a:gd name="T28" fmla="*/ 23870 w 497"/>
              <a:gd name="T29" fmla="*/ 137269 h 337"/>
              <a:gd name="T30" fmla="*/ 23870 w 497"/>
              <a:gd name="T31" fmla="*/ 125314 h 337"/>
              <a:gd name="T32" fmla="*/ 111694 w 497"/>
              <a:gd name="T33" fmla="*/ 31439 h 337"/>
              <a:gd name="T34" fmla="*/ 191411 w 497"/>
              <a:gd name="T35" fmla="*/ 43395 h 337"/>
              <a:gd name="T36" fmla="*/ 191411 w 497"/>
              <a:gd name="T37" fmla="*/ 43395 h 337"/>
              <a:gd name="T38" fmla="*/ 183304 w 497"/>
              <a:gd name="T39" fmla="*/ 66863 h 337"/>
              <a:gd name="T40" fmla="*/ 199067 w 497"/>
              <a:gd name="T41" fmla="*/ 125314 h 337"/>
              <a:gd name="T42" fmla="*/ 199067 w 497"/>
              <a:gd name="T43" fmla="*/ 137269 h 337"/>
              <a:gd name="T44" fmla="*/ 211227 w 497"/>
              <a:gd name="T45" fmla="*/ 148782 h 337"/>
              <a:gd name="T46" fmla="*/ 211227 w 497"/>
              <a:gd name="T47" fmla="*/ 148782 h 337"/>
              <a:gd name="T48" fmla="*/ 223388 w 497"/>
              <a:gd name="T49" fmla="*/ 137269 h 337"/>
              <a:gd name="T50" fmla="*/ 223388 w 497"/>
              <a:gd name="T51" fmla="*/ 125314 h 337"/>
              <a:gd name="T52" fmla="*/ 191411 w 497"/>
              <a:gd name="T53" fmla="*/ 43395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85649-27F9-48EA-B6D3-EE3AA491EA09}"/>
              </a:ext>
            </a:extLst>
          </p:cNvPr>
          <p:cNvGrpSpPr/>
          <p:nvPr/>
        </p:nvGrpSpPr>
        <p:grpSpPr>
          <a:xfrm>
            <a:off x="790525" y="2056527"/>
            <a:ext cx="4381550" cy="1600438"/>
            <a:chOff x="6638875" y="2056527"/>
            <a:chExt cx="4381550" cy="16004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5A49D4-FF14-4114-BDE1-423C7EF055D2}"/>
                </a:ext>
              </a:extLst>
            </p:cNvPr>
            <p:cNvSpPr txBox="1"/>
            <p:nvPr/>
          </p:nvSpPr>
          <p:spPr>
            <a:xfrm>
              <a:off x="6638875" y="2056527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Add a Weakness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BC3A25-9CCF-40EF-9AF5-E25B5F7D21CC}"/>
                </a:ext>
              </a:extLst>
            </p:cNvPr>
            <p:cNvSpPr txBox="1"/>
            <p:nvPr/>
          </p:nvSpPr>
          <p:spPr>
            <a:xfrm>
              <a:off x="6638875" y="2641302"/>
              <a:ext cx="43815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sp>
        <p:nvSpPr>
          <p:cNvPr id="32" name="Freeform 101">
            <a:extLst>
              <a:ext uri="{FF2B5EF4-FFF2-40B4-BE49-F238E27FC236}">
                <a16:creationId xmlns:a16="http://schemas.microsoft.com/office/drawing/2014/main" id="{710753BF-BF2B-4D94-8EE8-01D5A4E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42" y="3909979"/>
            <a:ext cx="866258" cy="66352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790525" y="4583026"/>
            <a:ext cx="4381550" cy="1600438"/>
            <a:chOff x="6638875" y="4583026"/>
            <a:chExt cx="4381550" cy="160043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Add a Weakness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638875" y="5167801"/>
              <a:ext cx="43815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F2D72-6B76-4777-AABE-4A443E3582A8}"/>
              </a:ext>
            </a:extLst>
          </p:cNvPr>
          <p:cNvSpPr/>
          <p:nvPr/>
        </p:nvSpPr>
        <p:spPr>
          <a:xfrm>
            <a:off x="6638874" y="5326364"/>
            <a:ext cx="5553126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E3D91-BBC1-46C8-82E2-0CAA05CF13D5}"/>
              </a:ext>
            </a:extLst>
          </p:cNvPr>
          <p:cNvSpPr/>
          <p:nvPr/>
        </p:nvSpPr>
        <p:spPr>
          <a:xfrm>
            <a:off x="-28106" y="4558"/>
            <a:ext cx="604124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26127D-DA9C-4E4C-82ED-085FA2AD3F81}"/>
              </a:ext>
            </a:extLst>
          </p:cNvPr>
          <p:cNvSpPr/>
          <p:nvPr/>
        </p:nvSpPr>
        <p:spPr>
          <a:xfrm>
            <a:off x="7025294" y="1854896"/>
            <a:ext cx="3969521" cy="3364739"/>
          </a:xfrm>
          <a:custGeom>
            <a:avLst/>
            <a:gdLst/>
            <a:ahLst/>
            <a:cxnLst/>
            <a:rect l="l" t="t" r="r" b="b"/>
            <a:pathLst>
              <a:path w="3969521" h="3364739">
                <a:moveTo>
                  <a:pt x="0" y="0"/>
                </a:moveTo>
                <a:lnTo>
                  <a:pt x="645504" y="0"/>
                </a:lnTo>
                <a:lnTo>
                  <a:pt x="1187781" y="2293558"/>
                </a:lnTo>
                <a:lnTo>
                  <a:pt x="1753042" y="0"/>
                </a:lnTo>
                <a:lnTo>
                  <a:pt x="2214477" y="0"/>
                </a:lnTo>
                <a:lnTo>
                  <a:pt x="2771489" y="2303808"/>
                </a:lnTo>
                <a:lnTo>
                  <a:pt x="3323937" y="0"/>
                </a:lnTo>
                <a:lnTo>
                  <a:pt x="3969521" y="0"/>
                </a:lnTo>
                <a:lnTo>
                  <a:pt x="3154883" y="3364739"/>
                </a:lnTo>
                <a:lnTo>
                  <a:pt x="2473062" y="3364739"/>
                </a:lnTo>
                <a:lnTo>
                  <a:pt x="1979635" y="1301818"/>
                </a:lnTo>
                <a:lnTo>
                  <a:pt x="1485487" y="3364739"/>
                </a:lnTo>
                <a:lnTo>
                  <a:pt x="806149" y="3364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7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25767E-17 L -3.125E-6 0.00116 C -0.0026 -0.01204 -0.00442 -0.02569 -0.00664 -0.03681 L -0.01797 -0.08565 L -0.0207 -0.09815 C -0.02148 -0.10185 -0.02252 -0.10694 -0.0233 -0.11019 C -0.02864 -0.13056 -0.03099 -0.13912 -0.03724 -0.15486 C -0.05065 -0.18796 -0.0651 -0.21042 -0.08007 -0.22801 C -0.08463 -0.23333 -0.08906 -0.24167 -0.09401 -0.24421 C -0.11132 -0.25463 -0.10416 -0.25162 -0.12148 -0.25579 L -0.13711 -0.26019 C -0.15117 -0.26435 -0.14349 -0.26435 -0.14935 -0.26435 L -0.14752 -0.26019 " pathEditMode="relative" rAng="0" ptsTypes="AAAAAAAAAAA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4" y="-131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11111E-6 L 4.79167E-6 0.00093 C 0.00234 -0.01805 0.00442 -0.03773 0.00703 -0.0544 L 0.01914 -0.12708 L 0.02213 -0.14514 C 0.02317 -0.15116 0.02421 -0.1581 0.02513 -0.16366 C 0.03098 -0.19282 0.03333 -0.20648 0.04036 -0.22986 C 0.05494 -0.27986 0.07057 -0.31319 0.08671 -0.33866 C 0.09179 -0.34699 0.09661 -0.35903 0.10182 -0.36296 C 0.12083 -0.3787 0.11315 -0.3743 0.13216 -0.38102 L 0.14934 -0.38704 C 0.16419 -0.39398 0.15598 -0.39305 0.1625 -0.39305 L 0.16041 -0.38704 " pathEditMode="relative" rAng="0" ptsTypes="AAAAAAAAAAA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0.00023 L -3.75E-6 0.00069 C 0.00052 -0.01042 0.00092 -0.02176 0.00157 -0.03148 L 0.00443 -0.07385 L 0.00508 -0.08426 C 0.00534 -0.08797 0.0056 -0.0919 0.00586 -0.09514 C 0.00717 -0.11227 0.00769 -0.11991 0.00938 -0.1338 C 0.01289 -0.16273 0.01667 -0.18172 0.02032 -0.19676 C 0.02162 -0.20139 0.02279 -0.20834 0.02396 -0.21088 C 0.02852 -0.21991 0.0267 -0.21736 0.03112 -0.2213 L 0.03516 -0.22477 C 0.03868 -0.22871 0.03672 -0.22847 0.03842 -0.22847 L 0.03776 -0.22477 " pathEditMode="relative" rAng="0" ptsTypes="AAAAAAAAAAA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-3.95833E-6 0.0007 C -3.95833E-6 -0.01458 0.00013 -0.03032 0.00026 -0.04375 L 0.00066 -0.10185 L 0.00079 -0.11667 C 0.00092 -0.12153 0.00092 -0.12731 0.00092 -0.13148 C 0.00118 -0.15509 0.00131 -0.16574 0.00157 -0.18495 C 0.00222 -0.22477 0.00287 -0.25093 0.00352 -0.27153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1.11111E-6 L 4.16667E-6 0.0007 C -0.00131 -0.00787 -0.00261 -0.01667 -0.00404 -0.0243 L -0.01146 -0.05671 L -0.01329 -0.06481 C -0.01381 -0.06782 -0.01433 -0.07083 -0.01498 -0.07315 C -0.01849 -0.08634 -0.01967 -0.09236 -0.02409 -0.10278 C -0.03269 -0.125 -0.04232 -0.13935 -0.05183 -0.15069 C -0.05469 -0.15463 -0.05782 -0.15995 -0.06094 -0.16157 C -0.07227 -0.16875 -0.06758 -0.1669 -0.07917 -0.16967 L -0.08933 -0.17222 C -0.09831 -0.17569 -0.0931 -0.17546 -0.09727 -0.17546 L -0.09597 -0.17222 " pathEditMode="relative" rAng="0" ptsTypes="AAAAAAAAAAA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-0.00046 L -0.00013 0.00069 C -0.00222 -0.01343 -0.0043 -0.02662 -0.00677 -0.03866 L -0.01888 -0.08912 L -0.02188 -0.10208 C -0.02266 -0.10625 -0.02357 -0.11134 -0.02461 -0.11551 C -0.03047 -0.13565 -0.03242 -0.14491 -0.03946 -0.16134 C -0.05365 -0.19676 -0.0694 -0.21875 -0.0849 -0.23634 C -0.08985 -0.24236 -0.09479 -0.25093 -0.1 -0.25347 C -0.11849 -0.26458 -0.11081 -0.26157 -0.12969 -0.2662 L -0.14636 -0.27014 C -0.16081 -0.275 -0.15235 -0.275 -0.15938 -0.275 L -0.15716 -0.27014 " pathEditMode="relative" rAng="0" ptsTypes="AAAAAAAAAAAAA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136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8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  <p:bldP spid="29" grpId="0" animBg="1"/>
      <p:bldP spid="32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A245B1A0-C262-4194-9EB6-9BBB8B1EDAEC}"/>
              </a:ext>
            </a:extLst>
          </p:cNvPr>
          <p:cNvSpPr/>
          <p:nvPr/>
        </p:nvSpPr>
        <p:spPr>
          <a:xfrm>
            <a:off x="728940" y="1748638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AE3D4E-7208-46B0-9C93-2AB2AE2D8B10}"/>
              </a:ext>
            </a:extLst>
          </p:cNvPr>
          <p:cNvSpPr/>
          <p:nvPr/>
        </p:nvSpPr>
        <p:spPr>
          <a:xfrm rot="2700000">
            <a:off x="2309006" y="453305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6004B95-3467-4738-B07D-B9E41E5AD12A}"/>
              </a:ext>
            </a:extLst>
          </p:cNvPr>
          <p:cNvSpPr/>
          <p:nvPr/>
        </p:nvSpPr>
        <p:spPr>
          <a:xfrm rot="2700000">
            <a:off x="3979744" y="195377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C584F4E-F74D-4558-AA0F-719775868E09}"/>
              </a:ext>
            </a:extLst>
          </p:cNvPr>
          <p:cNvSpPr/>
          <p:nvPr/>
        </p:nvSpPr>
        <p:spPr>
          <a:xfrm>
            <a:off x="1498558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EC55426-88BF-43A5-B41A-EF936B8A7B65}"/>
              </a:ext>
            </a:extLst>
          </p:cNvPr>
          <p:cNvSpPr/>
          <p:nvPr/>
        </p:nvSpPr>
        <p:spPr>
          <a:xfrm>
            <a:off x="2919212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79748E3-918D-4B2A-AAB6-9D107403CA96}"/>
              </a:ext>
            </a:extLst>
          </p:cNvPr>
          <p:cNvSpPr/>
          <p:nvPr/>
        </p:nvSpPr>
        <p:spPr>
          <a:xfrm>
            <a:off x="3739842" y="728523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663887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Opportunities</a:t>
            </a: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id="{F44B8F17-EFA3-4451-826D-F5CEEA7F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488" y="1499751"/>
            <a:ext cx="746666" cy="497774"/>
          </a:xfrm>
          <a:custGeom>
            <a:avLst/>
            <a:gdLst>
              <a:gd name="T0" fmla="*/ 91427 w 497"/>
              <a:gd name="T1" fmla="*/ 113801 h 337"/>
              <a:gd name="T2" fmla="*/ 91427 w 497"/>
              <a:gd name="T3" fmla="*/ 113801 h 337"/>
              <a:gd name="T4" fmla="*/ 99534 w 497"/>
              <a:gd name="T5" fmla="*/ 144797 h 337"/>
              <a:gd name="T6" fmla="*/ 127457 w 497"/>
              <a:gd name="T7" fmla="*/ 137269 h 337"/>
              <a:gd name="T8" fmla="*/ 179251 w 497"/>
              <a:gd name="T9" fmla="*/ 3985 h 337"/>
              <a:gd name="T10" fmla="*/ 91427 w 497"/>
              <a:gd name="T11" fmla="*/ 113801 h 337"/>
              <a:gd name="T12" fmla="*/ 111694 w 497"/>
              <a:gd name="T13" fmla="*/ 31439 h 337"/>
              <a:gd name="T14" fmla="*/ 111694 w 497"/>
              <a:gd name="T15" fmla="*/ 31439 h 337"/>
              <a:gd name="T16" fmla="*/ 123404 w 497"/>
              <a:gd name="T17" fmla="*/ 31439 h 337"/>
              <a:gd name="T18" fmla="*/ 139617 w 497"/>
              <a:gd name="T19" fmla="*/ 11513 h 337"/>
              <a:gd name="T20" fmla="*/ 111694 w 497"/>
              <a:gd name="T21" fmla="*/ 7528 h 337"/>
              <a:gd name="T22" fmla="*/ 0 w 497"/>
              <a:gd name="T23" fmla="*/ 125314 h 337"/>
              <a:gd name="T24" fmla="*/ 0 w 497"/>
              <a:gd name="T25" fmla="*/ 137269 h 337"/>
              <a:gd name="T26" fmla="*/ 11710 w 497"/>
              <a:gd name="T27" fmla="*/ 148782 h 337"/>
              <a:gd name="T28" fmla="*/ 23870 w 497"/>
              <a:gd name="T29" fmla="*/ 137269 h 337"/>
              <a:gd name="T30" fmla="*/ 23870 w 497"/>
              <a:gd name="T31" fmla="*/ 125314 h 337"/>
              <a:gd name="T32" fmla="*/ 111694 w 497"/>
              <a:gd name="T33" fmla="*/ 31439 h 337"/>
              <a:gd name="T34" fmla="*/ 191411 w 497"/>
              <a:gd name="T35" fmla="*/ 43395 h 337"/>
              <a:gd name="T36" fmla="*/ 191411 w 497"/>
              <a:gd name="T37" fmla="*/ 43395 h 337"/>
              <a:gd name="T38" fmla="*/ 183304 w 497"/>
              <a:gd name="T39" fmla="*/ 66863 h 337"/>
              <a:gd name="T40" fmla="*/ 199067 w 497"/>
              <a:gd name="T41" fmla="*/ 125314 h 337"/>
              <a:gd name="T42" fmla="*/ 199067 w 497"/>
              <a:gd name="T43" fmla="*/ 137269 h 337"/>
              <a:gd name="T44" fmla="*/ 211227 w 497"/>
              <a:gd name="T45" fmla="*/ 148782 h 337"/>
              <a:gd name="T46" fmla="*/ 211227 w 497"/>
              <a:gd name="T47" fmla="*/ 148782 h 337"/>
              <a:gd name="T48" fmla="*/ 223388 w 497"/>
              <a:gd name="T49" fmla="*/ 137269 h 337"/>
              <a:gd name="T50" fmla="*/ 223388 w 497"/>
              <a:gd name="T51" fmla="*/ 125314 h 337"/>
              <a:gd name="T52" fmla="*/ 191411 w 497"/>
              <a:gd name="T53" fmla="*/ 43395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85649-27F9-48EA-B6D3-EE3AA491EA09}"/>
              </a:ext>
            </a:extLst>
          </p:cNvPr>
          <p:cNvGrpSpPr/>
          <p:nvPr/>
        </p:nvGrpSpPr>
        <p:grpSpPr>
          <a:xfrm>
            <a:off x="6638875" y="2056527"/>
            <a:ext cx="4381550" cy="1600438"/>
            <a:chOff x="6638875" y="2056527"/>
            <a:chExt cx="4381550" cy="16004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5A49D4-FF14-4114-BDE1-423C7EF055D2}"/>
                </a:ext>
              </a:extLst>
            </p:cNvPr>
            <p:cNvSpPr txBox="1"/>
            <p:nvPr/>
          </p:nvSpPr>
          <p:spPr>
            <a:xfrm>
              <a:off x="6638875" y="2056527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Add a Opportunity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BC3A25-9CCF-40EF-9AF5-E25B5F7D21CC}"/>
                </a:ext>
              </a:extLst>
            </p:cNvPr>
            <p:cNvSpPr txBox="1"/>
            <p:nvPr/>
          </p:nvSpPr>
          <p:spPr>
            <a:xfrm>
              <a:off x="6638875" y="2641302"/>
              <a:ext cx="43815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sp>
        <p:nvSpPr>
          <p:cNvPr id="32" name="Freeform 101">
            <a:extLst>
              <a:ext uri="{FF2B5EF4-FFF2-40B4-BE49-F238E27FC236}">
                <a16:creationId xmlns:a16="http://schemas.microsoft.com/office/drawing/2014/main" id="{710753BF-BF2B-4D94-8EE8-01D5A4E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692" y="3909979"/>
            <a:ext cx="866258" cy="66352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6638875" y="4583026"/>
            <a:ext cx="4381550" cy="1600438"/>
            <a:chOff x="6638875" y="4583026"/>
            <a:chExt cx="4381550" cy="160043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Add a Opportunity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638875" y="5167801"/>
              <a:ext cx="43815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0955776-2728-4957-A27C-B15D37F4B8AE}"/>
              </a:ext>
            </a:extLst>
          </p:cNvPr>
          <p:cNvSpPr txBox="1"/>
          <p:nvPr/>
        </p:nvSpPr>
        <p:spPr>
          <a:xfrm>
            <a:off x="1212521" y="1793620"/>
            <a:ext cx="3390365" cy="3441617"/>
          </a:xfrm>
          <a:custGeom>
            <a:avLst/>
            <a:gdLst/>
            <a:ahLst/>
            <a:cxnLst/>
            <a:rect l="l" t="t" r="r" b="b"/>
            <a:pathLst>
              <a:path w="3390365" h="3441617">
                <a:moveTo>
                  <a:pt x="1696464" y="671410"/>
                </a:moveTo>
                <a:cubicBezTo>
                  <a:pt x="1414574" y="666285"/>
                  <a:pt x="1187354" y="763664"/>
                  <a:pt x="1014804" y="963550"/>
                </a:cubicBezTo>
                <a:cubicBezTo>
                  <a:pt x="842253" y="1163435"/>
                  <a:pt x="755977" y="1421407"/>
                  <a:pt x="755977" y="1737465"/>
                </a:cubicBezTo>
                <a:cubicBezTo>
                  <a:pt x="755977" y="2036440"/>
                  <a:pt x="843961" y="2284161"/>
                  <a:pt x="1019929" y="2480629"/>
                </a:cubicBezTo>
                <a:cubicBezTo>
                  <a:pt x="1195896" y="2677098"/>
                  <a:pt x="1417991" y="2775332"/>
                  <a:pt x="1686214" y="2775332"/>
                </a:cubicBezTo>
                <a:cubicBezTo>
                  <a:pt x="1968103" y="2775332"/>
                  <a:pt x="2195751" y="2678380"/>
                  <a:pt x="2369156" y="2484473"/>
                </a:cubicBezTo>
                <a:cubicBezTo>
                  <a:pt x="2542560" y="2290567"/>
                  <a:pt x="2629263" y="2034731"/>
                  <a:pt x="2629263" y="1716964"/>
                </a:cubicBezTo>
                <a:cubicBezTo>
                  <a:pt x="2629263" y="1404323"/>
                  <a:pt x="2544269" y="1153185"/>
                  <a:pt x="2374281" y="963550"/>
                </a:cubicBezTo>
                <a:cubicBezTo>
                  <a:pt x="2204293" y="773915"/>
                  <a:pt x="1978354" y="676535"/>
                  <a:pt x="1696464" y="671410"/>
                </a:cubicBezTo>
                <a:close/>
                <a:moveTo>
                  <a:pt x="1663150" y="0"/>
                </a:moveTo>
                <a:cubicBezTo>
                  <a:pt x="2162009" y="0"/>
                  <a:pt x="2574593" y="162727"/>
                  <a:pt x="2900902" y="488181"/>
                </a:cubicBezTo>
                <a:cubicBezTo>
                  <a:pt x="3227211" y="813636"/>
                  <a:pt x="3390365" y="1224939"/>
                  <a:pt x="3390365" y="1722090"/>
                </a:cubicBezTo>
                <a:cubicBezTo>
                  <a:pt x="3390365" y="2215824"/>
                  <a:pt x="3228919" y="2625846"/>
                  <a:pt x="2906028" y="2952154"/>
                </a:cubicBezTo>
                <a:cubicBezTo>
                  <a:pt x="2583136" y="3278463"/>
                  <a:pt x="2176531" y="3441617"/>
                  <a:pt x="1686214" y="3441617"/>
                </a:cubicBezTo>
                <a:cubicBezTo>
                  <a:pt x="1195896" y="3441617"/>
                  <a:pt x="792281" y="3279317"/>
                  <a:pt x="475369" y="2954717"/>
                </a:cubicBezTo>
                <a:cubicBezTo>
                  <a:pt x="158456" y="2630117"/>
                  <a:pt x="0" y="2217532"/>
                  <a:pt x="0" y="1716964"/>
                </a:cubicBezTo>
                <a:cubicBezTo>
                  <a:pt x="0" y="1219813"/>
                  <a:pt x="164436" y="809365"/>
                  <a:pt x="493307" y="485619"/>
                </a:cubicBezTo>
                <a:cubicBezTo>
                  <a:pt x="822179" y="161872"/>
                  <a:pt x="1212126" y="0"/>
                  <a:pt x="16631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413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F2D72-6B76-4777-AABE-4A443E3582A8}"/>
              </a:ext>
            </a:extLst>
          </p:cNvPr>
          <p:cNvSpPr/>
          <p:nvPr/>
        </p:nvSpPr>
        <p:spPr>
          <a:xfrm>
            <a:off x="0" y="5326364"/>
            <a:ext cx="5553126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E3D91-BBC1-46C8-82E2-0CAA05CF13D5}"/>
              </a:ext>
            </a:extLst>
          </p:cNvPr>
          <p:cNvSpPr/>
          <p:nvPr/>
        </p:nvSpPr>
        <p:spPr>
          <a:xfrm>
            <a:off x="10534650" y="4558"/>
            <a:ext cx="1657350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-0.00046 L 2.70833E-6 0.00023 C -0.00196 -0.00741 -0.00352 -0.01551 -0.00534 -0.02199 L -0.01459 -0.05093 L -0.0168 -0.05833 C -0.01745 -0.06042 -0.01823 -0.06343 -0.01888 -0.06528 C -0.02331 -0.07731 -0.02513 -0.08241 -0.03034 -0.09167 C -0.04128 -0.11134 -0.05313 -0.12454 -0.06524 -0.13519 C -0.06901 -0.13843 -0.07266 -0.14329 -0.0767 -0.14468 C -0.09076 -0.15093 -0.08503 -0.14907 -0.09909 -0.15162 L -0.11198 -0.15417 C -0.12331 -0.15648 -0.11706 -0.15648 -0.12201 -0.15648 L -0.12045 -0.15417 " pathEditMode="relative" rAng="0" ptsTypes="AAAAAAAAAAA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-77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07407E-6 L 1.66667E-6 0.00093 C 0.00234 -0.01805 0.00443 -0.03773 0.00703 -0.05439 L 0.01914 -0.12708 L 0.02213 -0.14513 C 0.02318 -0.15115 0.02422 -0.1581 0.02513 -0.16342 C 0.03099 -0.19282 0.03333 -0.20648 0.04036 -0.22986 C 0.05495 -0.27986 0.07057 -0.31319 0.08672 -0.33865 C 0.0918 -0.34699 0.09661 -0.35902 0.10182 -0.36296 C 0.12083 -0.3787 0.11315 -0.3743 0.13216 -0.38101 L 0.14935 -0.38703 C 0.16419 -0.39398 0.15599 -0.39305 0.1625 -0.39305 L 0.16042 -0.38703 " pathEditMode="relative" rAng="0" ptsTypes="AAAAAAAAAAA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0.00023 L -2.5E-6 0.00069 C 0.00052 -0.01042 0.00091 -0.02176 0.00157 -0.03148 L 0.00443 -0.07385 L 0.00508 -0.08426 C 0.00534 -0.08797 0.0056 -0.0919 0.00586 -0.09514 C 0.00716 -0.11227 0.00768 -0.11991 0.00938 -0.1338 C 0.01289 -0.16273 0.01667 -0.18172 0.02032 -0.19676 C 0.02162 -0.20139 0.02279 -0.20834 0.02396 -0.21088 C 0.02852 -0.21991 0.0267 -0.21736 0.03112 -0.2213 L 0.03516 -0.22477 C 0.03867 -0.22871 0.03672 -0.22847 0.03841 -0.22847 L 0.03776 -0.22477 " pathEditMode="relative" rAng="0" ptsTypes="AAAAAAAAAAA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7.40741E-7 L -2.70833E-6 0.0007 C -2.70833E-6 -0.01458 0.00013 -0.03032 0.00026 -0.04375 L 0.00065 -0.10208 L 0.00078 -0.11667 C 0.00091 -0.12153 0.00091 -0.12731 0.00091 -0.13148 C 0.00117 -0.15532 0.0013 -0.16574 0.00157 -0.18495 C 0.00222 -0.22477 0.00287 -0.25093 0.00352 -0.27176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1.11111E-6 L -4.58333E-6 0.0007 C -0.0013 -0.00787 -0.0026 -0.01667 -0.00403 -0.0243 L -0.01145 -0.05671 L -0.01328 -0.06481 C -0.0138 -0.06759 -0.01432 -0.07083 -0.01497 -0.07315 C -0.01848 -0.08634 -0.01966 -0.09236 -0.02408 -0.10278 C -0.03268 -0.125 -0.04231 -0.13935 -0.05182 -0.15069 C -0.05468 -0.15463 -0.05781 -0.15995 -0.06093 -0.16157 C -0.07226 -0.16875 -0.06757 -0.1669 -0.07916 -0.16967 L -0.08932 -0.17222 C -0.0983 -0.17569 -0.09309 -0.17546 -0.09726 -0.17546 L -0.09596 -0.17222 " pathEditMode="relative" rAng="0" ptsTypes="AAAAAAAAAAA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0 L -0.00013 0.00069 C -0.00248 -0.00833 -0.00482 -0.0169 -0.00756 -0.02477 L -0.02123 -0.05741 L -0.02461 -0.06574 C -0.02552 -0.06852 -0.02657 -0.07176 -0.02774 -0.07431 C -0.03425 -0.0875 -0.03646 -0.09352 -0.04453 -0.10417 C -0.06055 -0.12685 -0.07826 -0.14144 -0.09584 -0.15278 C -0.10131 -0.15671 -0.1069 -0.16227 -0.11276 -0.16389 C -0.13373 -0.17106 -0.125 -0.16921 -0.14636 -0.17222 L -0.16511 -0.17477 C -0.18151 -0.17778 -0.17201 -0.17778 -0.17995 -0.17778 L -0.17735 -0.17477 " pathEditMode="relative" rAng="0" ptsTypes="AAAAAAAAAAAAA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-886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2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  <p:bldP spid="29" grpId="0" animBg="1"/>
      <p:bldP spid="32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A245B1A0-C262-4194-9EB6-9BBB8B1EDAEC}"/>
              </a:ext>
            </a:extLst>
          </p:cNvPr>
          <p:cNvSpPr/>
          <p:nvPr/>
        </p:nvSpPr>
        <p:spPr>
          <a:xfrm>
            <a:off x="6869672" y="106983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AE3D4E-7208-46B0-9C93-2AB2AE2D8B10}"/>
              </a:ext>
            </a:extLst>
          </p:cNvPr>
          <p:cNvSpPr/>
          <p:nvPr/>
        </p:nvSpPr>
        <p:spPr>
          <a:xfrm rot="2700000">
            <a:off x="8947880" y="453305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6004B95-3467-4738-B07D-B9E41E5AD12A}"/>
              </a:ext>
            </a:extLst>
          </p:cNvPr>
          <p:cNvSpPr/>
          <p:nvPr/>
        </p:nvSpPr>
        <p:spPr>
          <a:xfrm rot="2700000">
            <a:off x="10618618" y="195377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C584F4E-F74D-4558-AA0F-719775868E09}"/>
              </a:ext>
            </a:extLst>
          </p:cNvPr>
          <p:cNvSpPr/>
          <p:nvPr/>
        </p:nvSpPr>
        <p:spPr>
          <a:xfrm>
            <a:off x="8137432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EC55426-88BF-43A5-B41A-EF936B8A7B65}"/>
              </a:ext>
            </a:extLst>
          </p:cNvPr>
          <p:cNvSpPr/>
          <p:nvPr/>
        </p:nvSpPr>
        <p:spPr>
          <a:xfrm>
            <a:off x="9558086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79748E3-918D-4B2A-AAB6-9D107403CA96}"/>
              </a:ext>
            </a:extLst>
          </p:cNvPr>
          <p:cNvSpPr/>
          <p:nvPr/>
        </p:nvSpPr>
        <p:spPr>
          <a:xfrm>
            <a:off x="10378716" y="728523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79052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Threats</a:t>
            </a: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id="{F44B8F17-EFA3-4451-826D-F5CEEA7F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38" y="1499751"/>
            <a:ext cx="746666" cy="497774"/>
          </a:xfrm>
          <a:custGeom>
            <a:avLst/>
            <a:gdLst>
              <a:gd name="T0" fmla="*/ 91427 w 497"/>
              <a:gd name="T1" fmla="*/ 113801 h 337"/>
              <a:gd name="T2" fmla="*/ 91427 w 497"/>
              <a:gd name="T3" fmla="*/ 113801 h 337"/>
              <a:gd name="T4" fmla="*/ 99534 w 497"/>
              <a:gd name="T5" fmla="*/ 144797 h 337"/>
              <a:gd name="T6" fmla="*/ 127457 w 497"/>
              <a:gd name="T7" fmla="*/ 137269 h 337"/>
              <a:gd name="T8" fmla="*/ 179251 w 497"/>
              <a:gd name="T9" fmla="*/ 3985 h 337"/>
              <a:gd name="T10" fmla="*/ 91427 w 497"/>
              <a:gd name="T11" fmla="*/ 113801 h 337"/>
              <a:gd name="T12" fmla="*/ 111694 w 497"/>
              <a:gd name="T13" fmla="*/ 31439 h 337"/>
              <a:gd name="T14" fmla="*/ 111694 w 497"/>
              <a:gd name="T15" fmla="*/ 31439 h 337"/>
              <a:gd name="T16" fmla="*/ 123404 w 497"/>
              <a:gd name="T17" fmla="*/ 31439 h 337"/>
              <a:gd name="T18" fmla="*/ 139617 w 497"/>
              <a:gd name="T19" fmla="*/ 11513 h 337"/>
              <a:gd name="T20" fmla="*/ 111694 w 497"/>
              <a:gd name="T21" fmla="*/ 7528 h 337"/>
              <a:gd name="T22" fmla="*/ 0 w 497"/>
              <a:gd name="T23" fmla="*/ 125314 h 337"/>
              <a:gd name="T24" fmla="*/ 0 w 497"/>
              <a:gd name="T25" fmla="*/ 137269 h 337"/>
              <a:gd name="T26" fmla="*/ 11710 w 497"/>
              <a:gd name="T27" fmla="*/ 148782 h 337"/>
              <a:gd name="T28" fmla="*/ 23870 w 497"/>
              <a:gd name="T29" fmla="*/ 137269 h 337"/>
              <a:gd name="T30" fmla="*/ 23870 w 497"/>
              <a:gd name="T31" fmla="*/ 125314 h 337"/>
              <a:gd name="T32" fmla="*/ 111694 w 497"/>
              <a:gd name="T33" fmla="*/ 31439 h 337"/>
              <a:gd name="T34" fmla="*/ 191411 w 497"/>
              <a:gd name="T35" fmla="*/ 43395 h 337"/>
              <a:gd name="T36" fmla="*/ 191411 w 497"/>
              <a:gd name="T37" fmla="*/ 43395 h 337"/>
              <a:gd name="T38" fmla="*/ 183304 w 497"/>
              <a:gd name="T39" fmla="*/ 66863 h 337"/>
              <a:gd name="T40" fmla="*/ 199067 w 497"/>
              <a:gd name="T41" fmla="*/ 125314 h 337"/>
              <a:gd name="T42" fmla="*/ 199067 w 497"/>
              <a:gd name="T43" fmla="*/ 137269 h 337"/>
              <a:gd name="T44" fmla="*/ 211227 w 497"/>
              <a:gd name="T45" fmla="*/ 148782 h 337"/>
              <a:gd name="T46" fmla="*/ 211227 w 497"/>
              <a:gd name="T47" fmla="*/ 148782 h 337"/>
              <a:gd name="T48" fmla="*/ 223388 w 497"/>
              <a:gd name="T49" fmla="*/ 137269 h 337"/>
              <a:gd name="T50" fmla="*/ 223388 w 497"/>
              <a:gd name="T51" fmla="*/ 125314 h 337"/>
              <a:gd name="T52" fmla="*/ 191411 w 497"/>
              <a:gd name="T53" fmla="*/ 43395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85649-27F9-48EA-B6D3-EE3AA491EA09}"/>
              </a:ext>
            </a:extLst>
          </p:cNvPr>
          <p:cNvGrpSpPr/>
          <p:nvPr/>
        </p:nvGrpSpPr>
        <p:grpSpPr>
          <a:xfrm>
            <a:off x="790525" y="2056527"/>
            <a:ext cx="4381550" cy="1600438"/>
            <a:chOff x="6638875" y="2056527"/>
            <a:chExt cx="4381550" cy="16004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5A49D4-FF14-4114-BDE1-423C7EF055D2}"/>
                </a:ext>
              </a:extLst>
            </p:cNvPr>
            <p:cNvSpPr txBox="1"/>
            <p:nvPr/>
          </p:nvSpPr>
          <p:spPr>
            <a:xfrm>
              <a:off x="6638875" y="2056527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Add a Threat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BC3A25-9CCF-40EF-9AF5-E25B5F7D21CC}"/>
                </a:ext>
              </a:extLst>
            </p:cNvPr>
            <p:cNvSpPr txBox="1"/>
            <p:nvPr/>
          </p:nvSpPr>
          <p:spPr>
            <a:xfrm>
              <a:off x="6638875" y="2641302"/>
              <a:ext cx="43815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sp>
        <p:nvSpPr>
          <p:cNvPr id="32" name="Freeform 101">
            <a:extLst>
              <a:ext uri="{FF2B5EF4-FFF2-40B4-BE49-F238E27FC236}">
                <a16:creationId xmlns:a16="http://schemas.microsoft.com/office/drawing/2014/main" id="{710753BF-BF2B-4D94-8EE8-01D5A4E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42" y="3909979"/>
            <a:ext cx="866258" cy="66352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790525" y="4583026"/>
            <a:ext cx="4381550" cy="1600438"/>
            <a:chOff x="6638875" y="4583026"/>
            <a:chExt cx="4381550" cy="160043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Add a Threat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638875" y="5167801"/>
              <a:ext cx="43815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F2D72-6B76-4777-AABE-4A443E3582A8}"/>
              </a:ext>
            </a:extLst>
          </p:cNvPr>
          <p:cNvSpPr/>
          <p:nvPr/>
        </p:nvSpPr>
        <p:spPr>
          <a:xfrm>
            <a:off x="6638874" y="5326364"/>
            <a:ext cx="5553126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E3D91-BBC1-46C8-82E2-0CAA05CF13D5}"/>
              </a:ext>
            </a:extLst>
          </p:cNvPr>
          <p:cNvSpPr/>
          <p:nvPr/>
        </p:nvSpPr>
        <p:spPr>
          <a:xfrm>
            <a:off x="-28106" y="4558"/>
            <a:ext cx="604124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6B7399-0145-402C-BEE6-97BFA62A25AA}"/>
              </a:ext>
            </a:extLst>
          </p:cNvPr>
          <p:cNvSpPr txBox="1"/>
          <p:nvPr/>
        </p:nvSpPr>
        <p:spPr>
          <a:xfrm>
            <a:off x="7960792" y="1842196"/>
            <a:ext cx="2262806" cy="3364739"/>
          </a:xfrm>
          <a:custGeom>
            <a:avLst/>
            <a:gdLst/>
            <a:ahLst/>
            <a:cxnLst/>
            <a:rect l="l" t="t" r="r" b="b"/>
            <a:pathLst>
              <a:path w="2262806" h="3364739">
                <a:moveTo>
                  <a:pt x="0" y="0"/>
                </a:moveTo>
                <a:lnTo>
                  <a:pt x="2262806" y="0"/>
                </a:lnTo>
                <a:lnTo>
                  <a:pt x="2262806" y="714976"/>
                </a:lnTo>
                <a:lnTo>
                  <a:pt x="1491454" y="714976"/>
                </a:lnTo>
                <a:lnTo>
                  <a:pt x="1491454" y="3364739"/>
                </a:lnTo>
                <a:lnTo>
                  <a:pt x="766228" y="3364739"/>
                </a:lnTo>
                <a:lnTo>
                  <a:pt x="766228" y="714976"/>
                </a:lnTo>
                <a:lnTo>
                  <a:pt x="0" y="7149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413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25767E-17 L -3.125E-6 0.00116 C -0.0026 -0.01204 -0.00442 -0.02569 -0.00664 -0.03681 L -0.01797 -0.08565 L -0.0207 -0.09815 C -0.02148 -0.10185 -0.02252 -0.10694 -0.0233 -0.11019 C -0.02864 -0.13056 -0.03099 -0.13912 -0.03724 -0.15486 C -0.05065 -0.18796 -0.0651 -0.21042 -0.08007 -0.22801 C -0.08463 -0.23333 -0.08906 -0.24167 -0.09401 -0.24421 C -0.11132 -0.25463 -0.10416 -0.25162 -0.12148 -0.25579 L -0.13711 -0.26019 C -0.15117 -0.26435 -0.14349 -0.26435 -0.14935 -0.26435 L -0.14752 -0.26019 " pathEditMode="relative" rAng="0" ptsTypes="AAAAAAAAAAA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4" y="-131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11111E-6 L 4.79167E-6 0.00093 C 0.00234 -0.01805 0.00442 -0.03773 0.00703 -0.0544 L 0.01914 -0.12708 L 0.02213 -0.14514 C 0.02317 -0.15116 0.02421 -0.1581 0.02513 -0.16366 C 0.03098 -0.19282 0.03333 -0.20648 0.04036 -0.22986 C 0.05494 -0.27986 0.07057 -0.31319 0.08671 -0.33866 C 0.09179 -0.34699 0.09661 -0.35903 0.10182 -0.36296 C 0.12083 -0.3787 0.11315 -0.3743 0.13216 -0.38102 L 0.14934 -0.38704 C 0.16419 -0.39398 0.15598 -0.39305 0.1625 -0.39305 L 0.16041 -0.38704 " pathEditMode="relative" rAng="0" ptsTypes="AAAAAAAAAAA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0.00023 L -3.75E-6 0.00069 C 0.00052 -0.01042 0.00092 -0.02176 0.00157 -0.03148 L 0.00443 -0.07385 L 0.00508 -0.08426 C 0.00534 -0.08797 0.0056 -0.0919 0.00586 -0.09514 C 0.00717 -0.11227 0.00769 -0.11991 0.00938 -0.1338 C 0.01289 -0.16273 0.01667 -0.18172 0.02032 -0.19676 C 0.02162 -0.20139 0.02279 -0.20834 0.02396 -0.21088 C 0.02852 -0.21991 0.0267 -0.21736 0.03112 -0.2213 L 0.03516 -0.22477 C 0.03868 -0.22871 0.03672 -0.22847 0.03842 -0.22847 L 0.03776 -0.22477 " pathEditMode="relative" rAng="0" ptsTypes="AAAAAAAAAAA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-3.95833E-6 0.0007 C -3.95833E-6 -0.01458 0.00013 -0.03032 0.00026 -0.04375 L 0.00066 -0.10185 L 0.00079 -0.11667 C 0.00092 -0.12153 0.00092 -0.12731 0.00092 -0.13148 C 0.00118 -0.15509 0.00131 -0.16574 0.00157 -0.18495 C 0.00222 -0.22477 0.00287 -0.25093 0.00352 -0.27153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1.11111E-6 L 4.16667E-6 0.0007 C -0.00131 -0.00787 -0.00261 -0.01667 -0.00404 -0.0243 L -0.01146 -0.05671 L -0.01329 -0.06481 C -0.01381 -0.06782 -0.01433 -0.07083 -0.01498 -0.07315 C -0.01849 -0.08634 -0.01967 -0.09236 -0.02409 -0.10278 C -0.03269 -0.125 -0.04232 -0.13935 -0.05183 -0.15069 C -0.05469 -0.15463 -0.05782 -0.15995 -0.06094 -0.16157 C -0.07227 -0.16875 -0.06758 -0.1669 -0.07917 -0.16967 L -0.08933 -0.17222 C -0.09831 -0.17569 -0.0931 -0.17546 -0.09727 -0.17546 L -0.09597 -0.17222 " pathEditMode="relative" rAng="0" ptsTypes="AAAAAAAAAAA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-0.00046 L -0.00013 0.00069 C -0.00222 -0.01343 -0.0043 -0.02662 -0.00677 -0.03866 L -0.01888 -0.08912 L -0.02188 -0.10208 C -0.02266 -0.10625 -0.02357 -0.11134 -0.02461 -0.11551 C -0.03047 -0.13565 -0.03242 -0.14491 -0.03946 -0.16134 C -0.05365 -0.19676 -0.0694 -0.21875 -0.0849 -0.23634 C -0.08985 -0.24236 -0.09479 -0.25093 -0.1 -0.25347 C -0.11849 -0.26458 -0.11081 -0.26157 -0.12969 -0.2662 L -0.14636 -0.27014 C -0.16081 -0.275 -0.15235 -0.275 -0.15938 -0.275 L -0.15716 -0.27014 " pathEditMode="relative" rAng="0" ptsTypes="AAAAAAAAAAAAA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136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8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  <p:bldP spid="29" grpId="0" animBg="1"/>
      <p:bldP spid="32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40C355-5E13-4110-9F38-EB31F9246E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622" y="3121393"/>
            <a:ext cx="3336999" cy="821958"/>
          </a:xfrm>
        </p:spPr>
        <p:txBody>
          <a:bodyPr/>
          <a:lstStyle/>
          <a:p>
            <a:r>
              <a:rPr lang="en-US" sz="5400" b="1" dirty="0"/>
              <a:t>1,800,000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2F7438-1881-44F9-A3E6-466D81766CE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94874" y="3121393"/>
            <a:ext cx="3336999" cy="8219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5400" b="1" dirty="0"/>
              <a:t>2,125,000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B0E1A4F-6FAD-414F-A481-EAAD2956FC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71550" y="3121393"/>
            <a:ext cx="3336999" cy="8219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5400" b="1" dirty="0"/>
              <a:t>1,957,000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D452DE-40F2-46B5-80FF-9B39D4CBC5E5}"/>
              </a:ext>
            </a:extLst>
          </p:cNvPr>
          <p:cNvSpPr/>
          <p:nvPr/>
        </p:nvSpPr>
        <p:spPr>
          <a:xfrm>
            <a:off x="756693" y="1"/>
            <a:ext cx="3196928" cy="3121392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FE5E78-10BF-4706-8064-DB53EAB404CC}"/>
              </a:ext>
            </a:extLst>
          </p:cNvPr>
          <p:cNvSpPr/>
          <p:nvPr/>
        </p:nvSpPr>
        <p:spPr>
          <a:xfrm>
            <a:off x="4567572" y="1"/>
            <a:ext cx="3196928" cy="3121392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DE84C1-829D-4262-94C0-07677C620463}"/>
              </a:ext>
            </a:extLst>
          </p:cNvPr>
          <p:cNvSpPr/>
          <p:nvPr/>
        </p:nvSpPr>
        <p:spPr>
          <a:xfrm>
            <a:off x="8311621" y="1"/>
            <a:ext cx="3196928" cy="3121392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28F2D-D943-44E7-ADC7-D279B47A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Stats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43446-9496-47C8-85AF-AD706AB6D15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9947" y="2565768"/>
            <a:ext cx="3481070" cy="555625"/>
          </a:xfrm>
        </p:spPr>
        <p:txBody>
          <a:bodyPr/>
          <a:lstStyle/>
          <a:p>
            <a:r>
              <a:rPr lang="en-US" dirty="0"/>
              <a:t>Give a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41A610-C4EF-47D8-A4CA-83E87454C81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6D32B6-0BA3-4BAB-A996-5A843120A19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28199" y="2565768"/>
            <a:ext cx="3481070" cy="555625"/>
          </a:xfrm>
        </p:spPr>
        <p:txBody>
          <a:bodyPr/>
          <a:lstStyle/>
          <a:p>
            <a:r>
              <a:rPr lang="en-US" dirty="0"/>
              <a:t>Give a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B1CAEF-D77A-4072-86D3-4F9D267ED33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04875" y="2565768"/>
            <a:ext cx="3481070" cy="555625"/>
          </a:xfrm>
        </p:spPr>
        <p:txBody>
          <a:bodyPr/>
          <a:lstStyle/>
          <a:p>
            <a:r>
              <a:rPr lang="en-US" dirty="0"/>
              <a:t>Give a 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1F112-62BD-4CA0-835E-AF16010E92D2}"/>
              </a:ext>
            </a:extLst>
          </p:cNvPr>
          <p:cNvSpPr txBox="1"/>
          <p:nvPr/>
        </p:nvSpPr>
        <p:spPr>
          <a:xfrm>
            <a:off x="718233" y="3943351"/>
            <a:ext cx="3133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This is Just a Demo Text So Consider Replacing This With Your Own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C82C4-DA42-4B41-A3F9-D22905CF2011}"/>
              </a:ext>
            </a:extLst>
          </p:cNvPr>
          <p:cNvSpPr txBox="1"/>
          <p:nvPr/>
        </p:nvSpPr>
        <p:spPr>
          <a:xfrm>
            <a:off x="4529112" y="3943351"/>
            <a:ext cx="3133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This is Just a Demo Text So Consider Replacing This With Your Own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494912-DD64-43ED-9C62-170DBE342970}"/>
              </a:ext>
            </a:extLst>
          </p:cNvPr>
          <p:cNvSpPr txBox="1"/>
          <p:nvPr/>
        </p:nvSpPr>
        <p:spPr>
          <a:xfrm>
            <a:off x="8273161" y="3943351"/>
            <a:ext cx="3133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This is Just a Demo Text So Consider Replacing This With Your Own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83B61-0D3A-4FC2-BEB2-EC8728CB8390}"/>
              </a:ext>
            </a:extLst>
          </p:cNvPr>
          <p:cNvSpPr/>
          <p:nvPr/>
        </p:nvSpPr>
        <p:spPr>
          <a:xfrm>
            <a:off x="756693" y="1944371"/>
            <a:ext cx="3056853" cy="69796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39048-A60E-462E-8733-2A2E0DEAFE38}"/>
              </a:ext>
            </a:extLst>
          </p:cNvPr>
          <p:cNvSpPr/>
          <p:nvPr/>
        </p:nvSpPr>
        <p:spPr>
          <a:xfrm>
            <a:off x="4567572" y="1944371"/>
            <a:ext cx="3056853" cy="69796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5B2E0C-5F08-42F9-9C0C-93853481FF62}"/>
              </a:ext>
            </a:extLst>
          </p:cNvPr>
          <p:cNvSpPr/>
          <p:nvPr/>
        </p:nvSpPr>
        <p:spPr>
          <a:xfrm>
            <a:off x="8311621" y="1944371"/>
            <a:ext cx="3056853" cy="69796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  <p:bldP spid="15" grpId="0" build="p"/>
      <p:bldP spid="5" grpId="0" build="p"/>
      <p:bldP spid="10" grpId="0" build="p"/>
      <p:bldP spid="14" grpId="0" build="p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9B6AC12-36BF-4DB7-BB8B-5786DFFBB265}"/>
              </a:ext>
            </a:extLst>
          </p:cNvPr>
          <p:cNvSpPr txBox="1"/>
          <p:nvPr/>
        </p:nvSpPr>
        <p:spPr>
          <a:xfrm>
            <a:off x="2738355" y="276051"/>
            <a:ext cx="671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Percentage Chart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F6F2A-D8C1-41D2-81E1-6B91B1E478D3}"/>
              </a:ext>
            </a:extLst>
          </p:cNvPr>
          <p:cNvSpPr txBox="1"/>
          <p:nvPr/>
        </p:nvSpPr>
        <p:spPr>
          <a:xfrm>
            <a:off x="2308485" y="1100371"/>
            <a:ext cx="761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A67CC112-C141-40A0-8488-CEDA28038400}"/>
              </a:ext>
            </a:extLst>
          </p:cNvPr>
          <p:cNvSpPr/>
          <p:nvPr/>
        </p:nvSpPr>
        <p:spPr>
          <a:xfrm>
            <a:off x="4457700" y="2481029"/>
            <a:ext cx="3276600" cy="3276600"/>
          </a:xfrm>
          <a:prstGeom prst="donut">
            <a:avLst>
              <a:gd name="adj" fmla="val 10148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FF7A5C0E-16B8-4915-9DC0-8C9D1D3C86FA}"/>
              </a:ext>
            </a:extLst>
          </p:cNvPr>
          <p:cNvSpPr/>
          <p:nvPr/>
        </p:nvSpPr>
        <p:spPr>
          <a:xfrm rot="4500000">
            <a:off x="4457700" y="2481029"/>
            <a:ext cx="3276600" cy="3276600"/>
          </a:xfrm>
          <a:prstGeom prst="blockArc">
            <a:avLst>
              <a:gd name="adj1" fmla="val 15087388"/>
              <a:gd name="adj2" fmla="val 1536348"/>
              <a:gd name="adj3" fmla="val 10172"/>
            </a:avLst>
          </a:prstGeom>
          <a:solidFill>
            <a:srgbClr val="3B7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C98FC0-CB6A-42AD-B5C1-67EDD8E7E69B}"/>
              </a:ext>
            </a:extLst>
          </p:cNvPr>
          <p:cNvGrpSpPr/>
          <p:nvPr/>
        </p:nvGrpSpPr>
        <p:grpSpPr>
          <a:xfrm>
            <a:off x="7490542" y="4581689"/>
            <a:ext cx="253284" cy="253284"/>
            <a:chOff x="7395291" y="4338802"/>
            <a:chExt cx="253284" cy="253284"/>
          </a:xfrm>
          <a:solidFill>
            <a:srgbClr val="3B7CFA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A18AA53-B61B-42C7-83A5-28E4BCA85BE8}"/>
                </a:ext>
              </a:extLst>
            </p:cNvPr>
            <p:cNvSpPr/>
            <p:nvPr/>
          </p:nvSpPr>
          <p:spPr>
            <a:xfrm>
              <a:off x="7395291" y="4338802"/>
              <a:ext cx="253284" cy="2532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B167A7-8700-462F-979D-2F1FD08BA591}"/>
                </a:ext>
              </a:extLst>
            </p:cNvPr>
            <p:cNvSpPr/>
            <p:nvPr/>
          </p:nvSpPr>
          <p:spPr>
            <a:xfrm>
              <a:off x="7432046" y="4375557"/>
              <a:ext cx="179774" cy="179774"/>
            </a:xfrm>
            <a:prstGeom prst="ellipse">
              <a:avLst/>
            </a:prstGeom>
            <a:grpFill/>
            <a:ln>
              <a:noFill/>
            </a:ln>
            <a:effectLst>
              <a:outerShdw blurRad="1016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38BC98-706F-46A1-921C-AC02F0A5261F}"/>
              </a:ext>
            </a:extLst>
          </p:cNvPr>
          <p:cNvCxnSpPr>
            <a:cxnSpLocks/>
          </p:cNvCxnSpPr>
          <p:nvPr/>
        </p:nvCxnSpPr>
        <p:spPr>
          <a:xfrm flipV="1">
            <a:off x="7707071" y="3966537"/>
            <a:ext cx="968709" cy="694876"/>
          </a:xfrm>
          <a:prstGeom prst="line">
            <a:avLst/>
          </a:prstGeom>
          <a:ln w="19050">
            <a:solidFill>
              <a:srgbClr val="3B7C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AD63D6-FB6E-4A86-8770-AA9052B1F288}"/>
              </a:ext>
            </a:extLst>
          </p:cNvPr>
          <p:cNvGrpSpPr/>
          <p:nvPr/>
        </p:nvGrpSpPr>
        <p:grpSpPr>
          <a:xfrm>
            <a:off x="4645382" y="2959494"/>
            <a:ext cx="253284" cy="253284"/>
            <a:chOff x="7395291" y="4338802"/>
            <a:chExt cx="253284" cy="253284"/>
          </a:xfrm>
          <a:solidFill>
            <a:srgbClr val="3E8EFD"/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DEB1A0C-0BFE-4D3F-9530-88DB9B65475B}"/>
                </a:ext>
              </a:extLst>
            </p:cNvPr>
            <p:cNvSpPr/>
            <p:nvPr/>
          </p:nvSpPr>
          <p:spPr>
            <a:xfrm>
              <a:off x="7395291" y="4338802"/>
              <a:ext cx="253284" cy="2532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86B1A5-71EF-4C98-BEB4-349480391ABC}"/>
                </a:ext>
              </a:extLst>
            </p:cNvPr>
            <p:cNvSpPr/>
            <p:nvPr/>
          </p:nvSpPr>
          <p:spPr>
            <a:xfrm>
              <a:off x="7432046" y="4375557"/>
              <a:ext cx="179774" cy="179774"/>
            </a:xfrm>
            <a:prstGeom prst="ellipse">
              <a:avLst/>
            </a:prstGeom>
            <a:grpFill/>
            <a:ln>
              <a:noFill/>
            </a:ln>
            <a:effectLst>
              <a:outerShdw blurRad="1016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04D783-6896-4707-8CC6-FE3868F06C6D}"/>
              </a:ext>
            </a:extLst>
          </p:cNvPr>
          <p:cNvCxnSpPr>
            <a:cxnSpLocks/>
          </p:cNvCxnSpPr>
          <p:nvPr/>
        </p:nvCxnSpPr>
        <p:spPr>
          <a:xfrm flipH="1">
            <a:off x="3649649" y="3121535"/>
            <a:ext cx="1032489" cy="745564"/>
          </a:xfrm>
          <a:prstGeom prst="line">
            <a:avLst/>
          </a:prstGeom>
          <a:ln w="19050">
            <a:solidFill>
              <a:srgbClr val="3E8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DB59B6-B344-4245-BF27-EA19CF3E1E8B}"/>
              </a:ext>
            </a:extLst>
          </p:cNvPr>
          <p:cNvGrpSpPr/>
          <p:nvPr/>
        </p:nvGrpSpPr>
        <p:grpSpPr>
          <a:xfrm>
            <a:off x="8675780" y="2828835"/>
            <a:ext cx="3316195" cy="2361703"/>
            <a:chOff x="6638875" y="4129537"/>
            <a:chExt cx="3316195" cy="236170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7A320D-4FBD-4E81-906C-5C537BC4C66F}"/>
                </a:ext>
              </a:extLst>
            </p:cNvPr>
            <p:cNvSpPr txBox="1"/>
            <p:nvPr/>
          </p:nvSpPr>
          <p:spPr>
            <a:xfrm>
              <a:off x="6638875" y="4129537"/>
              <a:ext cx="33161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45</a:t>
              </a:r>
              <a:r>
                <a:rPr lang="en-US" sz="4400" b="1" dirty="0">
                  <a:solidFill>
                    <a:schemeClr val="bg1"/>
                  </a:solidFill>
                </a:rPr>
                <a:t>%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0293C3-A6EA-480A-8C11-5827122EB7E6}"/>
                </a:ext>
              </a:extLst>
            </p:cNvPr>
            <p:cNvSpPr txBox="1"/>
            <p:nvPr/>
          </p:nvSpPr>
          <p:spPr>
            <a:xfrm>
              <a:off x="6638875" y="5167801"/>
              <a:ext cx="29271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82C7B31-F33A-4F94-B9E5-CCA557FFCCCE}"/>
              </a:ext>
            </a:extLst>
          </p:cNvPr>
          <p:cNvGrpSpPr/>
          <p:nvPr/>
        </p:nvGrpSpPr>
        <p:grpSpPr>
          <a:xfrm>
            <a:off x="286968" y="2848312"/>
            <a:ext cx="3316195" cy="2361703"/>
            <a:chOff x="6291946" y="4129537"/>
            <a:chExt cx="3316195" cy="23617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B2D161-8E3E-4A19-A8C5-ADD877B81B37}"/>
                </a:ext>
              </a:extLst>
            </p:cNvPr>
            <p:cNvSpPr txBox="1"/>
            <p:nvPr/>
          </p:nvSpPr>
          <p:spPr>
            <a:xfrm>
              <a:off x="6291946" y="4129537"/>
              <a:ext cx="33161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b="1" dirty="0">
                  <a:solidFill>
                    <a:schemeClr val="bg1"/>
                  </a:solidFill>
                </a:rPr>
                <a:t>55</a:t>
              </a:r>
              <a:r>
                <a:rPr lang="en-US" sz="4400" b="1" dirty="0">
                  <a:solidFill>
                    <a:schemeClr val="bg1"/>
                  </a:solidFill>
                </a:rPr>
                <a:t>%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139C6F-4C49-40DE-A499-2D3D5BEC95EE}"/>
                </a:ext>
              </a:extLst>
            </p:cNvPr>
            <p:cNvSpPr txBox="1"/>
            <p:nvPr/>
          </p:nvSpPr>
          <p:spPr>
            <a:xfrm>
              <a:off x="6664275" y="5167801"/>
              <a:ext cx="29271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A65A351-22A2-4407-8834-C52E5BDFC38A}"/>
              </a:ext>
            </a:extLst>
          </p:cNvPr>
          <p:cNvSpPr/>
          <p:nvPr/>
        </p:nvSpPr>
        <p:spPr>
          <a:xfrm>
            <a:off x="0" y="1471826"/>
            <a:ext cx="722474" cy="482737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F3A2A2-7CDC-4DDE-9618-DBD61640FD3E}"/>
              </a:ext>
            </a:extLst>
          </p:cNvPr>
          <p:cNvSpPr/>
          <p:nvPr/>
        </p:nvSpPr>
        <p:spPr>
          <a:xfrm>
            <a:off x="11469526" y="1471826"/>
            <a:ext cx="722474" cy="482737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3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B8BD681-198F-4CAD-AE3A-B5B8EDA77A5F}"/>
              </a:ext>
            </a:extLst>
          </p:cNvPr>
          <p:cNvGrpSpPr/>
          <p:nvPr/>
        </p:nvGrpSpPr>
        <p:grpSpPr>
          <a:xfrm rot="10800000">
            <a:off x="1530626" y="4356652"/>
            <a:ext cx="2586162" cy="1375577"/>
            <a:chOff x="1932168" y="2767054"/>
            <a:chExt cx="2586162" cy="137557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D21F355-E236-47A0-B43D-CB959A6521DA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solidFill>
              <a:srgbClr val="3E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FC1745AF-0D01-48C5-9A88-EA5768E903EB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solidFill>
              <a:srgbClr val="3E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54EC30-A6CD-4B6D-85BD-1F8E50D9222F}"/>
              </a:ext>
            </a:extLst>
          </p:cNvPr>
          <p:cNvGrpSpPr/>
          <p:nvPr/>
        </p:nvGrpSpPr>
        <p:grpSpPr>
          <a:xfrm rot="10800000">
            <a:off x="3665550" y="4356652"/>
            <a:ext cx="2586162" cy="1375577"/>
            <a:chOff x="1932168" y="2767054"/>
            <a:chExt cx="2586162" cy="1375577"/>
          </a:xfrm>
          <a:solidFill>
            <a:srgbClr val="3B7CFA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BE260A7-4820-42F7-A45D-11202F35F41B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D5F9C892-9C08-48B9-B97A-383A4C983A9D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6DCDCEC-D7AB-4780-B4DC-07521F6059C9}"/>
              </a:ext>
            </a:extLst>
          </p:cNvPr>
          <p:cNvGrpSpPr/>
          <p:nvPr/>
        </p:nvGrpSpPr>
        <p:grpSpPr>
          <a:xfrm rot="10800000">
            <a:off x="5828304" y="4356652"/>
            <a:ext cx="2586162" cy="1375577"/>
            <a:chOff x="1932168" y="2767054"/>
            <a:chExt cx="2586162" cy="137557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4FDC2C-6807-48DD-A65C-49AE14CF6283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solidFill>
              <a:srgbClr val="3E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3F9F712A-573D-4DD4-99B3-01EA7F546D46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solidFill>
              <a:srgbClr val="3E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11013C7-8C15-46EA-8C37-518430DFA992}"/>
              </a:ext>
            </a:extLst>
          </p:cNvPr>
          <p:cNvGrpSpPr/>
          <p:nvPr/>
        </p:nvGrpSpPr>
        <p:grpSpPr>
          <a:xfrm rot="10800000">
            <a:off x="7991058" y="4356652"/>
            <a:ext cx="2586162" cy="1375577"/>
            <a:chOff x="1932168" y="2767054"/>
            <a:chExt cx="2586162" cy="1375577"/>
          </a:xfrm>
          <a:solidFill>
            <a:srgbClr val="3B7CFA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78A43D9-9EE9-4EB3-9B72-1F1A30572BD9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9112731F-D8F2-463A-A07E-C58C9FD751A6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874E73-964E-4DDC-83BB-2E388EDD65B4}"/>
              </a:ext>
            </a:extLst>
          </p:cNvPr>
          <p:cNvGrpSpPr/>
          <p:nvPr/>
        </p:nvGrpSpPr>
        <p:grpSpPr>
          <a:xfrm>
            <a:off x="7991058" y="2571695"/>
            <a:ext cx="2586162" cy="1375577"/>
            <a:chOff x="1932168" y="2767054"/>
            <a:chExt cx="2586162" cy="1375577"/>
          </a:xfrm>
          <a:solidFill>
            <a:srgbClr val="3B7CFA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7AD0CB-4297-4099-8CD8-DED4DC0FD37F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34198B8-70D6-4A5F-97A7-94ACE9AE307F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985C12-74DA-41FF-99D7-567BE5DD92A4}"/>
              </a:ext>
            </a:extLst>
          </p:cNvPr>
          <p:cNvGrpSpPr/>
          <p:nvPr/>
        </p:nvGrpSpPr>
        <p:grpSpPr>
          <a:xfrm>
            <a:off x="5828304" y="2571695"/>
            <a:ext cx="2586162" cy="1375577"/>
            <a:chOff x="1932168" y="2767054"/>
            <a:chExt cx="2586162" cy="13755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F638D9-4FBF-4D23-A3F8-181431ACD412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solidFill>
              <a:srgbClr val="3E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16F97B1-1922-4CAD-9C38-6DAAB2C58E1D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solidFill>
              <a:srgbClr val="3E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AE6532-FA4C-4405-92BE-094F3E66BAE6}"/>
              </a:ext>
            </a:extLst>
          </p:cNvPr>
          <p:cNvGrpSpPr/>
          <p:nvPr/>
        </p:nvGrpSpPr>
        <p:grpSpPr>
          <a:xfrm>
            <a:off x="3665550" y="2571695"/>
            <a:ext cx="2586162" cy="1375577"/>
            <a:chOff x="1932168" y="2767054"/>
            <a:chExt cx="2586162" cy="1375577"/>
          </a:xfrm>
          <a:solidFill>
            <a:srgbClr val="3B7CFA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ADD6D1-3DD0-4291-B27A-9DF5D4B7A17F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E31CE3B-9B9D-49BF-A5A4-4121E2D35260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E54FC54-86CD-4D0A-8716-ECE5E2A8BC59}"/>
              </a:ext>
            </a:extLst>
          </p:cNvPr>
          <p:cNvGrpSpPr/>
          <p:nvPr/>
        </p:nvGrpSpPr>
        <p:grpSpPr>
          <a:xfrm>
            <a:off x="1530626" y="2571695"/>
            <a:ext cx="2586162" cy="1375577"/>
            <a:chOff x="1932168" y="2767054"/>
            <a:chExt cx="2586162" cy="13755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03F608D-B2FF-42B1-A1C6-B275DEA2A9F4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solidFill>
              <a:srgbClr val="3E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F0102396-DAAD-4736-882D-939A0B460FDA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solidFill>
              <a:srgbClr val="3E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36BEA6-F735-461A-896D-725617B4D3F6}"/>
              </a:ext>
            </a:extLst>
          </p:cNvPr>
          <p:cNvSpPr txBox="1"/>
          <p:nvPr/>
        </p:nvSpPr>
        <p:spPr>
          <a:xfrm>
            <a:off x="2738355" y="276051"/>
            <a:ext cx="671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Eight Steps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B5ED7-362F-481E-A38A-BE681C5A9624}"/>
              </a:ext>
            </a:extLst>
          </p:cNvPr>
          <p:cNvSpPr txBox="1"/>
          <p:nvPr/>
        </p:nvSpPr>
        <p:spPr>
          <a:xfrm>
            <a:off x="2308485" y="1100371"/>
            <a:ext cx="761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Information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A0A6D6-E792-47E1-BB67-95F8BCCE7157}"/>
              </a:ext>
            </a:extLst>
          </p:cNvPr>
          <p:cNvGrpSpPr/>
          <p:nvPr/>
        </p:nvGrpSpPr>
        <p:grpSpPr>
          <a:xfrm>
            <a:off x="1312653" y="2634261"/>
            <a:ext cx="2831282" cy="1257930"/>
            <a:chOff x="841646" y="4824676"/>
            <a:chExt cx="2831282" cy="12579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A6ABE-484C-40D5-8E75-0E3C3CBB0C6F}"/>
                </a:ext>
              </a:extLst>
            </p:cNvPr>
            <p:cNvSpPr txBox="1"/>
            <p:nvPr/>
          </p:nvSpPr>
          <p:spPr>
            <a:xfrm>
              <a:off x="841646" y="4824676"/>
              <a:ext cx="2831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Step 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2BE5D8-4C83-4101-8979-FEFC103F7923}"/>
                </a:ext>
              </a:extLst>
            </p:cNvPr>
            <p:cNvSpPr txBox="1"/>
            <p:nvPr/>
          </p:nvSpPr>
          <p:spPr>
            <a:xfrm>
              <a:off x="1217574" y="5251609"/>
              <a:ext cx="20794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92A591-FEDA-4E10-8E86-D22DD590B59E}"/>
              </a:ext>
            </a:extLst>
          </p:cNvPr>
          <p:cNvGrpSpPr/>
          <p:nvPr/>
        </p:nvGrpSpPr>
        <p:grpSpPr>
          <a:xfrm>
            <a:off x="3689405" y="2634261"/>
            <a:ext cx="2831282" cy="1257930"/>
            <a:chOff x="841646" y="4824676"/>
            <a:chExt cx="2831282" cy="12579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A4EB5B-AF4F-4BBA-935B-8E392105C977}"/>
                </a:ext>
              </a:extLst>
            </p:cNvPr>
            <p:cNvSpPr txBox="1"/>
            <p:nvPr/>
          </p:nvSpPr>
          <p:spPr>
            <a:xfrm>
              <a:off x="841646" y="4824676"/>
              <a:ext cx="2831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Step 02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613E90-6A4C-446D-9ABF-6579A64C35C7}"/>
                </a:ext>
              </a:extLst>
            </p:cNvPr>
            <p:cNvSpPr txBox="1"/>
            <p:nvPr/>
          </p:nvSpPr>
          <p:spPr>
            <a:xfrm>
              <a:off x="1217574" y="5251609"/>
              <a:ext cx="20794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764037-C1D7-4F3F-AC73-95F51AE772E9}"/>
              </a:ext>
            </a:extLst>
          </p:cNvPr>
          <p:cNvGrpSpPr/>
          <p:nvPr/>
        </p:nvGrpSpPr>
        <p:grpSpPr>
          <a:xfrm>
            <a:off x="5828303" y="2634261"/>
            <a:ext cx="2831282" cy="1257930"/>
            <a:chOff x="841646" y="4824676"/>
            <a:chExt cx="2831282" cy="12579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3BEEE1-6F08-4D84-8B4C-2E7E01D11701}"/>
                </a:ext>
              </a:extLst>
            </p:cNvPr>
            <p:cNvSpPr txBox="1"/>
            <p:nvPr/>
          </p:nvSpPr>
          <p:spPr>
            <a:xfrm>
              <a:off x="841646" y="4824676"/>
              <a:ext cx="2831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Step 03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7ADDFB-F29C-47C6-B41C-3D22BEB5C4F7}"/>
                </a:ext>
              </a:extLst>
            </p:cNvPr>
            <p:cNvSpPr txBox="1"/>
            <p:nvPr/>
          </p:nvSpPr>
          <p:spPr>
            <a:xfrm>
              <a:off x="1217574" y="5251609"/>
              <a:ext cx="20794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29D6AF-D967-4D63-BF05-D58F68C60CF4}"/>
              </a:ext>
            </a:extLst>
          </p:cNvPr>
          <p:cNvGrpSpPr/>
          <p:nvPr/>
        </p:nvGrpSpPr>
        <p:grpSpPr>
          <a:xfrm>
            <a:off x="8018200" y="2634261"/>
            <a:ext cx="2831282" cy="1257930"/>
            <a:chOff x="841646" y="4824676"/>
            <a:chExt cx="2831282" cy="12579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9C8D1A-6D5C-40B6-8CAB-4776526B72A9}"/>
                </a:ext>
              </a:extLst>
            </p:cNvPr>
            <p:cNvSpPr txBox="1"/>
            <p:nvPr/>
          </p:nvSpPr>
          <p:spPr>
            <a:xfrm>
              <a:off x="841646" y="4824676"/>
              <a:ext cx="2831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Step 04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3FE2A6-A7E2-4FC1-A08A-08924AD96BD5}"/>
                </a:ext>
              </a:extLst>
            </p:cNvPr>
            <p:cNvSpPr txBox="1"/>
            <p:nvPr/>
          </p:nvSpPr>
          <p:spPr>
            <a:xfrm>
              <a:off x="1217574" y="5251609"/>
              <a:ext cx="20794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5EFBC5F-183D-4781-A458-5EFE1E1FEC28}"/>
              </a:ext>
            </a:extLst>
          </p:cNvPr>
          <p:cNvSpPr/>
          <p:nvPr/>
        </p:nvSpPr>
        <p:spPr>
          <a:xfrm>
            <a:off x="0" y="2479675"/>
            <a:ext cx="1526651" cy="1552575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A75C3EB-7415-4FDD-AE8C-AC3A613696AF}"/>
              </a:ext>
            </a:extLst>
          </p:cNvPr>
          <p:cNvGrpSpPr/>
          <p:nvPr/>
        </p:nvGrpSpPr>
        <p:grpSpPr>
          <a:xfrm>
            <a:off x="1249153" y="4419218"/>
            <a:ext cx="2831282" cy="1257930"/>
            <a:chOff x="841646" y="4824676"/>
            <a:chExt cx="2831282" cy="125793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A8E15C1-D095-46BE-9DA2-202F17082D22}"/>
                </a:ext>
              </a:extLst>
            </p:cNvPr>
            <p:cNvSpPr txBox="1"/>
            <p:nvPr/>
          </p:nvSpPr>
          <p:spPr>
            <a:xfrm>
              <a:off x="841646" y="4824676"/>
              <a:ext cx="2831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Step 08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12EAFA-C4B5-425E-AECC-1321C5EBE934}"/>
                </a:ext>
              </a:extLst>
            </p:cNvPr>
            <p:cNvSpPr txBox="1"/>
            <p:nvPr/>
          </p:nvSpPr>
          <p:spPr>
            <a:xfrm>
              <a:off x="1217574" y="5251609"/>
              <a:ext cx="20794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440D6AD-3908-4F10-AE35-2D40A3F39817}"/>
              </a:ext>
            </a:extLst>
          </p:cNvPr>
          <p:cNvGrpSpPr/>
          <p:nvPr/>
        </p:nvGrpSpPr>
        <p:grpSpPr>
          <a:xfrm>
            <a:off x="3384605" y="4419218"/>
            <a:ext cx="2831282" cy="1257930"/>
            <a:chOff x="841646" y="4824676"/>
            <a:chExt cx="2831282" cy="125793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4C17384-06F5-4FD3-AAD7-9B29EC3573B1}"/>
                </a:ext>
              </a:extLst>
            </p:cNvPr>
            <p:cNvSpPr txBox="1"/>
            <p:nvPr/>
          </p:nvSpPr>
          <p:spPr>
            <a:xfrm>
              <a:off x="841646" y="4824676"/>
              <a:ext cx="2831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Step 07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0E36DC6-FE57-4DE5-9323-AF4E7900A3D0}"/>
                </a:ext>
              </a:extLst>
            </p:cNvPr>
            <p:cNvSpPr txBox="1"/>
            <p:nvPr/>
          </p:nvSpPr>
          <p:spPr>
            <a:xfrm>
              <a:off x="1217574" y="5251609"/>
              <a:ext cx="20794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FA67E04-3E12-4772-96AA-1F93CFC1A657}"/>
              </a:ext>
            </a:extLst>
          </p:cNvPr>
          <p:cNvGrpSpPr/>
          <p:nvPr/>
        </p:nvGrpSpPr>
        <p:grpSpPr>
          <a:xfrm>
            <a:off x="5599703" y="4419218"/>
            <a:ext cx="2831282" cy="1257930"/>
            <a:chOff x="841646" y="4824676"/>
            <a:chExt cx="2831282" cy="125793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DD8F0B-D4CE-4C6B-8BAE-08A3559EACFE}"/>
                </a:ext>
              </a:extLst>
            </p:cNvPr>
            <p:cNvSpPr txBox="1"/>
            <p:nvPr/>
          </p:nvSpPr>
          <p:spPr>
            <a:xfrm>
              <a:off x="841646" y="4824676"/>
              <a:ext cx="2831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Step 06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F06B426-79B5-4980-91A2-BAFDA31819F3}"/>
                </a:ext>
              </a:extLst>
            </p:cNvPr>
            <p:cNvSpPr txBox="1"/>
            <p:nvPr/>
          </p:nvSpPr>
          <p:spPr>
            <a:xfrm>
              <a:off x="1217574" y="5251609"/>
              <a:ext cx="20794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B516AD4-F944-46A7-919B-ABEFA35F4E94}"/>
              </a:ext>
            </a:extLst>
          </p:cNvPr>
          <p:cNvGrpSpPr/>
          <p:nvPr/>
        </p:nvGrpSpPr>
        <p:grpSpPr>
          <a:xfrm>
            <a:off x="7903900" y="4419218"/>
            <a:ext cx="2831282" cy="1257930"/>
            <a:chOff x="841646" y="4824676"/>
            <a:chExt cx="2831282" cy="125793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3ED5B17-C424-4C0C-B64E-6E33EF96C818}"/>
                </a:ext>
              </a:extLst>
            </p:cNvPr>
            <p:cNvSpPr txBox="1"/>
            <p:nvPr/>
          </p:nvSpPr>
          <p:spPr>
            <a:xfrm>
              <a:off x="841646" y="4824676"/>
              <a:ext cx="2831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Step 05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CB2BD93-968A-47E9-8948-7D3CB2BF91FE}"/>
                </a:ext>
              </a:extLst>
            </p:cNvPr>
            <p:cNvSpPr txBox="1"/>
            <p:nvPr/>
          </p:nvSpPr>
          <p:spPr>
            <a:xfrm>
              <a:off x="1217574" y="5251609"/>
              <a:ext cx="20794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374E03AD-0326-43E9-ABCB-0B097D431D11}"/>
              </a:ext>
            </a:extLst>
          </p:cNvPr>
          <p:cNvSpPr/>
          <p:nvPr/>
        </p:nvSpPr>
        <p:spPr>
          <a:xfrm>
            <a:off x="10577221" y="4268151"/>
            <a:ext cx="1614780" cy="1552575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7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07">
            <a:extLst>
              <a:ext uri="{FF2B5EF4-FFF2-40B4-BE49-F238E27FC236}">
                <a16:creationId xmlns:a16="http://schemas.microsoft.com/office/drawing/2014/main" id="{11E0D6F1-241F-44B1-8BF3-6A41635F00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37889" y="5494287"/>
            <a:ext cx="1561336" cy="1110597"/>
            <a:chOff x="4133" y="2396"/>
            <a:chExt cx="709" cy="482"/>
          </a:xfrm>
          <a:solidFill>
            <a:srgbClr val="3E8EFD"/>
          </a:solidFill>
        </p:grpSpPr>
        <p:sp>
          <p:nvSpPr>
            <p:cNvPr id="1103" name="Freeform 1108">
              <a:extLst>
                <a:ext uri="{FF2B5EF4-FFF2-40B4-BE49-F238E27FC236}">
                  <a16:creationId xmlns:a16="http://schemas.microsoft.com/office/drawing/2014/main" id="{37C5F2CD-E581-46D1-AE65-8626606CF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2396"/>
              <a:ext cx="98" cy="82"/>
            </a:xfrm>
            <a:custGeom>
              <a:avLst/>
              <a:gdLst>
                <a:gd name="T0" fmla="*/ 20 w 103"/>
                <a:gd name="T1" fmla="*/ 66 h 86"/>
                <a:gd name="T2" fmla="*/ 23 w 103"/>
                <a:gd name="T3" fmla="*/ 63 h 86"/>
                <a:gd name="T4" fmla="*/ 26 w 103"/>
                <a:gd name="T5" fmla="*/ 60 h 86"/>
                <a:gd name="T6" fmla="*/ 29 w 103"/>
                <a:gd name="T7" fmla="*/ 55 h 86"/>
                <a:gd name="T8" fmla="*/ 35 w 103"/>
                <a:gd name="T9" fmla="*/ 53 h 86"/>
                <a:gd name="T10" fmla="*/ 55 w 103"/>
                <a:gd name="T11" fmla="*/ 60 h 86"/>
                <a:gd name="T12" fmla="*/ 64 w 103"/>
                <a:gd name="T13" fmla="*/ 70 h 86"/>
                <a:gd name="T14" fmla="*/ 78 w 103"/>
                <a:gd name="T15" fmla="*/ 82 h 86"/>
                <a:gd name="T16" fmla="*/ 81 w 103"/>
                <a:gd name="T17" fmla="*/ 82 h 86"/>
                <a:gd name="T18" fmla="*/ 92 w 103"/>
                <a:gd name="T19" fmla="*/ 84 h 86"/>
                <a:gd name="T20" fmla="*/ 102 w 103"/>
                <a:gd name="T21" fmla="*/ 86 h 86"/>
                <a:gd name="T22" fmla="*/ 102 w 103"/>
                <a:gd name="T23" fmla="*/ 86 h 86"/>
                <a:gd name="T24" fmla="*/ 103 w 103"/>
                <a:gd name="T25" fmla="*/ 86 h 86"/>
                <a:gd name="T26" fmla="*/ 100 w 103"/>
                <a:gd name="T27" fmla="*/ 83 h 86"/>
                <a:gd name="T28" fmla="*/ 90 w 103"/>
                <a:gd name="T29" fmla="*/ 74 h 86"/>
                <a:gd name="T30" fmla="*/ 87 w 103"/>
                <a:gd name="T31" fmla="*/ 73 h 86"/>
                <a:gd name="T32" fmla="*/ 80 w 103"/>
                <a:gd name="T33" fmla="*/ 70 h 86"/>
                <a:gd name="T34" fmla="*/ 75 w 103"/>
                <a:gd name="T35" fmla="*/ 61 h 86"/>
                <a:gd name="T36" fmla="*/ 72 w 103"/>
                <a:gd name="T37" fmla="*/ 55 h 86"/>
                <a:gd name="T38" fmla="*/ 65 w 103"/>
                <a:gd name="T39" fmla="*/ 45 h 86"/>
                <a:gd name="T40" fmla="*/ 70 w 103"/>
                <a:gd name="T41" fmla="*/ 42 h 86"/>
                <a:gd name="T42" fmla="*/ 71 w 103"/>
                <a:gd name="T43" fmla="*/ 42 h 86"/>
                <a:gd name="T44" fmla="*/ 74 w 103"/>
                <a:gd name="T45" fmla="*/ 41 h 86"/>
                <a:gd name="T46" fmla="*/ 71 w 103"/>
                <a:gd name="T47" fmla="*/ 38 h 86"/>
                <a:gd name="T48" fmla="*/ 62 w 103"/>
                <a:gd name="T49" fmla="*/ 34 h 86"/>
                <a:gd name="T50" fmla="*/ 48 w 103"/>
                <a:gd name="T51" fmla="*/ 24 h 86"/>
                <a:gd name="T52" fmla="*/ 6 w 103"/>
                <a:gd name="T53" fmla="*/ 2 h 86"/>
                <a:gd name="T54" fmla="*/ 0 w 103"/>
                <a:gd name="T55" fmla="*/ 0 h 86"/>
                <a:gd name="T56" fmla="*/ 0 w 103"/>
                <a:gd name="T57" fmla="*/ 68 h 86"/>
                <a:gd name="T58" fmla="*/ 10 w 103"/>
                <a:gd name="T59" fmla="*/ 71 h 86"/>
                <a:gd name="T60" fmla="*/ 20 w 103"/>
                <a:gd name="T61" fmla="*/ 6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86">
                  <a:moveTo>
                    <a:pt x="20" y="66"/>
                  </a:moveTo>
                  <a:cubicBezTo>
                    <a:pt x="20" y="65"/>
                    <a:pt x="21" y="63"/>
                    <a:pt x="23" y="63"/>
                  </a:cubicBezTo>
                  <a:cubicBezTo>
                    <a:pt x="24" y="63"/>
                    <a:pt x="25" y="61"/>
                    <a:pt x="26" y="60"/>
                  </a:cubicBezTo>
                  <a:cubicBezTo>
                    <a:pt x="26" y="58"/>
                    <a:pt x="27" y="57"/>
                    <a:pt x="29" y="55"/>
                  </a:cubicBezTo>
                  <a:cubicBezTo>
                    <a:pt x="30" y="54"/>
                    <a:pt x="32" y="53"/>
                    <a:pt x="35" y="53"/>
                  </a:cubicBezTo>
                  <a:cubicBezTo>
                    <a:pt x="41" y="53"/>
                    <a:pt x="50" y="56"/>
                    <a:pt x="55" y="60"/>
                  </a:cubicBezTo>
                  <a:cubicBezTo>
                    <a:pt x="58" y="63"/>
                    <a:pt x="61" y="66"/>
                    <a:pt x="64" y="70"/>
                  </a:cubicBezTo>
                  <a:cubicBezTo>
                    <a:pt x="69" y="76"/>
                    <a:pt x="74" y="83"/>
                    <a:pt x="78" y="82"/>
                  </a:cubicBezTo>
                  <a:cubicBezTo>
                    <a:pt x="79" y="82"/>
                    <a:pt x="80" y="82"/>
                    <a:pt x="81" y="82"/>
                  </a:cubicBezTo>
                  <a:cubicBezTo>
                    <a:pt x="85" y="82"/>
                    <a:pt x="89" y="83"/>
                    <a:pt x="92" y="84"/>
                  </a:cubicBezTo>
                  <a:cubicBezTo>
                    <a:pt x="96" y="85"/>
                    <a:pt x="99" y="86"/>
                    <a:pt x="102" y="86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103" y="85"/>
                    <a:pt x="101" y="84"/>
                    <a:pt x="100" y="83"/>
                  </a:cubicBezTo>
                  <a:cubicBezTo>
                    <a:pt x="100" y="83"/>
                    <a:pt x="90" y="79"/>
                    <a:pt x="90" y="74"/>
                  </a:cubicBezTo>
                  <a:cubicBezTo>
                    <a:pt x="90" y="73"/>
                    <a:pt x="88" y="73"/>
                    <a:pt x="87" y="73"/>
                  </a:cubicBezTo>
                  <a:cubicBezTo>
                    <a:pt x="85" y="72"/>
                    <a:pt x="82" y="71"/>
                    <a:pt x="80" y="70"/>
                  </a:cubicBezTo>
                  <a:cubicBezTo>
                    <a:pt x="77" y="68"/>
                    <a:pt x="76" y="64"/>
                    <a:pt x="75" y="61"/>
                  </a:cubicBezTo>
                  <a:cubicBezTo>
                    <a:pt x="75" y="58"/>
                    <a:pt x="74" y="56"/>
                    <a:pt x="72" y="55"/>
                  </a:cubicBezTo>
                  <a:cubicBezTo>
                    <a:pt x="68" y="53"/>
                    <a:pt x="65" y="49"/>
                    <a:pt x="65" y="45"/>
                  </a:cubicBezTo>
                  <a:cubicBezTo>
                    <a:pt x="66" y="44"/>
                    <a:pt x="66" y="42"/>
                    <a:pt x="70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3" y="42"/>
                    <a:pt x="74" y="42"/>
                    <a:pt x="74" y="41"/>
                  </a:cubicBezTo>
                  <a:cubicBezTo>
                    <a:pt x="74" y="41"/>
                    <a:pt x="74" y="40"/>
                    <a:pt x="71" y="38"/>
                  </a:cubicBezTo>
                  <a:cubicBezTo>
                    <a:pt x="70" y="37"/>
                    <a:pt x="66" y="35"/>
                    <a:pt x="62" y="34"/>
                  </a:cubicBezTo>
                  <a:cubicBezTo>
                    <a:pt x="56" y="32"/>
                    <a:pt x="49" y="30"/>
                    <a:pt x="48" y="24"/>
                  </a:cubicBezTo>
                  <a:cubicBezTo>
                    <a:pt x="48" y="20"/>
                    <a:pt x="21" y="5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" y="69"/>
                    <a:pt x="6" y="70"/>
                    <a:pt x="10" y="71"/>
                  </a:cubicBezTo>
                  <a:cubicBezTo>
                    <a:pt x="18" y="71"/>
                    <a:pt x="19" y="68"/>
                    <a:pt x="20" y="6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4" name="Freeform 1109">
              <a:extLst>
                <a:ext uri="{FF2B5EF4-FFF2-40B4-BE49-F238E27FC236}">
                  <a16:creationId xmlns:a16="http://schemas.microsoft.com/office/drawing/2014/main" id="{687B77D5-2F36-41E5-B001-7B39E6476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" y="2483"/>
              <a:ext cx="437" cy="328"/>
            </a:xfrm>
            <a:custGeom>
              <a:avLst/>
              <a:gdLst>
                <a:gd name="T0" fmla="*/ 452 w 456"/>
                <a:gd name="T1" fmla="*/ 176 h 342"/>
                <a:gd name="T2" fmla="*/ 430 w 456"/>
                <a:gd name="T3" fmla="*/ 154 h 342"/>
                <a:gd name="T4" fmla="*/ 423 w 456"/>
                <a:gd name="T5" fmla="*/ 138 h 342"/>
                <a:gd name="T6" fmla="*/ 415 w 456"/>
                <a:gd name="T7" fmla="*/ 138 h 342"/>
                <a:gd name="T8" fmla="*/ 377 w 456"/>
                <a:gd name="T9" fmla="*/ 99 h 342"/>
                <a:gd name="T10" fmla="*/ 363 w 456"/>
                <a:gd name="T11" fmla="*/ 63 h 342"/>
                <a:gd name="T12" fmla="*/ 352 w 456"/>
                <a:gd name="T13" fmla="*/ 42 h 342"/>
                <a:gd name="T14" fmla="*/ 333 w 456"/>
                <a:gd name="T15" fmla="*/ 3 h 342"/>
                <a:gd name="T16" fmla="*/ 323 w 456"/>
                <a:gd name="T17" fmla="*/ 29 h 342"/>
                <a:gd name="T18" fmla="*/ 317 w 456"/>
                <a:gd name="T19" fmla="*/ 70 h 342"/>
                <a:gd name="T20" fmla="*/ 284 w 456"/>
                <a:gd name="T21" fmla="*/ 70 h 342"/>
                <a:gd name="T22" fmla="*/ 254 w 456"/>
                <a:gd name="T23" fmla="*/ 49 h 342"/>
                <a:gd name="T24" fmla="*/ 254 w 456"/>
                <a:gd name="T25" fmla="*/ 32 h 342"/>
                <a:gd name="T26" fmla="*/ 266 w 456"/>
                <a:gd name="T27" fmla="*/ 17 h 342"/>
                <a:gd name="T28" fmla="*/ 261 w 456"/>
                <a:gd name="T29" fmla="*/ 20 h 342"/>
                <a:gd name="T30" fmla="*/ 249 w 456"/>
                <a:gd name="T31" fmla="*/ 18 h 342"/>
                <a:gd name="T32" fmla="*/ 206 w 456"/>
                <a:gd name="T33" fmla="*/ 17 h 342"/>
                <a:gd name="T34" fmla="*/ 196 w 456"/>
                <a:gd name="T35" fmla="*/ 24 h 342"/>
                <a:gd name="T36" fmla="*/ 188 w 456"/>
                <a:gd name="T37" fmla="*/ 45 h 342"/>
                <a:gd name="T38" fmla="*/ 175 w 456"/>
                <a:gd name="T39" fmla="*/ 51 h 342"/>
                <a:gd name="T40" fmla="*/ 162 w 456"/>
                <a:gd name="T41" fmla="*/ 41 h 342"/>
                <a:gd name="T42" fmla="*/ 146 w 456"/>
                <a:gd name="T43" fmla="*/ 42 h 342"/>
                <a:gd name="T44" fmla="*/ 136 w 456"/>
                <a:gd name="T45" fmla="*/ 45 h 342"/>
                <a:gd name="T46" fmla="*/ 128 w 456"/>
                <a:gd name="T47" fmla="*/ 62 h 342"/>
                <a:gd name="T48" fmla="*/ 122 w 456"/>
                <a:gd name="T49" fmla="*/ 69 h 342"/>
                <a:gd name="T50" fmla="*/ 110 w 456"/>
                <a:gd name="T51" fmla="*/ 68 h 342"/>
                <a:gd name="T52" fmla="*/ 73 w 456"/>
                <a:gd name="T53" fmla="*/ 107 h 342"/>
                <a:gd name="T54" fmla="*/ 46 w 456"/>
                <a:gd name="T55" fmla="*/ 117 h 342"/>
                <a:gd name="T56" fmla="*/ 15 w 456"/>
                <a:gd name="T57" fmla="*/ 131 h 342"/>
                <a:gd name="T58" fmla="*/ 8 w 456"/>
                <a:gd name="T59" fmla="*/ 132 h 342"/>
                <a:gd name="T60" fmla="*/ 11 w 456"/>
                <a:gd name="T61" fmla="*/ 182 h 342"/>
                <a:gd name="T62" fmla="*/ 4 w 456"/>
                <a:gd name="T63" fmla="*/ 186 h 342"/>
                <a:gd name="T64" fmla="*/ 30 w 456"/>
                <a:gd name="T65" fmla="*/ 255 h 342"/>
                <a:gd name="T66" fmla="*/ 23 w 456"/>
                <a:gd name="T67" fmla="*/ 279 h 342"/>
                <a:gd name="T68" fmla="*/ 53 w 456"/>
                <a:gd name="T69" fmla="*/ 289 h 342"/>
                <a:gd name="T70" fmla="*/ 84 w 456"/>
                <a:gd name="T71" fmla="*/ 274 h 342"/>
                <a:gd name="T72" fmla="*/ 136 w 456"/>
                <a:gd name="T73" fmla="*/ 258 h 342"/>
                <a:gd name="T74" fmla="*/ 202 w 456"/>
                <a:gd name="T75" fmla="*/ 244 h 342"/>
                <a:gd name="T76" fmla="*/ 229 w 456"/>
                <a:gd name="T77" fmla="*/ 252 h 342"/>
                <a:gd name="T78" fmla="*/ 239 w 456"/>
                <a:gd name="T79" fmla="*/ 266 h 342"/>
                <a:gd name="T80" fmla="*/ 253 w 456"/>
                <a:gd name="T81" fmla="*/ 288 h 342"/>
                <a:gd name="T82" fmla="*/ 281 w 456"/>
                <a:gd name="T83" fmla="*/ 263 h 342"/>
                <a:gd name="T84" fmla="*/ 276 w 456"/>
                <a:gd name="T85" fmla="*/ 289 h 342"/>
                <a:gd name="T86" fmla="*/ 287 w 456"/>
                <a:gd name="T87" fmla="*/ 296 h 342"/>
                <a:gd name="T88" fmla="*/ 303 w 456"/>
                <a:gd name="T89" fmla="*/ 314 h 342"/>
                <a:gd name="T90" fmla="*/ 344 w 456"/>
                <a:gd name="T91" fmla="*/ 339 h 342"/>
                <a:gd name="T92" fmla="*/ 364 w 456"/>
                <a:gd name="T93" fmla="*/ 331 h 342"/>
                <a:gd name="T94" fmla="*/ 381 w 456"/>
                <a:gd name="T95" fmla="*/ 337 h 342"/>
                <a:gd name="T96" fmla="*/ 417 w 456"/>
                <a:gd name="T97" fmla="*/ 303 h 342"/>
                <a:gd name="T98" fmla="*/ 448 w 456"/>
                <a:gd name="T99" fmla="*/ 246 h 342"/>
                <a:gd name="T100" fmla="*/ 455 w 456"/>
                <a:gd name="T101" fmla="*/ 20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6" h="342">
                  <a:moveTo>
                    <a:pt x="456" y="201"/>
                  </a:moveTo>
                  <a:cubicBezTo>
                    <a:pt x="456" y="201"/>
                    <a:pt x="455" y="198"/>
                    <a:pt x="455" y="197"/>
                  </a:cubicBezTo>
                  <a:cubicBezTo>
                    <a:pt x="454" y="197"/>
                    <a:pt x="454" y="197"/>
                    <a:pt x="454" y="197"/>
                  </a:cubicBezTo>
                  <a:cubicBezTo>
                    <a:pt x="453" y="197"/>
                    <a:pt x="453" y="196"/>
                    <a:pt x="452" y="196"/>
                  </a:cubicBezTo>
                  <a:cubicBezTo>
                    <a:pt x="450" y="193"/>
                    <a:pt x="451" y="180"/>
                    <a:pt x="452" y="176"/>
                  </a:cubicBezTo>
                  <a:cubicBezTo>
                    <a:pt x="451" y="176"/>
                    <a:pt x="450" y="176"/>
                    <a:pt x="450" y="176"/>
                  </a:cubicBezTo>
                  <a:cubicBezTo>
                    <a:pt x="445" y="176"/>
                    <a:pt x="443" y="168"/>
                    <a:pt x="442" y="165"/>
                  </a:cubicBezTo>
                  <a:cubicBezTo>
                    <a:pt x="441" y="163"/>
                    <a:pt x="438" y="158"/>
                    <a:pt x="436" y="158"/>
                  </a:cubicBezTo>
                  <a:cubicBezTo>
                    <a:pt x="435" y="158"/>
                    <a:pt x="435" y="159"/>
                    <a:pt x="434" y="159"/>
                  </a:cubicBezTo>
                  <a:cubicBezTo>
                    <a:pt x="431" y="159"/>
                    <a:pt x="430" y="156"/>
                    <a:pt x="430" y="154"/>
                  </a:cubicBezTo>
                  <a:cubicBezTo>
                    <a:pt x="430" y="154"/>
                    <a:pt x="430" y="153"/>
                    <a:pt x="430" y="153"/>
                  </a:cubicBezTo>
                  <a:cubicBezTo>
                    <a:pt x="429" y="153"/>
                    <a:pt x="429" y="153"/>
                    <a:pt x="429" y="153"/>
                  </a:cubicBezTo>
                  <a:cubicBezTo>
                    <a:pt x="427" y="153"/>
                    <a:pt x="426" y="153"/>
                    <a:pt x="425" y="152"/>
                  </a:cubicBezTo>
                  <a:cubicBezTo>
                    <a:pt x="423" y="149"/>
                    <a:pt x="423" y="142"/>
                    <a:pt x="423" y="139"/>
                  </a:cubicBezTo>
                  <a:cubicBezTo>
                    <a:pt x="423" y="139"/>
                    <a:pt x="423" y="139"/>
                    <a:pt x="423" y="138"/>
                  </a:cubicBezTo>
                  <a:cubicBezTo>
                    <a:pt x="423" y="138"/>
                    <a:pt x="423" y="138"/>
                    <a:pt x="422" y="138"/>
                  </a:cubicBezTo>
                  <a:cubicBezTo>
                    <a:pt x="421" y="138"/>
                    <a:pt x="420" y="138"/>
                    <a:pt x="419" y="137"/>
                  </a:cubicBezTo>
                  <a:cubicBezTo>
                    <a:pt x="419" y="137"/>
                    <a:pt x="419" y="136"/>
                    <a:pt x="419" y="136"/>
                  </a:cubicBezTo>
                  <a:cubicBezTo>
                    <a:pt x="419" y="136"/>
                    <a:pt x="418" y="137"/>
                    <a:pt x="417" y="137"/>
                  </a:cubicBezTo>
                  <a:cubicBezTo>
                    <a:pt x="416" y="137"/>
                    <a:pt x="416" y="138"/>
                    <a:pt x="415" y="138"/>
                  </a:cubicBezTo>
                  <a:cubicBezTo>
                    <a:pt x="414" y="139"/>
                    <a:pt x="412" y="138"/>
                    <a:pt x="411" y="137"/>
                  </a:cubicBezTo>
                  <a:cubicBezTo>
                    <a:pt x="409" y="134"/>
                    <a:pt x="409" y="130"/>
                    <a:pt x="410" y="128"/>
                  </a:cubicBezTo>
                  <a:cubicBezTo>
                    <a:pt x="410" y="126"/>
                    <a:pt x="409" y="124"/>
                    <a:pt x="406" y="122"/>
                  </a:cubicBezTo>
                  <a:cubicBezTo>
                    <a:pt x="402" y="118"/>
                    <a:pt x="401" y="115"/>
                    <a:pt x="402" y="112"/>
                  </a:cubicBezTo>
                  <a:cubicBezTo>
                    <a:pt x="400" y="109"/>
                    <a:pt x="382" y="100"/>
                    <a:pt x="377" y="99"/>
                  </a:cubicBezTo>
                  <a:cubicBezTo>
                    <a:pt x="373" y="98"/>
                    <a:pt x="373" y="94"/>
                    <a:pt x="373" y="92"/>
                  </a:cubicBezTo>
                  <a:cubicBezTo>
                    <a:pt x="373" y="91"/>
                    <a:pt x="374" y="91"/>
                    <a:pt x="373" y="90"/>
                  </a:cubicBezTo>
                  <a:cubicBezTo>
                    <a:pt x="371" y="88"/>
                    <a:pt x="370" y="80"/>
                    <a:pt x="370" y="75"/>
                  </a:cubicBezTo>
                  <a:cubicBezTo>
                    <a:pt x="370" y="73"/>
                    <a:pt x="369" y="72"/>
                    <a:pt x="367" y="70"/>
                  </a:cubicBezTo>
                  <a:cubicBezTo>
                    <a:pt x="365" y="68"/>
                    <a:pt x="363" y="66"/>
                    <a:pt x="363" y="63"/>
                  </a:cubicBezTo>
                  <a:cubicBezTo>
                    <a:pt x="364" y="61"/>
                    <a:pt x="363" y="60"/>
                    <a:pt x="363" y="58"/>
                  </a:cubicBezTo>
                  <a:cubicBezTo>
                    <a:pt x="362" y="55"/>
                    <a:pt x="362" y="52"/>
                    <a:pt x="362" y="49"/>
                  </a:cubicBezTo>
                  <a:cubicBezTo>
                    <a:pt x="362" y="48"/>
                    <a:pt x="361" y="47"/>
                    <a:pt x="358" y="45"/>
                  </a:cubicBezTo>
                  <a:cubicBezTo>
                    <a:pt x="357" y="44"/>
                    <a:pt x="355" y="43"/>
                    <a:pt x="355" y="41"/>
                  </a:cubicBezTo>
                  <a:cubicBezTo>
                    <a:pt x="354" y="42"/>
                    <a:pt x="353" y="42"/>
                    <a:pt x="352" y="42"/>
                  </a:cubicBezTo>
                  <a:cubicBezTo>
                    <a:pt x="351" y="42"/>
                    <a:pt x="349" y="43"/>
                    <a:pt x="348" y="43"/>
                  </a:cubicBezTo>
                  <a:cubicBezTo>
                    <a:pt x="346" y="43"/>
                    <a:pt x="345" y="43"/>
                    <a:pt x="344" y="41"/>
                  </a:cubicBezTo>
                  <a:cubicBezTo>
                    <a:pt x="342" y="39"/>
                    <a:pt x="342" y="34"/>
                    <a:pt x="342" y="29"/>
                  </a:cubicBezTo>
                  <a:cubicBezTo>
                    <a:pt x="343" y="24"/>
                    <a:pt x="340" y="15"/>
                    <a:pt x="338" y="13"/>
                  </a:cubicBezTo>
                  <a:cubicBezTo>
                    <a:pt x="335" y="11"/>
                    <a:pt x="334" y="7"/>
                    <a:pt x="333" y="3"/>
                  </a:cubicBezTo>
                  <a:cubicBezTo>
                    <a:pt x="333" y="2"/>
                    <a:pt x="333" y="1"/>
                    <a:pt x="332" y="0"/>
                  </a:cubicBezTo>
                  <a:cubicBezTo>
                    <a:pt x="331" y="1"/>
                    <a:pt x="328" y="4"/>
                    <a:pt x="328" y="6"/>
                  </a:cubicBezTo>
                  <a:cubicBezTo>
                    <a:pt x="328" y="10"/>
                    <a:pt x="327" y="14"/>
                    <a:pt x="325" y="17"/>
                  </a:cubicBezTo>
                  <a:cubicBezTo>
                    <a:pt x="324" y="17"/>
                    <a:pt x="325" y="19"/>
                    <a:pt x="325" y="20"/>
                  </a:cubicBezTo>
                  <a:cubicBezTo>
                    <a:pt x="325" y="23"/>
                    <a:pt x="326" y="27"/>
                    <a:pt x="323" y="29"/>
                  </a:cubicBezTo>
                  <a:cubicBezTo>
                    <a:pt x="322" y="30"/>
                    <a:pt x="322" y="36"/>
                    <a:pt x="323" y="39"/>
                  </a:cubicBezTo>
                  <a:cubicBezTo>
                    <a:pt x="323" y="42"/>
                    <a:pt x="323" y="45"/>
                    <a:pt x="323" y="48"/>
                  </a:cubicBezTo>
                  <a:cubicBezTo>
                    <a:pt x="323" y="49"/>
                    <a:pt x="323" y="51"/>
                    <a:pt x="322" y="52"/>
                  </a:cubicBezTo>
                  <a:cubicBezTo>
                    <a:pt x="322" y="57"/>
                    <a:pt x="322" y="62"/>
                    <a:pt x="319" y="66"/>
                  </a:cubicBezTo>
                  <a:cubicBezTo>
                    <a:pt x="318" y="67"/>
                    <a:pt x="318" y="69"/>
                    <a:pt x="317" y="70"/>
                  </a:cubicBezTo>
                  <a:cubicBezTo>
                    <a:pt x="315" y="74"/>
                    <a:pt x="313" y="78"/>
                    <a:pt x="309" y="80"/>
                  </a:cubicBezTo>
                  <a:cubicBezTo>
                    <a:pt x="304" y="82"/>
                    <a:pt x="297" y="80"/>
                    <a:pt x="294" y="76"/>
                  </a:cubicBezTo>
                  <a:cubicBezTo>
                    <a:pt x="293" y="75"/>
                    <a:pt x="292" y="74"/>
                    <a:pt x="292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1" y="70"/>
                    <a:pt x="287" y="69"/>
                    <a:pt x="284" y="70"/>
                  </a:cubicBezTo>
                  <a:cubicBezTo>
                    <a:pt x="281" y="70"/>
                    <a:pt x="279" y="68"/>
                    <a:pt x="277" y="65"/>
                  </a:cubicBezTo>
                  <a:cubicBezTo>
                    <a:pt x="275" y="64"/>
                    <a:pt x="274" y="62"/>
                    <a:pt x="272" y="60"/>
                  </a:cubicBezTo>
                  <a:cubicBezTo>
                    <a:pt x="270" y="59"/>
                    <a:pt x="268" y="59"/>
                    <a:pt x="266" y="59"/>
                  </a:cubicBezTo>
                  <a:cubicBezTo>
                    <a:pt x="263" y="59"/>
                    <a:pt x="261" y="59"/>
                    <a:pt x="260" y="56"/>
                  </a:cubicBezTo>
                  <a:cubicBezTo>
                    <a:pt x="258" y="52"/>
                    <a:pt x="257" y="51"/>
                    <a:pt x="254" y="49"/>
                  </a:cubicBezTo>
                  <a:cubicBezTo>
                    <a:pt x="253" y="48"/>
                    <a:pt x="253" y="48"/>
                    <a:pt x="253" y="48"/>
                  </a:cubicBezTo>
                  <a:cubicBezTo>
                    <a:pt x="251" y="47"/>
                    <a:pt x="250" y="46"/>
                    <a:pt x="250" y="44"/>
                  </a:cubicBezTo>
                  <a:cubicBezTo>
                    <a:pt x="250" y="42"/>
                    <a:pt x="251" y="41"/>
                    <a:pt x="253" y="40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6" y="38"/>
                    <a:pt x="257" y="36"/>
                    <a:pt x="254" y="32"/>
                  </a:cubicBezTo>
                  <a:cubicBezTo>
                    <a:pt x="254" y="32"/>
                    <a:pt x="253" y="31"/>
                    <a:pt x="254" y="29"/>
                  </a:cubicBezTo>
                  <a:cubicBezTo>
                    <a:pt x="254" y="27"/>
                    <a:pt x="256" y="27"/>
                    <a:pt x="258" y="26"/>
                  </a:cubicBezTo>
                  <a:cubicBezTo>
                    <a:pt x="259" y="26"/>
                    <a:pt x="261" y="25"/>
                    <a:pt x="262" y="24"/>
                  </a:cubicBezTo>
                  <a:cubicBezTo>
                    <a:pt x="264" y="24"/>
                    <a:pt x="264" y="23"/>
                    <a:pt x="264" y="22"/>
                  </a:cubicBezTo>
                  <a:cubicBezTo>
                    <a:pt x="264" y="21"/>
                    <a:pt x="263" y="18"/>
                    <a:pt x="266" y="17"/>
                  </a:cubicBezTo>
                  <a:cubicBezTo>
                    <a:pt x="267" y="17"/>
                    <a:pt x="267" y="16"/>
                    <a:pt x="267" y="16"/>
                  </a:cubicBezTo>
                  <a:cubicBezTo>
                    <a:pt x="267" y="16"/>
                    <a:pt x="266" y="15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5"/>
                    <a:pt x="263" y="16"/>
                    <a:pt x="263" y="16"/>
                  </a:cubicBezTo>
                  <a:cubicBezTo>
                    <a:pt x="263" y="17"/>
                    <a:pt x="263" y="19"/>
                    <a:pt x="261" y="20"/>
                  </a:cubicBezTo>
                  <a:cubicBezTo>
                    <a:pt x="260" y="20"/>
                    <a:pt x="260" y="20"/>
                    <a:pt x="260" y="20"/>
                  </a:cubicBezTo>
                  <a:cubicBezTo>
                    <a:pt x="258" y="20"/>
                    <a:pt x="257" y="18"/>
                    <a:pt x="256" y="15"/>
                  </a:cubicBezTo>
                  <a:cubicBezTo>
                    <a:pt x="256" y="15"/>
                    <a:pt x="256" y="15"/>
                    <a:pt x="256" y="14"/>
                  </a:cubicBezTo>
                  <a:cubicBezTo>
                    <a:pt x="256" y="14"/>
                    <a:pt x="256" y="14"/>
                    <a:pt x="256" y="15"/>
                  </a:cubicBezTo>
                  <a:cubicBezTo>
                    <a:pt x="254" y="16"/>
                    <a:pt x="252" y="18"/>
                    <a:pt x="249" y="18"/>
                  </a:cubicBezTo>
                  <a:cubicBezTo>
                    <a:pt x="248" y="18"/>
                    <a:pt x="247" y="17"/>
                    <a:pt x="246" y="16"/>
                  </a:cubicBezTo>
                  <a:cubicBezTo>
                    <a:pt x="245" y="14"/>
                    <a:pt x="234" y="12"/>
                    <a:pt x="225" y="10"/>
                  </a:cubicBezTo>
                  <a:cubicBezTo>
                    <a:pt x="224" y="10"/>
                    <a:pt x="223" y="10"/>
                    <a:pt x="221" y="9"/>
                  </a:cubicBezTo>
                  <a:cubicBezTo>
                    <a:pt x="222" y="10"/>
                    <a:pt x="222" y="11"/>
                    <a:pt x="222" y="12"/>
                  </a:cubicBezTo>
                  <a:cubicBezTo>
                    <a:pt x="220" y="16"/>
                    <a:pt x="209" y="17"/>
                    <a:pt x="206" y="17"/>
                  </a:cubicBezTo>
                  <a:cubicBezTo>
                    <a:pt x="205" y="17"/>
                    <a:pt x="203" y="17"/>
                    <a:pt x="202" y="17"/>
                  </a:cubicBezTo>
                  <a:cubicBezTo>
                    <a:pt x="202" y="17"/>
                    <a:pt x="202" y="18"/>
                    <a:pt x="202" y="19"/>
                  </a:cubicBezTo>
                  <a:cubicBezTo>
                    <a:pt x="201" y="20"/>
                    <a:pt x="200" y="20"/>
                    <a:pt x="199" y="20"/>
                  </a:cubicBezTo>
                  <a:cubicBezTo>
                    <a:pt x="199" y="20"/>
                    <a:pt x="199" y="20"/>
                    <a:pt x="199" y="20"/>
                  </a:cubicBezTo>
                  <a:cubicBezTo>
                    <a:pt x="198" y="20"/>
                    <a:pt x="197" y="22"/>
                    <a:pt x="196" y="24"/>
                  </a:cubicBezTo>
                  <a:cubicBezTo>
                    <a:pt x="195" y="26"/>
                    <a:pt x="194" y="28"/>
                    <a:pt x="192" y="30"/>
                  </a:cubicBezTo>
                  <a:cubicBezTo>
                    <a:pt x="191" y="31"/>
                    <a:pt x="191" y="32"/>
                    <a:pt x="191" y="33"/>
                  </a:cubicBezTo>
                  <a:cubicBezTo>
                    <a:pt x="190" y="35"/>
                    <a:pt x="190" y="36"/>
                    <a:pt x="187" y="38"/>
                  </a:cubicBezTo>
                  <a:cubicBezTo>
                    <a:pt x="186" y="39"/>
                    <a:pt x="186" y="39"/>
                    <a:pt x="186" y="40"/>
                  </a:cubicBezTo>
                  <a:cubicBezTo>
                    <a:pt x="186" y="41"/>
                    <a:pt x="186" y="42"/>
                    <a:pt x="188" y="45"/>
                  </a:cubicBezTo>
                  <a:cubicBezTo>
                    <a:pt x="190" y="47"/>
                    <a:pt x="191" y="48"/>
                    <a:pt x="190" y="50"/>
                  </a:cubicBezTo>
                  <a:cubicBezTo>
                    <a:pt x="189" y="53"/>
                    <a:pt x="183" y="52"/>
                    <a:pt x="180" y="49"/>
                  </a:cubicBezTo>
                  <a:cubicBezTo>
                    <a:pt x="178" y="47"/>
                    <a:pt x="177" y="46"/>
                    <a:pt x="176" y="46"/>
                  </a:cubicBezTo>
                  <a:cubicBezTo>
                    <a:pt x="176" y="46"/>
                    <a:pt x="176" y="47"/>
                    <a:pt x="176" y="48"/>
                  </a:cubicBezTo>
                  <a:cubicBezTo>
                    <a:pt x="176" y="49"/>
                    <a:pt x="175" y="50"/>
                    <a:pt x="175" y="51"/>
                  </a:cubicBezTo>
                  <a:cubicBezTo>
                    <a:pt x="174" y="52"/>
                    <a:pt x="171" y="52"/>
                    <a:pt x="170" y="50"/>
                  </a:cubicBezTo>
                  <a:cubicBezTo>
                    <a:pt x="168" y="49"/>
                    <a:pt x="168" y="47"/>
                    <a:pt x="168" y="45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44"/>
                    <a:pt x="167" y="44"/>
                    <a:pt x="167" y="44"/>
                  </a:cubicBezTo>
                  <a:cubicBezTo>
                    <a:pt x="165" y="43"/>
                    <a:pt x="163" y="43"/>
                    <a:pt x="162" y="41"/>
                  </a:cubicBezTo>
                  <a:cubicBezTo>
                    <a:pt x="161" y="39"/>
                    <a:pt x="157" y="35"/>
                    <a:pt x="155" y="35"/>
                  </a:cubicBezTo>
                  <a:cubicBezTo>
                    <a:pt x="154" y="35"/>
                    <a:pt x="153" y="35"/>
                    <a:pt x="153" y="36"/>
                  </a:cubicBezTo>
                  <a:cubicBezTo>
                    <a:pt x="152" y="37"/>
                    <a:pt x="150" y="39"/>
                    <a:pt x="148" y="39"/>
                  </a:cubicBezTo>
                  <a:cubicBezTo>
                    <a:pt x="147" y="39"/>
                    <a:pt x="147" y="39"/>
                    <a:pt x="146" y="39"/>
                  </a:cubicBezTo>
                  <a:cubicBezTo>
                    <a:pt x="146" y="39"/>
                    <a:pt x="146" y="40"/>
                    <a:pt x="146" y="42"/>
                  </a:cubicBezTo>
                  <a:cubicBezTo>
                    <a:pt x="147" y="43"/>
                    <a:pt x="146" y="44"/>
                    <a:pt x="146" y="44"/>
                  </a:cubicBezTo>
                  <a:cubicBezTo>
                    <a:pt x="145" y="45"/>
                    <a:pt x="145" y="45"/>
                    <a:pt x="143" y="45"/>
                  </a:cubicBezTo>
                  <a:cubicBezTo>
                    <a:pt x="142" y="45"/>
                    <a:pt x="141" y="45"/>
                    <a:pt x="140" y="45"/>
                  </a:cubicBezTo>
                  <a:cubicBezTo>
                    <a:pt x="139" y="44"/>
                    <a:pt x="137" y="44"/>
                    <a:pt x="136" y="44"/>
                  </a:cubicBezTo>
                  <a:cubicBezTo>
                    <a:pt x="136" y="44"/>
                    <a:pt x="136" y="45"/>
                    <a:pt x="136" y="45"/>
                  </a:cubicBezTo>
                  <a:cubicBezTo>
                    <a:pt x="136" y="46"/>
                    <a:pt x="137" y="47"/>
                    <a:pt x="136" y="48"/>
                  </a:cubicBezTo>
                  <a:cubicBezTo>
                    <a:pt x="135" y="49"/>
                    <a:pt x="135" y="49"/>
                    <a:pt x="134" y="49"/>
                  </a:cubicBezTo>
                  <a:cubicBezTo>
                    <a:pt x="134" y="49"/>
                    <a:pt x="134" y="50"/>
                    <a:pt x="133" y="50"/>
                  </a:cubicBezTo>
                  <a:cubicBezTo>
                    <a:pt x="133" y="51"/>
                    <a:pt x="131" y="53"/>
                    <a:pt x="128" y="53"/>
                  </a:cubicBezTo>
                  <a:cubicBezTo>
                    <a:pt x="128" y="53"/>
                    <a:pt x="127" y="56"/>
                    <a:pt x="128" y="62"/>
                  </a:cubicBezTo>
                  <a:cubicBezTo>
                    <a:pt x="128" y="62"/>
                    <a:pt x="128" y="63"/>
                    <a:pt x="127" y="64"/>
                  </a:cubicBezTo>
                  <a:cubicBezTo>
                    <a:pt x="126" y="66"/>
                    <a:pt x="124" y="65"/>
                    <a:pt x="122" y="64"/>
                  </a:cubicBezTo>
                  <a:cubicBezTo>
                    <a:pt x="121" y="64"/>
                    <a:pt x="120" y="63"/>
                    <a:pt x="119" y="63"/>
                  </a:cubicBezTo>
                  <a:cubicBezTo>
                    <a:pt x="119" y="63"/>
                    <a:pt x="119" y="64"/>
                    <a:pt x="120" y="64"/>
                  </a:cubicBezTo>
                  <a:cubicBezTo>
                    <a:pt x="120" y="66"/>
                    <a:pt x="121" y="67"/>
                    <a:pt x="122" y="69"/>
                  </a:cubicBezTo>
                  <a:cubicBezTo>
                    <a:pt x="123" y="74"/>
                    <a:pt x="120" y="75"/>
                    <a:pt x="119" y="76"/>
                  </a:cubicBezTo>
                  <a:cubicBezTo>
                    <a:pt x="118" y="76"/>
                    <a:pt x="118" y="77"/>
                    <a:pt x="118" y="77"/>
                  </a:cubicBezTo>
                  <a:cubicBezTo>
                    <a:pt x="117" y="77"/>
                    <a:pt x="116" y="78"/>
                    <a:pt x="116" y="78"/>
                  </a:cubicBezTo>
                  <a:cubicBezTo>
                    <a:pt x="114" y="78"/>
                    <a:pt x="112" y="76"/>
                    <a:pt x="111" y="73"/>
                  </a:cubicBezTo>
                  <a:cubicBezTo>
                    <a:pt x="110" y="72"/>
                    <a:pt x="110" y="70"/>
                    <a:pt x="110" y="68"/>
                  </a:cubicBezTo>
                  <a:cubicBezTo>
                    <a:pt x="109" y="68"/>
                    <a:pt x="107" y="70"/>
                    <a:pt x="104" y="73"/>
                  </a:cubicBezTo>
                  <a:cubicBezTo>
                    <a:pt x="103" y="75"/>
                    <a:pt x="103" y="77"/>
                    <a:pt x="104" y="80"/>
                  </a:cubicBezTo>
                  <a:cubicBezTo>
                    <a:pt x="105" y="83"/>
                    <a:pt x="106" y="85"/>
                    <a:pt x="103" y="86"/>
                  </a:cubicBezTo>
                  <a:cubicBezTo>
                    <a:pt x="102" y="87"/>
                    <a:pt x="93" y="96"/>
                    <a:pt x="88" y="102"/>
                  </a:cubicBezTo>
                  <a:cubicBezTo>
                    <a:pt x="84" y="106"/>
                    <a:pt x="78" y="107"/>
                    <a:pt x="73" y="107"/>
                  </a:cubicBezTo>
                  <a:cubicBezTo>
                    <a:pt x="71" y="107"/>
                    <a:pt x="68" y="107"/>
                    <a:pt x="67" y="108"/>
                  </a:cubicBezTo>
                  <a:cubicBezTo>
                    <a:pt x="65" y="110"/>
                    <a:pt x="63" y="110"/>
                    <a:pt x="61" y="110"/>
                  </a:cubicBezTo>
                  <a:cubicBezTo>
                    <a:pt x="59" y="110"/>
                    <a:pt x="58" y="110"/>
                    <a:pt x="57" y="111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2" y="115"/>
                    <a:pt x="49" y="117"/>
                    <a:pt x="46" y="117"/>
                  </a:cubicBezTo>
                  <a:cubicBezTo>
                    <a:pt x="44" y="117"/>
                    <a:pt x="43" y="116"/>
                    <a:pt x="43" y="115"/>
                  </a:cubicBezTo>
                  <a:cubicBezTo>
                    <a:pt x="43" y="115"/>
                    <a:pt x="42" y="115"/>
                    <a:pt x="42" y="115"/>
                  </a:cubicBezTo>
                  <a:cubicBezTo>
                    <a:pt x="39" y="115"/>
                    <a:pt x="35" y="117"/>
                    <a:pt x="33" y="119"/>
                  </a:cubicBezTo>
                  <a:cubicBezTo>
                    <a:pt x="29" y="123"/>
                    <a:pt x="22" y="127"/>
                    <a:pt x="17" y="127"/>
                  </a:cubicBezTo>
                  <a:cubicBezTo>
                    <a:pt x="16" y="127"/>
                    <a:pt x="15" y="129"/>
                    <a:pt x="15" y="131"/>
                  </a:cubicBezTo>
                  <a:cubicBezTo>
                    <a:pt x="14" y="133"/>
                    <a:pt x="13" y="134"/>
                    <a:pt x="12" y="135"/>
                  </a:cubicBezTo>
                  <a:cubicBezTo>
                    <a:pt x="12" y="136"/>
                    <a:pt x="11" y="136"/>
                    <a:pt x="11" y="136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8" y="134"/>
                    <a:pt x="8" y="133"/>
                    <a:pt x="8" y="132"/>
                  </a:cubicBezTo>
                  <a:cubicBezTo>
                    <a:pt x="7" y="133"/>
                    <a:pt x="7" y="134"/>
                    <a:pt x="6" y="136"/>
                  </a:cubicBezTo>
                  <a:cubicBezTo>
                    <a:pt x="6" y="137"/>
                    <a:pt x="6" y="138"/>
                    <a:pt x="7" y="140"/>
                  </a:cubicBezTo>
                  <a:cubicBezTo>
                    <a:pt x="8" y="142"/>
                    <a:pt x="9" y="145"/>
                    <a:pt x="6" y="149"/>
                  </a:cubicBezTo>
                  <a:cubicBezTo>
                    <a:pt x="2" y="155"/>
                    <a:pt x="0" y="159"/>
                    <a:pt x="4" y="164"/>
                  </a:cubicBezTo>
                  <a:cubicBezTo>
                    <a:pt x="10" y="172"/>
                    <a:pt x="13" y="177"/>
                    <a:pt x="11" y="182"/>
                  </a:cubicBezTo>
                  <a:cubicBezTo>
                    <a:pt x="10" y="183"/>
                    <a:pt x="9" y="183"/>
                    <a:pt x="8" y="183"/>
                  </a:cubicBezTo>
                  <a:cubicBezTo>
                    <a:pt x="8" y="183"/>
                    <a:pt x="8" y="183"/>
                    <a:pt x="8" y="183"/>
                  </a:cubicBezTo>
                  <a:cubicBezTo>
                    <a:pt x="8" y="184"/>
                    <a:pt x="7" y="184"/>
                    <a:pt x="7" y="184"/>
                  </a:cubicBezTo>
                  <a:cubicBezTo>
                    <a:pt x="6" y="185"/>
                    <a:pt x="5" y="186"/>
                    <a:pt x="3" y="185"/>
                  </a:cubicBezTo>
                  <a:cubicBezTo>
                    <a:pt x="3" y="185"/>
                    <a:pt x="4" y="185"/>
                    <a:pt x="4" y="186"/>
                  </a:cubicBezTo>
                  <a:cubicBezTo>
                    <a:pt x="7" y="192"/>
                    <a:pt x="11" y="198"/>
                    <a:pt x="11" y="202"/>
                  </a:cubicBezTo>
                  <a:cubicBezTo>
                    <a:pt x="11" y="204"/>
                    <a:pt x="13" y="207"/>
                    <a:pt x="15" y="210"/>
                  </a:cubicBezTo>
                  <a:cubicBezTo>
                    <a:pt x="18" y="214"/>
                    <a:pt x="21" y="218"/>
                    <a:pt x="21" y="224"/>
                  </a:cubicBezTo>
                  <a:cubicBezTo>
                    <a:pt x="20" y="231"/>
                    <a:pt x="28" y="244"/>
                    <a:pt x="30" y="248"/>
                  </a:cubicBezTo>
                  <a:cubicBezTo>
                    <a:pt x="32" y="250"/>
                    <a:pt x="31" y="252"/>
                    <a:pt x="30" y="255"/>
                  </a:cubicBezTo>
                  <a:cubicBezTo>
                    <a:pt x="29" y="258"/>
                    <a:pt x="28" y="261"/>
                    <a:pt x="28" y="264"/>
                  </a:cubicBezTo>
                  <a:cubicBezTo>
                    <a:pt x="29" y="268"/>
                    <a:pt x="28" y="271"/>
                    <a:pt x="26" y="273"/>
                  </a:cubicBezTo>
                  <a:cubicBezTo>
                    <a:pt x="25" y="275"/>
                    <a:pt x="22" y="276"/>
                    <a:pt x="20" y="276"/>
                  </a:cubicBezTo>
                  <a:cubicBezTo>
                    <a:pt x="19" y="276"/>
                    <a:pt x="19" y="276"/>
                    <a:pt x="20" y="277"/>
                  </a:cubicBezTo>
                  <a:cubicBezTo>
                    <a:pt x="21" y="278"/>
                    <a:pt x="22" y="279"/>
                    <a:pt x="23" y="279"/>
                  </a:cubicBezTo>
                  <a:cubicBezTo>
                    <a:pt x="26" y="280"/>
                    <a:pt x="28" y="281"/>
                    <a:pt x="29" y="283"/>
                  </a:cubicBezTo>
                  <a:cubicBezTo>
                    <a:pt x="29" y="284"/>
                    <a:pt x="30" y="285"/>
                    <a:pt x="32" y="287"/>
                  </a:cubicBezTo>
                  <a:cubicBezTo>
                    <a:pt x="34" y="288"/>
                    <a:pt x="38" y="289"/>
                    <a:pt x="44" y="289"/>
                  </a:cubicBezTo>
                  <a:cubicBezTo>
                    <a:pt x="46" y="289"/>
                    <a:pt x="48" y="289"/>
                    <a:pt x="50" y="289"/>
                  </a:cubicBezTo>
                  <a:cubicBezTo>
                    <a:pt x="51" y="289"/>
                    <a:pt x="52" y="289"/>
                    <a:pt x="53" y="289"/>
                  </a:cubicBezTo>
                  <a:cubicBezTo>
                    <a:pt x="54" y="289"/>
                    <a:pt x="55" y="288"/>
                    <a:pt x="56" y="286"/>
                  </a:cubicBezTo>
                  <a:cubicBezTo>
                    <a:pt x="58" y="284"/>
                    <a:pt x="60" y="282"/>
                    <a:pt x="64" y="282"/>
                  </a:cubicBezTo>
                  <a:cubicBezTo>
                    <a:pt x="67" y="282"/>
                    <a:pt x="68" y="281"/>
                    <a:pt x="69" y="279"/>
                  </a:cubicBezTo>
                  <a:cubicBezTo>
                    <a:pt x="69" y="279"/>
                    <a:pt x="70" y="278"/>
                    <a:pt x="71" y="277"/>
                  </a:cubicBezTo>
                  <a:cubicBezTo>
                    <a:pt x="72" y="275"/>
                    <a:pt x="76" y="274"/>
                    <a:pt x="84" y="274"/>
                  </a:cubicBezTo>
                  <a:cubicBezTo>
                    <a:pt x="89" y="274"/>
                    <a:pt x="94" y="274"/>
                    <a:pt x="99" y="275"/>
                  </a:cubicBezTo>
                  <a:cubicBezTo>
                    <a:pt x="101" y="275"/>
                    <a:pt x="101" y="275"/>
                    <a:pt x="101" y="275"/>
                  </a:cubicBezTo>
                  <a:cubicBezTo>
                    <a:pt x="112" y="275"/>
                    <a:pt x="118" y="273"/>
                    <a:pt x="120" y="267"/>
                  </a:cubicBezTo>
                  <a:cubicBezTo>
                    <a:pt x="122" y="264"/>
                    <a:pt x="126" y="262"/>
                    <a:pt x="130" y="261"/>
                  </a:cubicBezTo>
                  <a:cubicBezTo>
                    <a:pt x="132" y="260"/>
                    <a:pt x="135" y="259"/>
                    <a:pt x="136" y="258"/>
                  </a:cubicBezTo>
                  <a:cubicBezTo>
                    <a:pt x="140" y="254"/>
                    <a:pt x="143" y="254"/>
                    <a:pt x="154" y="254"/>
                  </a:cubicBezTo>
                  <a:cubicBezTo>
                    <a:pt x="161" y="255"/>
                    <a:pt x="168" y="251"/>
                    <a:pt x="174" y="249"/>
                  </a:cubicBezTo>
                  <a:cubicBezTo>
                    <a:pt x="176" y="248"/>
                    <a:pt x="177" y="248"/>
                    <a:pt x="178" y="247"/>
                  </a:cubicBezTo>
                  <a:cubicBezTo>
                    <a:pt x="182" y="245"/>
                    <a:pt x="187" y="245"/>
                    <a:pt x="193" y="245"/>
                  </a:cubicBezTo>
                  <a:cubicBezTo>
                    <a:pt x="196" y="245"/>
                    <a:pt x="200" y="245"/>
                    <a:pt x="202" y="244"/>
                  </a:cubicBezTo>
                  <a:cubicBezTo>
                    <a:pt x="203" y="244"/>
                    <a:pt x="203" y="244"/>
                    <a:pt x="204" y="244"/>
                  </a:cubicBezTo>
                  <a:cubicBezTo>
                    <a:pt x="207" y="244"/>
                    <a:pt x="209" y="246"/>
                    <a:pt x="211" y="248"/>
                  </a:cubicBezTo>
                  <a:cubicBezTo>
                    <a:pt x="212" y="249"/>
                    <a:pt x="214" y="251"/>
                    <a:pt x="216" y="251"/>
                  </a:cubicBezTo>
                  <a:cubicBezTo>
                    <a:pt x="221" y="250"/>
                    <a:pt x="224" y="251"/>
                    <a:pt x="226" y="252"/>
                  </a:cubicBezTo>
                  <a:cubicBezTo>
                    <a:pt x="227" y="252"/>
                    <a:pt x="228" y="252"/>
                    <a:pt x="229" y="252"/>
                  </a:cubicBezTo>
                  <a:cubicBezTo>
                    <a:pt x="230" y="252"/>
                    <a:pt x="230" y="252"/>
                    <a:pt x="230" y="252"/>
                  </a:cubicBezTo>
                  <a:cubicBezTo>
                    <a:pt x="232" y="252"/>
                    <a:pt x="234" y="254"/>
                    <a:pt x="234" y="254"/>
                  </a:cubicBezTo>
                  <a:cubicBezTo>
                    <a:pt x="235" y="255"/>
                    <a:pt x="236" y="255"/>
                    <a:pt x="237" y="256"/>
                  </a:cubicBezTo>
                  <a:cubicBezTo>
                    <a:pt x="239" y="256"/>
                    <a:pt x="240" y="258"/>
                    <a:pt x="240" y="259"/>
                  </a:cubicBezTo>
                  <a:cubicBezTo>
                    <a:pt x="241" y="260"/>
                    <a:pt x="241" y="263"/>
                    <a:pt x="239" y="266"/>
                  </a:cubicBezTo>
                  <a:cubicBezTo>
                    <a:pt x="239" y="266"/>
                    <a:pt x="240" y="266"/>
                    <a:pt x="240" y="267"/>
                  </a:cubicBezTo>
                  <a:cubicBezTo>
                    <a:pt x="243" y="268"/>
                    <a:pt x="246" y="269"/>
                    <a:pt x="249" y="273"/>
                  </a:cubicBezTo>
                  <a:cubicBezTo>
                    <a:pt x="252" y="277"/>
                    <a:pt x="251" y="280"/>
                    <a:pt x="251" y="282"/>
                  </a:cubicBezTo>
                  <a:cubicBezTo>
                    <a:pt x="251" y="283"/>
                    <a:pt x="251" y="284"/>
                    <a:pt x="251" y="286"/>
                  </a:cubicBezTo>
                  <a:cubicBezTo>
                    <a:pt x="252" y="287"/>
                    <a:pt x="253" y="288"/>
                    <a:pt x="253" y="288"/>
                  </a:cubicBezTo>
                  <a:cubicBezTo>
                    <a:pt x="253" y="288"/>
                    <a:pt x="255" y="286"/>
                    <a:pt x="257" y="282"/>
                  </a:cubicBezTo>
                  <a:cubicBezTo>
                    <a:pt x="260" y="278"/>
                    <a:pt x="263" y="277"/>
                    <a:pt x="266" y="277"/>
                  </a:cubicBezTo>
                  <a:cubicBezTo>
                    <a:pt x="268" y="276"/>
                    <a:pt x="268" y="276"/>
                    <a:pt x="268" y="275"/>
                  </a:cubicBezTo>
                  <a:cubicBezTo>
                    <a:pt x="269" y="269"/>
                    <a:pt x="273" y="262"/>
                    <a:pt x="278" y="262"/>
                  </a:cubicBezTo>
                  <a:cubicBezTo>
                    <a:pt x="279" y="262"/>
                    <a:pt x="280" y="263"/>
                    <a:pt x="281" y="263"/>
                  </a:cubicBezTo>
                  <a:cubicBezTo>
                    <a:pt x="284" y="266"/>
                    <a:pt x="282" y="269"/>
                    <a:pt x="281" y="271"/>
                  </a:cubicBezTo>
                  <a:cubicBezTo>
                    <a:pt x="280" y="273"/>
                    <a:pt x="278" y="276"/>
                    <a:pt x="277" y="281"/>
                  </a:cubicBezTo>
                  <a:cubicBezTo>
                    <a:pt x="276" y="288"/>
                    <a:pt x="274" y="290"/>
                    <a:pt x="271" y="290"/>
                  </a:cubicBezTo>
                  <a:cubicBezTo>
                    <a:pt x="272" y="291"/>
                    <a:pt x="272" y="291"/>
                    <a:pt x="273" y="291"/>
                  </a:cubicBezTo>
                  <a:cubicBezTo>
                    <a:pt x="274" y="291"/>
                    <a:pt x="276" y="290"/>
                    <a:pt x="276" y="289"/>
                  </a:cubicBezTo>
                  <a:cubicBezTo>
                    <a:pt x="276" y="282"/>
                    <a:pt x="279" y="280"/>
                    <a:pt x="281" y="280"/>
                  </a:cubicBezTo>
                  <a:cubicBezTo>
                    <a:pt x="283" y="280"/>
                    <a:pt x="284" y="282"/>
                    <a:pt x="286" y="284"/>
                  </a:cubicBezTo>
                  <a:cubicBezTo>
                    <a:pt x="290" y="289"/>
                    <a:pt x="287" y="293"/>
                    <a:pt x="286" y="295"/>
                  </a:cubicBezTo>
                  <a:cubicBezTo>
                    <a:pt x="286" y="296"/>
                    <a:pt x="285" y="296"/>
                    <a:pt x="285" y="297"/>
                  </a:cubicBezTo>
                  <a:cubicBezTo>
                    <a:pt x="286" y="297"/>
                    <a:pt x="287" y="296"/>
                    <a:pt x="287" y="296"/>
                  </a:cubicBezTo>
                  <a:cubicBezTo>
                    <a:pt x="289" y="296"/>
                    <a:pt x="290" y="295"/>
                    <a:pt x="291" y="295"/>
                  </a:cubicBezTo>
                  <a:cubicBezTo>
                    <a:pt x="292" y="295"/>
                    <a:pt x="292" y="295"/>
                    <a:pt x="292" y="295"/>
                  </a:cubicBezTo>
                  <a:cubicBezTo>
                    <a:pt x="295" y="296"/>
                    <a:pt x="297" y="299"/>
                    <a:pt x="299" y="301"/>
                  </a:cubicBezTo>
                  <a:cubicBezTo>
                    <a:pt x="301" y="304"/>
                    <a:pt x="304" y="309"/>
                    <a:pt x="303" y="313"/>
                  </a:cubicBezTo>
                  <a:cubicBezTo>
                    <a:pt x="303" y="314"/>
                    <a:pt x="303" y="314"/>
                    <a:pt x="303" y="314"/>
                  </a:cubicBezTo>
                  <a:cubicBezTo>
                    <a:pt x="302" y="319"/>
                    <a:pt x="301" y="322"/>
                    <a:pt x="308" y="326"/>
                  </a:cubicBezTo>
                  <a:cubicBezTo>
                    <a:pt x="311" y="327"/>
                    <a:pt x="313" y="329"/>
                    <a:pt x="314" y="329"/>
                  </a:cubicBezTo>
                  <a:cubicBezTo>
                    <a:pt x="315" y="330"/>
                    <a:pt x="315" y="330"/>
                    <a:pt x="318" y="330"/>
                  </a:cubicBezTo>
                  <a:cubicBezTo>
                    <a:pt x="325" y="330"/>
                    <a:pt x="339" y="336"/>
                    <a:pt x="342" y="339"/>
                  </a:cubicBezTo>
                  <a:cubicBezTo>
                    <a:pt x="343" y="339"/>
                    <a:pt x="343" y="339"/>
                    <a:pt x="344" y="339"/>
                  </a:cubicBezTo>
                  <a:cubicBezTo>
                    <a:pt x="347" y="339"/>
                    <a:pt x="352" y="336"/>
                    <a:pt x="353" y="332"/>
                  </a:cubicBezTo>
                  <a:cubicBezTo>
                    <a:pt x="354" y="329"/>
                    <a:pt x="356" y="327"/>
                    <a:pt x="358" y="327"/>
                  </a:cubicBezTo>
                  <a:cubicBezTo>
                    <a:pt x="360" y="327"/>
                    <a:pt x="362" y="329"/>
                    <a:pt x="363" y="331"/>
                  </a:cubicBezTo>
                  <a:cubicBezTo>
                    <a:pt x="363" y="331"/>
                    <a:pt x="363" y="331"/>
                    <a:pt x="363" y="331"/>
                  </a:cubicBezTo>
                  <a:cubicBezTo>
                    <a:pt x="363" y="331"/>
                    <a:pt x="364" y="331"/>
                    <a:pt x="364" y="331"/>
                  </a:cubicBezTo>
                  <a:cubicBezTo>
                    <a:pt x="365" y="331"/>
                    <a:pt x="366" y="332"/>
                    <a:pt x="367" y="335"/>
                  </a:cubicBezTo>
                  <a:cubicBezTo>
                    <a:pt x="367" y="336"/>
                    <a:pt x="369" y="336"/>
                    <a:pt x="370" y="337"/>
                  </a:cubicBezTo>
                  <a:cubicBezTo>
                    <a:pt x="372" y="338"/>
                    <a:pt x="373" y="339"/>
                    <a:pt x="374" y="341"/>
                  </a:cubicBezTo>
                  <a:cubicBezTo>
                    <a:pt x="375" y="341"/>
                    <a:pt x="375" y="341"/>
                    <a:pt x="375" y="342"/>
                  </a:cubicBezTo>
                  <a:cubicBezTo>
                    <a:pt x="376" y="339"/>
                    <a:pt x="378" y="338"/>
                    <a:pt x="381" y="337"/>
                  </a:cubicBezTo>
                  <a:cubicBezTo>
                    <a:pt x="383" y="336"/>
                    <a:pt x="385" y="334"/>
                    <a:pt x="388" y="331"/>
                  </a:cubicBezTo>
                  <a:cubicBezTo>
                    <a:pt x="389" y="331"/>
                    <a:pt x="390" y="330"/>
                    <a:pt x="391" y="329"/>
                  </a:cubicBezTo>
                  <a:cubicBezTo>
                    <a:pt x="395" y="325"/>
                    <a:pt x="411" y="325"/>
                    <a:pt x="415" y="324"/>
                  </a:cubicBezTo>
                  <a:cubicBezTo>
                    <a:pt x="415" y="322"/>
                    <a:pt x="416" y="315"/>
                    <a:pt x="417" y="310"/>
                  </a:cubicBezTo>
                  <a:cubicBezTo>
                    <a:pt x="417" y="308"/>
                    <a:pt x="417" y="305"/>
                    <a:pt x="417" y="303"/>
                  </a:cubicBezTo>
                  <a:cubicBezTo>
                    <a:pt x="418" y="299"/>
                    <a:pt x="420" y="296"/>
                    <a:pt x="422" y="294"/>
                  </a:cubicBezTo>
                  <a:cubicBezTo>
                    <a:pt x="424" y="292"/>
                    <a:pt x="425" y="290"/>
                    <a:pt x="426" y="286"/>
                  </a:cubicBezTo>
                  <a:cubicBezTo>
                    <a:pt x="427" y="278"/>
                    <a:pt x="436" y="261"/>
                    <a:pt x="439" y="260"/>
                  </a:cubicBezTo>
                  <a:cubicBezTo>
                    <a:pt x="440" y="260"/>
                    <a:pt x="444" y="258"/>
                    <a:pt x="445" y="254"/>
                  </a:cubicBezTo>
                  <a:cubicBezTo>
                    <a:pt x="445" y="252"/>
                    <a:pt x="446" y="249"/>
                    <a:pt x="448" y="246"/>
                  </a:cubicBezTo>
                  <a:cubicBezTo>
                    <a:pt x="449" y="244"/>
                    <a:pt x="451" y="241"/>
                    <a:pt x="451" y="239"/>
                  </a:cubicBezTo>
                  <a:cubicBezTo>
                    <a:pt x="451" y="235"/>
                    <a:pt x="452" y="231"/>
                    <a:pt x="453" y="229"/>
                  </a:cubicBezTo>
                  <a:cubicBezTo>
                    <a:pt x="453" y="227"/>
                    <a:pt x="453" y="225"/>
                    <a:pt x="453" y="225"/>
                  </a:cubicBezTo>
                  <a:cubicBezTo>
                    <a:pt x="453" y="222"/>
                    <a:pt x="451" y="216"/>
                    <a:pt x="455" y="212"/>
                  </a:cubicBezTo>
                  <a:cubicBezTo>
                    <a:pt x="456" y="210"/>
                    <a:pt x="456" y="209"/>
                    <a:pt x="455" y="207"/>
                  </a:cubicBezTo>
                  <a:cubicBezTo>
                    <a:pt x="455" y="205"/>
                    <a:pt x="454" y="203"/>
                    <a:pt x="456" y="2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5" name="Freeform 1110">
              <a:extLst>
                <a:ext uri="{FF2B5EF4-FFF2-40B4-BE49-F238E27FC236}">
                  <a16:creationId xmlns:a16="http://schemas.microsoft.com/office/drawing/2014/main" id="{3AE710DD-7117-4E9D-999B-5EE0A84D9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2837"/>
              <a:ext cx="35" cy="36"/>
            </a:xfrm>
            <a:custGeom>
              <a:avLst/>
              <a:gdLst>
                <a:gd name="T0" fmla="*/ 27 w 37"/>
                <a:gd name="T1" fmla="*/ 3 h 37"/>
                <a:gd name="T2" fmla="*/ 17 w 37"/>
                <a:gd name="T3" fmla="*/ 6 h 37"/>
                <a:gd name="T4" fmla="*/ 3 w 37"/>
                <a:gd name="T5" fmla="*/ 2 h 37"/>
                <a:gd name="T6" fmla="*/ 0 w 37"/>
                <a:gd name="T7" fmla="*/ 1 h 37"/>
                <a:gd name="T8" fmla="*/ 2 w 37"/>
                <a:gd name="T9" fmla="*/ 5 h 37"/>
                <a:gd name="T10" fmla="*/ 4 w 37"/>
                <a:gd name="T11" fmla="*/ 22 h 37"/>
                <a:gd name="T12" fmla="*/ 5 w 37"/>
                <a:gd name="T13" fmla="*/ 24 h 37"/>
                <a:gd name="T14" fmla="*/ 18 w 37"/>
                <a:gd name="T15" fmla="*/ 36 h 37"/>
                <a:gd name="T16" fmla="*/ 20 w 37"/>
                <a:gd name="T17" fmla="*/ 35 h 37"/>
                <a:gd name="T18" fmla="*/ 24 w 37"/>
                <a:gd name="T19" fmla="*/ 32 h 37"/>
                <a:gd name="T20" fmla="*/ 24 w 37"/>
                <a:gd name="T21" fmla="*/ 32 h 37"/>
                <a:gd name="T22" fmla="*/ 25 w 37"/>
                <a:gd name="T23" fmla="*/ 30 h 37"/>
                <a:gd name="T24" fmla="*/ 25 w 37"/>
                <a:gd name="T25" fmla="*/ 28 h 37"/>
                <a:gd name="T26" fmla="*/ 27 w 37"/>
                <a:gd name="T27" fmla="*/ 25 h 37"/>
                <a:gd name="T28" fmla="*/ 30 w 37"/>
                <a:gd name="T29" fmla="*/ 26 h 37"/>
                <a:gd name="T30" fmla="*/ 32 w 37"/>
                <a:gd name="T31" fmla="*/ 27 h 37"/>
                <a:gd name="T32" fmla="*/ 32 w 37"/>
                <a:gd name="T33" fmla="*/ 23 h 37"/>
                <a:gd name="T34" fmla="*/ 34 w 37"/>
                <a:gd name="T35" fmla="*/ 16 h 37"/>
                <a:gd name="T36" fmla="*/ 36 w 37"/>
                <a:gd name="T37" fmla="*/ 15 h 37"/>
                <a:gd name="T38" fmla="*/ 34 w 37"/>
                <a:gd name="T39" fmla="*/ 0 h 37"/>
                <a:gd name="T40" fmla="*/ 27 w 37"/>
                <a:gd name="T4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7">
                  <a:moveTo>
                    <a:pt x="27" y="3"/>
                  </a:moveTo>
                  <a:cubicBezTo>
                    <a:pt x="23" y="4"/>
                    <a:pt x="20" y="5"/>
                    <a:pt x="17" y="6"/>
                  </a:cubicBezTo>
                  <a:cubicBezTo>
                    <a:pt x="13" y="6"/>
                    <a:pt x="7" y="4"/>
                    <a:pt x="3" y="2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4" y="12"/>
                    <a:pt x="7" y="18"/>
                    <a:pt x="4" y="22"/>
                  </a:cubicBezTo>
                  <a:cubicBezTo>
                    <a:pt x="4" y="22"/>
                    <a:pt x="4" y="23"/>
                    <a:pt x="5" y="24"/>
                  </a:cubicBezTo>
                  <a:cubicBezTo>
                    <a:pt x="7" y="29"/>
                    <a:pt x="15" y="36"/>
                    <a:pt x="18" y="36"/>
                  </a:cubicBezTo>
                  <a:cubicBezTo>
                    <a:pt x="19" y="36"/>
                    <a:pt x="19" y="37"/>
                    <a:pt x="20" y="35"/>
                  </a:cubicBezTo>
                  <a:cubicBezTo>
                    <a:pt x="20" y="34"/>
                    <a:pt x="21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6"/>
                    <a:pt x="26" y="25"/>
                    <a:pt x="27" y="25"/>
                  </a:cubicBezTo>
                  <a:cubicBezTo>
                    <a:pt x="28" y="25"/>
                    <a:pt x="29" y="26"/>
                    <a:pt x="30" y="26"/>
                  </a:cubicBezTo>
                  <a:cubicBezTo>
                    <a:pt x="31" y="27"/>
                    <a:pt x="32" y="27"/>
                    <a:pt x="32" y="27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2" y="20"/>
                    <a:pt x="32" y="18"/>
                    <a:pt x="34" y="16"/>
                  </a:cubicBezTo>
                  <a:cubicBezTo>
                    <a:pt x="34" y="15"/>
                    <a:pt x="35" y="15"/>
                    <a:pt x="36" y="15"/>
                  </a:cubicBezTo>
                  <a:cubicBezTo>
                    <a:pt x="37" y="13"/>
                    <a:pt x="36" y="7"/>
                    <a:pt x="34" y="0"/>
                  </a:cubicBezTo>
                  <a:cubicBezTo>
                    <a:pt x="32" y="0"/>
                    <a:pt x="29" y="2"/>
                    <a:pt x="27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6" name="Freeform 1111">
              <a:extLst>
                <a:ext uri="{FF2B5EF4-FFF2-40B4-BE49-F238E27FC236}">
                  <a16:creationId xmlns:a16="http://schemas.microsoft.com/office/drawing/2014/main" id="{AE5ADA26-8622-4B44-A9FE-3A65EE184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" y="2727"/>
              <a:ext cx="16" cy="24"/>
            </a:xfrm>
            <a:custGeom>
              <a:avLst/>
              <a:gdLst>
                <a:gd name="T0" fmla="*/ 15 w 17"/>
                <a:gd name="T1" fmla="*/ 15 h 25"/>
                <a:gd name="T2" fmla="*/ 12 w 17"/>
                <a:gd name="T3" fmla="*/ 8 h 25"/>
                <a:gd name="T4" fmla="*/ 0 w 17"/>
                <a:gd name="T5" fmla="*/ 0 h 25"/>
                <a:gd name="T6" fmla="*/ 5 w 17"/>
                <a:gd name="T7" fmla="*/ 9 h 25"/>
                <a:gd name="T8" fmla="*/ 8 w 17"/>
                <a:gd name="T9" fmla="*/ 12 h 25"/>
                <a:gd name="T10" fmla="*/ 13 w 17"/>
                <a:gd name="T11" fmla="*/ 18 h 25"/>
                <a:gd name="T12" fmla="*/ 17 w 17"/>
                <a:gd name="T13" fmla="*/ 25 h 25"/>
                <a:gd name="T14" fmla="*/ 16 w 17"/>
                <a:gd name="T15" fmla="*/ 19 h 25"/>
                <a:gd name="T16" fmla="*/ 15 w 17"/>
                <a:gd name="T1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5">
                  <a:moveTo>
                    <a:pt x="15" y="15"/>
                  </a:moveTo>
                  <a:cubicBezTo>
                    <a:pt x="13" y="14"/>
                    <a:pt x="12" y="12"/>
                    <a:pt x="12" y="8"/>
                  </a:cubicBezTo>
                  <a:cubicBezTo>
                    <a:pt x="12" y="4"/>
                    <a:pt x="4" y="0"/>
                    <a:pt x="0" y="0"/>
                  </a:cubicBezTo>
                  <a:cubicBezTo>
                    <a:pt x="0" y="2"/>
                    <a:pt x="2" y="6"/>
                    <a:pt x="5" y="9"/>
                  </a:cubicBezTo>
                  <a:cubicBezTo>
                    <a:pt x="6" y="10"/>
                    <a:pt x="7" y="11"/>
                    <a:pt x="8" y="12"/>
                  </a:cubicBezTo>
                  <a:cubicBezTo>
                    <a:pt x="11" y="14"/>
                    <a:pt x="13" y="16"/>
                    <a:pt x="13" y="18"/>
                  </a:cubicBezTo>
                  <a:cubicBezTo>
                    <a:pt x="13" y="19"/>
                    <a:pt x="15" y="23"/>
                    <a:pt x="17" y="25"/>
                  </a:cubicBezTo>
                  <a:cubicBezTo>
                    <a:pt x="17" y="23"/>
                    <a:pt x="16" y="21"/>
                    <a:pt x="16" y="19"/>
                  </a:cubicBezTo>
                  <a:cubicBezTo>
                    <a:pt x="16" y="17"/>
                    <a:pt x="16" y="16"/>
                    <a:pt x="15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7" name="Freeform 1112">
              <a:extLst>
                <a:ext uri="{FF2B5EF4-FFF2-40B4-BE49-F238E27FC236}">
                  <a16:creationId xmlns:a16="http://schemas.microsoft.com/office/drawing/2014/main" id="{0563D444-F058-49CC-BDDA-A6B87F6EF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3" y="2751"/>
              <a:ext cx="49" cy="59"/>
            </a:xfrm>
            <a:custGeom>
              <a:avLst/>
              <a:gdLst>
                <a:gd name="T0" fmla="*/ 50 w 51"/>
                <a:gd name="T1" fmla="*/ 12 h 61"/>
                <a:gd name="T2" fmla="*/ 44 w 51"/>
                <a:gd name="T3" fmla="*/ 15 h 61"/>
                <a:gd name="T4" fmla="*/ 40 w 51"/>
                <a:gd name="T5" fmla="*/ 18 h 61"/>
                <a:gd name="T6" fmla="*/ 35 w 51"/>
                <a:gd name="T7" fmla="*/ 16 h 61"/>
                <a:gd name="T8" fmla="*/ 31 w 51"/>
                <a:gd name="T9" fmla="*/ 15 h 61"/>
                <a:gd name="T10" fmla="*/ 22 w 51"/>
                <a:gd name="T11" fmla="*/ 6 h 61"/>
                <a:gd name="T12" fmla="*/ 20 w 51"/>
                <a:gd name="T13" fmla="*/ 0 h 61"/>
                <a:gd name="T14" fmla="*/ 21 w 51"/>
                <a:gd name="T15" fmla="*/ 5 h 61"/>
                <a:gd name="T16" fmla="*/ 18 w 51"/>
                <a:gd name="T17" fmla="*/ 6 h 61"/>
                <a:gd name="T18" fmla="*/ 15 w 51"/>
                <a:gd name="T19" fmla="*/ 4 h 61"/>
                <a:gd name="T20" fmla="*/ 14 w 51"/>
                <a:gd name="T21" fmla="*/ 3 h 61"/>
                <a:gd name="T22" fmla="*/ 13 w 51"/>
                <a:gd name="T23" fmla="*/ 3 h 61"/>
                <a:gd name="T24" fmla="*/ 12 w 51"/>
                <a:gd name="T25" fmla="*/ 10 h 61"/>
                <a:gd name="T26" fmla="*/ 10 w 51"/>
                <a:gd name="T27" fmla="*/ 19 h 61"/>
                <a:gd name="T28" fmla="*/ 4 w 51"/>
                <a:gd name="T29" fmla="*/ 28 h 61"/>
                <a:gd name="T30" fmla="*/ 0 w 51"/>
                <a:gd name="T31" fmla="*/ 30 h 61"/>
                <a:gd name="T32" fmla="*/ 0 w 51"/>
                <a:gd name="T33" fmla="*/ 31 h 61"/>
                <a:gd name="T34" fmla="*/ 8 w 51"/>
                <a:gd name="T35" fmla="*/ 37 h 61"/>
                <a:gd name="T36" fmla="*/ 15 w 51"/>
                <a:gd name="T37" fmla="*/ 41 h 61"/>
                <a:gd name="T38" fmla="*/ 14 w 51"/>
                <a:gd name="T39" fmla="*/ 56 h 61"/>
                <a:gd name="T40" fmla="*/ 13 w 51"/>
                <a:gd name="T41" fmla="*/ 60 h 61"/>
                <a:gd name="T42" fmla="*/ 17 w 51"/>
                <a:gd name="T43" fmla="*/ 61 h 61"/>
                <a:gd name="T44" fmla="*/ 20 w 51"/>
                <a:gd name="T45" fmla="*/ 60 h 61"/>
                <a:gd name="T46" fmla="*/ 27 w 51"/>
                <a:gd name="T47" fmla="*/ 51 h 61"/>
                <a:gd name="T48" fmla="*/ 32 w 51"/>
                <a:gd name="T49" fmla="*/ 43 h 61"/>
                <a:gd name="T50" fmla="*/ 34 w 51"/>
                <a:gd name="T51" fmla="*/ 37 h 61"/>
                <a:gd name="T52" fmla="*/ 35 w 51"/>
                <a:gd name="T53" fmla="*/ 32 h 61"/>
                <a:gd name="T54" fmla="*/ 43 w 51"/>
                <a:gd name="T55" fmla="*/ 28 h 61"/>
                <a:gd name="T56" fmla="*/ 44 w 51"/>
                <a:gd name="T57" fmla="*/ 28 h 61"/>
                <a:gd name="T58" fmla="*/ 44 w 51"/>
                <a:gd name="T59" fmla="*/ 27 h 61"/>
                <a:gd name="T60" fmla="*/ 49 w 51"/>
                <a:gd name="T61" fmla="*/ 22 h 61"/>
                <a:gd name="T62" fmla="*/ 50 w 51"/>
                <a:gd name="T63" fmla="*/ 19 h 61"/>
                <a:gd name="T64" fmla="*/ 51 w 51"/>
                <a:gd name="T65" fmla="*/ 13 h 61"/>
                <a:gd name="T66" fmla="*/ 51 w 51"/>
                <a:gd name="T67" fmla="*/ 13 h 61"/>
                <a:gd name="T68" fmla="*/ 50 w 51"/>
                <a:gd name="T69" fmla="*/ 1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61">
                  <a:moveTo>
                    <a:pt x="50" y="12"/>
                  </a:moveTo>
                  <a:cubicBezTo>
                    <a:pt x="48" y="12"/>
                    <a:pt x="44" y="14"/>
                    <a:pt x="44" y="15"/>
                  </a:cubicBezTo>
                  <a:cubicBezTo>
                    <a:pt x="43" y="17"/>
                    <a:pt x="41" y="18"/>
                    <a:pt x="40" y="18"/>
                  </a:cubicBezTo>
                  <a:cubicBezTo>
                    <a:pt x="38" y="18"/>
                    <a:pt x="36" y="17"/>
                    <a:pt x="35" y="16"/>
                  </a:cubicBezTo>
                  <a:cubicBezTo>
                    <a:pt x="34" y="16"/>
                    <a:pt x="32" y="15"/>
                    <a:pt x="31" y="15"/>
                  </a:cubicBezTo>
                  <a:cubicBezTo>
                    <a:pt x="26" y="15"/>
                    <a:pt x="22" y="11"/>
                    <a:pt x="22" y="6"/>
                  </a:cubicBezTo>
                  <a:cubicBezTo>
                    <a:pt x="22" y="4"/>
                    <a:pt x="22" y="1"/>
                    <a:pt x="20" y="0"/>
                  </a:cubicBezTo>
                  <a:cubicBezTo>
                    <a:pt x="21" y="1"/>
                    <a:pt x="22" y="3"/>
                    <a:pt x="21" y="5"/>
                  </a:cubicBezTo>
                  <a:cubicBezTo>
                    <a:pt x="20" y="6"/>
                    <a:pt x="19" y="6"/>
                    <a:pt x="18" y="6"/>
                  </a:cubicBezTo>
                  <a:cubicBezTo>
                    <a:pt x="17" y="6"/>
                    <a:pt x="16" y="5"/>
                    <a:pt x="15" y="4"/>
                  </a:cubicBezTo>
                  <a:cubicBezTo>
                    <a:pt x="15" y="4"/>
                    <a:pt x="14" y="3"/>
                    <a:pt x="14" y="3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3" y="5"/>
                    <a:pt x="12" y="8"/>
                    <a:pt x="12" y="10"/>
                  </a:cubicBezTo>
                  <a:cubicBezTo>
                    <a:pt x="11" y="13"/>
                    <a:pt x="10" y="16"/>
                    <a:pt x="10" y="19"/>
                  </a:cubicBezTo>
                  <a:cubicBezTo>
                    <a:pt x="10" y="24"/>
                    <a:pt x="7" y="26"/>
                    <a:pt x="4" y="28"/>
                  </a:cubicBezTo>
                  <a:cubicBezTo>
                    <a:pt x="3" y="28"/>
                    <a:pt x="2" y="29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5" y="35"/>
                    <a:pt x="8" y="37"/>
                  </a:cubicBezTo>
                  <a:cubicBezTo>
                    <a:pt x="11" y="38"/>
                    <a:pt x="13" y="40"/>
                    <a:pt x="15" y="41"/>
                  </a:cubicBezTo>
                  <a:cubicBezTo>
                    <a:pt x="20" y="45"/>
                    <a:pt x="16" y="52"/>
                    <a:pt x="14" y="56"/>
                  </a:cubicBezTo>
                  <a:cubicBezTo>
                    <a:pt x="14" y="57"/>
                    <a:pt x="13" y="59"/>
                    <a:pt x="13" y="60"/>
                  </a:cubicBezTo>
                  <a:cubicBezTo>
                    <a:pt x="13" y="60"/>
                    <a:pt x="14" y="61"/>
                    <a:pt x="17" y="61"/>
                  </a:cubicBezTo>
                  <a:cubicBezTo>
                    <a:pt x="18" y="61"/>
                    <a:pt x="19" y="61"/>
                    <a:pt x="20" y="60"/>
                  </a:cubicBezTo>
                  <a:cubicBezTo>
                    <a:pt x="23" y="60"/>
                    <a:pt x="25" y="55"/>
                    <a:pt x="27" y="51"/>
                  </a:cubicBezTo>
                  <a:cubicBezTo>
                    <a:pt x="29" y="48"/>
                    <a:pt x="30" y="45"/>
                    <a:pt x="32" y="43"/>
                  </a:cubicBezTo>
                  <a:cubicBezTo>
                    <a:pt x="34" y="42"/>
                    <a:pt x="34" y="40"/>
                    <a:pt x="34" y="37"/>
                  </a:cubicBezTo>
                  <a:cubicBezTo>
                    <a:pt x="34" y="35"/>
                    <a:pt x="34" y="33"/>
                    <a:pt x="35" y="32"/>
                  </a:cubicBezTo>
                  <a:cubicBezTo>
                    <a:pt x="38" y="28"/>
                    <a:pt x="41" y="28"/>
                    <a:pt x="43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4" y="27"/>
                    <a:pt x="44" y="27"/>
                  </a:cubicBezTo>
                  <a:cubicBezTo>
                    <a:pt x="45" y="25"/>
                    <a:pt x="46" y="22"/>
                    <a:pt x="49" y="22"/>
                  </a:cubicBezTo>
                  <a:cubicBezTo>
                    <a:pt x="50" y="21"/>
                    <a:pt x="50" y="20"/>
                    <a:pt x="50" y="19"/>
                  </a:cubicBezTo>
                  <a:cubicBezTo>
                    <a:pt x="50" y="17"/>
                    <a:pt x="50" y="15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3"/>
                    <a:pt x="51" y="12"/>
                    <a:pt x="50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8" name="Freeform 1113">
              <a:extLst>
                <a:ext uri="{FF2B5EF4-FFF2-40B4-BE49-F238E27FC236}">
                  <a16:creationId xmlns:a16="http://schemas.microsoft.com/office/drawing/2014/main" id="{7DD64797-F909-4B84-A7F6-A63CC40E3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" y="2803"/>
              <a:ext cx="79" cy="75"/>
            </a:xfrm>
            <a:custGeom>
              <a:avLst/>
              <a:gdLst>
                <a:gd name="T0" fmla="*/ 82 w 83"/>
                <a:gd name="T1" fmla="*/ 4 h 78"/>
                <a:gd name="T2" fmla="*/ 82 w 83"/>
                <a:gd name="T3" fmla="*/ 2 h 78"/>
                <a:gd name="T4" fmla="*/ 78 w 83"/>
                <a:gd name="T5" fmla="*/ 3 h 78"/>
                <a:gd name="T6" fmla="*/ 75 w 83"/>
                <a:gd name="T7" fmla="*/ 5 h 78"/>
                <a:gd name="T8" fmla="*/ 73 w 83"/>
                <a:gd name="T9" fmla="*/ 5 h 78"/>
                <a:gd name="T10" fmla="*/ 68 w 83"/>
                <a:gd name="T11" fmla="*/ 2 h 78"/>
                <a:gd name="T12" fmla="*/ 65 w 83"/>
                <a:gd name="T13" fmla="*/ 0 h 78"/>
                <a:gd name="T14" fmla="*/ 64 w 83"/>
                <a:gd name="T15" fmla="*/ 0 h 78"/>
                <a:gd name="T16" fmla="*/ 62 w 83"/>
                <a:gd name="T17" fmla="*/ 3 h 78"/>
                <a:gd name="T18" fmla="*/ 59 w 83"/>
                <a:gd name="T19" fmla="*/ 10 h 78"/>
                <a:gd name="T20" fmla="*/ 55 w 83"/>
                <a:gd name="T21" fmla="*/ 16 h 78"/>
                <a:gd name="T22" fmla="*/ 50 w 83"/>
                <a:gd name="T23" fmla="*/ 25 h 78"/>
                <a:gd name="T24" fmla="*/ 29 w 83"/>
                <a:gd name="T25" fmla="*/ 39 h 78"/>
                <a:gd name="T26" fmla="*/ 19 w 83"/>
                <a:gd name="T27" fmla="*/ 46 h 78"/>
                <a:gd name="T28" fmla="*/ 11 w 83"/>
                <a:gd name="T29" fmla="*/ 53 h 78"/>
                <a:gd name="T30" fmla="*/ 5 w 83"/>
                <a:gd name="T31" fmla="*/ 58 h 78"/>
                <a:gd name="T32" fmla="*/ 3 w 83"/>
                <a:gd name="T33" fmla="*/ 63 h 78"/>
                <a:gd name="T34" fmla="*/ 2 w 83"/>
                <a:gd name="T35" fmla="*/ 69 h 78"/>
                <a:gd name="T36" fmla="*/ 6 w 83"/>
                <a:gd name="T37" fmla="*/ 71 h 78"/>
                <a:gd name="T38" fmla="*/ 12 w 83"/>
                <a:gd name="T39" fmla="*/ 73 h 78"/>
                <a:gd name="T40" fmla="*/ 15 w 83"/>
                <a:gd name="T41" fmla="*/ 75 h 78"/>
                <a:gd name="T42" fmla="*/ 20 w 83"/>
                <a:gd name="T43" fmla="*/ 77 h 78"/>
                <a:gd name="T44" fmla="*/ 23 w 83"/>
                <a:gd name="T45" fmla="*/ 78 h 78"/>
                <a:gd name="T46" fmla="*/ 38 w 83"/>
                <a:gd name="T47" fmla="*/ 72 h 78"/>
                <a:gd name="T48" fmla="*/ 43 w 83"/>
                <a:gd name="T49" fmla="*/ 63 h 78"/>
                <a:gd name="T50" fmla="*/ 45 w 83"/>
                <a:gd name="T51" fmla="*/ 59 h 78"/>
                <a:gd name="T52" fmla="*/ 48 w 83"/>
                <a:gd name="T53" fmla="*/ 53 h 78"/>
                <a:gd name="T54" fmla="*/ 50 w 83"/>
                <a:gd name="T55" fmla="*/ 48 h 78"/>
                <a:gd name="T56" fmla="*/ 51 w 83"/>
                <a:gd name="T57" fmla="*/ 47 h 78"/>
                <a:gd name="T58" fmla="*/ 65 w 83"/>
                <a:gd name="T59" fmla="*/ 39 h 78"/>
                <a:gd name="T60" fmla="*/ 68 w 83"/>
                <a:gd name="T61" fmla="*/ 39 h 78"/>
                <a:gd name="T62" fmla="*/ 66 w 83"/>
                <a:gd name="T63" fmla="*/ 35 h 78"/>
                <a:gd name="T64" fmla="*/ 71 w 83"/>
                <a:gd name="T65" fmla="*/ 29 h 78"/>
                <a:gd name="T66" fmla="*/ 74 w 83"/>
                <a:gd name="T67" fmla="*/ 24 h 78"/>
                <a:gd name="T68" fmla="*/ 79 w 83"/>
                <a:gd name="T69" fmla="*/ 15 h 78"/>
                <a:gd name="T70" fmla="*/ 83 w 83"/>
                <a:gd name="T71" fmla="*/ 11 h 78"/>
                <a:gd name="T72" fmla="*/ 82 w 83"/>
                <a:gd name="T73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" h="78">
                  <a:moveTo>
                    <a:pt x="82" y="4"/>
                  </a:moveTo>
                  <a:cubicBezTo>
                    <a:pt x="83" y="3"/>
                    <a:pt x="83" y="3"/>
                    <a:pt x="82" y="2"/>
                  </a:cubicBezTo>
                  <a:cubicBezTo>
                    <a:pt x="81" y="1"/>
                    <a:pt x="80" y="2"/>
                    <a:pt x="78" y="3"/>
                  </a:cubicBezTo>
                  <a:cubicBezTo>
                    <a:pt x="77" y="4"/>
                    <a:pt x="76" y="4"/>
                    <a:pt x="75" y="5"/>
                  </a:cubicBezTo>
                  <a:cubicBezTo>
                    <a:pt x="74" y="5"/>
                    <a:pt x="74" y="5"/>
                    <a:pt x="73" y="5"/>
                  </a:cubicBezTo>
                  <a:cubicBezTo>
                    <a:pt x="71" y="5"/>
                    <a:pt x="69" y="4"/>
                    <a:pt x="68" y="2"/>
                  </a:cubicBezTo>
                  <a:cubicBezTo>
                    <a:pt x="67" y="1"/>
                    <a:pt x="66" y="0"/>
                    <a:pt x="65" y="0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3" y="2"/>
                    <a:pt x="63" y="2"/>
                    <a:pt x="62" y="3"/>
                  </a:cubicBezTo>
                  <a:cubicBezTo>
                    <a:pt x="62" y="5"/>
                    <a:pt x="62" y="7"/>
                    <a:pt x="59" y="10"/>
                  </a:cubicBezTo>
                  <a:cubicBezTo>
                    <a:pt x="56" y="12"/>
                    <a:pt x="56" y="13"/>
                    <a:pt x="55" y="16"/>
                  </a:cubicBezTo>
                  <a:cubicBezTo>
                    <a:pt x="54" y="18"/>
                    <a:pt x="53" y="21"/>
                    <a:pt x="50" y="25"/>
                  </a:cubicBezTo>
                  <a:cubicBezTo>
                    <a:pt x="46" y="31"/>
                    <a:pt x="37" y="36"/>
                    <a:pt x="29" y="39"/>
                  </a:cubicBezTo>
                  <a:cubicBezTo>
                    <a:pt x="25" y="42"/>
                    <a:pt x="20" y="44"/>
                    <a:pt x="19" y="46"/>
                  </a:cubicBezTo>
                  <a:cubicBezTo>
                    <a:pt x="17" y="49"/>
                    <a:pt x="14" y="51"/>
                    <a:pt x="11" y="53"/>
                  </a:cubicBezTo>
                  <a:cubicBezTo>
                    <a:pt x="8" y="55"/>
                    <a:pt x="5" y="57"/>
                    <a:pt x="5" y="58"/>
                  </a:cubicBezTo>
                  <a:cubicBezTo>
                    <a:pt x="5" y="60"/>
                    <a:pt x="4" y="62"/>
                    <a:pt x="3" y="63"/>
                  </a:cubicBezTo>
                  <a:cubicBezTo>
                    <a:pt x="1" y="66"/>
                    <a:pt x="0" y="67"/>
                    <a:pt x="2" y="69"/>
                  </a:cubicBezTo>
                  <a:cubicBezTo>
                    <a:pt x="3" y="71"/>
                    <a:pt x="4" y="71"/>
                    <a:pt x="6" y="71"/>
                  </a:cubicBezTo>
                  <a:cubicBezTo>
                    <a:pt x="7" y="71"/>
                    <a:pt x="10" y="71"/>
                    <a:pt x="12" y="73"/>
                  </a:cubicBezTo>
                  <a:cubicBezTo>
                    <a:pt x="13" y="75"/>
                    <a:pt x="14" y="75"/>
                    <a:pt x="15" y="75"/>
                  </a:cubicBezTo>
                  <a:cubicBezTo>
                    <a:pt x="16" y="75"/>
                    <a:pt x="19" y="75"/>
                    <a:pt x="20" y="77"/>
                  </a:cubicBezTo>
                  <a:cubicBezTo>
                    <a:pt x="20" y="77"/>
                    <a:pt x="21" y="78"/>
                    <a:pt x="23" y="78"/>
                  </a:cubicBezTo>
                  <a:cubicBezTo>
                    <a:pt x="27" y="78"/>
                    <a:pt x="33" y="76"/>
                    <a:pt x="38" y="72"/>
                  </a:cubicBezTo>
                  <a:cubicBezTo>
                    <a:pt x="42" y="68"/>
                    <a:pt x="42" y="65"/>
                    <a:pt x="43" y="63"/>
                  </a:cubicBezTo>
                  <a:cubicBezTo>
                    <a:pt x="43" y="62"/>
                    <a:pt x="43" y="60"/>
                    <a:pt x="45" y="59"/>
                  </a:cubicBezTo>
                  <a:cubicBezTo>
                    <a:pt x="47" y="58"/>
                    <a:pt x="48" y="55"/>
                    <a:pt x="48" y="53"/>
                  </a:cubicBezTo>
                  <a:cubicBezTo>
                    <a:pt x="49" y="51"/>
                    <a:pt x="50" y="49"/>
                    <a:pt x="50" y="48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3" y="43"/>
                    <a:pt x="55" y="39"/>
                    <a:pt x="65" y="39"/>
                  </a:cubicBezTo>
                  <a:cubicBezTo>
                    <a:pt x="66" y="39"/>
                    <a:pt x="67" y="39"/>
                    <a:pt x="68" y="39"/>
                  </a:cubicBezTo>
                  <a:cubicBezTo>
                    <a:pt x="67" y="38"/>
                    <a:pt x="67" y="37"/>
                    <a:pt x="66" y="35"/>
                  </a:cubicBezTo>
                  <a:cubicBezTo>
                    <a:pt x="66" y="32"/>
                    <a:pt x="69" y="30"/>
                    <a:pt x="71" y="29"/>
                  </a:cubicBezTo>
                  <a:cubicBezTo>
                    <a:pt x="73" y="27"/>
                    <a:pt x="74" y="26"/>
                    <a:pt x="74" y="24"/>
                  </a:cubicBezTo>
                  <a:cubicBezTo>
                    <a:pt x="74" y="21"/>
                    <a:pt x="77" y="18"/>
                    <a:pt x="79" y="15"/>
                  </a:cubicBezTo>
                  <a:cubicBezTo>
                    <a:pt x="81" y="14"/>
                    <a:pt x="83" y="12"/>
                    <a:pt x="83" y="11"/>
                  </a:cubicBezTo>
                  <a:cubicBezTo>
                    <a:pt x="81" y="8"/>
                    <a:pt x="82" y="6"/>
                    <a:pt x="8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</p:grpSp>
      <p:grpSp>
        <p:nvGrpSpPr>
          <p:cNvPr id="4" name="Group 1116">
            <a:extLst>
              <a:ext uri="{FF2B5EF4-FFF2-40B4-BE49-F238E27FC236}">
                <a16:creationId xmlns:a16="http://schemas.microsoft.com/office/drawing/2014/main" id="{1B217FD7-D40A-4F28-8D84-4E8FE800F0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2814" y="2716661"/>
            <a:ext cx="3851590" cy="2928578"/>
            <a:chOff x="3564" y="1150"/>
            <a:chExt cx="1749" cy="1271"/>
          </a:xfrm>
          <a:solidFill>
            <a:schemeClr val="bg1"/>
          </a:solidFill>
        </p:grpSpPr>
        <p:sp>
          <p:nvSpPr>
            <p:cNvPr id="1061" name="Freeform 1117">
              <a:extLst>
                <a:ext uri="{FF2B5EF4-FFF2-40B4-BE49-F238E27FC236}">
                  <a16:creationId xmlns:a16="http://schemas.microsoft.com/office/drawing/2014/main" id="{4619DEC2-A722-4866-B42E-3F6310A01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" y="1886"/>
              <a:ext cx="35" cy="45"/>
            </a:xfrm>
            <a:custGeom>
              <a:avLst/>
              <a:gdLst>
                <a:gd name="T0" fmla="*/ 4 w 36"/>
                <a:gd name="T1" fmla="*/ 10 h 47"/>
                <a:gd name="T2" fmla="*/ 8 w 36"/>
                <a:gd name="T3" fmla="*/ 15 h 47"/>
                <a:gd name="T4" fmla="*/ 2 w 36"/>
                <a:gd name="T5" fmla="*/ 19 h 47"/>
                <a:gd name="T6" fmla="*/ 4 w 36"/>
                <a:gd name="T7" fmla="*/ 27 h 47"/>
                <a:gd name="T8" fmla="*/ 2 w 36"/>
                <a:gd name="T9" fmla="*/ 37 h 47"/>
                <a:gd name="T10" fmla="*/ 0 w 36"/>
                <a:gd name="T11" fmla="*/ 40 h 47"/>
                <a:gd name="T12" fmla="*/ 2 w 36"/>
                <a:gd name="T13" fmla="*/ 46 h 47"/>
                <a:gd name="T14" fmla="*/ 2 w 36"/>
                <a:gd name="T15" fmla="*/ 47 h 47"/>
                <a:gd name="T16" fmla="*/ 2 w 36"/>
                <a:gd name="T17" fmla="*/ 47 h 47"/>
                <a:gd name="T18" fmla="*/ 20 w 36"/>
                <a:gd name="T19" fmla="*/ 40 h 47"/>
                <a:gd name="T20" fmla="*/ 30 w 36"/>
                <a:gd name="T21" fmla="*/ 35 h 47"/>
                <a:gd name="T22" fmla="*/ 33 w 36"/>
                <a:gd name="T23" fmla="*/ 35 h 47"/>
                <a:gd name="T24" fmla="*/ 33 w 36"/>
                <a:gd name="T25" fmla="*/ 35 h 47"/>
                <a:gd name="T26" fmla="*/ 36 w 36"/>
                <a:gd name="T27" fmla="*/ 34 h 47"/>
                <a:gd name="T28" fmla="*/ 36 w 36"/>
                <a:gd name="T29" fmla="*/ 33 h 47"/>
                <a:gd name="T30" fmla="*/ 32 w 36"/>
                <a:gd name="T31" fmla="*/ 16 h 47"/>
                <a:gd name="T32" fmla="*/ 22 w 36"/>
                <a:gd name="T33" fmla="*/ 0 h 47"/>
                <a:gd name="T34" fmla="*/ 22 w 36"/>
                <a:gd name="T35" fmla="*/ 0 h 47"/>
                <a:gd name="T36" fmla="*/ 22 w 36"/>
                <a:gd name="T37" fmla="*/ 0 h 47"/>
                <a:gd name="T38" fmla="*/ 21 w 36"/>
                <a:gd name="T39" fmla="*/ 0 h 47"/>
                <a:gd name="T40" fmla="*/ 20 w 36"/>
                <a:gd name="T41" fmla="*/ 1 h 47"/>
                <a:gd name="T42" fmla="*/ 19 w 36"/>
                <a:gd name="T43" fmla="*/ 1 h 47"/>
                <a:gd name="T44" fmla="*/ 19 w 36"/>
                <a:gd name="T45" fmla="*/ 1 h 47"/>
                <a:gd name="T46" fmla="*/ 17 w 36"/>
                <a:gd name="T47" fmla="*/ 1 h 47"/>
                <a:gd name="T48" fmla="*/ 8 w 36"/>
                <a:gd name="T49" fmla="*/ 3 h 47"/>
                <a:gd name="T50" fmla="*/ 5 w 36"/>
                <a:gd name="T51" fmla="*/ 5 h 47"/>
                <a:gd name="T52" fmla="*/ 3 w 36"/>
                <a:gd name="T53" fmla="*/ 7 h 47"/>
                <a:gd name="T54" fmla="*/ 2 w 36"/>
                <a:gd name="T55" fmla="*/ 7 h 47"/>
                <a:gd name="T56" fmla="*/ 3 w 36"/>
                <a:gd name="T57" fmla="*/ 8 h 47"/>
                <a:gd name="T58" fmla="*/ 4 w 36"/>
                <a:gd name="T59" fmla="*/ 1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7">
                  <a:moveTo>
                    <a:pt x="4" y="10"/>
                  </a:moveTo>
                  <a:cubicBezTo>
                    <a:pt x="6" y="11"/>
                    <a:pt x="8" y="13"/>
                    <a:pt x="8" y="15"/>
                  </a:cubicBezTo>
                  <a:cubicBezTo>
                    <a:pt x="8" y="18"/>
                    <a:pt x="5" y="20"/>
                    <a:pt x="2" y="19"/>
                  </a:cubicBezTo>
                  <a:cubicBezTo>
                    <a:pt x="2" y="20"/>
                    <a:pt x="2" y="23"/>
                    <a:pt x="4" y="27"/>
                  </a:cubicBezTo>
                  <a:cubicBezTo>
                    <a:pt x="6" y="30"/>
                    <a:pt x="4" y="35"/>
                    <a:pt x="2" y="37"/>
                  </a:cubicBezTo>
                  <a:cubicBezTo>
                    <a:pt x="1" y="38"/>
                    <a:pt x="0" y="40"/>
                    <a:pt x="0" y="40"/>
                  </a:cubicBezTo>
                  <a:cubicBezTo>
                    <a:pt x="2" y="42"/>
                    <a:pt x="2" y="45"/>
                    <a:pt x="2" y="46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6" y="47"/>
                    <a:pt x="16" y="45"/>
                    <a:pt x="20" y="40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1" y="35"/>
                    <a:pt x="32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5" y="35"/>
                    <a:pt x="36" y="34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34" y="30"/>
                    <a:pt x="32" y="24"/>
                    <a:pt x="32" y="16"/>
                  </a:cubicBezTo>
                  <a:cubicBezTo>
                    <a:pt x="33" y="13"/>
                    <a:pt x="29" y="7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1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0" y="1"/>
                    <a:pt x="8" y="2"/>
                    <a:pt x="8" y="3"/>
                  </a:cubicBezTo>
                  <a:cubicBezTo>
                    <a:pt x="7" y="4"/>
                    <a:pt x="6" y="4"/>
                    <a:pt x="5" y="5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10"/>
                    <a:pt x="4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2" name="Freeform 1118">
              <a:extLst>
                <a:ext uri="{FF2B5EF4-FFF2-40B4-BE49-F238E27FC236}">
                  <a16:creationId xmlns:a16="http://schemas.microsoft.com/office/drawing/2014/main" id="{B7BF5431-5EE3-4A8E-B8B6-3D9A4A7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" y="2032"/>
              <a:ext cx="39" cy="47"/>
            </a:xfrm>
            <a:custGeom>
              <a:avLst/>
              <a:gdLst>
                <a:gd name="T0" fmla="*/ 29 w 40"/>
                <a:gd name="T1" fmla="*/ 36 h 49"/>
                <a:gd name="T2" fmla="*/ 28 w 40"/>
                <a:gd name="T3" fmla="*/ 34 h 49"/>
                <a:gd name="T4" fmla="*/ 28 w 40"/>
                <a:gd name="T5" fmla="*/ 34 h 49"/>
                <a:gd name="T6" fmla="*/ 28 w 40"/>
                <a:gd name="T7" fmla="*/ 32 h 49"/>
                <a:gd name="T8" fmla="*/ 28 w 40"/>
                <a:gd name="T9" fmla="*/ 32 h 49"/>
                <a:gd name="T10" fmla="*/ 28 w 40"/>
                <a:gd name="T11" fmla="*/ 30 h 49"/>
                <a:gd name="T12" fmla="*/ 33 w 40"/>
                <a:gd name="T13" fmla="*/ 23 h 49"/>
                <a:gd name="T14" fmla="*/ 40 w 40"/>
                <a:gd name="T15" fmla="*/ 14 h 49"/>
                <a:gd name="T16" fmla="*/ 34 w 40"/>
                <a:gd name="T17" fmla="*/ 13 h 49"/>
                <a:gd name="T18" fmla="*/ 21 w 40"/>
                <a:gd name="T19" fmla="*/ 14 h 49"/>
                <a:gd name="T20" fmla="*/ 21 w 40"/>
                <a:gd name="T21" fmla="*/ 14 h 49"/>
                <a:gd name="T22" fmla="*/ 20 w 40"/>
                <a:gd name="T23" fmla="*/ 13 h 49"/>
                <a:gd name="T24" fmla="*/ 14 w 40"/>
                <a:gd name="T25" fmla="*/ 6 h 49"/>
                <a:gd name="T26" fmla="*/ 8 w 40"/>
                <a:gd name="T27" fmla="*/ 2 h 49"/>
                <a:gd name="T28" fmla="*/ 3 w 40"/>
                <a:gd name="T29" fmla="*/ 0 h 49"/>
                <a:gd name="T30" fmla="*/ 2 w 40"/>
                <a:gd name="T31" fmla="*/ 0 h 49"/>
                <a:gd name="T32" fmla="*/ 0 w 40"/>
                <a:gd name="T33" fmla="*/ 1 h 49"/>
                <a:gd name="T34" fmla="*/ 0 w 40"/>
                <a:gd name="T35" fmla="*/ 2 h 49"/>
                <a:gd name="T36" fmla="*/ 3 w 40"/>
                <a:gd name="T37" fmla="*/ 4 h 49"/>
                <a:gd name="T38" fmla="*/ 8 w 40"/>
                <a:gd name="T39" fmla="*/ 10 h 49"/>
                <a:gd name="T40" fmla="*/ 3 w 40"/>
                <a:gd name="T41" fmla="*/ 14 h 49"/>
                <a:gd name="T42" fmla="*/ 2 w 40"/>
                <a:gd name="T43" fmla="*/ 14 h 49"/>
                <a:gd name="T44" fmla="*/ 5 w 40"/>
                <a:gd name="T45" fmla="*/ 30 h 49"/>
                <a:gd name="T46" fmla="*/ 5 w 40"/>
                <a:gd name="T47" fmla="*/ 32 h 49"/>
                <a:gd name="T48" fmla="*/ 5 w 40"/>
                <a:gd name="T49" fmla="*/ 33 h 49"/>
                <a:gd name="T50" fmla="*/ 6 w 40"/>
                <a:gd name="T51" fmla="*/ 34 h 49"/>
                <a:gd name="T52" fmla="*/ 6 w 40"/>
                <a:gd name="T53" fmla="*/ 35 h 49"/>
                <a:gd name="T54" fmla="*/ 6 w 40"/>
                <a:gd name="T55" fmla="*/ 36 h 49"/>
                <a:gd name="T56" fmla="*/ 7 w 40"/>
                <a:gd name="T57" fmla="*/ 37 h 49"/>
                <a:gd name="T58" fmla="*/ 7 w 40"/>
                <a:gd name="T59" fmla="*/ 39 h 49"/>
                <a:gd name="T60" fmla="*/ 7 w 40"/>
                <a:gd name="T61" fmla="*/ 40 h 49"/>
                <a:gd name="T62" fmla="*/ 8 w 40"/>
                <a:gd name="T63" fmla="*/ 42 h 49"/>
                <a:gd name="T64" fmla="*/ 8 w 40"/>
                <a:gd name="T65" fmla="*/ 43 h 49"/>
                <a:gd name="T66" fmla="*/ 8 w 40"/>
                <a:gd name="T67" fmla="*/ 45 h 49"/>
                <a:gd name="T68" fmla="*/ 8 w 40"/>
                <a:gd name="T69" fmla="*/ 46 h 49"/>
                <a:gd name="T70" fmla="*/ 8 w 40"/>
                <a:gd name="T71" fmla="*/ 48 h 49"/>
                <a:gd name="T72" fmla="*/ 9 w 40"/>
                <a:gd name="T73" fmla="*/ 49 h 49"/>
                <a:gd name="T74" fmla="*/ 9 w 40"/>
                <a:gd name="T75" fmla="*/ 49 h 49"/>
                <a:gd name="T76" fmla="*/ 9 w 40"/>
                <a:gd name="T77" fmla="*/ 49 h 49"/>
                <a:gd name="T78" fmla="*/ 14 w 40"/>
                <a:gd name="T79" fmla="*/ 48 h 49"/>
                <a:gd name="T80" fmla="*/ 21 w 40"/>
                <a:gd name="T81" fmla="*/ 45 h 49"/>
                <a:gd name="T82" fmla="*/ 30 w 40"/>
                <a:gd name="T83" fmla="*/ 38 h 49"/>
                <a:gd name="T84" fmla="*/ 30 w 40"/>
                <a:gd name="T85" fmla="*/ 37 h 49"/>
                <a:gd name="T86" fmla="*/ 29 w 40"/>
                <a:gd name="T87" fmla="*/ 36 h 49"/>
                <a:gd name="T88" fmla="*/ 29 w 40"/>
                <a:gd name="T89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49">
                  <a:moveTo>
                    <a:pt x="29" y="36"/>
                  </a:moveTo>
                  <a:cubicBezTo>
                    <a:pt x="29" y="35"/>
                    <a:pt x="28" y="35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3"/>
                    <a:pt x="28" y="33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1"/>
                    <a:pt x="28" y="30"/>
                    <a:pt x="28" y="30"/>
                  </a:cubicBezTo>
                  <a:cubicBezTo>
                    <a:pt x="28" y="26"/>
                    <a:pt x="30" y="23"/>
                    <a:pt x="33" y="23"/>
                  </a:cubicBezTo>
                  <a:cubicBezTo>
                    <a:pt x="36" y="23"/>
                    <a:pt x="40" y="16"/>
                    <a:pt x="40" y="14"/>
                  </a:cubicBezTo>
                  <a:cubicBezTo>
                    <a:pt x="39" y="13"/>
                    <a:pt x="36" y="13"/>
                    <a:pt x="34" y="13"/>
                  </a:cubicBezTo>
                  <a:cubicBezTo>
                    <a:pt x="30" y="13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4" y="11"/>
                    <a:pt x="14" y="6"/>
                  </a:cubicBezTo>
                  <a:cubicBezTo>
                    <a:pt x="14" y="4"/>
                    <a:pt x="13" y="2"/>
                    <a:pt x="8" y="2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2" y="3"/>
                    <a:pt x="3" y="4"/>
                  </a:cubicBezTo>
                  <a:cubicBezTo>
                    <a:pt x="5" y="5"/>
                    <a:pt x="9" y="7"/>
                    <a:pt x="8" y="10"/>
                  </a:cubicBezTo>
                  <a:cubicBezTo>
                    <a:pt x="7" y="13"/>
                    <a:pt x="5" y="14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1" y="18"/>
                    <a:pt x="3" y="26"/>
                    <a:pt x="5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2"/>
                    <a:pt x="5" y="33"/>
                  </a:cubicBezTo>
                  <a:cubicBezTo>
                    <a:pt x="6" y="33"/>
                    <a:pt x="6" y="33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ubicBezTo>
                    <a:pt x="6" y="35"/>
                    <a:pt x="6" y="36"/>
                    <a:pt x="6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8"/>
                    <a:pt x="7" y="38"/>
                    <a:pt x="7" y="39"/>
                  </a:cubicBezTo>
                  <a:cubicBezTo>
                    <a:pt x="7" y="39"/>
                    <a:pt x="7" y="40"/>
                    <a:pt x="7" y="40"/>
                  </a:cubicBezTo>
                  <a:cubicBezTo>
                    <a:pt x="7" y="41"/>
                    <a:pt x="8" y="41"/>
                    <a:pt x="8" y="42"/>
                  </a:cubicBezTo>
                  <a:cubicBezTo>
                    <a:pt x="8" y="42"/>
                    <a:pt x="8" y="43"/>
                    <a:pt x="8" y="43"/>
                  </a:cubicBezTo>
                  <a:cubicBezTo>
                    <a:pt x="8" y="43"/>
                    <a:pt x="8" y="44"/>
                    <a:pt x="8" y="45"/>
                  </a:cubicBezTo>
                  <a:cubicBezTo>
                    <a:pt x="8" y="45"/>
                    <a:pt x="8" y="45"/>
                    <a:pt x="8" y="46"/>
                  </a:cubicBezTo>
                  <a:cubicBezTo>
                    <a:pt x="8" y="47"/>
                    <a:pt x="8" y="47"/>
                    <a:pt x="8" y="48"/>
                  </a:cubicBezTo>
                  <a:cubicBezTo>
                    <a:pt x="9" y="48"/>
                    <a:pt x="9" y="4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1" y="48"/>
                    <a:pt x="12" y="48"/>
                    <a:pt x="14" y="48"/>
                  </a:cubicBezTo>
                  <a:cubicBezTo>
                    <a:pt x="19" y="48"/>
                    <a:pt x="21" y="47"/>
                    <a:pt x="21" y="45"/>
                  </a:cubicBezTo>
                  <a:cubicBezTo>
                    <a:pt x="22" y="40"/>
                    <a:pt x="26" y="37"/>
                    <a:pt x="30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29" y="37"/>
                    <a:pt x="29" y="37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3" name="Freeform 1119">
              <a:extLst>
                <a:ext uri="{FF2B5EF4-FFF2-40B4-BE49-F238E27FC236}">
                  <a16:creationId xmlns:a16="http://schemas.microsoft.com/office/drawing/2014/main" id="{92FECB30-D195-4CA2-97BE-89407125D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2063"/>
              <a:ext cx="10" cy="25"/>
            </a:xfrm>
            <a:custGeom>
              <a:avLst/>
              <a:gdLst>
                <a:gd name="T0" fmla="*/ 10 w 11"/>
                <a:gd name="T1" fmla="*/ 14 h 26"/>
                <a:gd name="T2" fmla="*/ 10 w 11"/>
                <a:gd name="T3" fmla="*/ 11 h 26"/>
                <a:gd name="T4" fmla="*/ 10 w 11"/>
                <a:gd name="T5" fmla="*/ 9 h 26"/>
                <a:gd name="T6" fmla="*/ 8 w 11"/>
                <a:gd name="T7" fmla="*/ 2 h 26"/>
                <a:gd name="T8" fmla="*/ 8 w 11"/>
                <a:gd name="T9" fmla="*/ 0 h 26"/>
                <a:gd name="T10" fmla="*/ 7 w 11"/>
                <a:gd name="T11" fmla="*/ 1 h 26"/>
                <a:gd name="T12" fmla="*/ 1 w 11"/>
                <a:gd name="T13" fmla="*/ 7 h 26"/>
                <a:gd name="T14" fmla="*/ 0 w 11"/>
                <a:gd name="T15" fmla="*/ 7 h 26"/>
                <a:gd name="T16" fmla="*/ 6 w 11"/>
                <a:gd name="T17" fmla="*/ 23 h 26"/>
                <a:gd name="T18" fmla="*/ 7 w 11"/>
                <a:gd name="T19" fmla="*/ 26 h 26"/>
                <a:gd name="T20" fmla="*/ 8 w 11"/>
                <a:gd name="T21" fmla="*/ 25 h 26"/>
                <a:gd name="T22" fmla="*/ 8 w 11"/>
                <a:gd name="T23" fmla="*/ 24 h 26"/>
                <a:gd name="T24" fmla="*/ 11 w 11"/>
                <a:gd name="T25" fmla="*/ 18 h 26"/>
                <a:gd name="T26" fmla="*/ 10 w 11"/>
                <a:gd name="T27" fmla="*/ 15 h 26"/>
                <a:gd name="T28" fmla="*/ 10 w 11"/>
                <a:gd name="T2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26">
                  <a:moveTo>
                    <a:pt x="10" y="14"/>
                  </a:moveTo>
                  <a:cubicBezTo>
                    <a:pt x="10" y="13"/>
                    <a:pt x="10" y="12"/>
                    <a:pt x="10" y="11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9" y="7"/>
                    <a:pt x="9" y="4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6" y="4"/>
                    <a:pt x="4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11"/>
                    <a:pt x="6" y="19"/>
                    <a:pt x="6" y="23"/>
                  </a:cubicBezTo>
                  <a:cubicBezTo>
                    <a:pt x="6" y="24"/>
                    <a:pt x="6" y="25"/>
                    <a:pt x="7" y="26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22"/>
                    <a:pt x="10" y="20"/>
                    <a:pt x="11" y="18"/>
                  </a:cubicBezTo>
                  <a:cubicBezTo>
                    <a:pt x="11" y="17"/>
                    <a:pt x="11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4" name="Freeform 1120">
              <a:extLst>
                <a:ext uri="{FF2B5EF4-FFF2-40B4-BE49-F238E27FC236}">
                  <a16:creationId xmlns:a16="http://schemas.microsoft.com/office/drawing/2014/main" id="{5FC5CFD4-62F7-4851-8218-84DF0F99E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" y="1922"/>
              <a:ext cx="294" cy="311"/>
            </a:xfrm>
            <a:custGeom>
              <a:avLst/>
              <a:gdLst>
                <a:gd name="T0" fmla="*/ 267 w 308"/>
                <a:gd name="T1" fmla="*/ 152 h 326"/>
                <a:gd name="T2" fmla="*/ 280 w 308"/>
                <a:gd name="T3" fmla="*/ 137 h 326"/>
                <a:gd name="T4" fmla="*/ 293 w 308"/>
                <a:gd name="T5" fmla="*/ 104 h 326"/>
                <a:gd name="T6" fmla="*/ 307 w 308"/>
                <a:gd name="T7" fmla="*/ 93 h 326"/>
                <a:gd name="T8" fmla="*/ 304 w 308"/>
                <a:gd name="T9" fmla="*/ 90 h 326"/>
                <a:gd name="T10" fmla="*/ 300 w 308"/>
                <a:gd name="T11" fmla="*/ 83 h 326"/>
                <a:gd name="T12" fmla="*/ 276 w 308"/>
                <a:gd name="T13" fmla="*/ 85 h 326"/>
                <a:gd name="T14" fmla="*/ 261 w 308"/>
                <a:gd name="T15" fmla="*/ 97 h 326"/>
                <a:gd name="T16" fmla="*/ 258 w 308"/>
                <a:gd name="T17" fmla="*/ 98 h 326"/>
                <a:gd name="T18" fmla="*/ 258 w 308"/>
                <a:gd name="T19" fmla="*/ 108 h 326"/>
                <a:gd name="T20" fmla="*/ 242 w 308"/>
                <a:gd name="T21" fmla="*/ 110 h 326"/>
                <a:gd name="T22" fmla="*/ 227 w 308"/>
                <a:gd name="T23" fmla="*/ 107 h 326"/>
                <a:gd name="T24" fmla="*/ 224 w 308"/>
                <a:gd name="T25" fmla="*/ 107 h 326"/>
                <a:gd name="T26" fmla="*/ 222 w 308"/>
                <a:gd name="T27" fmla="*/ 104 h 326"/>
                <a:gd name="T28" fmla="*/ 222 w 308"/>
                <a:gd name="T29" fmla="*/ 102 h 326"/>
                <a:gd name="T30" fmla="*/ 221 w 308"/>
                <a:gd name="T31" fmla="*/ 94 h 326"/>
                <a:gd name="T32" fmla="*/ 218 w 308"/>
                <a:gd name="T33" fmla="*/ 101 h 326"/>
                <a:gd name="T34" fmla="*/ 188 w 308"/>
                <a:gd name="T35" fmla="*/ 110 h 326"/>
                <a:gd name="T36" fmla="*/ 162 w 308"/>
                <a:gd name="T37" fmla="*/ 102 h 326"/>
                <a:gd name="T38" fmla="*/ 136 w 308"/>
                <a:gd name="T39" fmla="*/ 88 h 326"/>
                <a:gd name="T40" fmla="*/ 135 w 308"/>
                <a:gd name="T41" fmla="*/ 68 h 326"/>
                <a:gd name="T42" fmla="*/ 136 w 308"/>
                <a:gd name="T43" fmla="*/ 66 h 326"/>
                <a:gd name="T44" fmla="*/ 132 w 308"/>
                <a:gd name="T45" fmla="*/ 62 h 326"/>
                <a:gd name="T46" fmla="*/ 112 w 308"/>
                <a:gd name="T47" fmla="*/ 41 h 326"/>
                <a:gd name="T48" fmla="*/ 121 w 308"/>
                <a:gd name="T49" fmla="*/ 32 h 326"/>
                <a:gd name="T50" fmla="*/ 116 w 308"/>
                <a:gd name="T51" fmla="*/ 16 h 326"/>
                <a:gd name="T52" fmla="*/ 116 w 308"/>
                <a:gd name="T53" fmla="*/ 13 h 326"/>
                <a:gd name="T54" fmla="*/ 106 w 308"/>
                <a:gd name="T55" fmla="*/ 1 h 326"/>
                <a:gd name="T56" fmla="*/ 102 w 308"/>
                <a:gd name="T57" fmla="*/ 1 h 326"/>
                <a:gd name="T58" fmla="*/ 97 w 308"/>
                <a:gd name="T59" fmla="*/ 8 h 326"/>
                <a:gd name="T60" fmla="*/ 83 w 308"/>
                <a:gd name="T61" fmla="*/ 13 h 326"/>
                <a:gd name="T62" fmla="*/ 64 w 308"/>
                <a:gd name="T63" fmla="*/ 11 h 326"/>
                <a:gd name="T64" fmla="*/ 67 w 308"/>
                <a:gd name="T65" fmla="*/ 27 h 326"/>
                <a:gd name="T66" fmla="*/ 79 w 308"/>
                <a:gd name="T67" fmla="*/ 38 h 326"/>
                <a:gd name="T68" fmla="*/ 68 w 308"/>
                <a:gd name="T69" fmla="*/ 59 h 326"/>
                <a:gd name="T70" fmla="*/ 53 w 308"/>
                <a:gd name="T71" fmla="*/ 82 h 326"/>
                <a:gd name="T72" fmla="*/ 36 w 308"/>
                <a:gd name="T73" fmla="*/ 97 h 326"/>
                <a:gd name="T74" fmla="*/ 23 w 308"/>
                <a:gd name="T75" fmla="*/ 97 h 326"/>
                <a:gd name="T76" fmla="*/ 21 w 308"/>
                <a:gd name="T77" fmla="*/ 113 h 326"/>
                <a:gd name="T78" fmla="*/ 8 w 308"/>
                <a:gd name="T79" fmla="*/ 140 h 326"/>
                <a:gd name="T80" fmla="*/ 2 w 308"/>
                <a:gd name="T81" fmla="*/ 148 h 326"/>
                <a:gd name="T82" fmla="*/ 9 w 308"/>
                <a:gd name="T83" fmla="*/ 162 h 326"/>
                <a:gd name="T84" fmla="*/ 43 w 308"/>
                <a:gd name="T85" fmla="*/ 161 h 326"/>
                <a:gd name="T86" fmla="*/ 50 w 308"/>
                <a:gd name="T87" fmla="*/ 198 h 326"/>
                <a:gd name="T88" fmla="*/ 73 w 308"/>
                <a:gd name="T89" fmla="*/ 270 h 326"/>
                <a:gd name="T90" fmla="*/ 106 w 308"/>
                <a:gd name="T91" fmla="*/ 320 h 326"/>
                <a:gd name="T92" fmla="*/ 127 w 308"/>
                <a:gd name="T93" fmla="*/ 279 h 326"/>
                <a:gd name="T94" fmla="*/ 145 w 308"/>
                <a:gd name="T95" fmla="*/ 229 h 326"/>
                <a:gd name="T96" fmla="*/ 198 w 308"/>
                <a:gd name="T97" fmla="*/ 185 h 326"/>
                <a:gd name="T98" fmla="*/ 224 w 308"/>
                <a:gd name="T99" fmla="*/ 165 h 326"/>
                <a:gd name="T100" fmla="*/ 223 w 308"/>
                <a:gd name="T101" fmla="*/ 159 h 326"/>
                <a:gd name="T102" fmla="*/ 221 w 308"/>
                <a:gd name="T103" fmla="*/ 152 h 326"/>
                <a:gd name="T104" fmla="*/ 217 w 308"/>
                <a:gd name="T105" fmla="*/ 130 h 326"/>
                <a:gd name="T106" fmla="*/ 216 w 308"/>
                <a:gd name="T107" fmla="*/ 115 h 326"/>
                <a:gd name="T108" fmla="*/ 240 w 308"/>
                <a:gd name="T109" fmla="*/ 126 h 326"/>
                <a:gd name="T110" fmla="*/ 252 w 308"/>
                <a:gd name="T111" fmla="*/ 151 h 326"/>
                <a:gd name="T112" fmla="*/ 265 w 308"/>
                <a:gd name="T113" fmla="*/ 16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8" h="326">
                  <a:moveTo>
                    <a:pt x="265" y="162"/>
                  </a:moveTo>
                  <a:cubicBezTo>
                    <a:pt x="266" y="161"/>
                    <a:pt x="266" y="161"/>
                    <a:pt x="266" y="161"/>
                  </a:cubicBezTo>
                  <a:cubicBezTo>
                    <a:pt x="266" y="161"/>
                    <a:pt x="266" y="160"/>
                    <a:pt x="266" y="160"/>
                  </a:cubicBezTo>
                  <a:cubicBezTo>
                    <a:pt x="266" y="160"/>
                    <a:pt x="266" y="159"/>
                    <a:pt x="266" y="159"/>
                  </a:cubicBezTo>
                  <a:cubicBezTo>
                    <a:pt x="266" y="156"/>
                    <a:pt x="266" y="154"/>
                    <a:pt x="267" y="152"/>
                  </a:cubicBezTo>
                  <a:cubicBezTo>
                    <a:pt x="268" y="151"/>
                    <a:pt x="268" y="148"/>
                    <a:pt x="268" y="146"/>
                  </a:cubicBezTo>
                  <a:cubicBezTo>
                    <a:pt x="268" y="143"/>
                    <a:pt x="269" y="140"/>
                    <a:pt x="271" y="140"/>
                  </a:cubicBezTo>
                  <a:cubicBezTo>
                    <a:pt x="272" y="140"/>
                    <a:pt x="272" y="140"/>
                    <a:pt x="274" y="141"/>
                  </a:cubicBezTo>
                  <a:cubicBezTo>
                    <a:pt x="275" y="141"/>
                    <a:pt x="277" y="141"/>
                    <a:pt x="278" y="141"/>
                  </a:cubicBezTo>
                  <a:cubicBezTo>
                    <a:pt x="278" y="140"/>
                    <a:pt x="279" y="139"/>
                    <a:pt x="280" y="137"/>
                  </a:cubicBezTo>
                  <a:cubicBezTo>
                    <a:pt x="281" y="134"/>
                    <a:pt x="282" y="131"/>
                    <a:pt x="282" y="129"/>
                  </a:cubicBezTo>
                  <a:cubicBezTo>
                    <a:pt x="281" y="126"/>
                    <a:pt x="283" y="124"/>
                    <a:pt x="284" y="121"/>
                  </a:cubicBezTo>
                  <a:cubicBezTo>
                    <a:pt x="284" y="119"/>
                    <a:pt x="285" y="117"/>
                    <a:pt x="285" y="115"/>
                  </a:cubicBezTo>
                  <a:cubicBezTo>
                    <a:pt x="285" y="110"/>
                    <a:pt x="288" y="108"/>
                    <a:pt x="291" y="106"/>
                  </a:cubicBezTo>
                  <a:cubicBezTo>
                    <a:pt x="292" y="106"/>
                    <a:pt x="293" y="105"/>
                    <a:pt x="293" y="104"/>
                  </a:cubicBezTo>
                  <a:cubicBezTo>
                    <a:pt x="295" y="103"/>
                    <a:pt x="300" y="99"/>
                    <a:pt x="303" y="99"/>
                  </a:cubicBezTo>
                  <a:cubicBezTo>
                    <a:pt x="304" y="99"/>
                    <a:pt x="305" y="100"/>
                    <a:pt x="306" y="101"/>
                  </a:cubicBezTo>
                  <a:cubicBezTo>
                    <a:pt x="306" y="101"/>
                    <a:pt x="306" y="101"/>
                    <a:pt x="306" y="102"/>
                  </a:cubicBezTo>
                  <a:cubicBezTo>
                    <a:pt x="305" y="99"/>
                    <a:pt x="305" y="97"/>
                    <a:pt x="305" y="95"/>
                  </a:cubicBezTo>
                  <a:cubicBezTo>
                    <a:pt x="305" y="94"/>
                    <a:pt x="306" y="93"/>
                    <a:pt x="307" y="93"/>
                  </a:cubicBezTo>
                  <a:cubicBezTo>
                    <a:pt x="307" y="93"/>
                    <a:pt x="307" y="92"/>
                    <a:pt x="308" y="92"/>
                  </a:cubicBezTo>
                  <a:cubicBezTo>
                    <a:pt x="308" y="92"/>
                    <a:pt x="308" y="92"/>
                    <a:pt x="308" y="92"/>
                  </a:cubicBezTo>
                  <a:cubicBezTo>
                    <a:pt x="308" y="92"/>
                    <a:pt x="308" y="91"/>
                    <a:pt x="308" y="91"/>
                  </a:cubicBezTo>
                  <a:cubicBezTo>
                    <a:pt x="308" y="91"/>
                    <a:pt x="308" y="91"/>
                    <a:pt x="308" y="91"/>
                  </a:cubicBezTo>
                  <a:cubicBezTo>
                    <a:pt x="304" y="90"/>
                    <a:pt x="304" y="90"/>
                    <a:pt x="304" y="90"/>
                  </a:cubicBezTo>
                  <a:cubicBezTo>
                    <a:pt x="306" y="90"/>
                    <a:pt x="306" y="90"/>
                    <a:pt x="306" y="90"/>
                  </a:cubicBezTo>
                  <a:cubicBezTo>
                    <a:pt x="305" y="89"/>
                    <a:pt x="304" y="89"/>
                    <a:pt x="303" y="88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7"/>
                    <a:pt x="302" y="87"/>
                    <a:pt x="302" y="86"/>
                  </a:cubicBezTo>
                  <a:cubicBezTo>
                    <a:pt x="302" y="85"/>
                    <a:pt x="301" y="84"/>
                    <a:pt x="300" y="83"/>
                  </a:cubicBezTo>
                  <a:cubicBezTo>
                    <a:pt x="299" y="82"/>
                    <a:pt x="298" y="80"/>
                    <a:pt x="298" y="79"/>
                  </a:cubicBezTo>
                  <a:cubicBezTo>
                    <a:pt x="297" y="79"/>
                    <a:pt x="296" y="80"/>
                    <a:pt x="295" y="80"/>
                  </a:cubicBezTo>
                  <a:cubicBezTo>
                    <a:pt x="293" y="82"/>
                    <a:pt x="291" y="81"/>
                    <a:pt x="289" y="81"/>
                  </a:cubicBezTo>
                  <a:cubicBezTo>
                    <a:pt x="286" y="80"/>
                    <a:pt x="284" y="80"/>
                    <a:pt x="281" y="81"/>
                  </a:cubicBezTo>
                  <a:cubicBezTo>
                    <a:pt x="279" y="82"/>
                    <a:pt x="277" y="84"/>
                    <a:pt x="276" y="85"/>
                  </a:cubicBezTo>
                  <a:cubicBezTo>
                    <a:pt x="274" y="87"/>
                    <a:pt x="273" y="88"/>
                    <a:pt x="270" y="87"/>
                  </a:cubicBezTo>
                  <a:cubicBezTo>
                    <a:pt x="270" y="87"/>
                    <a:pt x="270" y="88"/>
                    <a:pt x="270" y="88"/>
                  </a:cubicBezTo>
                  <a:cubicBezTo>
                    <a:pt x="269" y="89"/>
                    <a:pt x="269" y="90"/>
                    <a:pt x="268" y="91"/>
                  </a:cubicBezTo>
                  <a:cubicBezTo>
                    <a:pt x="267" y="92"/>
                    <a:pt x="266" y="93"/>
                    <a:pt x="266" y="93"/>
                  </a:cubicBezTo>
                  <a:cubicBezTo>
                    <a:pt x="264" y="95"/>
                    <a:pt x="263" y="97"/>
                    <a:pt x="261" y="97"/>
                  </a:cubicBezTo>
                  <a:cubicBezTo>
                    <a:pt x="261" y="97"/>
                    <a:pt x="261" y="97"/>
                    <a:pt x="261" y="97"/>
                  </a:cubicBezTo>
                  <a:cubicBezTo>
                    <a:pt x="260" y="97"/>
                    <a:pt x="260" y="97"/>
                    <a:pt x="259" y="97"/>
                  </a:cubicBezTo>
                  <a:cubicBezTo>
                    <a:pt x="259" y="97"/>
                    <a:pt x="259" y="97"/>
                    <a:pt x="259" y="97"/>
                  </a:cubicBezTo>
                  <a:cubicBezTo>
                    <a:pt x="259" y="98"/>
                    <a:pt x="258" y="98"/>
                    <a:pt x="258" y="98"/>
                  </a:cubicBezTo>
                  <a:cubicBezTo>
                    <a:pt x="258" y="98"/>
                    <a:pt x="258" y="98"/>
                    <a:pt x="258" y="98"/>
                  </a:cubicBezTo>
                  <a:cubicBezTo>
                    <a:pt x="258" y="99"/>
                    <a:pt x="258" y="100"/>
                    <a:pt x="259" y="101"/>
                  </a:cubicBezTo>
                  <a:cubicBezTo>
                    <a:pt x="259" y="101"/>
                    <a:pt x="259" y="101"/>
                    <a:pt x="259" y="102"/>
                  </a:cubicBezTo>
                  <a:cubicBezTo>
                    <a:pt x="259" y="102"/>
                    <a:pt x="259" y="102"/>
                    <a:pt x="259" y="102"/>
                  </a:cubicBezTo>
                  <a:cubicBezTo>
                    <a:pt x="259" y="102"/>
                    <a:pt x="259" y="103"/>
                    <a:pt x="259" y="103"/>
                  </a:cubicBezTo>
                  <a:cubicBezTo>
                    <a:pt x="259" y="105"/>
                    <a:pt x="259" y="106"/>
                    <a:pt x="258" y="108"/>
                  </a:cubicBezTo>
                  <a:cubicBezTo>
                    <a:pt x="257" y="110"/>
                    <a:pt x="254" y="111"/>
                    <a:pt x="251" y="110"/>
                  </a:cubicBezTo>
                  <a:cubicBezTo>
                    <a:pt x="249" y="110"/>
                    <a:pt x="247" y="110"/>
                    <a:pt x="246" y="110"/>
                  </a:cubicBezTo>
                  <a:cubicBezTo>
                    <a:pt x="245" y="110"/>
                    <a:pt x="244" y="110"/>
                    <a:pt x="243" y="110"/>
                  </a:cubicBezTo>
                  <a:cubicBezTo>
                    <a:pt x="243" y="110"/>
                    <a:pt x="243" y="111"/>
                    <a:pt x="243" y="111"/>
                  </a:cubicBezTo>
                  <a:cubicBezTo>
                    <a:pt x="243" y="111"/>
                    <a:pt x="242" y="110"/>
                    <a:pt x="242" y="110"/>
                  </a:cubicBezTo>
                  <a:cubicBezTo>
                    <a:pt x="242" y="110"/>
                    <a:pt x="242" y="110"/>
                    <a:pt x="241" y="110"/>
                  </a:cubicBezTo>
                  <a:cubicBezTo>
                    <a:pt x="240" y="110"/>
                    <a:pt x="239" y="110"/>
                    <a:pt x="238" y="110"/>
                  </a:cubicBezTo>
                  <a:cubicBezTo>
                    <a:pt x="237" y="109"/>
                    <a:pt x="236" y="109"/>
                    <a:pt x="235" y="109"/>
                  </a:cubicBezTo>
                  <a:cubicBezTo>
                    <a:pt x="233" y="110"/>
                    <a:pt x="230" y="109"/>
                    <a:pt x="229" y="108"/>
                  </a:cubicBezTo>
                  <a:cubicBezTo>
                    <a:pt x="228" y="108"/>
                    <a:pt x="228" y="108"/>
                    <a:pt x="227" y="107"/>
                  </a:cubicBezTo>
                  <a:cubicBezTo>
                    <a:pt x="227" y="108"/>
                    <a:pt x="227" y="108"/>
                    <a:pt x="227" y="108"/>
                  </a:cubicBezTo>
                  <a:cubicBezTo>
                    <a:pt x="226" y="108"/>
                    <a:pt x="226" y="107"/>
                    <a:pt x="226" y="107"/>
                  </a:cubicBezTo>
                  <a:cubicBezTo>
                    <a:pt x="226" y="107"/>
                    <a:pt x="225" y="107"/>
                    <a:pt x="225" y="107"/>
                  </a:cubicBezTo>
                  <a:cubicBezTo>
                    <a:pt x="225" y="107"/>
                    <a:pt x="225" y="107"/>
                    <a:pt x="224" y="107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06"/>
                    <a:pt x="224" y="106"/>
                    <a:pt x="224" y="106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2" y="103"/>
                    <a:pt x="222" y="102"/>
                    <a:pt x="222" y="102"/>
                  </a:cubicBezTo>
                  <a:cubicBezTo>
                    <a:pt x="222" y="102"/>
                    <a:pt x="222" y="102"/>
                    <a:pt x="222" y="102"/>
                  </a:cubicBezTo>
                  <a:cubicBezTo>
                    <a:pt x="221" y="101"/>
                    <a:pt x="221" y="101"/>
                    <a:pt x="221" y="100"/>
                  </a:cubicBezTo>
                  <a:cubicBezTo>
                    <a:pt x="221" y="100"/>
                    <a:pt x="221" y="100"/>
                    <a:pt x="221" y="100"/>
                  </a:cubicBezTo>
                  <a:cubicBezTo>
                    <a:pt x="221" y="99"/>
                    <a:pt x="221" y="98"/>
                    <a:pt x="222" y="97"/>
                  </a:cubicBezTo>
                  <a:cubicBezTo>
                    <a:pt x="222" y="97"/>
                    <a:pt x="222" y="97"/>
                    <a:pt x="222" y="97"/>
                  </a:cubicBezTo>
                  <a:cubicBezTo>
                    <a:pt x="222" y="96"/>
                    <a:pt x="221" y="95"/>
                    <a:pt x="221" y="94"/>
                  </a:cubicBezTo>
                  <a:cubicBezTo>
                    <a:pt x="220" y="95"/>
                    <a:pt x="219" y="95"/>
                    <a:pt x="218" y="96"/>
                  </a:cubicBezTo>
                  <a:cubicBezTo>
                    <a:pt x="218" y="96"/>
                    <a:pt x="218" y="96"/>
                    <a:pt x="218" y="96"/>
                  </a:cubicBezTo>
                  <a:cubicBezTo>
                    <a:pt x="218" y="96"/>
                    <a:pt x="218" y="96"/>
                    <a:pt x="218" y="96"/>
                  </a:cubicBezTo>
                  <a:cubicBezTo>
                    <a:pt x="218" y="97"/>
                    <a:pt x="217" y="97"/>
                    <a:pt x="217" y="98"/>
                  </a:cubicBezTo>
                  <a:cubicBezTo>
                    <a:pt x="217" y="99"/>
                    <a:pt x="218" y="100"/>
                    <a:pt x="218" y="101"/>
                  </a:cubicBezTo>
                  <a:cubicBezTo>
                    <a:pt x="218" y="104"/>
                    <a:pt x="219" y="108"/>
                    <a:pt x="216" y="111"/>
                  </a:cubicBezTo>
                  <a:cubicBezTo>
                    <a:pt x="214" y="113"/>
                    <a:pt x="206" y="114"/>
                    <a:pt x="202" y="114"/>
                  </a:cubicBezTo>
                  <a:cubicBezTo>
                    <a:pt x="201" y="114"/>
                    <a:pt x="200" y="114"/>
                    <a:pt x="199" y="114"/>
                  </a:cubicBezTo>
                  <a:cubicBezTo>
                    <a:pt x="196" y="114"/>
                    <a:pt x="195" y="113"/>
                    <a:pt x="194" y="112"/>
                  </a:cubicBezTo>
                  <a:cubicBezTo>
                    <a:pt x="193" y="112"/>
                    <a:pt x="190" y="111"/>
                    <a:pt x="188" y="110"/>
                  </a:cubicBezTo>
                  <a:cubicBezTo>
                    <a:pt x="183" y="109"/>
                    <a:pt x="179" y="108"/>
                    <a:pt x="179" y="105"/>
                  </a:cubicBezTo>
                  <a:cubicBezTo>
                    <a:pt x="178" y="104"/>
                    <a:pt x="176" y="101"/>
                    <a:pt x="175" y="101"/>
                  </a:cubicBezTo>
                  <a:cubicBezTo>
                    <a:pt x="174" y="101"/>
                    <a:pt x="172" y="101"/>
                    <a:pt x="171" y="102"/>
                  </a:cubicBezTo>
                  <a:cubicBezTo>
                    <a:pt x="168" y="103"/>
                    <a:pt x="164" y="104"/>
                    <a:pt x="163" y="102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1" y="101"/>
                    <a:pt x="158" y="99"/>
                    <a:pt x="156" y="98"/>
                  </a:cubicBezTo>
                  <a:cubicBezTo>
                    <a:pt x="155" y="98"/>
                    <a:pt x="155" y="97"/>
                    <a:pt x="154" y="97"/>
                  </a:cubicBezTo>
                  <a:cubicBezTo>
                    <a:pt x="152" y="97"/>
                    <a:pt x="145" y="95"/>
                    <a:pt x="144" y="92"/>
                  </a:cubicBezTo>
                  <a:cubicBezTo>
                    <a:pt x="144" y="91"/>
                    <a:pt x="142" y="91"/>
                    <a:pt x="141" y="90"/>
                  </a:cubicBezTo>
                  <a:cubicBezTo>
                    <a:pt x="139" y="90"/>
                    <a:pt x="137" y="89"/>
                    <a:pt x="136" y="88"/>
                  </a:cubicBezTo>
                  <a:cubicBezTo>
                    <a:pt x="135" y="87"/>
                    <a:pt x="134" y="87"/>
                    <a:pt x="134" y="86"/>
                  </a:cubicBezTo>
                  <a:cubicBezTo>
                    <a:pt x="132" y="86"/>
                    <a:pt x="129" y="85"/>
                    <a:pt x="129" y="82"/>
                  </a:cubicBezTo>
                  <a:cubicBezTo>
                    <a:pt x="129" y="81"/>
                    <a:pt x="130" y="79"/>
                    <a:pt x="130" y="78"/>
                  </a:cubicBezTo>
                  <a:cubicBezTo>
                    <a:pt x="131" y="76"/>
                    <a:pt x="131" y="75"/>
                    <a:pt x="131" y="73"/>
                  </a:cubicBezTo>
                  <a:cubicBezTo>
                    <a:pt x="131" y="71"/>
                    <a:pt x="133" y="69"/>
                    <a:pt x="135" y="68"/>
                  </a:cubicBezTo>
                  <a:cubicBezTo>
                    <a:pt x="135" y="67"/>
                    <a:pt x="135" y="67"/>
                    <a:pt x="136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6" y="67"/>
                    <a:pt x="136" y="66"/>
                    <a:pt x="136" y="66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36" y="66"/>
                    <a:pt x="135" y="65"/>
                    <a:pt x="135" y="65"/>
                  </a:cubicBezTo>
                  <a:cubicBezTo>
                    <a:pt x="135" y="65"/>
                    <a:pt x="135" y="65"/>
                    <a:pt x="135" y="65"/>
                  </a:cubicBezTo>
                  <a:cubicBezTo>
                    <a:pt x="134" y="64"/>
                    <a:pt x="133" y="64"/>
                    <a:pt x="132" y="63"/>
                  </a:cubicBezTo>
                  <a:cubicBezTo>
                    <a:pt x="132" y="63"/>
                    <a:pt x="132" y="63"/>
                    <a:pt x="132" y="63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1" y="61"/>
                    <a:pt x="128" y="58"/>
                    <a:pt x="127" y="58"/>
                  </a:cubicBezTo>
                  <a:cubicBezTo>
                    <a:pt x="124" y="58"/>
                    <a:pt x="122" y="55"/>
                    <a:pt x="120" y="54"/>
                  </a:cubicBezTo>
                  <a:cubicBezTo>
                    <a:pt x="119" y="52"/>
                    <a:pt x="118" y="51"/>
                    <a:pt x="117" y="51"/>
                  </a:cubicBezTo>
                  <a:cubicBezTo>
                    <a:pt x="114" y="51"/>
                    <a:pt x="113" y="47"/>
                    <a:pt x="113" y="44"/>
                  </a:cubicBezTo>
                  <a:cubicBezTo>
                    <a:pt x="113" y="43"/>
                    <a:pt x="112" y="42"/>
                    <a:pt x="112" y="41"/>
                  </a:cubicBezTo>
                  <a:cubicBezTo>
                    <a:pt x="110" y="39"/>
                    <a:pt x="110" y="36"/>
                    <a:pt x="111" y="35"/>
                  </a:cubicBezTo>
                  <a:cubicBezTo>
                    <a:pt x="112" y="32"/>
                    <a:pt x="115" y="32"/>
                    <a:pt x="118" y="34"/>
                  </a:cubicBezTo>
                  <a:cubicBezTo>
                    <a:pt x="118" y="34"/>
                    <a:pt x="119" y="34"/>
                    <a:pt x="119" y="34"/>
                  </a:cubicBezTo>
                  <a:cubicBezTo>
                    <a:pt x="120" y="34"/>
                    <a:pt x="121" y="34"/>
                    <a:pt x="121" y="33"/>
                  </a:cubicBezTo>
                  <a:cubicBezTo>
                    <a:pt x="121" y="33"/>
                    <a:pt x="122" y="33"/>
                    <a:pt x="121" y="32"/>
                  </a:cubicBezTo>
                  <a:cubicBezTo>
                    <a:pt x="120" y="31"/>
                    <a:pt x="119" y="29"/>
                    <a:pt x="118" y="28"/>
                  </a:cubicBezTo>
                  <a:cubicBezTo>
                    <a:pt x="116" y="25"/>
                    <a:pt x="115" y="23"/>
                    <a:pt x="115" y="21"/>
                  </a:cubicBezTo>
                  <a:cubicBezTo>
                    <a:pt x="115" y="21"/>
                    <a:pt x="115" y="20"/>
                    <a:pt x="115" y="18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6"/>
                    <a:pt x="116" y="16"/>
                    <a:pt x="116" y="16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6" y="14"/>
                    <a:pt x="116" y="13"/>
                    <a:pt x="116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3"/>
                    <a:pt x="115" y="13"/>
                  </a:cubicBezTo>
                  <a:cubicBezTo>
                    <a:pt x="115" y="13"/>
                    <a:pt x="115" y="13"/>
                    <a:pt x="115" y="12"/>
                  </a:cubicBezTo>
                  <a:cubicBezTo>
                    <a:pt x="111" y="10"/>
                    <a:pt x="109" y="7"/>
                    <a:pt x="108" y="4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2"/>
                    <a:pt x="107" y="2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5" y="1"/>
                    <a:pt x="105" y="0"/>
                    <a:pt x="105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1"/>
                    <a:pt x="102" y="1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0" y="4"/>
                    <a:pt x="100" y="5"/>
                  </a:cubicBezTo>
                  <a:cubicBezTo>
                    <a:pt x="98" y="7"/>
                    <a:pt x="98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91" y="10"/>
                    <a:pt x="88" y="11"/>
                    <a:pt x="86" y="12"/>
                  </a:cubicBezTo>
                  <a:cubicBezTo>
                    <a:pt x="85" y="13"/>
                    <a:pt x="84" y="13"/>
                    <a:pt x="83" y="13"/>
                  </a:cubicBezTo>
                  <a:cubicBezTo>
                    <a:pt x="81" y="13"/>
                    <a:pt x="79" y="13"/>
                    <a:pt x="77" y="12"/>
                  </a:cubicBezTo>
                  <a:cubicBezTo>
                    <a:pt x="76" y="12"/>
                    <a:pt x="76" y="12"/>
                    <a:pt x="75" y="11"/>
                  </a:cubicBezTo>
                  <a:cubicBezTo>
                    <a:pt x="73" y="11"/>
                    <a:pt x="71" y="10"/>
                    <a:pt x="70" y="10"/>
                  </a:cubicBezTo>
                  <a:cubicBezTo>
                    <a:pt x="69" y="10"/>
                    <a:pt x="69" y="10"/>
                    <a:pt x="68" y="10"/>
                  </a:cubicBezTo>
                  <a:cubicBezTo>
                    <a:pt x="66" y="10"/>
                    <a:pt x="65" y="11"/>
                    <a:pt x="64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5" y="13"/>
                    <a:pt x="65" y="14"/>
                    <a:pt x="66" y="16"/>
                  </a:cubicBezTo>
                  <a:cubicBezTo>
                    <a:pt x="66" y="18"/>
                    <a:pt x="66" y="21"/>
                    <a:pt x="66" y="23"/>
                  </a:cubicBezTo>
                  <a:cubicBezTo>
                    <a:pt x="66" y="23"/>
                    <a:pt x="66" y="24"/>
                    <a:pt x="66" y="24"/>
                  </a:cubicBezTo>
                  <a:cubicBezTo>
                    <a:pt x="66" y="25"/>
                    <a:pt x="67" y="26"/>
                    <a:pt x="67" y="27"/>
                  </a:cubicBezTo>
                  <a:cubicBezTo>
                    <a:pt x="68" y="31"/>
                    <a:pt x="70" y="33"/>
                    <a:pt x="70" y="33"/>
                  </a:cubicBezTo>
                  <a:cubicBezTo>
                    <a:pt x="72" y="33"/>
                    <a:pt x="73" y="33"/>
                    <a:pt x="75" y="34"/>
                  </a:cubicBezTo>
                  <a:cubicBezTo>
                    <a:pt x="77" y="35"/>
                    <a:pt x="79" y="37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9"/>
                    <a:pt x="79" y="41"/>
                    <a:pt x="78" y="41"/>
                  </a:cubicBezTo>
                  <a:cubicBezTo>
                    <a:pt x="78" y="42"/>
                    <a:pt x="77" y="42"/>
                    <a:pt x="77" y="42"/>
                  </a:cubicBezTo>
                  <a:cubicBezTo>
                    <a:pt x="74" y="43"/>
                    <a:pt x="73" y="46"/>
                    <a:pt x="72" y="49"/>
                  </a:cubicBezTo>
                  <a:cubicBezTo>
                    <a:pt x="72" y="50"/>
                    <a:pt x="72" y="51"/>
                    <a:pt x="72" y="52"/>
                  </a:cubicBezTo>
                  <a:cubicBezTo>
                    <a:pt x="72" y="54"/>
                    <a:pt x="72" y="58"/>
                    <a:pt x="68" y="59"/>
                  </a:cubicBezTo>
                  <a:cubicBezTo>
                    <a:pt x="66" y="59"/>
                    <a:pt x="65" y="60"/>
                    <a:pt x="65" y="63"/>
                  </a:cubicBezTo>
                  <a:cubicBezTo>
                    <a:pt x="65" y="68"/>
                    <a:pt x="61" y="69"/>
                    <a:pt x="59" y="69"/>
                  </a:cubicBezTo>
                  <a:cubicBezTo>
                    <a:pt x="59" y="70"/>
                    <a:pt x="58" y="70"/>
                    <a:pt x="58" y="70"/>
                  </a:cubicBezTo>
                  <a:cubicBezTo>
                    <a:pt x="58" y="70"/>
                    <a:pt x="57" y="72"/>
                    <a:pt x="57" y="73"/>
                  </a:cubicBezTo>
                  <a:cubicBezTo>
                    <a:pt x="55" y="79"/>
                    <a:pt x="54" y="81"/>
                    <a:pt x="53" y="82"/>
                  </a:cubicBezTo>
                  <a:cubicBezTo>
                    <a:pt x="52" y="83"/>
                    <a:pt x="51" y="83"/>
                    <a:pt x="49" y="84"/>
                  </a:cubicBezTo>
                  <a:cubicBezTo>
                    <a:pt x="47" y="84"/>
                    <a:pt x="44" y="85"/>
                    <a:pt x="44" y="87"/>
                  </a:cubicBezTo>
                  <a:cubicBezTo>
                    <a:pt x="44" y="91"/>
                    <a:pt x="40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5" y="97"/>
                    <a:pt x="35" y="97"/>
                    <a:pt x="34" y="96"/>
                  </a:cubicBezTo>
                  <a:cubicBezTo>
                    <a:pt x="33" y="96"/>
                    <a:pt x="32" y="96"/>
                    <a:pt x="31" y="96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7"/>
                    <a:pt x="29" y="98"/>
                    <a:pt x="27" y="98"/>
                  </a:cubicBezTo>
                  <a:cubicBezTo>
                    <a:pt x="26" y="98"/>
                    <a:pt x="24" y="98"/>
                    <a:pt x="23" y="97"/>
                  </a:cubicBezTo>
                  <a:cubicBezTo>
                    <a:pt x="22" y="97"/>
                    <a:pt x="22" y="96"/>
                    <a:pt x="21" y="96"/>
                  </a:cubicBezTo>
                  <a:cubicBezTo>
                    <a:pt x="21" y="96"/>
                    <a:pt x="21" y="97"/>
                    <a:pt x="20" y="97"/>
                  </a:cubicBezTo>
                  <a:cubicBezTo>
                    <a:pt x="16" y="101"/>
                    <a:pt x="14" y="104"/>
                    <a:pt x="14" y="105"/>
                  </a:cubicBezTo>
                  <a:cubicBezTo>
                    <a:pt x="14" y="106"/>
                    <a:pt x="15" y="106"/>
                    <a:pt x="16" y="107"/>
                  </a:cubicBezTo>
                  <a:cubicBezTo>
                    <a:pt x="18" y="108"/>
                    <a:pt x="21" y="110"/>
                    <a:pt x="21" y="113"/>
                  </a:cubicBezTo>
                  <a:cubicBezTo>
                    <a:pt x="20" y="117"/>
                    <a:pt x="23" y="121"/>
                    <a:pt x="25" y="123"/>
                  </a:cubicBezTo>
                  <a:cubicBezTo>
                    <a:pt x="27" y="125"/>
                    <a:pt x="32" y="132"/>
                    <a:pt x="29" y="136"/>
                  </a:cubicBezTo>
                  <a:cubicBezTo>
                    <a:pt x="27" y="139"/>
                    <a:pt x="24" y="140"/>
                    <a:pt x="19" y="139"/>
                  </a:cubicBezTo>
                  <a:cubicBezTo>
                    <a:pt x="18" y="139"/>
                    <a:pt x="17" y="139"/>
                    <a:pt x="16" y="139"/>
                  </a:cubicBezTo>
                  <a:cubicBezTo>
                    <a:pt x="15" y="140"/>
                    <a:pt x="12" y="140"/>
                    <a:pt x="8" y="140"/>
                  </a:cubicBezTo>
                  <a:cubicBezTo>
                    <a:pt x="8" y="139"/>
                    <a:pt x="7" y="139"/>
                    <a:pt x="7" y="139"/>
                  </a:cubicBezTo>
                  <a:cubicBezTo>
                    <a:pt x="4" y="139"/>
                    <a:pt x="3" y="141"/>
                    <a:pt x="2" y="143"/>
                  </a:cubicBezTo>
                  <a:cubicBezTo>
                    <a:pt x="1" y="144"/>
                    <a:pt x="1" y="144"/>
                    <a:pt x="1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" y="146"/>
                    <a:pt x="2" y="147"/>
                    <a:pt x="2" y="148"/>
                  </a:cubicBezTo>
                  <a:cubicBezTo>
                    <a:pt x="4" y="150"/>
                    <a:pt x="6" y="152"/>
                    <a:pt x="9" y="153"/>
                  </a:cubicBezTo>
                  <a:cubicBezTo>
                    <a:pt x="11" y="154"/>
                    <a:pt x="14" y="153"/>
                    <a:pt x="16" y="153"/>
                  </a:cubicBezTo>
                  <a:cubicBezTo>
                    <a:pt x="17" y="152"/>
                    <a:pt x="18" y="152"/>
                    <a:pt x="19" y="152"/>
                  </a:cubicBezTo>
                  <a:cubicBezTo>
                    <a:pt x="21" y="152"/>
                    <a:pt x="22" y="153"/>
                    <a:pt x="22" y="156"/>
                  </a:cubicBezTo>
                  <a:cubicBezTo>
                    <a:pt x="22" y="161"/>
                    <a:pt x="15" y="161"/>
                    <a:pt x="9" y="162"/>
                  </a:cubicBezTo>
                  <a:cubicBezTo>
                    <a:pt x="9" y="162"/>
                    <a:pt x="8" y="162"/>
                    <a:pt x="7" y="162"/>
                  </a:cubicBezTo>
                  <a:cubicBezTo>
                    <a:pt x="11" y="167"/>
                    <a:pt x="23" y="180"/>
                    <a:pt x="28" y="179"/>
                  </a:cubicBezTo>
                  <a:cubicBezTo>
                    <a:pt x="34" y="178"/>
                    <a:pt x="38" y="172"/>
                    <a:pt x="39" y="170"/>
                  </a:cubicBezTo>
                  <a:cubicBezTo>
                    <a:pt x="38" y="169"/>
                    <a:pt x="37" y="168"/>
                    <a:pt x="38" y="166"/>
                  </a:cubicBezTo>
                  <a:cubicBezTo>
                    <a:pt x="38" y="164"/>
                    <a:pt x="41" y="161"/>
                    <a:pt x="43" y="161"/>
                  </a:cubicBezTo>
                  <a:cubicBezTo>
                    <a:pt x="44" y="161"/>
                    <a:pt x="44" y="161"/>
                    <a:pt x="45" y="161"/>
                  </a:cubicBezTo>
                  <a:cubicBezTo>
                    <a:pt x="47" y="162"/>
                    <a:pt x="47" y="165"/>
                    <a:pt x="47" y="168"/>
                  </a:cubicBezTo>
                  <a:cubicBezTo>
                    <a:pt x="47" y="170"/>
                    <a:pt x="47" y="173"/>
                    <a:pt x="48" y="173"/>
                  </a:cubicBezTo>
                  <a:cubicBezTo>
                    <a:pt x="52" y="176"/>
                    <a:pt x="50" y="181"/>
                    <a:pt x="49" y="186"/>
                  </a:cubicBezTo>
                  <a:cubicBezTo>
                    <a:pt x="48" y="188"/>
                    <a:pt x="49" y="193"/>
                    <a:pt x="50" y="198"/>
                  </a:cubicBezTo>
                  <a:cubicBezTo>
                    <a:pt x="50" y="200"/>
                    <a:pt x="51" y="202"/>
                    <a:pt x="51" y="204"/>
                  </a:cubicBezTo>
                  <a:cubicBezTo>
                    <a:pt x="51" y="206"/>
                    <a:pt x="52" y="209"/>
                    <a:pt x="53" y="212"/>
                  </a:cubicBezTo>
                  <a:cubicBezTo>
                    <a:pt x="54" y="216"/>
                    <a:pt x="55" y="220"/>
                    <a:pt x="56" y="224"/>
                  </a:cubicBezTo>
                  <a:cubicBezTo>
                    <a:pt x="57" y="232"/>
                    <a:pt x="62" y="245"/>
                    <a:pt x="66" y="254"/>
                  </a:cubicBezTo>
                  <a:cubicBezTo>
                    <a:pt x="69" y="258"/>
                    <a:pt x="71" y="265"/>
                    <a:pt x="73" y="270"/>
                  </a:cubicBezTo>
                  <a:cubicBezTo>
                    <a:pt x="74" y="276"/>
                    <a:pt x="76" y="281"/>
                    <a:pt x="77" y="283"/>
                  </a:cubicBezTo>
                  <a:cubicBezTo>
                    <a:pt x="80" y="286"/>
                    <a:pt x="88" y="299"/>
                    <a:pt x="88" y="307"/>
                  </a:cubicBezTo>
                  <a:cubicBezTo>
                    <a:pt x="88" y="314"/>
                    <a:pt x="96" y="324"/>
                    <a:pt x="98" y="326"/>
                  </a:cubicBezTo>
                  <a:cubicBezTo>
                    <a:pt x="99" y="326"/>
                    <a:pt x="99" y="326"/>
                    <a:pt x="99" y="326"/>
                  </a:cubicBezTo>
                  <a:cubicBezTo>
                    <a:pt x="101" y="326"/>
                    <a:pt x="105" y="323"/>
                    <a:pt x="106" y="320"/>
                  </a:cubicBezTo>
                  <a:cubicBezTo>
                    <a:pt x="107" y="317"/>
                    <a:pt x="110" y="315"/>
                    <a:pt x="112" y="313"/>
                  </a:cubicBezTo>
                  <a:cubicBezTo>
                    <a:pt x="114" y="312"/>
                    <a:pt x="116" y="311"/>
                    <a:pt x="116" y="310"/>
                  </a:cubicBezTo>
                  <a:cubicBezTo>
                    <a:pt x="117" y="307"/>
                    <a:pt x="117" y="301"/>
                    <a:pt x="122" y="300"/>
                  </a:cubicBezTo>
                  <a:cubicBezTo>
                    <a:pt x="123" y="300"/>
                    <a:pt x="124" y="299"/>
                    <a:pt x="124" y="294"/>
                  </a:cubicBezTo>
                  <a:cubicBezTo>
                    <a:pt x="124" y="290"/>
                    <a:pt x="124" y="283"/>
                    <a:pt x="127" y="279"/>
                  </a:cubicBezTo>
                  <a:cubicBezTo>
                    <a:pt x="130" y="275"/>
                    <a:pt x="130" y="266"/>
                    <a:pt x="129" y="262"/>
                  </a:cubicBezTo>
                  <a:cubicBezTo>
                    <a:pt x="127" y="258"/>
                    <a:pt x="128" y="251"/>
                    <a:pt x="130" y="247"/>
                  </a:cubicBezTo>
                  <a:cubicBezTo>
                    <a:pt x="130" y="245"/>
                    <a:pt x="130" y="244"/>
                    <a:pt x="131" y="243"/>
                  </a:cubicBezTo>
                  <a:cubicBezTo>
                    <a:pt x="131" y="240"/>
                    <a:pt x="132" y="236"/>
                    <a:pt x="135" y="236"/>
                  </a:cubicBezTo>
                  <a:cubicBezTo>
                    <a:pt x="138" y="236"/>
                    <a:pt x="142" y="233"/>
                    <a:pt x="145" y="229"/>
                  </a:cubicBezTo>
                  <a:cubicBezTo>
                    <a:pt x="148" y="226"/>
                    <a:pt x="153" y="222"/>
                    <a:pt x="158" y="219"/>
                  </a:cubicBezTo>
                  <a:cubicBezTo>
                    <a:pt x="160" y="217"/>
                    <a:pt x="162" y="216"/>
                    <a:pt x="163" y="215"/>
                  </a:cubicBezTo>
                  <a:cubicBezTo>
                    <a:pt x="167" y="212"/>
                    <a:pt x="177" y="202"/>
                    <a:pt x="180" y="197"/>
                  </a:cubicBezTo>
                  <a:cubicBezTo>
                    <a:pt x="183" y="194"/>
                    <a:pt x="187" y="192"/>
                    <a:pt x="191" y="190"/>
                  </a:cubicBezTo>
                  <a:cubicBezTo>
                    <a:pt x="193" y="188"/>
                    <a:pt x="196" y="187"/>
                    <a:pt x="198" y="185"/>
                  </a:cubicBezTo>
                  <a:cubicBezTo>
                    <a:pt x="200" y="183"/>
                    <a:pt x="200" y="181"/>
                    <a:pt x="200" y="179"/>
                  </a:cubicBezTo>
                  <a:cubicBezTo>
                    <a:pt x="200" y="177"/>
                    <a:pt x="201" y="176"/>
                    <a:pt x="201" y="175"/>
                  </a:cubicBezTo>
                  <a:cubicBezTo>
                    <a:pt x="202" y="167"/>
                    <a:pt x="223" y="166"/>
                    <a:pt x="223" y="166"/>
                  </a:cubicBezTo>
                  <a:cubicBezTo>
                    <a:pt x="223" y="166"/>
                    <a:pt x="223" y="166"/>
                    <a:pt x="224" y="166"/>
                  </a:cubicBezTo>
                  <a:cubicBezTo>
                    <a:pt x="224" y="166"/>
                    <a:pt x="224" y="166"/>
                    <a:pt x="224" y="165"/>
                  </a:cubicBezTo>
                  <a:cubicBezTo>
                    <a:pt x="224" y="165"/>
                    <a:pt x="224" y="165"/>
                    <a:pt x="224" y="164"/>
                  </a:cubicBezTo>
                  <a:cubicBezTo>
                    <a:pt x="223" y="164"/>
                    <a:pt x="223" y="163"/>
                    <a:pt x="223" y="163"/>
                  </a:cubicBezTo>
                  <a:cubicBezTo>
                    <a:pt x="223" y="162"/>
                    <a:pt x="223" y="162"/>
                    <a:pt x="223" y="161"/>
                  </a:cubicBezTo>
                  <a:cubicBezTo>
                    <a:pt x="223" y="161"/>
                    <a:pt x="223" y="160"/>
                    <a:pt x="223" y="160"/>
                  </a:cubicBezTo>
                  <a:cubicBezTo>
                    <a:pt x="223" y="160"/>
                    <a:pt x="223" y="159"/>
                    <a:pt x="223" y="159"/>
                  </a:cubicBezTo>
                  <a:cubicBezTo>
                    <a:pt x="223" y="158"/>
                    <a:pt x="223" y="158"/>
                    <a:pt x="222" y="157"/>
                  </a:cubicBezTo>
                  <a:cubicBezTo>
                    <a:pt x="222" y="157"/>
                    <a:pt x="222" y="156"/>
                    <a:pt x="222" y="156"/>
                  </a:cubicBezTo>
                  <a:cubicBezTo>
                    <a:pt x="222" y="156"/>
                    <a:pt x="222" y="155"/>
                    <a:pt x="222" y="155"/>
                  </a:cubicBezTo>
                  <a:cubicBezTo>
                    <a:pt x="222" y="154"/>
                    <a:pt x="222" y="154"/>
                    <a:pt x="222" y="154"/>
                  </a:cubicBezTo>
                  <a:cubicBezTo>
                    <a:pt x="222" y="153"/>
                    <a:pt x="221" y="153"/>
                    <a:pt x="221" y="152"/>
                  </a:cubicBezTo>
                  <a:cubicBezTo>
                    <a:pt x="221" y="152"/>
                    <a:pt x="221" y="152"/>
                    <a:pt x="221" y="151"/>
                  </a:cubicBezTo>
                  <a:cubicBezTo>
                    <a:pt x="221" y="151"/>
                    <a:pt x="221" y="150"/>
                    <a:pt x="221" y="150"/>
                  </a:cubicBezTo>
                  <a:cubicBezTo>
                    <a:pt x="221" y="150"/>
                    <a:pt x="221" y="150"/>
                    <a:pt x="220" y="150"/>
                  </a:cubicBezTo>
                  <a:cubicBezTo>
                    <a:pt x="220" y="149"/>
                    <a:pt x="220" y="148"/>
                    <a:pt x="220" y="148"/>
                  </a:cubicBezTo>
                  <a:cubicBezTo>
                    <a:pt x="218" y="143"/>
                    <a:pt x="216" y="134"/>
                    <a:pt x="217" y="130"/>
                  </a:cubicBezTo>
                  <a:cubicBezTo>
                    <a:pt x="218" y="127"/>
                    <a:pt x="220" y="127"/>
                    <a:pt x="221" y="126"/>
                  </a:cubicBezTo>
                  <a:cubicBezTo>
                    <a:pt x="223" y="126"/>
                    <a:pt x="223" y="126"/>
                    <a:pt x="223" y="125"/>
                  </a:cubicBezTo>
                  <a:cubicBezTo>
                    <a:pt x="223" y="125"/>
                    <a:pt x="221" y="124"/>
                    <a:pt x="220" y="124"/>
                  </a:cubicBezTo>
                  <a:cubicBezTo>
                    <a:pt x="218" y="123"/>
                    <a:pt x="216" y="121"/>
                    <a:pt x="215" y="119"/>
                  </a:cubicBezTo>
                  <a:cubicBezTo>
                    <a:pt x="215" y="118"/>
                    <a:pt x="215" y="116"/>
                    <a:pt x="216" y="115"/>
                  </a:cubicBezTo>
                  <a:cubicBezTo>
                    <a:pt x="217" y="113"/>
                    <a:pt x="219" y="112"/>
                    <a:pt x="221" y="112"/>
                  </a:cubicBezTo>
                  <a:cubicBezTo>
                    <a:pt x="222" y="112"/>
                    <a:pt x="223" y="112"/>
                    <a:pt x="224" y="113"/>
                  </a:cubicBezTo>
                  <a:cubicBezTo>
                    <a:pt x="225" y="114"/>
                    <a:pt x="226" y="114"/>
                    <a:pt x="227" y="114"/>
                  </a:cubicBezTo>
                  <a:cubicBezTo>
                    <a:pt x="233" y="114"/>
                    <a:pt x="237" y="117"/>
                    <a:pt x="237" y="122"/>
                  </a:cubicBezTo>
                  <a:cubicBezTo>
                    <a:pt x="237" y="123"/>
                    <a:pt x="239" y="125"/>
                    <a:pt x="240" y="126"/>
                  </a:cubicBezTo>
                  <a:cubicBezTo>
                    <a:pt x="242" y="125"/>
                    <a:pt x="249" y="125"/>
                    <a:pt x="253" y="125"/>
                  </a:cubicBezTo>
                  <a:cubicBezTo>
                    <a:pt x="257" y="125"/>
                    <a:pt x="263" y="125"/>
                    <a:pt x="263" y="130"/>
                  </a:cubicBezTo>
                  <a:cubicBezTo>
                    <a:pt x="263" y="133"/>
                    <a:pt x="258" y="143"/>
                    <a:pt x="252" y="143"/>
                  </a:cubicBezTo>
                  <a:cubicBezTo>
                    <a:pt x="252" y="143"/>
                    <a:pt x="251" y="144"/>
                    <a:pt x="251" y="146"/>
                  </a:cubicBezTo>
                  <a:cubicBezTo>
                    <a:pt x="251" y="149"/>
                    <a:pt x="251" y="151"/>
                    <a:pt x="252" y="151"/>
                  </a:cubicBezTo>
                  <a:cubicBezTo>
                    <a:pt x="252" y="151"/>
                    <a:pt x="254" y="149"/>
                    <a:pt x="255" y="148"/>
                  </a:cubicBezTo>
                  <a:cubicBezTo>
                    <a:pt x="255" y="147"/>
                    <a:pt x="255" y="147"/>
                    <a:pt x="255" y="147"/>
                  </a:cubicBezTo>
                  <a:cubicBezTo>
                    <a:pt x="256" y="145"/>
                    <a:pt x="258" y="142"/>
                    <a:pt x="260" y="142"/>
                  </a:cubicBezTo>
                  <a:cubicBezTo>
                    <a:pt x="262" y="142"/>
                    <a:pt x="263" y="146"/>
                    <a:pt x="265" y="157"/>
                  </a:cubicBezTo>
                  <a:cubicBezTo>
                    <a:pt x="265" y="158"/>
                    <a:pt x="265" y="160"/>
                    <a:pt x="265" y="162"/>
                  </a:cubicBezTo>
                  <a:cubicBezTo>
                    <a:pt x="265" y="162"/>
                    <a:pt x="265" y="162"/>
                    <a:pt x="265" y="162"/>
                  </a:cubicBezTo>
                  <a:cubicBezTo>
                    <a:pt x="265" y="162"/>
                    <a:pt x="265" y="162"/>
                    <a:pt x="265" y="1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5" name="Freeform 1121">
              <a:extLst>
                <a:ext uri="{FF2B5EF4-FFF2-40B4-BE49-F238E27FC236}">
                  <a16:creationId xmlns:a16="http://schemas.microsoft.com/office/drawing/2014/main" id="{7602A9F9-C809-40C0-A08F-372A01CF9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1823"/>
              <a:ext cx="112" cy="46"/>
            </a:xfrm>
            <a:custGeom>
              <a:avLst/>
              <a:gdLst>
                <a:gd name="T0" fmla="*/ 117 w 118"/>
                <a:gd name="T1" fmla="*/ 12 h 48"/>
                <a:gd name="T2" fmla="*/ 116 w 118"/>
                <a:gd name="T3" fmla="*/ 12 h 48"/>
                <a:gd name="T4" fmla="*/ 109 w 118"/>
                <a:gd name="T5" fmla="*/ 9 h 48"/>
                <a:gd name="T6" fmla="*/ 105 w 118"/>
                <a:gd name="T7" fmla="*/ 7 h 48"/>
                <a:gd name="T8" fmla="*/ 77 w 118"/>
                <a:gd name="T9" fmla="*/ 4 h 48"/>
                <a:gd name="T10" fmla="*/ 56 w 118"/>
                <a:gd name="T11" fmla="*/ 1 h 48"/>
                <a:gd name="T12" fmla="*/ 53 w 118"/>
                <a:gd name="T13" fmla="*/ 0 h 48"/>
                <a:gd name="T14" fmla="*/ 41 w 118"/>
                <a:gd name="T15" fmla="*/ 9 h 48"/>
                <a:gd name="T16" fmla="*/ 25 w 118"/>
                <a:gd name="T17" fmla="*/ 5 h 48"/>
                <a:gd name="T18" fmla="*/ 13 w 118"/>
                <a:gd name="T19" fmla="*/ 15 h 48"/>
                <a:gd name="T20" fmla="*/ 12 w 118"/>
                <a:gd name="T21" fmla="*/ 16 h 48"/>
                <a:gd name="T22" fmla="*/ 11 w 118"/>
                <a:gd name="T23" fmla="*/ 18 h 48"/>
                <a:gd name="T24" fmla="*/ 14 w 118"/>
                <a:gd name="T25" fmla="*/ 22 h 48"/>
                <a:gd name="T26" fmla="*/ 20 w 118"/>
                <a:gd name="T27" fmla="*/ 22 h 48"/>
                <a:gd name="T28" fmla="*/ 39 w 118"/>
                <a:gd name="T29" fmla="*/ 28 h 48"/>
                <a:gd name="T30" fmla="*/ 38 w 118"/>
                <a:gd name="T31" fmla="*/ 35 h 48"/>
                <a:gd name="T32" fmla="*/ 29 w 118"/>
                <a:gd name="T33" fmla="*/ 39 h 48"/>
                <a:gd name="T34" fmla="*/ 23 w 118"/>
                <a:gd name="T35" fmla="*/ 39 h 48"/>
                <a:gd name="T36" fmla="*/ 22 w 118"/>
                <a:gd name="T37" fmla="*/ 40 h 48"/>
                <a:gd name="T38" fmla="*/ 20 w 118"/>
                <a:gd name="T39" fmla="*/ 40 h 48"/>
                <a:gd name="T40" fmla="*/ 17 w 118"/>
                <a:gd name="T41" fmla="*/ 41 h 48"/>
                <a:gd name="T42" fmla="*/ 10 w 118"/>
                <a:gd name="T43" fmla="*/ 41 h 48"/>
                <a:gd name="T44" fmla="*/ 9 w 118"/>
                <a:gd name="T45" fmla="*/ 41 h 48"/>
                <a:gd name="T46" fmla="*/ 5 w 118"/>
                <a:gd name="T47" fmla="*/ 42 h 48"/>
                <a:gd name="T48" fmla="*/ 5 w 118"/>
                <a:gd name="T49" fmla="*/ 41 h 48"/>
                <a:gd name="T50" fmla="*/ 5 w 118"/>
                <a:gd name="T51" fmla="*/ 41 h 48"/>
                <a:gd name="T52" fmla="*/ 3 w 118"/>
                <a:gd name="T53" fmla="*/ 45 h 48"/>
                <a:gd name="T54" fmla="*/ 14 w 118"/>
                <a:gd name="T55" fmla="*/ 46 h 48"/>
                <a:gd name="T56" fmla="*/ 18 w 118"/>
                <a:gd name="T57" fmla="*/ 46 h 48"/>
                <a:gd name="T58" fmla="*/ 28 w 118"/>
                <a:gd name="T59" fmla="*/ 48 h 48"/>
                <a:gd name="T60" fmla="*/ 31 w 118"/>
                <a:gd name="T61" fmla="*/ 47 h 48"/>
                <a:gd name="T62" fmla="*/ 34 w 118"/>
                <a:gd name="T63" fmla="*/ 48 h 48"/>
                <a:gd name="T64" fmla="*/ 37 w 118"/>
                <a:gd name="T65" fmla="*/ 48 h 48"/>
                <a:gd name="T66" fmla="*/ 39 w 118"/>
                <a:gd name="T67" fmla="*/ 48 h 48"/>
                <a:gd name="T68" fmla="*/ 40 w 118"/>
                <a:gd name="T69" fmla="*/ 48 h 48"/>
                <a:gd name="T70" fmla="*/ 42 w 118"/>
                <a:gd name="T71" fmla="*/ 47 h 48"/>
                <a:gd name="T72" fmla="*/ 44 w 118"/>
                <a:gd name="T73" fmla="*/ 47 h 48"/>
                <a:gd name="T74" fmla="*/ 46 w 118"/>
                <a:gd name="T75" fmla="*/ 47 h 48"/>
                <a:gd name="T76" fmla="*/ 47 w 118"/>
                <a:gd name="T77" fmla="*/ 47 h 48"/>
                <a:gd name="T78" fmla="*/ 47 w 118"/>
                <a:gd name="T79" fmla="*/ 45 h 48"/>
                <a:gd name="T80" fmla="*/ 47 w 118"/>
                <a:gd name="T81" fmla="*/ 44 h 48"/>
                <a:gd name="T82" fmla="*/ 47 w 118"/>
                <a:gd name="T83" fmla="*/ 43 h 48"/>
                <a:gd name="T84" fmla="*/ 54 w 118"/>
                <a:gd name="T85" fmla="*/ 38 h 48"/>
                <a:gd name="T86" fmla="*/ 61 w 118"/>
                <a:gd name="T87" fmla="*/ 34 h 48"/>
                <a:gd name="T88" fmla="*/ 68 w 118"/>
                <a:gd name="T89" fmla="*/ 32 h 48"/>
                <a:gd name="T90" fmla="*/ 73 w 118"/>
                <a:gd name="T91" fmla="*/ 35 h 48"/>
                <a:gd name="T92" fmla="*/ 76 w 118"/>
                <a:gd name="T93" fmla="*/ 33 h 48"/>
                <a:gd name="T94" fmla="*/ 90 w 118"/>
                <a:gd name="T95" fmla="*/ 27 h 48"/>
                <a:gd name="T96" fmla="*/ 99 w 118"/>
                <a:gd name="T97" fmla="*/ 23 h 48"/>
                <a:gd name="T98" fmla="*/ 108 w 118"/>
                <a:gd name="T99" fmla="*/ 17 h 48"/>
                <a:gd name="T100" fmla="*/ 110 w 118"/>
                <a:gd name="T101" fmla="*/ 16 h 48"/>
                <a:gd name="T102" fmla="*/ 111 w 118"/>
                <a:gd name="T103" fmla="*/ 15 h 48"/>
                <a:gd name="T104" fmla="*/ 113 w 118"/>
                <a:gd name="T105" fmla="*/ 14 h 48"/>
                <a:gd name="T106" fmla="*/ 114 w 118"/>
                <a:gd name="T107" fmla="*/ 14 h 48"/>
                <a:gd name="T108" fmla="*/ 118 w 118"/>
                <a:gd name="T10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" h="48">
                  <a:moveTo>
                    <a:pt x="118" y="12"/>
                  </a:move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6" y="12"/>
                    <a:pt x="116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3" y="12"/>
                    <a:pt x="111" y="11"/>
                    <a:pt x="109" y="9"/>
                  </a:cubicBezTo>
                  <a:cubicBezTo>
                    <a:pt x="107" y="7"/>
                    <a:pt x="106" y="7"/>
                    <a:pt x="106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3" y="7"/>
                    <a:pt x="101" y="7"/>
                    <a:pt x="100" y="7"/>
                  </a:cubicBezTo>
                  <a:cubicBezTo>
                    <a:pt x="96" y="6"/>
                    <a:pt x="85" y="4"/>
                    <a:pt x="77" y="4"/>
                  </a:cubicBezTo>
                  <a:cubicBezTo>
                    <a:pt x="73" y="4"/>
                    <a:pt x="72" y="5"/>
                    <a:pt x="72" y="5"/>
                  </a:cubicBezTo>
                  <a:cubicBezTo>
                    <a:pt x="68" y="6"/>
                    <a:pt x="60" y="3"/>
                    <a:pt x="56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0" y="0"/>
                    <a:pt x="47" y="2"/>
                    <a:pt x="46" y="3"/>
                  </a:cubicBezTo>
                  <a:cubicBezTo>
                    <a:pt x="46" y="7"/>
                    <a:pt x="44" y="9"/>
                    <a:pt x="41" y="9"/>
                  </a:cubicBezTo>
                  <a:cubicBezTo>
                    <a:pt x="39" y="9"/>
                    <a:pt x="37" y="8"/>
                    <a:pt x="34" y="7"/>
                  </a:cubicBezTo>
                  <a:cubicBezTo>
                    <a:pt x="31" y="5"/>
                    <a:pt x="28" y="5"/>
                    <a:pt x="25" y="5"/>
                  </a:cubicBezTo>
                  <a:cubicBezTo>
                    <a:pt x="22" y="5"/>
                    <a:pt x="21" y="5"/>
                    <a:pt x="21" y="6"/>
                  </a:cubicBezTo>
                  <a:cubicBezTo>
                    <a:pt x="21" y="10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7"/>
                    <a:pt x="11" y="18"/>
                  </a:cubicBezTo>
                  <a:cubicBezTo>
                    <a:pt x="12" y="19"/>
                    <a:pt x="13" y="20"/>
                    <a:pt x="14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6" y="23"/>
                    <a:pt x="17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0" y="21"/>
                    <a:pt x="21" y="20"/>
                    <a:pt x="23" y="20"/>
                  </a:cubicBezTo>
                  <a:cubicBezTo>
                    <a:pt x="27" y="20"/>
                    <a:pt x="34" y="25"/>
                    <a:pt x="39" y="28"/>
                  </a:cubicBezTo>
                  <a:cubicBezTo>
                    <a:pt x="40" y="29"/>
                    <a:pt x="41" y="31"/>
                    <a:pt x="41" y="32"/>
                  </a:cubicBezTo>
                  <a:cubicBezTo>
                    <a:pt x="41" y="34"/>
                    <a:pt x="39" y="34"/>
                    <a:pt x="38" y="35"/>
                  </a:cubicBezTo>
                  <a:cubicBezTo>
                    <a:pt x="36" y="35"/>
                    <a:pt x="35" y="35"/>
                    <a:pt x="34" y="36"/>
                  </a:cubicBezTo>
                  <a:cubicBezTo>
                    <a:pt x="34" y="38"/>
                    <a:pt x="32" y="39"/>
                    <a:pt x="29" y="39"/>
                  </a:cubicBezTo>
                  <a:cubicBezTo>
                    <a:pt x="28" y="39"/>
                    <a:pt x="26" y="39"/>
                    <a:pt x="25" y="39"/>
                  </a:cubicBezTo>
                  <a:cubicBezTo>
                    <a:pt x="24" y="39"/>
                    <a:pt x="24" y="39"/>
                    <a:pt x="23" y="39"/>
                  </a:cubicBezTo>
                  <a:cubicBezTo>
                    <a:pt x="23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1" y="40"/>
                    <a:pt x="21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9" y="40"/>
                    <a:pt x="18" y="41"/>
                  </a:cubicBezTo>
                  <a:cubicBezTo>
                    <a:pt x="18" y="41"/>
                    <a:pt x="18" y="41"/>
                    <a:pt x="17" y="41"/>
                  </a:cubicBezTo>
                  <a:cubicBezTo>
                    <a:pt x="17" y="41"/>
                    <a:pt x="17" y="41"/>
                    <a:pt x="16" y="41"/>
                  </a:cubicBezTo>
                  <a:cubicBezTo>
                    <a:pt x="14" y="41"/>
                    <a:pt x="11" y="41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3" y="41"/>
                    <a:pt x="1" y="43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5" y="45"/>
                    <a:pt x="6" y="44"/>
                    <a:pt x="8" y="44"/>
                  </a:cubicBezTo>
                  <a:cubicBezTo>
                    <a:pt x="11" y="44"/>
                    <a:pt x="13" y="45"/>
                    <a:pt x="14" y="46"/>
                  </a:cubicBezTo>
                  <a:cubicBezTo>
                    <a:pt x="15" y="46"/>
                    <a:pt x="16" y="46"/>
                    <a:pt x="16" y="46"/>
                  </a:cubicBezTo>
                  <a:cubicBezTo>
                    <a:pt x="17" y="46"/>
                    <a:pt x="18" y="46"/>
                    <a:pt x="18" y="46"/>
                  </a:cubicBezTo>
                  <a:cubicBezTo>
                    <a:pt x="21" y="45"/>
                    <a:pt x="24" y="45"/>
                    <a:pt x="25" y="47"/>
                  </a:cubicBezTo>
                  <a:cubicBezTo>
                    <a:pt x="25" y="47"/>
                    <a:pt x="26" y="48"/>
                    <a:pt x="28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0" y="47"/>
                    <a:pt x="30" y="47"/>
                    <a:pt x="31" y="47"/>
                  </a:cubicBezTo>
                  <a:cubicBezTo>
                    <a:pt x="32" y="47"/>
                    <a:pt x="33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8"/>
                    <a:pt x="36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8" y="48"/>
                    <a:pt x="38" y="48"/>
                    <a:pt x="39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5" y="47"/>
                    <a:pt x="46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7"/>
                    <a:pt x="47" y="47"/>
                    <a:pt x="47" y="47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3"/>
                    <a:pt x="47" y="43"/>
                  </a:cubicBezTo>
                  <a:cubicBezTo>
                    <a:pt x="47" y="39"/>
                    <a:pt x="51" y="39"/>
                    <a:pt x="52" y="39"/>
                  </a:cubicBezTo>
                  <a:cubicBezTo>
                    <a:pt x="53" y="38"/>
                    <a:pt x="53" y="38"/>
                    <a:pt x="54" y="38"/>
                  </a:cubicBezTo>
                  <a:cubicBezTo>
                    <a:pt x="55" y="38"/>
                    <a:pt x="55" y="37"/>
                    <a:pt x="56" y="37"/>
                  </a:cubicBezTo>
                  <a:cubicBezTo>
                    <a:pt x="57" y="35"/>
                    <a:pt x="59" y="34"/>
                    <a:pt x="61" y="34"/>
                  </a:cubicBezTo>
                  <a:cubicBezTo>
                    <a:pt x="61" y="34"/>
                    <a:pt x="62" y="34"/>
                    <a:pt x="63" y="33"/>
                  </a:cubicBezTo>
                  <a:cubicBezTo>
                    <a:pt x="64" y="32"/>
                    <a:pt x="66" y="31"/>
                    <a:pt x="68" y="32"/>
                  </a:cubicBezTo>
                  <a:cubicBezTo>
                    <a:pt x="69" y="32"/>
                    <a:pt x="70" y="33"/>
                    <a:pt x="71" y="34"/>
                  </a:cubicBezTo>
                  <a:cubicBezTo>
                    <a:pt x="71" y="34"/>
                    <a:pt x="72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4"/>
                    <a:pt x="75" y="33"/>
                    <a:pt x="76" y="33"/>
                  </a:cubicBezTo>
                  <a:cubicBezTo>
                    <a:pt x="77" y="33"/>
                    <a:pt x="78" y="33"/>
                    <a:pt x="80" y="30"/>
                  </a:cubicBezTo>
                  <a:cubicBezTo>
                    <a:pt x="83" y="27"/>
                    <a:pt x="86" y="26"/>
                    <a:pt x="90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6" y="27"/>
                    <a:pt x="97" y="25"/>
                    <a:pt x="99" y="23"/>
                  </a:cubicBezTo>
                  <a:cubicBezTo>
                    <a:pt x="100" y="20"/>
                    <a:pt x="102" y="19"/>
                    <a:pt x="105" y="19"/>
                  </a:cubicBezTo>
                  <a:cubicBezTo>
                    <a:pt x="106" y="18"/>
                    <a:pt x="107" y="18"/>
                    <a:pt x="108" y="17"/>
                  </a:cubicBezTo>
                  <a:cubicBezTo>
                    <a:pt x="108" y="17"/>
                    <a:pt x="109" y="17"/>
                    <a:pt x="109" y="16"/>
                  </a:cubicBezTo>
                  <a:cubicBezTo>
                    <a:pt x="109" y="16"/>
                    <a:pt x="110" y="16"/>
                    <a:pt x="110" y="16"/>
                  </a:cubicBezTo>
                  <a:cubicBezTo>
                    <a:pt x="110" y="16"/>
                    <a:pt x="110" y="16"/>
                    <a:pt x="110" y="16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5"/>
                    <a:pt x="112" y="15"/>
                    <a:pt x="112" y="15"/>
                  </a:cubicBezTo>
                  <a:cubicBezTo>
                    <a:pt x="112" y="15"/>
                    <a:pt x="112" y="14"/>
                    <a:pt x="113" y="14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6" y="13"/>
                    <a:pt x="117" y="12"/>
                    <a:pt x="118" y="12"/>
                  </a:cubicBezTo>
                  <a:cubicBezTo>
                    <a:pt x="118" y="12"/>
                    <a:pt x="118" y="12"/>
                    <a:pt x="118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6" name="Freeform 1122">
              <a:extLst>
                <a:ext uri="{FF2B5EF4-FFF2-40B4-BE49-F238E27FC236}">
                  <a16:creationId xmlns:a16="http://schemas.microsoft.com/office/drawing/2014/main" id="{2C4F6328-8B2B-4B18-9D31-736CD7455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" y="1917"/>
              <a:ext cx="21" cy="19"/>
            </a:xfrm>
            <a:custGeom>
              <a:avLst/>
              <a:gdLst>
                <a:gd name="T0" fmla="*/ 1 w 22"/>
                <a:gd name="T1" fmla="*/ 6 h 20"/>
                <a:gd name="T2" fmla="*/ 1 w 22"/>
                <a:gd name="T3" fmla="*/ 6 h 20"/>
                <a:gd name="T4" fmla="*/ 1 w 22"/>
                <a:gd name="T5" fmla="*/ 8 h 20"/>
                <a:gd name="T6" fmla="*/ 1 w 22"/>
                <a:gd name="T7" fmla="*/ 8 h 20"/>
                <a:gd name="T8" fmla="*/ 5 w 22"/>
                <a:gd name="T9" fmla="*/ 13 h 20"/>
                <a:gd name="T10" fmla="*/ 7 w 22"/>
                <a:gd name="T11" fmla="*/ 14 h 20"/>
                <a:gd name="T12" fmla="*/ 8 w 22"/>
                <a:gd name="T13" fmla="*/ 15 h 20"/>
                <a:gd name="T14" fmla="*/ 9 w 22"/>
                <a:gd name="T15" fmla="*/ 15 h 20"/>
                <a:gd name="T16" fmla="*/ 9 w 22"/>
                <a:gd name="T17" fmla="*/ 17 h 20"/>
                <a:gd name="T18" fmla="*/ 9 w 22"/>
                <a:gd name="T19" fmla="*/ 17 h 20"/>
                <a:gd name="T20" fmla="*/ 10 w 22"/>
                <a:gd name="T21" fmla="*/ 18 h 20"/>
                <a:gd name="T22" fmla="*/ 10 w 22"/>
                <a:gd name="T23" fmla="*/ 19 h 20"/>
                <a:gd name="T24" fmla="*/ 10 w 22"/>
                <a:gd name="T25" fmla="*/ 20 h 20"/>
                <a:gd name="T26" fmla="*/ 10 w 22"/>
                <a:gd name="T27" fmla="*/ 20 h 20"/>
                <a:gd name="T28" fmla="*/ 10 w 22"/>
                <a:gd name="T29" fmla="*/ 20 h 20"/>
                <a:gd name="T30" fmla="*/ 11 w 22"/>
                <a:gd name="T31" fmla="*/ 20 h 20"/>
                <a:gd name="T32" fmla="*/ 11 w 22"/>
                <a:gd name="T33" fmla="*/ 20 h 20"/>
                <a:gd name="T34" fmla="*/ 12 w 22"/>
                <a:gd name="T35" fmla="*/ 20 h 20"/>
                <a:gd name="T36" fmla="*/ 22 w 22"/>
                <a:gd name="T37" fmla="*/ 8 h 20"/>
                <a:gd name="T38" fmla="*/ 10 w 22"/>
                <a:gd name="T39" fmla="*/ 0 h 20"/>
                <a:gd name="T40" fmla="*/ 10 w 22"/>
                <a:gd name="T41" fmla="*/ 0 h 20"/>
                <a:gd name="T42" fmla="*/ 9 w 22"/>
                <a:gd name="T43" fmla="*/ 0 h 20"/>
                <a:gd name="T44" fmla="*/ 8 w 22"/>
                <a:gd name="T45" fmla="*/ 0 h 20"/>
                <a:gd name="T46" fmla="*/ 7 w 22"/>
                <a:gd name="T47" fmla="*/ 0 h 20"/>
                <a:gd name="T48" fmla="*/ 7 w 22"/>
                <a:gd name="T49" fmla="*/ 0 h 20"/>
                <a:gd name="T50" fmla="*/ 6 w 22"/>
                <a:gd name="T51" fmla="*/ 1 h 20"/>
                <a:gd name="T52" fmla="*/ 5 w 22"/>
                <a:gd name="T53" fmla="*/ 1 h 20"/>
                <a:gd name="T54" fmla="*/ 4 w 22"/>
                <a:gd name="T55" fmla="*/ 2 h 20"/>
                <a:gd name="T56" fmla="*/ 3 w 22"/>
                <a:gd name="T57" fmla="*/ 2 h 20"/>
                <a:gd name="T58" fmla="*/ 3 w 22"/>
                <a:gd name="T59" fmla="*/ 2 h 20"/>
                <a:gd name="T60" fmla="*/ 2 w 22"/>
                <a:gd name="T61" fmla="*/ 3 h 20"/>
                <a:gd name="T62" fmla="*/ 1 w 22"/>
                <a:gd name="T63" fmla="*/ 3 h 20"/>
                <a:gd name="T64" fmla="*/ 1 w 22"/>
                <a:gd name="T65" fmla="*/ 4 h 20"/>
                <a:gd name="T66" fmla="*/ 0 w 22"/>
                <a:gd name="T67" fmla="*/ 4 h 20"/>
                <a:gd name="T68" fmla="*/ 0 w 22"/>
                <a:gd name="T69" fmla="*/ 5 h 20"/>
                <a:gd name="T70" fmla="*/ 0 w 22"/>
                <a:gd name="T71" fmla="*/ 5 h 20"/>
                <a:gd name="T72" fmla="*/ 0 w 22"/>
                <a:gd name="T73" fmla="*/ 5 h 20"/>
                <a:gd name="T74" fmla="*/ 1 w 22"/>
                <a:gd name="T7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" h="2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3" y="11"/>
                    <a:pt x="5" y="13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7"/>
                    <a:pt x="10" y="18"/>
                    <a:pt x="10" y="18"/>
                  </a:cubicBezTo>
                  <a:cubicBezTo>
                    <a:pt x="10" y="18"/>
                    <a:pt x="10" y="18"/>
                    <a:pt x="10" y="19"/>
                  </a:cubicBezTo>
                  <a:cubicBezTo>
                    <a:pt x="10" y="19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2" y="20"/>
                    <a:pt x="12" y="20"/>
                  </a:cubicBezTo>
                  <a:cubicBezTo>
                    <a:pt x="14" y="19"/>
                    <a:pt x="21" y="11"/>
                    <a:pt x="22" y="8"/>
                  </a:cubicBezTo>
                  <a:cubicBezTo>
                    <a:pt x="21" y="6"/>
                    <a:pt x="1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7" name="Freeform 1123">
              <a:extLst>
                <a:ext uri="{FF2B5EF4-FFF2-40B4-BE49-F238E27FC236}">
                  <a16:creationId xmlns:a16="http://schemas.microsoft.com/office/drawing/2014/main" id="{DE53AA9E-286F-43D5-9B7A-C9F0BF650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" y="1827"/>
              <a:ext cx="66" cy="65"/>
            </a:xfrm>
            <a:custGeom>
              <a:avLst/>
              <a:gdLst>
                <a:gd name="T0" fmla="*/ 11 w 69"/>
                <a:gd name="T1" fmla="*/ 46 h 68"/>
                <a:gd name="T2" fmla="*/ 7 w 69"/>
                <a:gd name="T3" fmla="*/ 58 h 68"/>
                <a:gd name="T4" fmla="*/ 4 w 69"/>
                <a:gd name="T5" fmla="*/ 60 h 68"/>
                <a:gd name="T6" fmla="*/ 4 w 69"/>
                <a:gd name="T7" fmla="*/ 61 h 68"/>
                <a:gd name="T8" fmla="*/ 5 w 69"/>
                <a:gd name="T9" fmla="*/ 62 h 68"/>
                <a:gd name="T10" fmla="*/ 7 w 69"/>
                <a:gd name="T11" fmla="*/ 66 h 68"/>
                <a:gd name="T12" fmla="*/ 9 w 69"/>
                <a:gd name="T13" fmla="*/ 68 h 68"/>
                <a:gd name="T14" fmla="*/ 9 w 69"/>
                <a:gd name="T15" fmla="*/ 68 h 68"/>
                <a:gd name="T16" fmla="*/ 14 w 69"/>
                <a:gd name="T17" fmla="*/ 65 h 68"/>
                <a:gd name="T18" fmla="*/ 16 w 69"/>
                <a:gd name="T19" fmla="*/ 65 h 68"/>
                <a:gd name="T20" fmla="*/ 22 w 69"/>
                <a:gd name="T21" fmla="*/ 66 h 68"/>
                <a:gd name="T22" fmla="*/ 22 w 69"/>
                <a:gd name="T23" fmla="*/ 66 h 68"/>
                <a:gd name="T24" fmla="*/ 25 w 69"/>
                <a:gd name="T25" fmla="*/ 64 h 68"/>
                <a:gd name="T26" fmla="*/ 27 w 69"/>
                <a:gd name="T27" fmla="*/ 62 h 68"/>
                <a:gd name="T28" fmla="*/ 39 w 69"/>
                <a:gd name="T29" fmla="*/ 59 h 68"/>
                <a:gd name="T30" fmla="*/ 40 w 69"/>
                <a:gd name="T31" fmla="*/ 59 h 68"/>
                <a:gd name="T32" fmla="*/ 41 w 69"/>
                <a:gd name="T33" fmla="*/ 59 h 68"/>
                <a:gd name="T34" fmla="*/ 41 w 69"/>
                <a:gd name="T35" fmla="*/ 59 h 68"/>
                <a:gd name="T36" fmla="*/ 42 w 69"/>
                <a:gd name="T37" fmla="*/ 59 h 68"/>
                <a:gd name="T38" fmla="*/ 34 w 69"/>
                <a:gd name="T39" fmla="*/ 51 h 68"/>
                <a:gd name="T40" fmla="*/ 31 w 69"/>
                <a:gd name="T41" fmla="*/ 45 h 68"/>
                <a:gd name="T42" fmla="*/ 37 w 69"/>
                <a:gd name="T43" fmla="*/ 38 h 68"/>
                <a:gd name="T44" fmla="*/ 51 w 69"/>
                <a:gd name="T45" fmla="*/ 29 h 68"/>
                <a:gd name="T46" fmla="*/ 57 w 69"/>
                <a:gd name="T47" fmla="*/ 26 h 68"/>
                <a:gd name="T48" fmla="*/ 58 w 69"/>
                <a:gd name="T49" fmla="*/ 21 h 68"/>
                <a:gd name="T50" fmla="*/ 60 w 69"/>
                <a:gd name="T51" fmla="*/ 13 h 68"/>
                <a:gd name="T52" fmla="*/ 69 w 69"/>
                <a:gd name="T53" fmla="*/ 4 h 68"/>
                <a:gd name="T54" fmla="*/ 69 w 69"/>
                <a:gd name="T55" fmla="*/ 3 h 68"/>
                <a:gd name="T56" fmla="*/ 64 w 69"/>
                <a:gd name="T57" fmla="*/ 1 h 68"/>
                <a:gd name="T58" fmla="*/ 62 w 69"/>
                <a:gd name="T59" fmla="*/ 0 h 68"/>
                <a:gd name="T60" fmla="*/ 60 w 69"/>
                <a:gd name="T61" fmla="*/ 3 h 68"/>
                <a:gd name="T62" fmla="*/ 55 w 69"/>
                <a:gd name="T63" fmla="*/ 8 h 68"/>
                <a:gd name="T64" fmla="*/ 53 w 69"/>
                <a:gd name="T65" fmla="*/ 10 h 68"/>
                <a:gd name="T66" fmla="*/ 47 w 69"/>
                <a:gd name="T67" fmla="*/ 14 h 68"/>
                <a:gd name="T68" fmla="*/ 47 w 69"/>
                <a:gd name="T69" fmla="*/ 14 h 68"/>
                <a:gd name="T70" fmla="*/ 44 w 69"/>
                <a:gd name="T71" fmla="*/ 15 h 68"/>
                <a:gd name="T72" fmla="*/ 44 w 69"/>
                <a:gd name="T73" fmla="*/ 16 h 68"/>
                <a:gd name="T74" fmla="*/ 45 w 69"/>
                <a:gd name="T75" fmla="*/ 19 h 68"/>
                <a:gd name="T76" fmla="*/ 41 w 69"/>
                <a:gd name="T77" fmla="*/ 21 h 68"/>
                <a:gd name="T78" fmla="*/ 38 w 69"/>
                <a:gd name="T79" fmla="*/ 21 h 68"/>
                <a:gd name="T80" fmla="*/ 35 w 69"/>
                <a:gd name="T81" fmla="*/ 21 h 68"/>
                <a:gd name="T82" fmla="*/ 30 w 69"/>
                <a:gd name="T83" fmla="*/ 19 h 68"/>
                <a:gd name="T84" fmla="*/ 28 w 69"/>
                <a:gd name="T85" fmla="*/ 18 h 68"/>
                <a:gd name="T86" fmla="*/ 24 w 69"/>
                <a:gd name="T87" fmla="*/ 22 h 68"/>
                <a:gd name="T88" fmla="*/ 23 w 69"/>
                <a:gd name="T89" fmla="*/ 25 h 68"/>
                <a:gd name="T90" fmla="*/ 4 w 69"/>
                <a:gd name="T91" fmla="*/ 36 h 68"/>
                <a:gd name="T92" fmla="*/ 1 w 69"/>
                <a:gd name="T93" fmla="*/ 37 h 68"/>
                <a:gd name="T94" fmla="*/ 1 w 69"/>
                <a:gd name="T95" fmla="*/ 37 h 68"/>
                <a:gd name="T96" fmla="*/ 1 w 69"/>
                <a:gd name="T97" fmla="*/ 37 h 68"/>
                <a:gd name="T98" fmla="*/ 0 w 69"/>
                <a:gd name="T99" fmla="*/ 38 h 68"/>
                <a:gd name="T100" fmla="*/ 0 w 69"/>
                <a:gd name="T101" fmla="*/ 38 h 68"/>
                <a:gd name="T102" fmla="*/ 0 w 69"/>
                <a:gd name="T103" fmla="*/ 38 h 68"/>
                <a:gd name="T104" fmla="*/ 0 w 69"/>
                <a:gd name="T105" fmla="*/ 38 h 68"/>
                <a:gd name="T106" fmla="*/ 0 w 69"/>
                <a:gd name="T107" fmla="*/ 39 h 68"/>
                <a:gd name="T108" fmla="*/ 0 w 69"/>
                <a:gd name="T109" fmla="*/ 39 h 68"/>
                <a:gd name="T110" fmla="*/ 11 w 69"/>
                <a:gd name="T111" fmla="*/ 4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68">
                  <a:moveTo>
                    <a:pt x="11" y="46"/>
                  </a:moveTo>
                  <a:cubicBezTo>
                    <a:pt x="15" y="50"/>
                    <a:pt x="10" y="54"/>
                    <a:pt x="7" y="58"/>
                  </a:cubicBezTo>
                  <a:cubicBezTo>
                    <a:pt x="6" y="58"/>
                    <a:pt x="5" y="59"/>
                    <a:pt x="4" y="60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5" y="62"/>
                  </a:cubicBezTo>
                  <a:cubicBezTo>
                    <a:pt x="5" y="62"/>
                    <a:pt x="7" y="64"/>
                    <a:pt x="7" y="66"/>
                  </a:cubicBezTo>
                  <a:cubicBezTo>
                    <a:pt x="7" y="67"/>
                    <a:pt x="8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0" y="65"/>
                    <a:pt x="12" y="65"/>
                    <a:pt x="14" y="65"/>
                  </a:cubicBezTo>
                  <a:cubicBezTo>
                    <a:pt x="15" y="65"/>
                    <a:pt x="16" y="65"/>
                    <a:pt x="16" y="65"/>
                  </a:cubicBezTo>
                  <a:cubicBezTo>
                    <a:pt x="18" y="65"/>
                    <a:pt x="21" y="65"/>
                    <a:pt x="22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4" y="64"/>
                    <a:pt x="25" y="64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9" y="60"/>
                    <a:pt x="33" y="59"/>
                    <a:pt x="39" y="59"/>
                  </a:cubicBezTo>
                  <a:cubicBezTo>
                    <a:pt x="39" y="59"/>
                    <a:pt x="40" y="59"/>
                    <a:pt x="40" y="59"/>
                  </a:cubicBezTo>
                  <a:cubicBezTo>
                    <a:pt x="40" y="59"/>
                    <a:pt x="40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8" y="55"/>
                    <a:pt x="35" y="52"/>
                    <a:pt x="34" y="51"/>
                  </a:cubicBezTo>
                  <a:cubicBezTo>
                    <a:pt x="32" y="50"/>
                    <a:pt x="30" y="48"/>
                    <a:pt x="31" y="45"/>
                  </a:cubicBezTo>
                  <a:cubicBezTo>
                    <a:pt x="31" y="41"/>
                    <a:pt x="34" y="38"/>
                    <a:pt x="37" y="38"/>
                  </a:cubicBezTo>
                  <a:cubicBezTo>
                    <a:pt x="40" y="37"/>
                    <a:pt x="47" y="32"/>
                    <a:pt x="51" y="29"/>
                  </a:cubicBezTo>
                  <a:cubicBezTo>
                    <a:pt x="54" y="28"/>
                    <a:pt x="55" y="26"/>
                    <a:pt x="57" y="26"/>
                  </a:cubicBezTo>
                  <a:cubicBezTo>
                    <a:pt x="57" y="25"/>
                    <a:pt x="58" y="24"/>
                    <a:pt x="58" y="21"/>
                  </a:cubicBezTo>
                  <a:cubicBezTo>
                    <a:pt x="58" y="19"/>
                    <a:pt x="58" y="16"/>
                    <a:pt x="60" y="13"/>
                  </a:cubicBezTo>
                  <a:cubicBezTo>
                    <a:pt x="61" y="11"/>
                    <a:pt x="65" y="7"/>
                    <a:pt x="69" y="4"/>
                  </a:cubicBezTo>
                  <a:cubicBezTo>
                    <a:pt x="69" y="4"/>
                    <a:pt x="69" y="3"/>
                    <a:pt x="69" y="3"/>
                  </a:cubicBezTo>
                  <a:cubicBezTo>
                    <a:pt x="67" y="3"/>
                    <a:pt x="65" y="2"/>
                    <a:pt x="64" y="1"/>
                  </a:cubicBezTo>
                  <a:cubicBezTo>
                    <a:pt x="63" y="0"/>
                    <a:pt x="62" y="0"/>
                    <a:pt x="62" y="0"/>
                  </a:cubicBezTo>
                  <a:cubicBezTo>
                    <a:pt x="61" y="0"/>
                    <a:pt x="61" y="2"/>
                    <a:pt x="60" y="3"/>
                  </a:cubicBezTo>
                  <a:cubicBezTo>
                    <a:pt x="59" y="5"/>
                    <a:pt x="58" y="8"/>
                    <a:pt x="55" y="8"/>
                  </a:cubicBezTo>
                  <a:cubicBezTo>
                    <a:pt x="55" y="8"/>
                    <a:pt x="54" y="9"/>
                    <a:pt x="53" y="10"/>
                  </a:cubicBezTo>
                  <a:cubicBezTo>
                    <a:pt x="52" y="11"/>
                    <a:pt x="51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4"/>
                    <a:pt x="45" y="15"/>
                    <a:pt x="44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5" y="16"/>
                    <a:pt x="46" y="18"/>
                    <a:pt x="45" y="19"/>
                  </a:cubicBezTo>
                  <a:cubicBezTo>
                    <a:pt x="44" y="21"/>
                    <a:pt x="42" y="21"/>
                    <a:pt x="41" y="21"/>
                  </a:cubicBezTo>
                  <a:cubicBezTo>
                    <a:pt x="40" y="21"/>
                    <a:pt x="39" y="21"/>
                    <a:pt x="38" y="21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2" y="21"/>
                    <a:pt x="31" y="20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5" y="21"/>
                    <a:pt x="24" y="22"/>
                  </a:cubicBezTo>
                  <a:cubicBezTo>
                    <a:pt x="24" y="23"/>
                    <a:pt x="23" y="24"/>
                    <a:pt x="23" y="25"/>
                  </a:cubicBezTo>
                  <a:cubicBezTo>
                    <a:pt x="21" y="28"/>
                    <a:pt x="13" y="32"/>
                    <a:pt x="4" y="36"/>
                  </a:cubicBezTo>
                  <a:cubicBezTo>
                    <a:pt x="3" y="36"/>
                    <a:pt x="2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40"/>
                    <a:pt x="9" y="43"/>
                    <a:pt x="11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8" name="Freeform 1124">
              <a:extLst>
                <a:ext uri="{FF2B5EF4-FFF2-40B4-BE49-F238E27FC236}">
                  <a16:creationId xmlns:a16="http://schemas.microsoft.com/office/drawing/2014/main" id="{2ADE6606-53CF-4F7E-8B64-735EF7899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" y="2007"/>
              <a:ext cx="85" cy="194"/>
            </a:xfrm>
            <a:custGeom>
              <a:avLst/>
              <a:gdLst>
                <a:gd name="T0" fmla="*/ 84 w 89"/>
                <a:gd name="T1" fmla="*/ 92 h 204"/>
                <a:gd name="T2" fmla="*/ 86 w 89"/>
                <a:gd name="T3" fmla="*/ 90 h 204"/>
                <a:gd name="T4" fmla="*/ 87 w 89"/>
                <a:gd name="T5" fmla="*/ 89 h 204"/>
                <a:gd name="T6" fmla="*/ 88 w 89"/>
                <a:gd name="T7" fmla="*/ 86 h 204"/>
                <a:gd name="T8" fmla="*/ 89 w 89"/>
                <a:gd name="T9" fmla="*/ 84 h 204"/>
                <a:gd name="T10" fmla="*/ 85 w 89"/>
                <a:gd name="T11" fmla="*/ 85 h 204"/>
                <a:gd name="T12" fmla="*/ 83 w 89"/>
                <a:gd name="T13" fmla="*/ 84 h 204"/>
                <a:gd name="T14" fmla="*/ 76 w 89"/>
                <a:gd name="T15" fmla="*/ 77 h 204"/>
                <a:gd name="T16" fmla="*/ 74 w 89"/>
                <a:gd name="T17" fmla="*/ 67 h 204"/>
                <a:gd name="T18" fmla="*/ 67 w 89"/>
                <a:gd name="T19" fmla="*/ 61 h 204"/>
                <a:gd name="T20" fmla="*/ 59 w 89"/>
                <a:gd name="T21" fmla="*/ 53 h 204"/>
                <a:gd name="T22" fmla="*/ 54 w 89"/>
                <a:gd name="T23" fmla="*/ 47 h 204"/>
                <a:gd name="T24" fmla="*/ 66 w 89"/>
                <a:gd name="T25" fmla="*/ 14 h 204"/>
                <a:gd name="T26" fmla="*/ 56 w 89"/>
                <a:gd name="T27" fmla="*/ 0 h 204"/>
                <a:gd name="T28" fmla="*/ 54 w 89"/>
                <a:gd name="T29" fmla="*/ 1 h 204"/>
                <a:gd name="T30" fmla="*/ 53 w 89"/>
                <a:gd name="T31" fmla="*/ 3 h 204"/>
                <a:gd name="T32" fmla="*/ 51 w 89"/>
                <a:gd name="T33" fmla="*/ 6 h 204"/>
                <a:gd name="T34" fmla="*/ 52 w 89"/>
                <a:gd name="T35" fmla="*/ 12 h 204"/>
                <a:gd name="T36" fmla="*/ 43 w 89"/>
                <a:gd name="T37" fmla="*/ 14 h 204"/>
                <a:gd name="T38" fmla="*/ 30 w 89"/>
                <a:gd name="T39" fmla="*/ 26 h 204"/>
                <a:gd name="T40" fmla="*/ 24 w 89"/>
                <a:gd name="T41" fmla="*/ 49 h 204"/>
                <a:gd name="T42" fmla="*/ 20 w 89"/>
                <a:gd name="T43" fmla="*/ 56 h 204"/>
                <a:gd name="T44" fmla="*/ 13 w 89"/>
                <a:gd name="T45" fmla="*/ 57 h 204"/>
                <a:gd name="T46" fmla="*/ 11 w 89"/>
                <a:gd name="T47" fmla="*/ 72 h 204"/>
                <a:gd name="T48" fmla="*/ 10 w 89"/>
                <a:gd name="T49" fmla="*/ 74 h 204"/>
                <a:gd name="T50" fmla="*/ 10 w 89"/>
                <a:gd name="T51" fmla="*/ 76 h 204"/>
                <a:gd name="T52" fmla="*/ 9 w 89"/>
                <a:gd name="T53" fmla="*/ 77 h 204"/>
                <a:gd name="T54" fmla="*/ 8 w 89"/>
                <a:gd name="T55" fmla="*/ 78 h 204"/>
                <a:gd name="T56" fmla="*/ 7 w 89"/>
                <a:gd name="T57" fmla="*/ 78 h 204"/>
                <a:gd name="T58" fmla="*/ 4 w 89"/>
                <a:gd name="T59" fmla="*/ 85 h 204"/>
                <a:gd name="T60" fmla="*/ 4 w 89"/>
                <a:gd name="T61" fmla="*/ 86 h 204"/>
                <a:gd name="T62" fmla="*/ 3 w 89"/>
                <a:gd name="T63" fmla="*/ 87 h 204"/>
                <a:gd name="T64" fmla="*/ 1 w 89"/>
                <a:gd name="T65" fmla="*/ 88 h 204"/>
                <a:gd name="T66" fmla="*/ 9 w 89"/>
                <a:gd name="T67" fmla="*/ 97 h 204"/>
                <a:gd name="T68" fmla="*/ 21 w 89"/>
                <a:gd name="T69" fmla="*/ 142 h 204"/>
                <a:gd name="T70" fmla="*/ 34 w 89"/>
                <a:gd name="T71" fmla="*/ 144 h 204"/>
                <a:gd name="T72" fmla="*/ 46 w 89"/>
                <a:gd name="T73" fmla="*/ 130 h 204"/>
                <a:gd name="T74" fmla="*/ 57 w 89"/>
                <a:gd name="T75" fmla="*/ 150 h 204"/>
                <a:gd name="T76" fmla="*/ 67 w 89"/>
                <a:gd name="T77" fmla="*/ 193 h 204"/>
                <a:gd name="T78" fmla="*/ 71 w 89"/>
                <a:gd name="T79" fmla="*/ 198 h 204"/>
                <a:gd name="T80" fmla="*/ 73 w 89"/>
                <a:gd name="T81" fmla="*/ 194 h 204"/>
                <a:gd name="T82" fmla="*/ 70 w 89"/>
                <a:gd name="T83" fmla="*/ 182 h 204"/>
                <a:gd name="T84" fmla="*/ 62 w 89"/>
                <a:gd name="T85" fmla="*/ 155 h 204"/>
                <a:gd name="T86" fmla="*/ 64 w 89"/>
                <a:gd name="T87" fmla="*/ 146 h 204"/>
                <a:gd name="T88" fmla="*/ 65 w 89"/>
                <a:gd name="T89" fmla="*/ 145 h 204"/>
                <a:gd name="T90" fmla="*/ 53 w 89"/>
                <a:gd name="T91" fmla="*/ 125 h 204"/>
                <a:gd name="T92" fmla="*/ 64 w 89"/>
                <a:gd name="T93" fmla="*/ 102 h 204"/>
                <a:gd name="T94" fmla="*/ 77 w 89"/>
                <a:gd name="T95" fmla="*/ 96 h 204"/>
                <a:gd name="T96" fmla="*/ 81 w 89"/>
                <a:gd name="T97" fmla="*/ 9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" h="204">
                  <a:moveTo>
                    <a:pt x="81" y="93"/>
                  </a:moveTo>
                  <a:cubicBezTo>
                    <a:pt x="83" y="92"/>
                    <a:pt x="83" y="92"/>
                    <a:pt x="83" y="92"/>
                  </a:cubicBezTo>
                  <a:cubicBezTo>
                    <a:pt x="83" y="92"/>
                    <a:pt x="84" y="92"/>
                    <a:pt x="84" y="92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1"/>
                    <a:pt x="86" y="91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6" y="90"/>
                    <a:pt x="86" y="89"/>
                  </a:cubicBezTo>
                  <a:cubicBezTo>
                    <a:pt x="86" y="89"/>
                    <a:pt x="87" y="89"/>
                    <a:pt x="87" y="89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87"/>
                    <a:pt x="88" y="86"/>
                    <a:pt x="88" y="86"/>
                  </a:cubicBezTo>
                  <a:cubicBezTo>
                    <a:pt x="88" y="86"/>
                    <a:pt x="88" y="86"/>
                    <a:pt x="88" y="85"/>
                  </a:cubicBezTo>
                  <a:cubicBezTo>
                    <a:pt x="88" y="85"/>
                    <a:pt x="89" y="85"/>
                    <a:pt x="89" y="85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88" y="84"/>
                    <a:pt x="88" y="85"/>
                  </a:cubicBezTo>
                  <a:cubicBezTo>
                    <a:pt x="88" y="85"/>
                    <a:pt x="87" y="85"/>
                    <a:pt x="87" y="85"/>
                  </a:cubicBezTo>
                  <a:cubicBezTo>
                    <a:pt x="87" y="85"/>
                    <a:pt x="86" y="85"/>
                    <a:pt x="85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4" y="85"/>
                    <a:pt x="84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4"/>
                    <a:pt x="82" y="83"/>
                    <a:pt x="81" y="83"/>
                  </a:cubicBezTo>
                  <a:cubicBezTo>
                    <a:pt x="80" y="82"/>
                    <a:pt x="80" y="80"/>
                    <a:pt x="80" y="78"/>
                  </a:cubicBezTo>
                  <a:cubicBezTo>
                    <a:pt x="80" y="77"/>
                    <a:pt x="77" y="77"/>
                    <a:pt x="76" y="77"/>
                  </a:cubicBezTo>
                  <a:cubicBezTo>
                    <a:pt x="75" y="77"/>
                    <a:pt x="74" y="77"/>
                    <a:pt x="73" y="76"/>
                  </a:cubicBezTo>
                  <a:cubicBezTo>
                    <a:pt x="72" y="74"/>
                    <a:pt x="73" y="71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67"/>
                    <a:pt x="74" y="66"/>
                    <a:pt x="74" y="66"/>
                  </a:cubicBezTo>
                  <a:cubicBezTo>
                    <a:pt x="74" y="65"/>
                    <a:pt x="73" y="65"/>
                    <a:pt x="72" y="65"/>
                  </a:cubicBezTo>
                  <a:cubicBezTo>
                    <a:pt x="70" y="65"/>
                    <a:pt x="68" y="64"/>
                    <a:pt x="67" y="61"/>
                  </a:cubicBezTo>
                  <a:cubicBezTo>
                    <a:pt x="66" y="59"/>
                    <a:pt x="65" y="56"/>
                    <a:pt x="66" y="54"/>
                  </a:cubicBezTo>
                  <a:cubicBezTo>
                    <a:pt x="65" y="53"/>
                    <a:pt x="64" y="53"/>
                    <a:pt x="62" y="53"/>
                  </a:cubicBezTo>
                  <a:cubicBezTo>
                    <a:pt x="61" y="53"/>
                    <a:pt x="59" y="53"/>
                    <a:pt x="59" y="53"/>
                  </a:cubicBezTo>
                  <a:cubicBezTo>
                    <a:pt x="57" y="54"/>
                    <a:pt x="56" y="54"/>
                    <a:pt x="55" y="53"/>
                  </a:cubicBezTo>
                  <a:cubicBezTo>
                    <a:pt x="54" y="52"/>
                    <a:pt x="54" y="51"/>
                    <a:pt x="54" y="49"/>
                  </a:cubicBezTo>
                  <a:cubicBezTo>
                    <a:pt x="54" y="48"/>
                    <a:pt x="54" y="47"/>
                    <a:pt x="54" y="47"/>
                  </a:cubicBezTo>
                  <a:cubicBezTo>
                    <a:pt x="52" y="42"/>
                    <a:pt x="61" y="32"/>
                    <a:pt x="64" y="29"/>
                  </a:cubicBezTo>
                  <a:cubicBezTo>
                    <a:pt x="67" y="26"/>
                    <a:pt x="66" y="22"/>
                    <a:pt x="66" y="18"/>
                  </a:cubicBezTo>
                  <a:cubicBezTo>
                    <a:pt x="66" y="17"/>
                    <a:pt x="66" y="15"/>
                    <a:pt x="66" y="14"/>
                  </a:cubicBezTo>
                  <a:cubicBezTo>
                    <a:pt x="66" y="10"/>
                    <a:pt x="65" y="10"/>
                    <a:pt x="63" y="10"/>
                  </a:cubicBezTo>
                  <a:cubicBezTo>
                    <a:pt x="59" y="10"/>
                    <a:pt x="59" y="5"/>
                    <a:pt x="59" y="2"/>
                  </a:cubicBezTo>
                  <a:cubicBezTo>
                    <a:pt x="59" y="1"/>
                    <a:pt x="57" y="0"/>
                    <a:pt x="56" y="0"/>
                  </a:cubicBezTo>
                  <a:cubicBezTo>
                    <a:pt x="55" y="0"/>
                    <a:pt x="55" y="0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4" y="1"/>
                    <a:pt x="53" y="1"/>
                  </a:cubicBezTo>
                  <a:cubicBezTo>
                    <a:pt x="53" y="2"/>
                    <a:pt x="53" y="2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4"/>
                    <a:pt x="52" y="4"/>
                  </a:cubicBezTo>
                  <a:cubicBezTo>
                    <a:pt x="52" y="4"/>
                    <a:pt x="52" y="4"/>
                    <a:pt x="52" y="5"/>
                  </a:cubicBezTo>
                  <a:cubicBezTo>
                    <a:pt x="52" y="5"/>
                    <a:pt x="52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7"/>
                    <a:pt x="50" y="7"/>
                    <a:pt x="50" y="7"/>
                  </a:cubicBezTo>
                  <a:cubicBezTo>
                    <a:pt x="50" y="7"/>
                    <a:pt x="50" y="9"/>
                    <a:pt x="52" y="12"/>
                  </a:cubicBezTo>
                  <a:cubicBezTo>
                    <a:pt x="53" y="13"/>
                    <a:pt x="53" y="15"/>
                    <a:pt x="52" y="16"/>
                  </a:cubicBezTo>
                  <a:cubicBezTo>
                    <a:pt x="52" y="16"/>
                    <a:pt x="51" y="17"/>
                    <a:pt x="49" y="17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2" y="15"/>
                    <a:pt x="40" y="16"/>
                    <a:pt x="37" y="18"/>
                  </a:cubicBezTo>
                  <a:cubicBezTo>
                    <a:pt x="36" y="19"/>
                    <a:pt x="35" y="20"/>
                    <a:pt x="34" y="20"/>
                  </a:cubicBezTo>
                  <a:cubicBezTo>
                    <a:pt x="32" y="22"/>
                    <a:pt x="30" y="23"/>
                    <a:pt x="30" y="26"/>
                  </a:cubicBezTo>
                  <a:cubicBezTo>
                    <a:pt x="30" y="29"/>
                    <a:pt x="29" y="31"/>
                    <a:pt x="28" y="33"/>
                  </a:cubicBezTo>
                  <a:cubicBezTo>
                    <a:pt x="27" y="36"/>
                    <a:pt x="27" y="38"/>
                    <a:pt x="27" y="39"/>
                  </a:cubicBezTo>
                  <a:cubicBezTo>
                    <a:pt x="28" y="42"/>
                    <a:pt x="26" y="46"/>
                    <a:pt x="24" y="49"/>
                  </a:cubicBezTo>
                  <a:cubicBezTo>
                    <a:pt x="24" y="51"/>
                    <a:pt x="23" y="53"/>
                    <a:pt x="23" y="53"/>
                  </a:cubicBezTo>
                  <a:cubicBezTo>
                    <a:pt x="23" y="54"/>
                    <a:pt x="23" y="55"/>
                    <a:pt x="22" y="55"/>
                  </a:cubicBezTo>
                  <a:cubicBezTo>
                    <a:pt x="22" y="56"/>
                    <a:pt x="20" y="56"/>
                    <a:pt x="20" y="56"/>
                  </a:cubicBezTo>
                  <a:cubicBezTo>
                    <a:pt x="18" y="56"/>
                    <a:pt x="16" y="56"/>
                    <a:pt x="14" y="55"/>
                  </a:cubicBezTo>
                  <a:cubicBezTo>
                    <a:pt x="14" y="55"/>
                    <a:pt x="14" y="55"/>
                    <a:pt x="13" y="55"/>
                  </a:cubicBezTo>
                  <a:cubicBezTo>
                    <a:pt x="13" y="56"/>
                    <a:pt x="13" y="57"/>
                    <a:pt x="13" y="57"/>
                  </a:cubicBezTo>
                  <a:cubicBezTo>
                    <a:pt x="13" y="60"/>
                    <a:pt x="13" y="63"/>
                    <a:pt x="12" y="65"/>
                  </a:cubicBezTo>
                  <a:cubicBezTo>
                    <a:pt x="11" y="66"/>
                    <a:pt x="11" y="69"/>
                    <a:pt x="11" y="70"/>
                  </a:cubicBezTo>
                  <a:cubicBezTo>
                    <a:pt x="11" y="71"/>
                    <a:pt x="11" y="71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0" y="73"/>
                    <a:pt x="10" y="73"/>
                  </a:cubicBezTo>
                  <a:cubicBezTo>
                    <a:pt x="10" y="73"/>
                    <a:pt x="10" y="73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0" y="75"/>
                    <a:pt x="10" y="75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10" y="76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8"/>
                    <a:pt x="9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7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80"/>
                    <a:pt x="4" y="83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6"/>
                    <a:pt x="3" y="86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1" y="87"/>
                    <a:pt x="1" y="88"/>
                    <a:pt x="1" y="88"/>
                  </a:cubicBezTo>
                  <a:cubicBezTo>
                    <a:pt x="1" y="88"/>
                    <a:pt x="1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" y="92"/>
                    <a:pt x="6" y="96"/>
                    <a:pt x="9" y="97"/>
                  </a:cubicBezTo>
                  <a:cubicBezTo>
                    <a:pt x="15" y="99"/>
                    <a:pt x="19" y="108"/>
                    <a:pt x="23" y="121"/>
                  </a:cubicBezTo>
                  <a:cubicBezTo>
                    <a:pt x="25" y="129"/>
                    <a:pt x="24" y="137"/>
                    <a:pt x="21" y="141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1" y="143"/>
                    <a:pt x="22" y="143"/>
                    <a:pt x="23" y="143"/>
                  </a:cubicBezTo>
                  <a:cubicBezTo>
                    <a:pt x="24" y="144"/>
                    <a:pt x="24" y="144"/>
                    <a:pt x="25" y="144"/>
                  </a:cubicBezTo>
                  <a:cubicBezTo>
                    <a:pt x="29" y="146"/>
                    <a:pt x="32" y="146"/>
                    <a:pt x="34" y="144"/>
                  </a:cubicBezTo>
                  <a:cubicBezTo>
                    <a:pt x="35" y="142"/>
                    <a:pt x="36" y="141"/>
                    <a:pt x="38" y="139"/>
                  </a:cubicBezTo>
                  <a:cubicBezTo>
                    <a:pt x="40" y="137"/>
                    <a:pt x="42" y="135"/>
                    <a:pt x="43" y="133"/>
                  </a:cubicBezTo>
                  <a:cubicBezTo>
                    <a:pt x="43" y="131"/>
                    <a:pt x="45" y="130"/>
                    <a:pt x="46" y="130"/>
                  </a:cubicBezTo>
                  <a:cubicBezTo>
                    <a:pt x="47" y="130"/>
                    <a:pt x="49" y="132"/>
                    <a:pt x="50" y="134"/>
                  </a:cubicBezTo>
                  <a:cubicBezTo>
                    <a:pt x="51" y="135"/>
                    <a:pt x="51" y="136"/>
                    <a:pt x="52" y="137"/>
                  </a:cubicBezTo>
                  <a:cubicBezTo>
                    <a:pt x="55" y="139"/>
                    <a:pt x="57" y="144"/>
                    <a:pt x="57" y="150"/>
                  </a:cubicBezTo>
                  <a:cubicBezTo>
                    <a:pt x="57" y="153"/>
                    <a:pt x="57" y="153"/>
                    <a:pt x="57" y="153"/>
                  </a:cubicBezTo>
                  <a:cubicBezTo>
                    <a:pt x="58" y="158"/>
                    <a:pt x="59" y="170"/>
                    <a:pt x="62" y="173"/>
                  </a:cubicBezTo>
                  <a:cubicBezTo>
                    <a:pt x="68" y="179"/>
                    <a:pt x="69" y="190"/>
                    <a:pt x="67" y="193"/>
                  </a:cubicBezTo>
                  <a:cubicBezTo>
                    <a:pt x="67" y="195"/>
                    <a:pt x="67" y="197"/>
                    <a:pt x="68" y="199"/>
                  </a:cubicBezTo>
                  <a:cubicBezTo>
                    <a:pt x="68" y="200"/>
                    <a:pt x="69" y="202"/>
                    <a:pt x="69" y="204"/>
                  </a:cubicBezTo>
                  <a:cubicBezTo>
                    <a:pt x="70" y="202"/>
                    <a:pt x="70" y="200"/>
                    <a:pt x="71" y="198"/>
                  </a:cubicBezTo>
                  <a:cubicBezTo>
                    <a:pt x="71" y="198"/>
                    <a:pt x="71" y="198"/>
                    <a:pt x="71" y="197"/>
                  </a:cubicBezTo>
                  <a:cubicBezTo>
                    <a:pt x="72" y="197"/>
                    <a:pt x="72" y="196"/>
                    <a:pt x="72" y="195"/>
                  </a:cubicBezTo>
                  <a:cubicBezTo>
                    <a:pt x="72" y="194"/>
                    <a:pt x="73" y="194"/>
                    <a:pt x="73" y="194"/>
                  </a:cubicBezTo>
                  <a:cubicBezTo>
                    <a:pt x="73" y="193"/>
                    <a:pt x="73" y="192"/>
                    <a:pt x="74" y="190"/>
                  </a:cubicBezTo>
                  <a:cubicBezTo>
                    <a:pt x="74" y="189"/>
                    <a:pt x="73" y="188"/>
                    <a:pt x="72" y="187"/>
                  </a:cubicBezTo>
                  <a:cubicBezTo>
                    <a:pt x="71" y="186"/>
                    <a:pt x="70" y="184"/>
                    <a:pt x="70" y="182"/>
                  </a:cubicBezTo>
                  <a:cubicBezTo>
                    <a:pt x="70" y="179"/>
                    <a:pt x="70" y="173"/>
                    <a:pt x="66" y="170"/>
                  </a:cubicBezTo>
                  <a:cubicBezTo>
                    <a:pt x="63" y="167"/>
                    <a:pt x="61" y="162"/>
                    <a:pt x="61" y="159"/>
                  </a:cubicBezTo>
                  <a:cubicBezTo>
                    <a:pt x="61" y="157"/>
                    <a:pt x="61" y="156"/>
                    <a:pt x="62" y="155"/>
                  </a:cubicBezTo>
                  <a:cubicBezTo>
                    <a:pt x="63" y="154"/>
                    <a:pt x="63" y="152"/>
                    <a:pt x="63" y="150"/>
                  </a:cubicBezTo>
                  <a:cubicBezTo>
                    <a:pt x="63" y="149"/>
                    <a:pt x="63" y="148"/>
                    <a:pt x="64" y="147"/>
                  </a:cubicBezTo>
                  <a:cubicBezTo>
                    <a:pt x="64" y="146"/>
                    <a:pt x="64" y="146"/>
                    <a:pt x="64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3" y="143"/>
                    <a:pt x="63" y="141"/>
                    <a:pt x="63" y="139"/>
                  </a:cubicBezTo>
                  <a:cubicBezTo>
                    <a:pt x="63" y="138"/>
                    <a:pt x="63" y="137"/>
                    <a:pt x="63" y="137"/>
                  </a:cubicBezTo>
                  <a:cubicBezTo>
                    <a:pt x="60" y="136"/>
                    <a:pt x="53" y="128"/>
                    <a:pt x="53" y="125"/>
                  </a:cubicBezTo>
                  <a:cubicBezTo>
                    <a:pt x="53" y="123"/>
                    <a:pt x="54" y="115"/>
                    <a:pt x="55" y="108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56" y="103"/>
                    <a:pt x="61" y="102"/>
                    <a:pt x="64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9" y="102"/>
                    <a:pt x="70" y="101"/>
                    <a:pt x="70" y="100"/>
                  </a:cubicBezTo>
                  <a:cubicBezTo>
                    <a:pt x="72" y="98"/>
                    <a:pt x="75" y="97"/>
                    <a:pt x="77" y="96"/>
                  </a:cubicBezTo>
                  <a:cubicBezTo>
                    <a:pt x="79" y="95"/>
                    <a:pt x="80" y="95"/>
                    <a:pt x="81" y="94"/>
                  </a:cubicBezTo>
                  <a:cubicBezTo>
                    <a:pt x="81" y="94"/>
                    <a:pt x="81" y="94"/>
                    <a:pt x="81" y="94"/>
                  </a:cubicBezTo>
                  <a:lnTo>
                    <a:pt x="81" y="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9" name="Freeform 1125">
              <a:extLst>
                <a:ext uri="{FF2B5EF4-FFF2-40B4-BE49-F238E27FC236}">
                  <a16:creationId xmlns:a16="http://schemas.microsoft.com/office/drawing/2014/main" id="{50836154-836C-4872-A408-573842637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2067"/>
              <a:ext cx="73" cy="159"/>
            </a:xfrm>
            <a:custGeom>
              <a:avLst/>
              <a:gdLst>
                <a:gd name="T0" fmla="*/ 1 w 77"/>
                <a:gd name="T1" fmla="*/ 11 h 167"/>
                <a:gd name="T2" fmla="*/ 2 w 77"/>
                <a:gd name="T3" fmla="*/ 12 h 167"/>
                <a:gd name="T4" fmla="*/ 3 w 77"/>
                <a:gd name="T5" fmla="*/ 14 h 167"/>
                <a:gd name="T6" fmla="*/ 8 w 77"/>
                <a:gd name="T7" fmla="*/ 23 h 167"/>
                <a:gd name="T8" fmla="*/ 9 w 77"/>
                <a:gd name="T9" fmla="*/ 24 h 167"/>
                <a:gd name="T10" fmla="*/ 9 w 77"/>
                <a:gd name="T11" fmla="*/ 24 h 167"/>
                <a:gd name="T12" fmla="*/ 10 w 77"/>
                <a:gd name="T13" fmla="*/ 25 h 167"/>
                <a:gd name="T14" fmla="*/ 14 w 77"/>
                <a:gd name="T15" fmla="*/ 26 h 167"/>
                <a:gd name="T16" fmla="*/ 20 w 77"/>
                <a:gd name="T17" fmla="*/ 25 h 167"/>
                <a:gd name="T18" fmla="*/ 27 w 77"/>
                <a:gd name="T19" fmla="*/ 34 h 167"/>
                <a:gd name="T20" fmla="*/ 23 w 77"/>
                <a:gd name="T21" fmla="*/ 43 h 167"/>
                <a:gd name="T22" fmla="*/ 26 w 77"/>
                <a:gd name="T23" fmla="*/ 48 h 167"/>
                <a:gd name="T24" fmla="*/ 35 w 77"/>
                <a:gd name="T25" fmla="*/ 59 h 167"/>
                <a:gd name="T26" fmla="*/ 42 w 77"/>
                <a:gd name="T27" fmla="*/ 68 h 167"/>
                <a:gd name="T28" fmla="*/ 53 w 77"/>
                <a:gd name="T29" fmla="*/ 81 h 167"/>
                <a:gd name="T30" fmla="*/ 59 w 77"/>
                <a:gd name="T31" fmla="*/ 97 h 167"/>
                <a:gd name="T32" fmla="*/ 59 w 77"/>
                <a:gd name="T33" fmla="*/ 104 h 167"/>
                <a:gd name="T34" fmla="*/ 59 w 77"/>
                <a:gd name="T35" fmla="*/ 107 h 167"/>
                <a:gd name="T36" fmla="*/ 60 w 77"/>
                <a:gd name="T37" fmla="*/ 110 h 167"/>
                <a:gd name="T38" fmla="*/ 62 w 77"/>
                <a:gd name="T39" fmla="*/ 114 h 167"/>
                <a:gd name="T40" fmla="*/ 54 w 77"/>
                <a:gd name="T41" fmla="*/ 129 h 167"/>
                <a:gd name="T42" fmla="*/ 46 w 77"/>
                <a:gd name="T43" fmla="*/ 137 h 167"/>
                <a:gd name="T44" fmla="*/ 42 w 77"/>
                <a:gd name="T45" fmla="*/ 136 h 167"/>
                <a:gd name="T46" fmla="*/ 43 w 77"/>
                <a:gd name="T47" fmla="*/ 139 h 167"/>
                <a:gd name="T48" fmla="*/ 41 w 77"/>
                <a:gd name="T49" fmla="*/ 147 h 167"/>
                <a:gd name="T50" fmla="*/ 32 w 77"/>
                <a:gd name="T51" fmla="*/ 146 h 167"/>
                <a:gd name="T52" fmla="*/ 31 w 77"/>
                <a:gd name="T53" fmla="*/ 147 h 167"/>
                <a:gd name="T54" fmla="*/ 30 w 77"/>
                <a:gd name="T55" fmla="*/ 148 h 167"/>
                <a:gd name="T56" fmla="*/ 29 w 77"/>
                <a:gd name="T57" fmla="*/ 149 h 167"/>
                <a:gd name="T58" fmla="*/ 26 w 77"/>
                <a:gd name="T59" fmla="*/ 150 h 167"/>
                <a:gd name="T60" fmla="*/ 29 w 77"/>
                <a:gd name="T61" fmla="*/ 152 h 167"/>
                <a:gd name="T62" fmla="*/ 29 w 77"/>
                <a:gd name="T63" fmla="*/ 158 h 167"/>
                <a:gd name="T64" fmla="*/ 29 w 77"/>
                <a:gd name="T65" fmla="*/ 167 h 167"/>
                <a:gd name="T66" fmla="*/ 40 w 77"/>
                <a:gd name="T67" fmla="*/ 158 h 167"/>
                <a:gd name="T68" fmla="*/ 40 w 77"/>
                <a:gd name="T69" fmla="*/ 158 h 167"/>
                <a:gd name="T70" fmla="*/ 44 w 77"/>
                <a:gd name="T71" fmla="*/ 152 h 167"/>
                <a:gd name="T72" fmla="*/ 49 w 77"/>
                <a:gd name="T73" fmla="*/ 146 h 167"/>
                <a:gd name="T74" fmla="*/ 53 w 77"/>
                <a:gd name="T75" fmla="*/ 147 h 167"/>
                <a:gd name="T76" fmla="*/ 67 w 77"/>
                <a:gd name="T77" fmla="*/ 140 h 167"/>
                <a:gd name="T78" fmla="*/ 75 w 77"/>
                <a:gd name="T79" fmla="*/ 126 h 167"/>
                <a:gd name="T80" fmla="*/ 73 w 77"/>
                <a:gd name="T81" fmla="*/ 100 h 167"/>
                <a:gd name="T82" fmla="*/ 64 w 77"/>
                <a:gd name="T83" fmla="*/ 84 h 167"/>
                <a:gd name="T84" fmla="*/ 45 w 77"/>
                <a:gd name="T85" fmla="*/ 69 h 167"/>
                <a:gd name="T86" fmla="*/ 40 w 77"/>
                <a:gd name="T87" fmla="*/ 60 h 167"/>
                <a:gd name="T88" fmla="*/ 42 w 77"/>
                <a:gd name="T89" fmla="*/ 36 h 167"/>
                <a:gd name="T90" fmla="*/ 46 w 77"/>
                <a:gd name="T91" fmla="*/ 26 h 167"/>
                <a:gd name="T92" fmla="*/ 57 w 77"/>
                <a:gd name="T93" fmla="*/ 20 h 167"/>
                <a:gd name="T94" fmla="*/ 56 w 77"/>
                <a:gd name="T95" fmla="*/ 20 h 167"/>
                <a:gd name="T96" fmla="*/ 54 w 77"/>
                <a:gd name="T97" fmla="*/ 19 h 167"/>
                <a:gd name="T98" fmla="*/ 52 w 77"/>
                <a:gd name="T99" fmla="*/ 17 h 167"/>
                <a:gd name="T100" fmla="*/ 50 w 77"/>
                <a:gd name="T101" fmla="*/ 16 h 167"/>
                <a:gd name="T102" fmla="*/ 48 w 77"/>
                <a:gd name="T103" fmla="*/ 14 h 167"/>
                <a:gd name="T104" fmla="*/ 46 w 77"/>
                <a:gd name="T105" fmla="*/ 13 h 167"/>
                <a:gd name="T106" fmla="*/ 45 w 77"/>
                <a:gd name="T107" fmla="*/ 11 h 167"/>
                <a:gd name="T108" fmla="*/ 45 w 77"/>
                <a:gd name="T109" fmla="*/ 7 h 167"/>
                <a:gd name="T110" fmla="*/ 46 w 77"/>
                <a:gd name="T111" fmla="*/ 6 h 167"/>
                <a:gd name="T112" fmla="*/ 33 w 77"/>
                <a:gd name="T113" fmla="*/ 0 h 167"/>
                <a:gd name="T114" fmla="*/ 27 w 77"/>
                <a:gd name="T115" fmla="*/ 5 h 167"/>
                <a:gd name="T116" fmla="*/ 22 w 77"/>
                <a:gd name="T117" fmla="*/ 7 h 167"/>
                <a:gd name="T118" fmla="*/ 11 w 77"/>
                <a:gd name="T119" fmla="*/ 7 h 167"/>
                <a:gd name="T120" fmla="*/ 6 w 77"/>
                <a:gd name="T121" fmla="*/ 8 h 167"/>
                <a:gd name="T122" fmla="*/ 1 w 77"/>
                <a:gd name="T123" fmla="*/ 7 h 167"/>
                <a:gd name="T124" fmla="*/ 0 w 77"/>
                <a:gd name="T125" fmla="*/ 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7" h="167">
                  <a:moveTo>
                    <a:pt x="0" y="10"/>
                  </a:moveTo>
                  <a:cubicBezTo>
                    <a:pt x="1" y="10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5"/>
                    <a:pt x="4" y="16"/>
                    <a:pt x="5" y="17"/>
                  </a:cubicBezTo>
                  <a:cubicBezTo>
                    <a:pt x="6" y="18"/>
                    <a:pt x="8" y="20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3" y="26"/>
                    <a:pt x="14" y="26"/>
                  </a:cubicBezTo>
                  <a:cubicBezTo>
                    <a:pt x="14" y="26"/>
                    <a:pt x="15" y="26"/>
                    <a:pt x="15" y="26"/>
                  </a:cubicBezTo>
                  <a:cubicBezTo>
                    <a:pt x="16" y="25"/>
                    <a:pt x="18" y="25"/>
                    <a:pt x="20" y="25"/>
                  </a:cubicBezTo>
                  <a:cubicBezTo>
                    <a:pt x="23" y="25"/>
                    <a:pt x="25" y="27"/>
                    <a:pt x="25" y="30"/>
                  </a:cubicBezTo>
                  <a:cubicBezTo>
                    <a:pt x="26" y="32"/>
                    <a:pt x="26" y="33"/>
                    <a:pt x="27" y="34"/>
                  </a:cubicBezTo>
                  <a:cubicBezTo>
                    <a:pt x="28" y="35"/>
                    <a:pt x="29" y="36"/>
                    <a:pt x="29" y="39"/>
                  </a:cubicBezTo>
                  <a:cubicBezTo>
                    <a:pt x="29" y="42"/>
                    <a:pt x="26" y="43"/>
                    <a:pt x="23" y="43"/>
                  </a:cubicBezTo>
                  <a:cubicBezTo>
                    <a:pt x="22" y="43"/>
                    <a:pt x="21" y="44"/>
                    <a:pt x="20" y="44"/>
                  </a:cubicBezTo>
                  <a:cubicBezTo>
                    <a:pt x="21" y="45"/>
                    <a:pt x="24" y="47"/>
                    <a:pt x="26" y="48"/>
                  </a:cubicBezTo>
                  <a:cubicBezTo>
                    <a:pt x="30" y="50"/>
                    <a:pt x="33" y="52"/>
                    <a:pt x="33" y="54"/>
                  </a:cubicBezTo>
                  <a:cubicBezTo>
                    <a:pt x="33" y="55"/>
                    <a:pt x="34" y="57"/>
                    <a:pt x="35" y="59"/>
                  </a:cubicBezTo>
                  <a:cubicBezTo>
                    <a:pt x="36" y="60"/>
                    <a:pt x="37" y="62"/>
                    <a:pt x="38" y="64"/>
                  </a:cubicBezTo>
                  <a:cubicBezTo>
                    <a:pt x="39" y="65"/>
                    <a:pt x="40" y="67"/>
                    <a:pt x="42" y="68"/>
                  </a:cubicBezTo>
                  <a:cubicBezTo>
                    <a:pt x="44" y="71"/>
                    <a:pt x="47" y="73"/>
                    <a:pt x="47" y="76"/>
                  </a:cubicBezTo>
                  <a:cubicBezTo>
                    <a:pt x="48" y="78"/>
                    <a:pt x="51" y="80"/>
                    <a:pt x="53" y="81"/>
                  </a:cubicBezTo>
                  <a:cubicBezTo>
                    <a:pt x="54" y="82"/>
                    <a:pt x="55" y="83"/>
                    <a:pt x="56" y="84"/>
                  </a:cubicBezTo>
                  <a:cubicBezTo>
                    <a:pt x="59" y="87"/>
                    <a:pt x="60" y="93"/>
                    <a:pt x="59" y="97"/>
                  </a:cubicBezTo>
                  <a:cubicBezTo>
                    <a:pt x="59" y="98"/>
                    <a:pt x="59" y="99"/>
                    <a:pt x="59" y="101"/>
                  </a:cubicBezTo>
                  <a:cubicBezTo>
                    <a:pt x="59" y="102"/>
                    <a:pt x="59" y="103"/>
                    <a:pt x="59" y="104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59" y="105"/>
                    <a:pt x="59" y="106"/>
                    <a:pt x="59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60" y="108"/>
                    <a:pt x="60" y="109"/>
                    <a:pt x="60" y="110"/>
                  </a:cubicBezTo>
                  <a:cubicBezTo>
                    <a:pt x="60" y="110"/>
                    <a:pt x="61" y="111"/>
                    <a:pt x="61" y="111"/>
                  </a:cubicBezTo>
                  <a:cubicBezTo>
                    <a:pt x="61" y="112"/>
                    <a:pt x="62" y="113"/>
                    <a:pt x="62" y="114"/>
                  </a:cubicBezTo>
                  <a:cubicBezTo>
                    <a:pt x="66" y="120"/>
                    <a:pt x="61" y="124"/>
                    <a:pt x="57" y="127"/>
                  </a:cubicBezTo>
                  <a:cubicBezTo>
                    <a:pt x="56" y="127"/>
                    <a:pt x="55" y="128"/>
                    <a:pt x="54" y="129"/>
                  </a:cubicBezTo>
                  <a:cubicBezTo>
                    <a:pt x="54" y="130"/>
                    <a:pt x="53" y="131"/>
                    <a:pt x="53" y="132"/>
                  </a:cubicBezTo>
                  <a:cubicBezTo>
                    <a:pt x="52" y="134"/>
                    <a:pt x="51" y="137"/>
                    <a:pt x="46" y="137"/>
                  </a:cubicBezTo>
                  <a:cubicBezTo>
                    <a:pt x="45" y="137"/>
                    <a:pt x="44" y="137"/>
                    <a:pt x="42" y="136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42" y="137"/>
                    <a:pt x="42" y="138"/>
                    <a:pt x="43" y="138"/>
                  </a:cubicBezTo>
                  <a:cubicBezTo>
                    <a:pt x="43" y="138"/>
                    <a:pt x="43" y="139"/>
                    <a:pt x="43" y="139"/>
                  </a:cubicBezTo>
                  <a:cubicBezTo>
                    <a:pt x="44" y="141"/>
                    <a:pt x="45" y="143"/>
                    <a:pt x="44" y="145"/>
                  </a:cubicBezTo>
                  <a:cubicBezTo>
                    <a:pt x="44" y="146"/>
                    <a:pt x="43" y="147"/>
                    <a:pt x="41" y="147"/>
                  </a:cubicBezTo>
                  <a:cubicBezTo>
                    <a:pt x="39" y="147"/>
                    <a:pt x="37" y="147"/>
                    <a:pt x="35" y="146"/>
                  </a:cubicBezTo>
                  <a:cubicBezTo>
                    <a:pt x="34" y="146"/>
                    <a:pt x="33" y="146"/>
                    <a:pt x="32" y="146"/>
                  </a:cubicBezTo>
                  <a:cubicBezTo>
                    <a:pt x="32" y="146"/>
                    <a:pt x="31" y="146"/>
                    <a:pt x="31" y="146"/>
                  </a:cubicBezTo>
                  <a:cubicBezTo>
                    <a:pt x="31" y="146"/>
                    <a:pt x="31" y="147"/>
                    <a:pt x="31" y="147"/>
                  </a:cubicBezTo>
                  <a:cubicBezTo>
                    <a:pt x="31" y="147"/>
                    <a:pt x="31" y="147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29" y="148"/>
                    <a:pt x="29" y="149"/>
                  </a:cubicBezTo>
                  <a:cubicBezTo>
                    <a:pt x="29" y="149"/>
                    <a:pt x="29" y="149"/>
                    <a:pt x="29" y="149"/>
                  </a:cubicBezTo>
                  <a:cubicBezTo>
                    <a:pt x="28" y="149"/>
                    <a:pt x="27" y="150"/>
                    <a:pt x="27" y="150"/>
                  </a:cubicBezTo>
                  <a:cubicBezTo>
                    <a:pt x="27" y="150"/>
                    <a:pt x="26" y="150"/>
                    <a:pt x="26" y="150"/>
                  </a:cubicBezTo>
                  <a:cubicBezTo>
                    <a:pt x="27" y="151"/>
                    <a:pt x="27" y="151"/>
                    <a:pt x="28" y="151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3"/>
                    <a:pt x="30" y="153"/>
                    <a:pt x="31" y="154"/>
                  </a:cubicBezTo>
                  <a:cubicBezTo>
                    <a:pt x="31" y="156"/>
                    <a:pt x="30" y="157"/>
                    <a:pt x="29" y="158"/>
                  </a:cubicBezTo>
                  <a:cubicBezTo>
                    <a:pt x="28" y="160"/>
                    <a:pt x="27" y="161"/>
                    <a:pt x="27" y="163"/>
                  </a:cubicBezTo>
                  <a:cubicBezTo>
                    <a:pt x="27" y="166"/>
                    <a:pt x="28" y="167"/>
                    <a:pt x="29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30" y="164"/>
                    <a:pt x="37" y="159"/>
                    <a:pt x="40" y="158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40" y="154"/>
                    <a:pt x="42" y="154"/>
                    <a:pt x="43" y="154"/>
                  </a:cubicBezTo>
                  <a:cubicBezTo>
                    <a:pt x="43" y="154"/>
                    <a:pt x="43" y="153"/>
                    <a:pt x="44" y="152"/>
                  </a:cubicBezTo>
                  <a:cubicBezTo>
                    <a:pt x="44" y="151"/>
                    <a:pt x="44" y="150"/>
                    <a:pt x="44" y="149"/>
                  </a:cubicBezTo>
                  <a:cubicBezTo>
                    <a:pt x="46" y="147"/>
                    <a:pt x="48" y="146"/>
                    <a:pt x="49" y="146"/>
                  </a:cubicBezTo>
                  <a:cubicBezTo>
                    <a:pt x="50" y="146"/>
                    <a:pt x="50" y="146"/>
                    <a:pt x="51" y="146"/>
                  </a:cubicBezTo>
                  <a:cubicBezTo>
                    <a:pt x="52" y="146"/>
                    <a:pt x="52" y="147"/>
                    <a:pt x="53" y="147"/>
                  </a:cubicBezTo>
                  <a:cubicBezTo>
                    <a:pt x="53" y="147"/>
                    <a:pt x="53" y="147"/>
                    <a:pt x="53" y="147"/>
                  </a:cubicBezTo>
                  <a:cubicBezTo>
                    <a:pt x="57" y="147"/>
                    <a:pt x="62" y="143"/>
                    <a:pt x="67" y="140"/>
                  </a:cubicBezTo>
                  <a:cubicBezTo>
                    <a:pt x="67" y="140"/>
                    <a:pt x="67" y="140"/>
                    <a:pt x="67" y="140"/>
                  </a:cubicBezTo>
                  <a:cubicBezTo>
                    <a:pt x="73" y="136"/>
                    <a:pt x="73" y="136"/>
                    <a:pt x="75" y="126"/>
                  </a:cubicBezTo>
                  <a:cubicBezTo>
                    <a:pt x="77" y="119"/>
                    <a:pt x="75" y="110"/>
                    <a:pt x="74" y="105"/>
                  </a:cubicBezTo>
                  <a:cubicBezTo>
                    <a:pt x="73" y="103"/>
                    <a:pt x="73" y="101"/>
                    <a:pt x="73" y="100"/>
                  </a:cubicBezTo>
                  <a:cubicBezTo>
                    <a:pt x="73" y="98"/>
                    <a:pt x="66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2" y="84"/>
                    <a:pt x="57" y="81"/>
                    <a:pt x="47" y="70"/>
                  </a:cubicBezTo>
                  <a:cubicBezTo>
                    <a:pt x="46" y="70"/>
                    <a:pt x="45" y="69"/>
                    <a:pt x="45" y="69"/>
                  </a:cubicBezTo>
                  <a:cubicBezTo>
                    <a:pt x="43" y="67"/>
                    <a:pt x="43" y="66"/>
                    <a:pt x="42" y="64"/>
                  </a:cubicBezTo>
                  <a:cubicBezTo>
                    <a:pt x="42" y="63"/>
                    <a:pt x="41" y="61"/>
                    <a:pt x="40" y="60"/>
                  </a:cubicBezTo>
                  <a:cubicBezTo>
                    <a:pt x="36" y="56"/>
                    <a:pt x="35" y="49"/>
                    <a:pt x="36" y="43"/>
                  </a:cubicBezTo>
                  <a:cubicBezTo>
                    <a:pt x="37" y="39"/>
                    <a:pt x="39" y="37"/>
                    <a:pt x="42" y="36"/>
                  </a:cubicBezTo>
                  <a:cubicBezTo>
                    <a:pt x="43" y="35"/>
                    <a:pt x="44" y="34"/>
                    <a:pt x="44" y="33"/>
                  </a:cubicBezTo>
                  <a:cubicBezTo>
                    <a:pt x="44" y="30"/>
                    <a:pt x="45" y="28"/>
                    <a:pt x="46" y="26"/>
                  </a:cubicBezTo>
                  <a:cubicBezTo>
                    <a:pt x="47" y="25"/>
                    <a:pt x="48" y="25"/>
                    <a:pt x="50" y="25"/>
                  </a:cubicBezTo>
                  <a:cubicBezTo>
                    <a:pt x="53" y="24"/>
                    <a:pt x="56" y="22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6" y="20"/>
                    <a:pt x="56" y="20"/>
                  </a:cubicBezTo>
                  <a:cubicBezTo>
                    <a:pt x="56" y="20"/>
                    <a:pt x="56" y="19"/>
                    <a:pt x="56" y="19"/>
                  </a:cubicBezTo>
                  <a:cubicBezTo>
                    <a:pt x="55" y="19"/>
                    <a:pt x="55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8"/>
                    <a:pt x="53" y="18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0" y="16"/>
                    <a:pt x="50" y="16"/>
                  </a:cubicBezTo>
                  <a:cubicBezTo>
                    <a:pt x="50" y="16"/>
                    <a:pt x="50" y="16"/>
                    <a:pt x="49" y="16"/>
                  </a:cubicBezTo>
                  <a:cubicBezTo>
                    <a:pt x="49" y="15"/>
                    <a:pt x="48" y="15"/>
                    <a:pt x="48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3"/>
                    <a:pt x="47" y="13"/>
                    <a:pt x="46" y="1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1"/>
                    <a:pt x="45" y="10"/>
                    <a:pt x="45" y="10"/>
                  </a:cubicBezTo>
                  <a:cubicBezTo>
                    <a:pt x="45" y="9"/>
                    <a:pt x="45" y="8"/>
                    <a:pt x="45" y="7"/>
                  </a:cubicBezTo>
                  <a:cubicBezTo>
                    <a:pt x="46" y="7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5" y="5"/>
                    <a:pt x="43" y="5"/>
                  </a:cubicBezTo>
                  <a:cubicBezTo>
                    <a:pt x="37" y="4"/>
                    <a:pt x="35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28" y="3"/>
                    <a:pt x="27" y="5"/>
                  </a:cubicBezTo>
                  <a:cubicBezTo>
                    <a:pt x="26" y="6"/>
                    <a:pt x="25" y="7"/>
                    <a:pt x="24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1" y="6"/>
                    <a:pt x="20" y="6"/>
                    <a:pt x="19" y="7"/>
                  </a:cubicBezTo>
                  <a:cubicBezTo>
                    <a:pt x="16" y="8"/>
                    <a:pt x="13" y="7"/>
                    <a:pt x="11" y="7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8"/>
                    <a:pt x="8" y="8"/>
                    <a:pt x="6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3" y="7"/>
                    <a:pt x="2" y="7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0" name="Freeform 1126">
              <a:extLst>
                <a:ext uri="{FF2B5EF4-FFF2-40B4-BE49-F238E27FC236}">
                  <a16:creationId xmlns:a16="http://schemas.microsoft.com/office/drawing/2014/main" id="{0A20342F-CC1E-48C0-AC65-3DF3B8AE9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2077"/>
              <a:ext cx="73" cy="91"/>
            </a:xfrm>
            <a:custGeom>
              <a:avLst/>
              <a:gdLst>
                <a:gd name="T0" fmla="*/ 16 w 77"/>
                <a:gd name="T1" fmla="*/ 0 h 95"/>
                <a:gd name="T2" fmla="*/ 14 w 77"/>
                <a:gd name="T3" fmla="*/ 0 h 95"/>
                <a:gd name="T4" fmla="*/ 14 w 77"/>
                <a:gd name="T5" fmla="*/ 2 h 95"/>
                <a:gd name="T6" fmla="*/ 11 w 77"/>
                <a:gd name="T7" fmla="*/ 14 h 95"/>
                <a:gd name="T8" fmla="*/ 6 w 77"/>
                <a:gd name="T9" fmla="*/ 10 h 95"/>
                <a:gd name="T10" fmla="*/ 5 w 77"/>
                <a:gd name="T11" fmla="*/ 12 h 95"/>
                <a:gd name="T12" fmla="*/ 4 w 77"/>
                <a:gd name="T13" fmla="*/ 14 h 95"/>
                <a:gd name="T14" fmla="*/ 3 w 77"/>
                <a:gd name="T15" fmla="*/ 15 h 95"/>
                <a:gd name="T16" fmla="*/ 2 w 77"/>
                <a:gd name="T17" fmla="*/ 18 h 95"/>
                <a:gd name="T18" fmla="*/ 2 w 77"/>
                <a:gd name="T19" fmla="*/ 19 h 95"/>
                <a:gd name="T20" fmla="*/ 1 w 77"/>
                <a:gd name="T21" fmla="*/ 20 h 95"/>
                <a:gd name="T22" fmla="*/ 0 w 77"/>
                <a:gd name="T23" fmla="*/ 20 h 95"/>
                <a:gd name="T24" fmla="*/ 0 w 77"/>
                <a:gd name="T25" fmla="*/ 20 h 95"/>
                <a:gd name="T26" fmla="*/ 1 w 77"/>
                <a:gd name="T27" fmla="*/ 25 h 95"/>
                <a:gd name="T28" fmla="*/ 3 w 77"/>
                <a:gd name="T29" fmla="*/ 30 h 95"/>
                <a:gd name="T30" fmla="*/ 6 w 77"/>
                <a:gd name="T31" fmla="*/ 30 h 95"/>
                <a:gd name="T32" fmla="*/ 7 w 77"/>
                <a:gd name="T33" fmla="*/ 30 h 95"/>
                <a:gd name="T34" fmla="*/ 8 w 77"/>
                <a:gd name="T35" fmla="*/ 31 h 95"/>
                <a:gd name="T36" fmla="*/ 9 w 77"/>
                <a:gd name="T37" fmla="*/ 41 h 95"/>
                <a:gd name="T38" fmla="*/ 8 w 77"/>
                <a:gd name="T39" fmla="*/ 47 h 95"/>
                <a:gd name="T40" fmla="*/ 5 w 77"/>
                <a:gd name="T41" fmla="*/ 53 h 95"/>
                <a:gd name="T42" fmla="*/ 5 w 77"/>
                <a:gd name="T43" fmla="*/ 54 h 95"/>
                <a:gd name="T44" fmla="*/ 12 w 77"/>
                <a:gd name="T45" fmla="*/ 49 h 95"/>
                <a:gd name="T46" fmla="*/ 24 w 77"/>
                <a:gd name="T47" fmla="*/ 49 h 95"/>
                <a:gd name="T48" fmla="*/ 34 w 77"/>
                <a:gd name="T49" fmla="*/ 44 h 95"/>
                <a:gd name="T50" fmla="*/ 41 w 77"/>
                <a:gd name="T51" fmla="*/ 46 h 95"/>
                <a:gd name="T52" fmla="*/ 49 w 77"/>
                <a:gd name="T53" fmla="*/ 54 h 95"/>
                <a:gd name="T54" fmla="*/ 49 w 77"/>
                <a:gd name="T55" fmla="*/ 67 h 95"/>
                <a:gd name="T56" fmla="*/ 58 w 77"/>
                <a:gd name="T57" fmla="*/ 85 h 95"/>
                <a:gd name="T58" fmla="*/ 59 w 77"/>
                <a:gd name="T59" fmla="*/ 87 h 95"/>
                <a:gd name="T60" fmla="*/ 59 w 77"/>
                <a:gd name="T61" fmla="*/ 89 h 95"/>
                <a:gd name="T62" fmla="*/ 59 w 77"/>
                <a:gd name="T63" fmla="*/ 91 h 95"/>
                <a:gd name="T64" fmla="*/ 58 w 77"/>
                <a:gd name="T65" fmla="*/ 93 h 95"/>
                <a:gd name="T66" fmla="*/ 58 w 77"/>
                <a:gd name="T67" fmla="*/ 93 h 95"/>
                <a:gd name="T68" fmla="*/ 61 w 77"/>
                <a:gd name="T69" fmla="*/ 94 h 95"/>
                <a:gd name="T70" fmla="*/ 71 w 77"/>
                <a:gd name="T71" fmla="*/ 90 h 95"/>
                <a:gd name="T72" fmla="*/ 74 w 77"/>
                <a:gd name="T73" fmla="*/ 90 h 95"/>
                <a:gd name="T74" fmla="*/ 75 w 77"/>
                <a:gd name="T75" fmla="*/ 90 h 95"/>
                <a:gd name="T76" fmla="*/ 76 w 77"/>
                <a:gd name="T77" fmla="*/ 89 h 95"/>
                <a:gd name="T78" fmla="*/ 77 w 77"/>
                <a:gd name="T79" fmla="*/ 89 h 95"/>
                <a:gd name="T80" fmla="*/ 77 w 77"/>
                <a:gd name="T81" fmla="*/ 87 h 95"/>
                <a:gd name="T82" fmla="*/ 77 w 77"/>
                <a:gd name="T83" fmla="*/ 85 h 95"/>
                <a:gd name="T84" fmla="*/ 77 w 77"/>
                <a:gd name="T85" fmla="*/ 82 h 95"/>
                <a:gd name="T86" fmla="*/ 75 w 77"/>
                <a:gd name="T87" fmla="*/ 76 h 95"/>
                <a:gd name="T88" fmla="*/ 66 w 77"/>
                <a:gd name="T89" fmla="*/ 66 h 95"/>
                <a:gd name="T90" fmla="*/ 56 w 77"/>
                <a:gd name="T91" fmla="*/ 54 h 95"/>
                <a:gd name="T92" fmla="*/ 51 w 77"/>
                <a:gd name="T93" fmla="*/ 43 h 95"/>
                <a:gd name="T94" fmla="*/ 39 w 77"/>
                <a:gd name="T95" fmla="*/ 32 h 95"/>
                <a:gd name="T96" fmla="*/ 47 w 77"/>
                <a:gd name="T97" fmla="*/ 28 h 95"/>
                <a:gd name="T98" fmla="*/ 43 w 77"/>
                <a:gd name="T99" fmla="*/ 19 h 95"/>
                <a:gd name="T100" fmla="*/ 39 w 77"/>
                <a:gd name="T101" fmla="*/ 19 h 95"/>
                <a:gd name="T102" fmla="*/ 37 w 77"/>
                <a:gd name="T103" fmla="*/ 19 h 95"/>
                <a:gd name="T104" fmla="*/ 32 w 77"/>
                <a:gd name="T105" fmla="*/ 19 h 95"/>
                <a:gd name="T106" fmla="*/ 30 w 77"/>
                <a:gd name="T107" fmla="*/ 17 h 95"/>
                <a:gd name="T108" fmla="*/ 30 w 77"/>
                <a:gd name="T109" fmla="*/ 17 h 95"/>
                <a:gd name="T110" fmla="*/ 28 w 77"/>
                <a:gd name="T111" fmla="*/ 16 h 95"/>
                <a:gd name="T112" fmla="*/ 27 w 77"/>
                <a:gd name="T113" fmla="*/ 14 h 95"/>
                <a:gd name="T114" fmla="*/ 26 w 77"/>
                <a:gd name="T115" fmla="*/ 12 h 95"/>
                <a:gd name="T116" fmla="*/ 21 w 77"/>
                <a:gd name="T117" fmla="*/ 3 h 95"/>
                <a:gd name="T118" fmla="*/ 20 w 77"/>
                <a:gd name="T119" fmla="*/ 2 h 95"/>
                <a:gd name="T120" fmla="*/ 19 w 77"/>
                <a:gd name="T121" fmla="*/ 1 h 95"/>
                <a:gd name="T122" fmla="*/ 18 w 77"/>
                <a:gd name="T123" fmla="*/ 0 h 95"/>
                <a:gd name="T124" fmla="*/ 18 w 77"/>
                <a:gd name="T1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7" h="95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1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4"/>
                    <a:pt x="17" y="9"/>
                    <a:pt x="15" y="12"/>
                  </a:cubicBezTo>
                  <a:cubicBezTo>
                    <a:pt x="15" y="14"/>
                    <a:pt x="13" y="15"/>
                    <a:pt x="11" y="14"/>
                  </a:cubicBezTo>
                  <a:cubicBezTo>
                    <a:pt x="9" y="14"/>
                    <a:pt x="7" y="12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5" y="11"/>
                    <a:pt x="5" y="11"/>
                    <a:pt x="5" y="12"/>
                  </a:cubicBezTo>
                  <a:cubicBezTo>
                    <a:pt x="5" y="12"/>
                    <a:pt x="4" y="12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0"/>
                    <a:pt x="1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2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2" y="30"/>
                    <a:pt x="2" y="30"/>
                    <a:pt x="3" y="30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5" y="29"/>
                    <a:pt x="6" y="29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9" y="32"/>
                    <a:pt x="9" y="32"/>
                    <a:pt x="9" y="33"/>
                  </a:cubicBezTo>
                  <a:cubicBezTo>
                    <a:pt x="10" y="36"/>
                    <a:pt x="9" y="39"/>
                    <a:pt x="9" y="41"/>
                  </a:cubicBezTo>
                  <a:cubicBezTo>
                    <a:pt x="9" y="42"/>
                    <a:pt x="8" y="44"/>
                    <a:pt x="8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8" y="49"/>
                    <a:pt x="7" y="50"/>
                    <a:pt x="6" y="51"/>
                  </a:cubicBezTo>
                  <a:cubicBezTo>
                    <a:pt x="5" y="52"/>
                    <a:pt x="5" y="52"/>
                    <a:pt x="5" y="53"/>
                  </a:cubicBezTo>
                  <a:cubicBezTo>
                    <a:pt x="5" y="53"/>
                    <a:pt x="5" y="53"/>
                    <a:pt x="5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3"/>
                    <a:pt x="9" y="51"/>
                    <a:pt x="10" y="50"/>
                  </a:cubicBezTo>
                  <a:cubicBezTo>
                    <a:pt x="11" y="50"/>
                    <a:pt x="12" y="49"/>
                    <a:pt x="12" y="49"/>
                  </a:cubicBezTo>
                  <a:cubicBezTo>
                    <a:pt x="17" y="45"/>
                    <a:pt x="21" y="46"/>
                    <a:pt x="23" y="49"/>
                  </a:cubicBezTo>
                  <a:cubicBezTo>
                    <a:pt x="23" y="49"/>
                    <a:pt x="23" y="49"/>
                    <a:pt x="24" y="49"/>
                  </a:cubicBezTo>
                  <a:cubicBezTo>
                    <a:pt x="25" y="49"/>
                    <a:pt x="27" y="48"/>
                    <a:pt x="27" y="47"/>
                  </a:cubicBezTo>
                  <a:cubicBezTo>
                    <a:pt x="28" y="45"/>
                    <a:pt x="31" y="44"/>
                    <a:pt x="34" y="44"/>
                  </a:cubicBezTo>
                  <a:cubicBezTo>
                    <a:pt x="35" y="44"/>
                    <a:pt x="36" y="44"/>
                    <a:pt x="36" y="44"/>
                  </a:cubicBezTo>
                  <a:cubicBezTo>
                    <a:pt x="38" y="44"/>
                    <a:pt x="40" y="45"/>
                    <a:pt x="41" y="4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4" y="50"/>
                    <a:pt x="46" y="52"/>
                    <a:pt x="49" y="54"/>
                  </a:cubicBezTo>
                  <a:cubicBezTo>
                    <a:pt x="52" y="56"/>
                    <a:pt x="51" y="60"/>
                    <a:pt x="50" y="63"/>
                  </a:cubicBezTo>
                  <a:cubicBezTo>
                    <a:pt x="50" y="64"/>
                    <a:pt x="49" y="66"/>
                    <a:pt x="49" y="67"/>
                  </a:cubicBezTo>
                  <a:cubicBezTo>
                    <a:pt x="53" y="69"/>
                    <a:pt x="59" y="75"/>
                    <a:pt x="58" y="81"/>
                  </a:cubicBezTo>
                  <a:cubicBezTo>
                    <a:pt x="58" y="83"/>
                    <a:pt x="58" y="84"/>
                    <a:pt x="58" y="85"/>
                  </a:cubicBezTo>
                  <a:cubicBezTo>
                    <a:pt x="59" y="86"/>
                    <a:pt x="59" y="86"/>
                    <a:pt x="59" y="87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9" y="88"/>
                    <a:pt x="59" y="88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90"/>
                    <a:pt x="59" y="90"/>
                    <a:pt x="59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8" y="92"/>
                    <a:pt x="58" y="92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4"/>
                    <a:pt x="60" y="94"/>
                    <a:pt x="61" y="95"/>
                  </a:cubicBezTo>
                  <a:cubicBezTo>
                    <a:pt x="61" y="95"/>
                    <a:pt x="61" y="94"/>
                    <a:pt x="61" y="94"/>
                  </a:cubicBezTo>
                  <a:cubicBezTo>
                    <a:pt x="61" y="91"/>
                    <a:pt x="63" y="89"/>
                    <a:pt x="67" y="89"/>
                  </a:cubicBezTo>
                  <a:cubicBezTo>
                    <a:pt x="68" y="89"/>
                    <a:pt x="70" y="89"/>
                    <a:pt x="71" y="90"/>
                  </a:cubicBezTo>
                  <a:cubicBezTo>
                    <a:pt x="72" y="90"/>
                    <a:pt x="72" y="90"/>
                    <a:pt x="73" y="90"/>
                  </a:cubicBezTo>
                  <a:cubicBezTo>
                    <a:pt x="73" y="90"/>
                    <a:pt x="73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89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9"/>
                    <a:pt x="77" y="89"/>
                    <a:pt x="77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8"/>
                    <a:pt x="77" y="88"/>
                    <a:pt x="77" y="87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4"/>
                    <a:pt x="77" y="83"/>
                    <a:pt x="77" y="82"/>
                  </a:cubicBezTo>
                  <a:cubicBezTo>
                    <a:pt x="77" y="80"/>
                    <a:pt x="77" y="78"/>
                    <a:pt x="76" y="77"/>
                  </a:cubicBezTo>
                  <a:cubicBezTo>
                    <a:pt x="76" y="76"/>
                    <a:pt x="76" y="76"/>
                    <a:pt x="75" y="76"/>
                  </a:cubicBezTo>
                  <a:cubicBezTo>
                    <a:pt x="75" y="75"/>
                    <a:pt x="74" y="74"/>
                    <a:pt x="73" y="74"/>
                  </a:cubicBezTo>
                  <a:cubicBezTo>
                    <a:pt x="70" y="72"/>
                    <a:pt x="67" y="70"/>
                    <a:pt x="66" y="66"/>
                  </a:cubicBezTo>
                  <a:cubicBezTo>
                    <a:pt x="65" y="64"/>
                    <a:pt x="63" y="62"/>
                    <a:pt x="61" y="60"/>
                  </a:cubicBezTo>
                  <a:cubicBezTo>
                    <a:pt x="59" y="58"/>
                    <a:pt x="57" y="56"/>
                    <a:pt x="56" y="54"/>
                  </a:cubicBezTo>
                  <a:cubicBezTo>
                    <a:pt x="56" y="53"/>
                    <a:pt x="55" y="51"/>
                    <a:pt x="54" y="50"/>
                  </a:cubicBezTo>
                  <a:cubicBezTo>
                    <a:pt x="52" y="48"/>
                    <a:pt x="51" y="46"/>
                    <a:pt x="51" y="43"/>
                  </a:cubicBezTo>
                  <a:cubicBezTo>
                    <a:pt x="50" y="43"/>
                    <a:pt x="48" y="42"/>
                    <a:pt x="46" y="41"/>
                  </a:cubicBezTo>
                  <a:cubicBezTo>
                    <a:pt x="42" y="38"/>
                    <a:pt x="37" y="36"/>
                    <a:pt x="39" y="32"/>
                  </a:cubicBezTo>
                  <a:cubicBezTo>
                    <a:pt x="40" y="29"/>
                    <a:pt x="43" y="29"/>
                    <a:pt x="45" y="28"/>
                  </a:cubicBezTo>
                  <a:cubicBezTo>
                    <a:pt x="46" y="28"/>
                    <a:pt x="47" y="28"/>
                    <a:pt x="47" y="28"/>
                  </a:cubicBezTo>
                  <a:cubicBezTo>
                    <a:pt x="47" y="27"/>
                    <a:pt x="47" y="26"/>
                    <a:pt x="46" y="25"/>
                  </a:cubicBezTo>
                  <a:cubicBezTo>
                    <a:pt x="45" y="24"/>
                    <a:pt x="44" y="22"/>
                    <a:pt x="43" y="19"/>
                  </a:cubicBezTo>
                  <a:cubicBezTo>
                    <a:pt x="43" y="18"/>
                    <a:pt x="43" y="18"/>
                    <a:pt x="42" y="18"/>
                  </a:cubicBezTo>
                  <a:cubicBezTo>
                    <a:pt x="41" y="18"/>
                    <a:pt x="39" y="18"/>
                    <a:pt x="39" y="19"/>
                  </a:cubicBezTo>
                  <a:cubicBezTo>
                    <a:pt x="38" y="19"/>
                    <a:pt x="38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5" y="19"/>
                    <a:pt x="34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1" y="18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6"/>
                  </a:cubicBezTo>
                  <a:cubicBezTo>
                    <a:pt x="29" y="16"/>
                    <a:pt x="28" y="16"/>
                    <a:pt x="28" y="16"/>
                  </a:cubicBezTo>
                  <a:cubicBezTo>
                    <a:pt x="28" y="16"/>
                    <a:pt x="28" y="15"/>
                    <a:pt x="27" y="15"/>
                  </a:cubicBezTo>
                  <a:cubicBezTo>
                    <a:pt x="27" y="15"/>
                    <a:pt x="27" y="14"/>
                    <a:pt x="27" y="14"/>
                  </a:cubicBezTo>
                  <a:cubicBezTo>
                    <a:pt x="27" y="14"/>
                    <a:pt x="27" y="14"/>
                    <a:pt x="27" y="13"/>
                  </a:cubicBezTo>
                  <a:cubicBezTo>
                    <a:pt x="26" y="13"/>
                    <a:pt x="26" y="12"/>
                    <a:pt x="26" y="12"/>
                  </a:cubicBezTo>
                  <a:cubicBezTo>
                    <a:pt x="26" y="11"/>
                    <a:pt x="25" y="10"/>
                    <a:pt x="24" y="9"/>
                  </a:cubicBezTo>
                  <a:cubicBezTo>
                    <a:pt x="22" y="7"/>
                    <a:pt x="21" y="6"/>
                    <a:pt x="21" y="3"/>
                  </a:cubicBez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1" name="Freeform 1127">
              <a:extLst>
                <a:ext uri="{FF2B5EF4-FFF2-40B4-BE49-F238E27FC236}">
                  <a16:creationId xmlns:a16="http://schemas.microsoft.com/office/drawing/2014/main" id="{607B7350-CE07-4E13-A323-FAF667D9B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" y="2098"/>
              <a:ext cx="82" cy="159"/>
            </a:xfrm>
            <a:custGeom>
              <a:avLst/>
              <a:gdLst>
                <a:gd name="T0" fmla="*/ 86 w 86"/>
                <a:gd name="T1" fmla="*/ 67 h 166"/>
                <a:gd name="T2" fmla="*/ 86 w 86"/>
                <a:gd name="T3" fmla="*/ 66 h 166"/>
                <a:gd name="T4" fmla="*/ 85 w 86"/>
                <a:gd name="T5" fmla="*/ 59 h 166"/>
                <a:gd name="T6" fmla="*/ 77 w 86"/>
                <a:gd name="T7" fmla="*/ 40 h 166"/>
                <a:gd name="T8" fmla="*/ 70 w 86"/>
                <a:gd name="T9" fmla="*/ 28 h 166"/>
                <a:gd name="T10" fmla="*/ 65 w 86"/>
                <a:gd name="T11" fmla="*/ 26 h 166"/>
                <a:gd name="T12" fmla="*/ 55 w 86"/>
                <a:gd name="T13" fmla="*/ 31 h 166"/>
                <a:gd name="T14" fmla="*/ 49 w 86"/>
                <a:gd name="T15" fmla="*/ 28 h 166"/>
                <a:gd name="T16" fmla="*/ 44 w 86"/>
                <a:gd name="T17" fmla="*/ 31 h 166"/>
                <a:gd name="T18" fmla="*/ 32 w 86"/>
                <a:gd name="T19" fmla="*/ 33 h 166"/>
                <a:gd name="T20" fmla="*/ 34 w 86"/>
                <a:gd name="T21" fmla="*/ 27 h 166"/>
                <a:gd name="T22" fmla="*/ 35 w 86"/>
                <a:gd name="T23" fmla="*/ 23 h 166"/>
                <a:gd name="T24" fmla="*/ 36 w 86"/>
                <a:gd name="T25" fmla="*/ 12 h 166"/>
                <a:gd name="T26" fmla="*/ 34 w 86"/>
                <a:gd name="T27" fmla="*/ 11 h 166"/>
                <a:gd name="T28" fmla="*/ 28 w 86"/>
                <a:gd name="T29" fmla="*/ 3 h 166"/>
                <a:gd name="T30" fmla="*/ 28 w 86"/>
                <a:gd name="T31" fmla="*/ 1 h 166"/>
                <a:gd name="T32" fmla="*/ 27 w 86"/>
                <a:gd name="T33" fmla="*/ 0 h 166"/>
                <a:gd name="T34" fmla="*/ 26 w 86"/>
                <a:gd name="T35" fmla="*/ 1 h 166"/>
                <a:gd name="T36" fmla="*/ 25 w 86"/>
                <a:gd name="T37" fmla="*/ 2 h 166"/>
                <a:gd name="T38" fmla="*/ 24 w 86"/>
                <a:gd name="T39" fmla="*/ 3 h 166"/>
                <a:gd name="T40" fmla="*/ 17 w 86"/>
                <a:gd name="T41" fmla="*/ 6 h 166"/>
                <a:gd name="T42" fmla="*/ 7 w 86"/>
                <a:gd name="T43" fmla="*/ 10 h 166"/>
                <a:gd name="T44" fmla="*/ 2 w 86"/>
                <a:gd name="T45" fmla="*/ 12 h 166"/>
                <a:gd name="T46" fmla="*/ 7 w 86"/>
                <a:gd name="T47" fmla="*/ 38 h 166"/>
                <a:gd name="T48" fmla="*/ 10 w 86"/>
                <a:gd name="T49" fmla="*/ 45 h 166"/>
                <a:gd name="T50" fmla="*/ 10 w 86"/>
                <a:gd name="T51" fmla="*/ 54 h 166"/>
                <a:gd name="T52" fmla="*/ 8 w 86"/>
                <a:gd name="T53" fmla="*/ 62 h 166"/>
                <a:gd name="T54" fmla="*/ 12 w 86"/>
                <a:gd name="T55" fmla="*/ 71 h 166"/>
                <a:gd name="T56" fmla="*/ 18 w 86"/>
                <a:gd name="T57" fmla="*/ 89 h 166"/>
                <a:gd name="T58" fmla="*/ 21 w 86"/>
                <a:gd name="T59" fmla="*/ 95 h 166"/>
                <a:gd name="T60" fmla="*/ 20 w 86"/>
                <a:gd name="T61" fmla="*/ 98 h 166"/>
                <a:gd name="T62" fmla="*/ 19 w 86"/>
                <a:gd name="T63" fmla="*/ 101 h 166"/>
                <a:gd name="T64" fmla="*/ 18 w 86"/>
                <a:gd name="T65" fmla="*/ 104 h 166"/>
                <a:gd name="T66" fmla="*/ 17 w 86"/>
                <a:gd name="T67" fmla="*/ 107 h 166"/>
                <a:gd name="T68" fmla="*/ 14 w 86"/>
                <a:gd name="T69" fmla="*/ 112 h 166"/>
                <a:gd name="T70" fmla="*/ 12 w 86"/>
                <a:gd name="T71" fmla="*/ 114 h 166"/>
                <a:gd name="T72" fmla="*/ 11 w 86"/>
                <a:gd name="T73" fmla="*/ 115 h 166"/>
                <a:gd name="T74" fmla="*/ 8 w 86"/>
                <a:gd name="T75" fmla="*/ 130 h 166"/>
                <a:gd name="T76" fmla="*/ 23 w 86"/>
                <a:gd name="T77" fmla="*/ 153 h 166"/>
                <a:gd name="T78" fmla="*/ 32 w 86"/>
                <a:gd name="T79" fmla="*/ 158 h 166"/>
                <a:gd name="T80" fmla="*/ 36 w 86"/>
                <a:gd name="T81" fmla="*/ 160 h 166"/>
                <a:gd name="T82" fmla="*/ 41 w 86"/>
                <a:gd name="T83" fmla="*/ 166 h 166"/>
                <a:gd name="T84" fmla="*/ 45 w 86"/>
                <a:gd name="T85" fmla="*/ 165 h 166"/>
                <a:gd name="T86" fmla="*/ 45 w 86"/>
                <a:gd name="T87" fmla="*/ 164 h 166"/>
                <a:gd name="T88" fmla="*/ 46 w 86"/>
                <a:gd name="T89" fmla="*/ 163 h 166"/>
                <a:gd name="T90" fmla="*/ 30 w 86"/>
                <a:gd name="T91" fmla="*/ 154 h 166"/>
                <a:gd name="T92" fmla="*/ 25 w 86"/>
                <a:gd name="T93" fmla="*/ 138 h 166"/>
                <a:gd name="T94" fmla="*/ 19 w 86"/>
                <a:gd name="T95" fmla="*/ 130 h 166"/>
                <a:gd name="T96" fmla="*/ 15 w 86"/>
                <a:gd name="T97" fmla="*/ 114 h 166"/>
                <a:gd name="T98" fmla="*/ 19 w 86"/>
                <a:gd name="T99" fmla="*/ 100 h 166"/>
                <a:gd name="T100" fmla="*/ 23 w 86"/>
                <a:gd name="T101" fmla="*/ 83 h 166"/>
                <a:gd name="T102" fmla="*/ 36 w 86"/>
                <a:gd name="T103" fmla="*/ 83 h 166"/>
                <a:gd name="T104" fmla="*/ 43 w 86"/>
                <a:gd name="T105" fmla="*/ 88 h 166"/>
                <a:gd name="T106" fmla="*/ 54 w 86"/>
                <a:gd name="T107" fmla="*/ 94 h 166"/>
                <a:gd name="T108" fmla="*/ 53 w 86"/>
                <a:gd name="T109" fmla="*/ 93 h 166"/>
                <a:gd name="T110" fmla="*/ 51 w 86"/>
                <a:gd name="T111" fmla="*/ 85 h 166"/>
                <a:gd name="T112" fmla="*/ 70 w 86"/>
                <a:gd name="T113" fmla="*/ 68 h 166"/>
                <a:gd name="T114" fmla="*/ 76 w 86"/>
                <a:gd name="T115" fmla="*/ 68 h 166"/>
                <a:gd name="T116" fmla="*/ 82 w 86"/>
                <a:gd name="T117" fmla="*/ 68 h 166"/>
                <a:gd name="T118" fmla="*/ 83 w 86"/>
                <a:gd name="T119" fmla="*/ 68 h 166"/>
                <a:gd name="T120" fmla="*/ 84 w 86"/>
                <a:gd name="T121" fmla="*/ 68 h 166"/>
                <a:gd name="T122" fmla="*/ 85 w 86"/>
                <a:gd name="T123" fmla="*/ 6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" h="166">
                  <a:moveTo>
                    <a:pt x="86" y="68"/>
                  </a:moveTo>
                  <a:cubicBezTo>
                    <a:pt x="86" y="67"/>
                    <a:pt x="86" y="67"/>
                    <a:pt x="86" y="67"/>
                  </a:cubicBezTo>
                  <a:cubicBezTo>
                    <a:pt x="86" y="67"/>
                    <a:pt x="86" y="66"/>
                    <a:pt x="86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6" y="65"/>
                    <a:pt x="86" y="65"/>
                    <a:pt x="86" y="64"/>
                  </a:cubicBezTo>
                  <a:cubicBezTo>
                    <a:pt x="85" y="62"/>
                    <a:pt x="85" y="61"/>
                    <a:pt x="85" y="59"/>
                  </a:cubicBezTo>
                  <a:cubicBezTo>
                    <a:pt x="86" y="54"/>
                    <a:pt x="81" y="50"/>
                    <a:pt x="79" y="49"/>
                  </a:cubicBezTo>
                  <a:cubicBezTo>
                    <a:pt x="76" y="48"/>
                    <a:pt x="76" y="44"/>
                    <a:pt x="77" y="40"/>
                  </a:cubicBezTo>
                  <a:cubicBezTo>
                    <a:pt x="77" y="39"/>
                    <a:pt x="78" y="36"/>
                    <a:pt x="78" y="35"/>
                  </a:cubicBezTo>
                  <a:cubicBezTo>
                    <a:pt x="74" y="33"/>
                    <a:pt x="72" y="31"/>
                    <a:pt x="70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6"/>
                    <a:pt x="67" y="26"/>
                    <a:pt x="65" y="26"/>
                  </a:cubicBezTo>
                  <a:cubicBezTo>
                    <a:pt x="63" y="26"/>
                    <a:pt x="62" y="26"/>
                    <a:pt x="62" y="27"/>
                  </a:cubicBezTo>
                  <a:cubicBezTo>
                    <a:pt x="61" y="29"/>
                    <a:pt x="57" y="31"/>
                    <a:pt x="55" y="31"/>
                  </a:cubicBezTo>
                  <a:cubicBezTo>
                    <a:pt x="53" y="31"/>
                    <a:pt x="52" y="30"/>
                    <a:pt x="51" y="29"/>
                  </a:cubicBezTo>
                  <a:cubicBezTo>
                    <a:pt x="51" y="28"/>
                    <a:pt x="50" y="28"/>
                    <a:pt x="49" y="28"/>
                  </a:cubicBezTo>
                  <a:cubicBezTo>
                    <a:pt x="49" y="28"/>
                    <a:pt x="47" y="29"/>
                    <a:pt x="46" y="30"/>
                  </a:cubicBezTo>
                  <a:cubicBezTo>
                    <a:pt x="45" y="30"/>
                    <a:pt x="44" y="31"/>
                    <a:pt x="44" y="31"/>
                  </a:cubicBezTo>
                  <a:cubicBezTo>
                    <a:pt x="41" y="34"/>
                    <a:pt x="38" y="36"/>
                    <a:pt x="36" y="36"/>
                  </a:cubicBezTo>
                  <a:cubicBezTo>
                    <a:pt x="35" y="36"/>
                    <a:pt x="33" y="36"/>
                    <a:pt x="32" y="33"/>
                  </a:cubicBezTo>
                  <a:cubicBezTo>
                    <a:pt x="32" y="32"/>
                    <a:pt x="32" y="31"/>
                    <a:pt x="32" y="30"/>
                  </a:cubicBezTo>
                  <a:cubicBezTo>
                    <a:pt x="32" y="29"/>
                    <a:pt x="33" y="27"/>
                    <a:pt x="34" y="27"/>
                  </a:cubicBezTo>
                  <a:cubicBezTo>
                    <a:pt x="34" y="26"/>
                    <a:pt x="35" y="25"/>
                    <a:pt x="35" y="25"/>
                  </a:cubicBezTo>
                  <a:cubicBezTo>
                    <a:pt x="35" y="24"/>
                    <a:pt x="35" y="24"/>
                    <a:pt x="35" y="23"/>
                  </a:cubicBezTo>
                  <a:cubicBezTo>
                    <a:pt x="35" y="21"/>
                    <a:pt x="36" y="20"/>
                    <a:pt x="36" y="18"/>
                  </a:cubicBezTo>
                  <a:cubicBezTo>
                    <a:pt x="37" y="16"/>
                    <a:pt x="37" y="14"/>
                    <a:pt x="36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1"/>
                    <a:pt x="35" y="11"/>
                    <a:pt x="34" y="11"/>
                  </a:cubicBezTo>
                  <a:cubicBezTo>
                    <a:pt x="32" y="12"/>
                    <a:pt x="30" y="11"/>
                    <a:pt x="29" y="9"/>
                  </a:cubicBezTo>
                  <a:cubicBezTo>
                    <a:pt x="28" y="7"/>
                    <a:pt x="28" y="5"/>
                    <a:pt x="28" y="3"/>
                  </a:cubicBezTo>
                  <a:cubicBezTo>
                    <a:pt x="28" y="2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6" y="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2" y="3"/>
                    <a:pt x="22" y="4"/>
                  </a:cubicBezTo>
                  <a:cubicBezTo>
                    <a:pt x="20" y="4"/>
                    <a:pt x="18" y="5"/>
                    <a:pt x="17" y="6"/>
                  </a:cubicBezTo>
                  <a:cubicBezTo>
                    <a:pt x="16" y="9"/>
                    <a:pt x="13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0"/>
                    <a:pt x="3" y="10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22"/>
                    <a:pt x="0" y="28"/>
                    <a:pt x="0" y="29"/>
                  </a:cubicBezTo>
                  <a:cubicBezTo>
                    <a:pt x="1" y="31"/>
                    <a:pt x="6" y="37"/>
                    <a:pt x="7" y="38"/>
                  </a:cubicBezTo>
                  <a:cubicBezTo>
                    <a:pt x="10" y="38"/>
                    <a:pt x="10" y="41"/>
                    <a:pt x="10" y="43"/>
                  </a:cubicBezTo>
                  <a:cubicBezTo>
                    <a:pt x="10" y="43"/>
                    <a:pt x="10" y="45"/>
                    <a:pt x="10" y="45"/>
                  </a:cubicBezTo>
                  <a:cubicBezTo>
                    <a:pt x="12" y="46"/>
                    <a:pt x="13" y="48"/>
                    <a:pt x="12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6"/>
                    <a:pt x="10" y="60"/>
                    <a:pt x="8" y="62"/>
                  </a:cubicBezTo>
                  <a:cubicBezTo>
                    <a:pt x="8" y="62"/>
                    <a:pt x="8" y="62"/>
                    <a:pt x="8" y="63"/>
                  </a:cubicBezTo>
                  <a:cubicBezTo>
                    <a:pt x="8" y="65"/>
                    <a:pt x="9" y="68"/>
                    <a:pt x="12" y="71"/>
                  </a:cubicBezTo>
                  <a:cubicBezTo>
                    <a:pt x="17" y="75"/>
                    <a:pt x="17" y="82"/>
                    <a:pt x="17" y="86"/>
                  </a:cubicBezTo>
                  <a:cubicBezTo>
                    <a:pt x="17" y="87"/>
                    <a:pt x="18" y="88"/>
                    <a:pt x="18" y="89"/>
                  </a:cubicBezTo>
                  <a:cubicBezTo>
                    <a:pt x="19" y="90"/>
                    <a:pt x="21" y="92"/>
                    <a:pt x="2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0" y="96"/>
                    <a:pt x="20" y="97"/>
                    <a:pt x="20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99"/>
                    <a:pt x="19" y="100"/>
                    <a:pt x="19" y="100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102"/>
                    <a:pt x="18" y="103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7" y="105"/>
                    <a:pt x="17" y="106"/>
                    <a:pt x="17" y="107"/>
                  </a:cubicBezTo>
                  <a:cubicBezTo>
                    <a:pt x="17" y="107"/>
                    <a:pt x="17" y="107"/>
                    <a:pt x="17" y="107"/>
                  </a:cubicBezTo>
                  <a:cubicBezTo>
                    <a:pt x="16" y="109"/>
                    <a:pt x="15" y="110"/>
                    <a:pt x="14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3" y="113"/>
                    <a:pt x="13" y="113"/>
                    <a:pt x="13" y="114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5"/>
                    <a:pt x="11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1" y="116"/>
                    <a:pt x="10" y="118"/>
                    <a:pt x="10" y="119"/>
                  </a:cubicBezTo>
                  <a:cubicBezTo>
                    <a:pt x="9" y="123"/>
                    <a:pt x="9" y="127"/>
                    <a:pt x="8" y="130"/>
                  </a:cubicBezTo>
                  <a:cubicBezTo>
                    <a:pt x="7" y="132"/>
                    <a:pt x="6" y="137"/>
                    <a:pt x="7" y="138"/>
                  </a:cubicBezTo>
                  <a:cubicBezTo>
                    <a:pt x="10" y="138"/>
                    <a:pt x="15" y="143"/>
                    <a:pt x="23" y="153"/>
                  </a:cubicBezTo>
                  <a:cubicBezTo>
                    <a:pt x="24" y="154"/>
                    <a:pt x="25" y="156"/>
                    <a:pt x="26" y="158"/>
                  </a:cubicBezTo>
                  <a:cubicBezTo>
                    <a:pt x="28" y="158"/>
                    <a:pt x="30" y="158"/>
                    <a:pt x="32" y="158"/>
                  </a:cubicBezTo>
                  <a:cubicBezTo>
                    <a:pt x="32" y="158"/>
                    <a:pt x="33" y="159"/>
                    <a:pt x="33" y="159"/>
                  </a:cubicBezTo>
                  <a:cubicBezTo>
                    <a:pt x="34" y="159"/>
                    <a:pt x="35" y="160"/>
                    <a:pt x="36" y="160"/>
                  </a:cubicBezTo>
                  <a:cubicBezTo>
                    <a:pt x="38" y="162"/>
                    <a:pt x="39" y="164"/>
                    <a:pt x="39" y="166"/>
                  </a:cubicBezTo>
                  <a:cubicBezTo>
                    <a:pt x="39" y="166"/>
                    <a:pt x="40" y="166"/>
                    <a:pt x="41" y="166"/>
                  </a:cubicBezTo>
                  <a:cubicBezTo>
                    <a:pt x="42" y="166"/>
                    <a:pt x="44" y="166"/>
                    <a:pt x="44" y="166"/>
                  </a:cubicBezTo>
                  <a:cubicBezTo>
                    <a:pt x="44" y="166"/>
                    <a:pt x="45" y="166"/>
                    <a:pt x="45" y="165"/>
                  </a:cubicBezTo>
                  <a:cubicBezTo>
                    <a:pt x="45" y="165"/>
                    <a:pt x="45" y="165"/>
                    <a:pt x="45" y="165"/>
                  </a:cubicBezTo>
                  <a:cubicBezTo>
                    <a:pt x="45" y="164"/>
                    <a:pt x="45" y="164"/>
                    <a:pt x="45" y="164"/>
                  </a:cubicBezTo>
                  <a:cubicBezTo>
                    <a:pt x="45" y="164"/>
                    <a:pt x="46" y="164"/>
                    <a:pt x="46" y="164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44" y="161"/>
                    <a:pt x="39" y="158"/>
                    <a:pt x="36" y="158"/>
                  </a:cubicBezTo>
                  <a:cubicBezTo>
                    <a:pt x="34" y="158"/>
                    <a:pt x="32" y="156"/>
                    <a:pt x="30" y="154"/>
                  </a:cubicBezTo>
                  <a:cubicBezTo>
                    <a:pt x="27" y="151"/>
                    <a:pt x="26" y="146"/>
                    <a:pt x="26" y="143"/>
                  </a:cubicBezTo>
                  <a:cubicBezTo>
                    <a:pt x="27" y="141"/>
                    <a:pt x="26" y="140"/>
                    <a:pt x="25" y="138"/>
                  </a:cubicBezTo>
                  <a:cubicBezTo>
                    <a:pt x="23" y="137"/>
                    <a:pt x="22" y="135"/>
                    <a:pt x="22" y="133"/>
                  </a:cubicBezTo>
                  <a:cubicBezTo>
                    <a:pt x="22" y="132"/>
                    <a:pt x="22" y="131"/>
                    <a:pt x="19" y="130"/>
                  </a:cubicBezTo>
                  <a:cubicBezTo>
                    <a:pt x="18" y="130"/>
                    <a:pt x="17" y="130"/>
                    <a:pt x="16" y="129"/>
                  </a:cubicBezTo>
                  <a:cubicBezTo>
                    <a:pt x="12" y="127"/>
                    <a:pt x="14" y="120"/>
                    <a:pt x="15" y="114"/>
                  </a:cubicBezTo>
                  <a:cubicBezTo>
                    <a:pt x="16" y="112"/>
                    <a:pt x="16" y="110"/>
                    <a:pt x="16" y="109"/>
                  </a:cubicBezTo>
                  <a:cubicBezTo>
                    <a:pt x="17" y="107"/>
                    <a:pt x="18" y="104"/>
                    <a:pt x="19" y="100"/>
                  </a:cubicBezTo>
                  <a:cubicBezTo>
                    <a:pt x="21" y="96"/>
                    <a:pt x="24" y="89"/>
                    <a:pt x="23" y="87"/>
                  </a:cubicBezTo>
                  <a:cubicBezTo>
                    <a:pt x="22" y="86"/>
                    <a:pt x="22" y="84"/>
                    <a:pt x="23" y="83"/>
                  </a:cubicBezTo>
                  <a:cubicBezTo>
                    <a:pt x="24" y="80"/>
                    <a:pt x="28" y="79"/>
                    <a:pt x="30" y="79"/>
                  </a:cubicBezTo>
                  <a:cubicBezTo>
                    <a:pt x="33" y="79"/>
                    <a:pt x="35" y="80"/>
                    <a:pt x="36" y="83"/>
                  </a:cubicBezTo>
                  <a:cubicBezTo>
                    <a:pt x="37" y="88"/>
                    <a:pt x="38" y="88"/>
                    <a:pt x="42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7" y="88"/>
                    <a:pt x="49" y="90"/>
                    <a:pt x="51" y="92"/>
                  </a:cubicBezTo>
                  <a:cubicBezTo>
                    <a:pt x="52" y="93"/>
                    <a:pt x="53" y="94"/>
                    <a:pt x="54" y="9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4"/>
                    <a:pt x="54" y="94"/>
                    <a:pt x="53" y="93"/>
                  </a:cubicBezTo>
                  <a:cubicBezTo>
                    <a:pt x="53" y="92"/>
                    <a:pt x="52" y="91"/>
                    <a:pt x="52" y="88"/>
                  </a:cubicBezTo>
                  <a:cubicBezTo>
                    <a:pt x="52" y="87"/>
                    <a:pt x="52" y="86"/>
                    <a:pt x="51" y="85"/>
                  </a:cubicBezTo>
                  <a:cubicBezTo>
                    <a:pt x="50" y="83"/>
                    <a:pt x="49" y="81"/>
                    <a:pt x="52" y="77"/>
                  </a:cubicBezTo>
                  <a:cubicBezTo>
                    <a:pt x="57" y="70"/>
                    <a:pt x="65" y="67"/>
                    <a:pt x="70" y="68"/>
                  </a:cubicBezTo>
                  <a:cubicBezTo>
                    <a:pt x="70" y="68"/>
                    <a:pt x="70" y="68"/>
                    <a:pt x="71" y="68"/>
                  </a:cubicBezTo>
                  <a:cubicBezTo>
                    <a:pt x="72" y="69"/>
                    <a:pt x="74" y="68"/>
                    <a:pt x="76" y="68"/>
                  </a:cubicBezTo>
                  <a:cubicBezTo>
                    <a:pt x="78" y="68"/>
                    <a:pt x="79" y="68"/>
                    <a:pt x="81" y="68"/>
                  </a:cubicBezTo>
                  <a:cubicBezTo>
                    <a:pt x="81" y="68"/>
                    <a:pt x="81" y="68"/>
                    <a:pt x="82" y="68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5" y="68"/>
                    <a:pt x="85" y="68"/>
                    <a:pt x="85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8"/>
                    <a:pt x="86" y="68"/>
                    <a:pt x="86" y="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2" name="Freeform 1128">
              <a:extLst>
                <a:ext uri="{FF2B5EF4-FFF2-40B4-BE49-F238E27FC236}">
                  <a16:creationId xmlns:a16="http://schemas.microsoft.com/office/drawing/2014/main" id="{5ABA2366-CFC6-4577-9C69-59A6CAE6F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" y="2251"/>
              <a:ext cx="100" cy="60"/>
            </a:xfrm>
            <a:custGeom>
              <a:avLst/>
              <a:gdLst>
                <a:gd name="T0" fmla="*/ 94 w 105"/>
                <a:gd name="T1" fmla="*/ 19 h 63"/>
                <a:gd name="T2" fmla="*/ 105 w 105"/>
                <a:gd name="T3" fmla="*/ 16 h 63"/>
                <a:gd name="T4" fmla="*/ 99 w 105"/>
                <a:gd name="T5" fmla="*/ 12 h 63"/>
                <a:gd name="T6" fmla="*/ 90 w 105"/>
                <a:gd name="T7" fmla="*/ 11 h 63"/>
                <a:gd name="T8" fmla="*/ 78 w 105"/>
                <a:gd name="T9" fmla="*/ 0 h 63"/>
                <a:gd name="T10" fmla="*/ 68 w 105"/>
                <a:gd name="T11" fmla="*/ 14 h 63"/>
                <a:gd name="T12" fmla="*/ 63 w 105"/>
                <a:gd name="T13" fmla="*/ 21 h 63"/>
                <a:gd name="T14" fmla="*/ 64 w 105"/>
                <a:gd name="T15" fmla="*/ 24 h 63"/>
                <a:gd name="T16" fmla="*/ 64 w 105"/>
                <a:gd name="T17" fmla="*/ 25 h 63"/>
                <a:gd name="T18" fmla="*/ 64 w 105"/>
                <a:gd name="T19" fmla="*/ 27 h 63"/>
                <a:gd name="T20" fmla="*/ 63 w 105"/>
                <a:gd name="T21" fmla="*/ 28 h 63"/>
                <a:gd name="T22" fmla="*/ 61 w 105"/>
                <a:gd name="T23" fmla="*/ 29 h 63"/>
                <a:gd name="T24" fmla="*/ 54 w 105"/>
                <a:gd name="T25" fmla="*/ 32 h 63"/>
                <a:gd name="T26" fmla="*/ 53 w 105"/>
                <a:gd name="T27" fmla="*/ 31 h 63"/>
                <a:gd name="T28" fmla="*/ 52 w 105"/>
                <a:gd name="T29" fmla="*/ 31 h 63"/>
                <a:gd name="T30" fmla="*/ 51 w 105"/>
                <a:gd name="T31" fmla="*/ 30 h 63"/>
                <a:gd name="T32" fmla="*/ 50 w 105"/>
                <a:gd name="T33" fmla="*/ 30 h 63"/>
                <a:gd name="T34" fmla="*/ 49 w 105"/>
                <a:gd name="T35" fmla="*/ 28 h 63"/>
                <a:gd name="T36" fmla="*/ 48 w 105"/>
                <a:gd name="T37" fmla="*/ 27 h 63"/>
                <a:gd name="T38" fmla="*/ 47 w 105"/>
                <a:gd name="T39" fmla="*/ 25 h 63"/>
                <a:gd name="T40" fmla="*/ 39 w 105"/>
                <a:gd name="T41" fmla="*/ 38 h 63"/>
                <a:gd name="T42" fmla="*/ 21 w 105"/>
                <a:gd name="T43" fmla="*/ 44 h 63"/>
                <a:gd name="T44" fmla="*/ 16 w 105"/>
                <a:gd name="T45" fmla="*/ 57 h 63"/>
                <a:gd name="T46" fmla="*/ 3 w 105"/>
                <a:gd name="T47" fmla="*/ 57 h 63"/>
                <a:gd name="T48" fmla="*/ 0 w 105"/>
                <a:gd name="T49" fmla="*/ 56 h 63"/>
                <a:gd name="T50" fmla="*/ 0 w 105"/>
                <a:gd name="T51" fmla="*/ 56 h 63"/>
                <a:gd name="T52" fmla="*/ 1 w 105"/>
                <a:gd name="T53" fmla="*/ 57 h 63"/>
                <a:gd name="T54" fmla="*/ 1 w 105"/>
                <a:gd name="T55" fmla="*/ 57 h 63"/>
                <a:gd name="T56" fmla="*/ 6 w 105"/>
                <a:gd name="T57" fmla="*/ 60 h 63"/>
                <a:gd name="T58" fmla="*/ 7 w 105"/>
                <a:gd name="T59" fmla="*/ 62 h 63"/>
                <a:gd name="T60" fmla="*/ 8 w 105"/>
                <a:gd name="T61" fmla="*/ 62 h 63"/>
                <a:gd name="T62" fmla="*/ 10 w 105"/>
                <a:gd name="T63" fmla="*/ 62 h 63"/>
                <a:gd name="T64" fmla="*/ 17 w 105"/>
                <a:gd name="T65" fmla="*/ 61 h 63"/>
                <a:gd name="T66" fmla="*/ 24 w 105"/>
                <a:gd name="T67" fmla="*/ 61 h 63"/>
                <a:gd name="T68" fmla="*/ 36 w 105"/>
                <a:gd name="T69" fmla="*/ 56 h 63"/>
                <a:gd name="T70" fmla="*/ 43 w 105"/>
                <a:gd name="T71" fmla="*/ 59 h 63"/>
                <a:gd name="T72" fmla="*/ 43 w 105"/>
                <a:gd name="T73" fmla="*/ 59 h 63"/>
                <a:gd name="T74" fmla="*/ 52 w 105"/>
                <a:gd name="T75" fmla="*/ 56 h 63"/>
                <a:gd name="T76" fmla="*/ 57 w 105"/>
                <a:gd name="T77" fmla="*/ 46 h 63"/>
                <a:gd name="T78" fmla="*/ 62 w 105"/>
                <a:gd name="T79" fmla="*/ 38 h 63"/>
                <a:gd name="T80" fmla="*/ 66 w 105"/>
                <a:gd name="T81" fmla="*/ 27 h 63"/>
                <a:gd name="T82" fmla="*/ 84 w 105"/>
                <a:gd name="T83" fmla="*/ 24 h 63"/>
                <a:gd name="T84" fmla="*/ 85 w 105"/>
                <a:gd name="T85" fmla="*/ 24 h 63"/>
                <a:gd name="T86" fmla="*/ 87 w 105"/>
                <a:gd name="T87" fmla="*/ 24 h 63"/>
                <a:gd name="T88" fmla="*/ 89 w 105"/>
                <a:gd name="T89" fmla="*/ 25 h 63"/>
                <a:gd name="T90" fmla="*/ 95 w 105"/>
                <a:gd name="T91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5" h="63">
                  <a:moveTo>
                    <a:pt x="95" y="22"/>
                  </a:moveTo>
                  <a:cubicBezTo>
                    <a:pt x="93" y="21"/>
                    <a:pt x="94" y="20"/>
                    <a:pt x="94" y="19"/>
                  </a:cubicBezTo>
                  <a:cubicBezTo>
                    <a:pt x="94" y="17"/>
                    <a:pt x="96" y="17"/>
                    <a:pt x="99" y="17"/>
                  </a:cubicBezTo>
                  <a:cubicBezTo>
                    <a:pt x="100" y="17"/>
                    <a:pt x="104" y="17"/>
                    <a:pt x="105" y="16"/>
                  </a:cubicBezTo>
                  <a:cubicBezTo>
                    <a:pt x="105" y="15"/>
                    <a:pt x="105" y="15"/>
                    <a:pt x="104" y="14"/>
                  </a:cubicBezTo>
                  <a:cubicBezTo>
                    <a:pt x="103" y="12"/>
                    <a:pt x="100" y="11"/>
                    <a:pt x="99" y="12"/>
                  </a:cubicBezTo>
                  <a:cubicBezTo>
                    <a:pt x="98" y="12"/>
                    <a:pt x="97" y="12"/>
                    <a:pt x="96" y="12"/>
                  </a:cubicBezTo>
                  <a:cubicBezTo>
                    <a:pt x="94" y="12"/>
                    <a:pt x="92" y="12"/>
                    <a:pt x="90" y="11"/>
                  </a:cubicBezTo>
                  <a:cubicBezTo>
                    <a:pt x="87" y="10"/>
                    <a:pt x="87" y="8"/>
                    <a:pt x="87" y="7"/>
                  </a:cubicBezTo>
                  <a:cubicBezTo>
                    <a:pt x="87" y="5"/>
                    <a:pt x="81" y="0"/>
                    <a:pt x="78" y="0"/>
                  </a:cubicBezTo>
                  <a:cubicBezTo>
                    <a:pt x="76" y="0"/>
                    <a:pt x="72" y="7"/>
                    <a:pt x="71" y="10"/>
                  </a:cubicBezTo>
                  <a:cubicBezTo>
                    <a:pt x="71" y="12"/>
                    <a:pt x="69" y="13"/>
                    <a:pt x="68" y="14"/>
                  </a:cubicBezTo>
                  <a:cubicBezTo>
                    <a:pt x="66" y="15"/>
                    <a:pt x="65" y="16"/>
                    <a:pt x="65" y="17"/>
                  </a:cubicBezTo>
                  <a:cubicBezTo>
                    <a:pt x="66" y="18"/>
                    <a:pt x="65" y="20"/>
                    <a:pt x="63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2"/>
                    <a:pt x="64" y="23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5"/>
                    <a:pt x="64" y="2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26"/>
                    <a:pt x="64" y="27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4" y="27"/>
                    <a:pt x="64" y="28"/>
                    <a:pt x="63" y="28"/>
                  </a:cubicBezTo>
                  <a:cubicBezTo>
                    <a:pt x="63" y="29"/>
                    <a:pt x="62" y="29"/>
                    <a:pt x="6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0" y="29"/>
                    <a:pt x="60" y="29"/>
                    <a:pt x="59" y="30"/>
                  </a:cubicBezTo>
                  <a:cubicBezTo>
                    <a:pt x="58" y="30"/>
                    <a:pt x="56" y="32"/>
                    <a:pt x="54" y="32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0" y="30"/>
                    <a:pt x="50" y="30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49" y="28"/>
                  </a:cubicBezTo>
                  <a:cubicBezTo>
                    <a:pt x="49" y="28"/>
                    <a:pt x="49" y="28"/>
                    <a:pt x="49" y="27"/>
                  </a:cubicBezTo>
                  <a:cubicBezTo>
                    <a:pt x="49" y="27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6"/>
                    <a:pt x="40" y="32"/>
                    <a:pt x="39" y="38"/>
                  </a:cubicBezTo>
                  <a:cubicBezTo>
                    <a:pt x="38" y="44"/>
                    <a:pt x="33" y="44"/>
                    <a:pt x="27" y="44"/>
                  </a:cubicBezTo>
                  <a:cubicBezTo>
                    <a:pt x="25" y="44"/>
                    <a:pt x="23" y="44"/>
                    <a:pt x="21" y="44"/>
                  </a:cubicBezTo>
                  <a:cubicBezTo>
                    <a:pt x="17" y="45"/>
                    <a:pt x="17" y="47"/>
                    <a:pt x="17" y="52"/>
                  </a:cubicBezTo>
                  <a:cubicBezTo>
                    <a:pt x="16" y="54"/>
                    <a:pt x="16" y="56"/>
                    <a:pt x="16" y="57"/>
                  </a:cubicBezTo>
                  <a:cubicBezTo>
                    <a:pt x="15" y="58"/>
                    <a:pt x="14" y="60"/>
                    <a:pt x="12" y="60"/>
                  </a:cubicBezTo>
                  <a:cubicBezTo>
                    <a:pt x="9" y="60"/>
                    <a:pt x="6" y="58"/>
                    <a:pt x="3" y="57"/>
                  </a:cubicBezTo>
                  <a:cubicBezTo>
                    <a:pt x="2" y="56"/>
                    <a:pt x="1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7"/>
                    <a:pt x="0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8"/>
                    <a:pt x="1" y="58"/>
                  </a:cubicBezTo>
                  <a:cubicBezTo>
                    <a:pt x="3" y="58"/>
                    <a:pt x="4" y="59"/>
                    <a:pt x="6" y="60"/>
                  </a:cubicBezTo>
                  <a:cubicBezTo>
                    <a:pt x="6" y="61"/>
                    <a:pt x="7" y="61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3"/>
                    <a:pt x="9" y="63"/>
                    <a:pt x="9" y="63"/>
                  </a:cubicBezTo>
                  <a:cubicBezTo>
                    <a:pt x="9" y="62"/>
                    <a:pt x="10" y="62"/>
                    <a:pt x="10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2" y="61"/>
                    <a:pt x="15" y="61"/>
                    <a:pt x="17" y="61"/>
                  </a:cubicBezTo>
                  <a:cubicBezTo>
                    <a:pt x="18" y="61"/>
                    <a:pt x="19" y="61"/>
                    <a:pt x="20" y="61"/>
                  </a:cubicBezTo>
                  <a:cubicBezTo>
                    <a:pt x="21" y="61"/>
                    <a:pt x="23" y="61"/>
                    <a:pt x="24" y="61"/>
                  </a:cubicBezTo>
                  <a:cubicBezTo>
                    <a:pt x="25" y="61"/>
                    <a:pt x="26" y="60"/>
                    <a:pt x="27" y="59"/>
                  </a:cubicBezTo>
                  <a:cubicBezTo>
                    <a:pt x="29" y="58"/>
                    <a:pt x="31" y="56"/>
                    <a:pt x="36" y="56"/>
                  </a:cubicBezTo>
                  <a:cubicBezTo>
                    <a:pt x="40" y="56"/>
                    <a:pt x="41" y="58"/>
                    <a:pt x="42" y="59"/>
                  </a:cubicBezTo>
                  <a:cubicBezTo>
                    <a:pt x="42" y="59"/>
                    <a:pt x="43" y="59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3" y="59"/>
                    <a:pt x="44" y="59"/>
                    <a:pt x="46" y="58"/>
                  </a:cubicBezTo>
                  <a:cubicBezTo>
                    <a:pt x="48" y="57"/>
                    <a:pt x="50" y="57"/>
                    <a:pt x="52" y="56"/>
                  </a:cubicBezTo>
                  <a:cubicBezTo>
                    <a:pt x="55" y="56"/>
                    <a:pt x="55" y="56"/>
                    <a:pt x="54" y="54"/>
                  </a:cubicBezTo>
                  <a:cubicBezTo>
                    <a:pt x="54" y="50"/>
                    <a:pt x="56" y="48"/>
                    <a:pt x="57" y="46"/>
                  </a:cubicBezTo>
                  <a:cubicBezTo>
                    <a:pt x="57" y="45"/>
                    <a:pt x="58" y="45"/>
                    <a:pt x="58" y="43"/>
                  </a:cubicBezTo>
                  <a:cubicBezTo>
                    <a:pt x="57" y="40"/>
                    <a:pt x="60" y="39"/>
                    <a:pt x="62" y="38"/>
                  </a:cubicBezTo>
                  <a:cubicBezTo>
                    <a:pt x="63" y="37"/>
                    <a:pt x="65" y="37"/>
                    <a:pt x="64" y="33"/>
                  </a:cubicBezTo>
                  <a:cubicBezTo>
                    <a:pt x="64" y="31"/>
                    <a:pt x="65" y="29"/>
                    <a:pt x="66" y="27"/>
                  </a:cubicBezTo>
                  <a:cubicBezTo>
                    <a:pt x="70" y="23"/>
                    <a:pt x="77" y="23"/>
                    <a:pt x="82" y="24"/>
                  </a:cubicBezTo>
                  <a:cubicBezTo>
                    <a:pt x="83" y="24"/>
                    <a:pt x="83" y="24"/>
                    <a:pt x="84" y="24"/>
                  </a:cubicBezTo>
                  <a:cubicBezTo>
                    <a:pt x="84" y="24"/>
                    <a:pt x="84" y="24"/>
                    <a:pt x="85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4"/>
                    <a:pt x="87" y="24"/>
                    <a:pt x="87" y="24"/>
                  </a:cubicBezTo>
                  <a:cubicBezTo>
                    <a:pt x="87" y="24"/>
                    <a:pt x="87" y="24"/>
                    <a:pt x="88" y="25"/>
                  </a:cubicBezTo>
                  <a:cubicBezTo>
                    <a:pt x="88" y="25"/>
                    <a:pt x="88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1" y="24"/>
                    <a:pt x="94" y="23"/>
                    <a:pt x="95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3" name="Freeform 1129">
              <a:extLst>
                <a:ext uri="{FF2B5EF4-FFF2-40B4-BE49-F238E27FC236}">
                  <a16:creationId xmlns:a16="http://schemas.microsoft.com/office/drawing/2014/main" id="{0C099425-F302-414A-BCC7-F0C2C7908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253"/>
              <a:ext cx="40" cy="53"/>
            </a:xfrm>
            <a:custGeom>
              <a:avLst/>
              <a:gdLst>
                <a:gd name="T0" fmla="*/ 9 w 42"/>
                <a:gd name="T1" fmla="*/ 29 h 56"/>
                <a:gd name="T2" fmla="*/ 13 w 42"/>
                <a:gd name="T3" fmla="*/ 36 h 56"/>
                <a:gd name="T4" fmla="*/ 20 w 42"/>
                <a:gd name="T5" fmla="*/ 43 h 56"/>
                <a:gd name="T6" fmla="*/ 23 w 42"/>
                <a:gd name="T7" fmla="*/ 45 h 56"/>
                <a:gd name="T8" fmla="*/ 42 w 42"/>
                <a:gd name="T9" fmla="*/ 56 h 56"/>
                <a:gd name="T10" fmla="*/ 35 w 42"/>
                <a:gd name="T11" fmla="*/ 43 h 56"/>
                <a:gd name="T12" fmla="*/ 33 w 42"/>
                <a:gd name="T13" fmla="*/ 28 h 56"/>
                <a:gd name="T14" fmla="*/ 34 w 42"/>
                <a:gd name="T15" fmla="*/ 20 h 56"/>
                <a:gd name="T16" fmla="*/ 31 w 42"/>
                <a:gd name="T17" fmla="*/ 15 h 56"/>
                <a:gd name="T18" fmla="*/ 26 w 42"/>
                <a:gd name="T19" fmla="*/ 9 h 56"/>
                <a:gd name="T20" fmla="*/ 24 w 42"/>
                <a:gd name="T21" fmla="*/ 7 h 56"/>
                <a:gd name="T22" fmla="*/ 20 w 42"/>
                <a:gd name="T23" fmla="*/ 4 h 56"/>
                <a:gd name="T24" fmla="*/ 20 w 42"/>
                <a:gd name="T25" fmla="*/ 5 h 56"/>
                <a:gd name="T26" fmla="*/ 20 w 42"/>
                <a:gd name="T27" fmla="*/ 5 h 56"/>
                <a:gd name="T28" fmla="*/ 18 w 42"/>
                <a:gd name="T29" fmla="*/ 8 h 56"/>
                <a:gd name="T30" fmla="*/ 13 w 42"/>
                <a:gd name="T31" fmla="*/ 8 h 56"/>
                <a:gd name="T32" fmla="*/ 11 w 42"/>
                <a:gd name="T33" fmla="*/ 8 h 56"/>
                <a:gd name="T34" fmla="*/ 10 w 42"/>
                <a:gd name="T35" fmla="*/ 8 h 56"/>
                <a:gd name="T36" fmla="*/ 10 w 42"/>
                <a:gd name="T37" fmla="*/ 8 h 56"/>
                <a:gd name="T38" fmla="*/ 9 w 42"/>
                <a:gd name="T39" fmla="*/ 8 h 56"/>
                <a:gd name="T40" fmla="*/ 8 w 42"/>
                <a:gd name="T41" fmla="*/ 7 h 56"/>
                <a:gd name="T42" fmla="*/ 7 w 42"/>
                <a:gd name="T43" fmla="*/ 7 h 56"/>
                <a:gd name="T44" fmla="*/ 7 w 42"/>
                <a:gd name="T45" fmla="*/ 6 h 56"/>
                <a:gd name="T46" fmla="*/ 7 w 42"/>
                <a:gd name="T47" fmla="*/ 5 h 56"/>
                <a:gd name="T48" fmla="*/ 3 w 42"/>
                <a:gd name="T49" fmla="*/ 0 h 56"/>
                <a:gd name="T50" fmla="*/ 0 w 42"/>
                <a:gd name="T51" fmla="*/ 0 h 56"/>
                <a:gd name="T52" fmla="*/ 0 w 42"/>
                <a:gd name="T53" fmla="*/ 0 h 56"/>
                <a:gd name="T54" fmla="*/ 2 w 42"/>
                <a:gd name="T55" fmla="*/ 15 h 56"/>
                <a:gd name="T56" fmla="*/ 9 w 42"/>
                <a:gd name="T57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56">
                  <a:moveTo>
                    <a:pt x="9" y="29"/>
                  </a:moveTo>
                  <a:cubicBezTo>
                    <a:pt x="11" y="32"/>
                    <a:pt x="13" y="34"/>
                    <a:pt x="13" y="36"/>
                  </a:cubicBezTo>
                  <a:cubicBezTo>
                    <a:pt x="14" y="39"/>
                    <a:pt x="16" y="40"/>
                    <a:pt x="20" y="43"/>
                  </a:cubicBezTo>
                  <a:cubicBezTo>
                    <a:pt x="21" y="44"/>
                    <a:pt x="22" y="45"/>
                    <a:pt x="23" y="45"/>
                  </a:cubicBezTo>
                  <a:cubicBezTo>
                    <a:pt x="30" y="50"/>
                    <a:pt x="39" y="55"/>
                    <a:pt x="42" y="56"/>
                  </a:cubicBezTo>
                  <a:cubicBezTo>
                    <a:pt x="42" y="53"/>
                    <a:pt x="38" y="47"/>
                    <a:pt x="35" y="43"/>
                  </a:cubicBezTo>
                  <a:cubicBezTo>
                    <a:pt x="32" y="40"/>
                    <a:pt x="33" y="34"/>
                    <a:pt x="33" y="28"/>
                  </a:cubicBezTo>
                  <a:cubicBezTo>
                    <a:pt x="34" y="25"/>
                    <a:pt x="34" y="23"/>
                    <a:pt x="34" y="20"/>
                  </a:cubicBezTo>
                  <a:cubicBezTo>
                    <a:pt x="34" y="17"/>
                    <a:pt x="33" y="16"/>
                    <a:pt x="31" y="15"/>
                  </a:cubicBezTo>
                  <a:cubicBezTo>
                    <a:pt x="29" y="13"/>
                    <a:pt x="27" y="12"/>
                    <a:pt x="26" y="9"/>
                  </a:cubicBezTo>
                  <a:cubicBezTo>
                    <a:pt x="25" y="7"/>
                    <a:pt x="25" y="7"/>
                    <a:pt x="24" y="7"/>
                  </a:cubicBezTo>
                  <a:cubicBezTo>
                    <a:pt x="23" y="7"/>
                    <a:pt x="21" y="6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8"/>
                    <a:pt x="18" y="8"/>
                  </a:cubicBezTo>
                  <a:cubicBezTo>
                    <a:pt x="17" y="8"/>
                    <a:pt x="15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8"/>
                    <a:pt x="8" y="7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7" y="4"/>
                    <a:pt x="7" y="1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2" y="10"/>
                    <a:pt x="2" y="15"/>
                  </a:cubicBezTo>
                  <a:cubicBezTo>
                    <a:pt x="2" y="19"/>
                    <a:pt x="6" y="24"/>
                    <a:pt x="9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4" name="Freeform 1130">
              <a:extLst>
                <a:ext uri="{FF2B5EF4-FFF2-40B4-BE49-F238E27FC236}">
                  <a16:creationId xmlns:a16="http://schemas.microsoft.com/office/drawing/2014/main" id="{184E0C6F-4898-4517-A614-01F6846FB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" y="1944"/>
              <a:ext cx="23" cy="28"/>
            </a:xfrm>
            <a:custGeom>
              <a:avLst/>
              <a:gdLst>
                <a:gd name="T0" fmla="*/ 1 w 24"/>
                <a:gd name="T1" fmla="*/ 10 h 30"/>
                <a:gd name="T2" fmla="*/ 4 w 24"/>
                <a:gd name="T3" fmla="*/ 6 h 30"/>
                <a:gd name="T4" fmla="*/ 6 w 24"/>
                <a:gd name="T5" fmla="*/ 4 h 30"/>
                <a:gd name="T6" fmla="*/ 9 w 24"/>
                <a:gd name="T7" fmla="*/ 6 h 30"/>
                <a:gd name="T8" fmla="*/ 9 w 24"/>
                <a:gd name="T9" fmla="*/ 19 h 30"/>
                <a:gd name="T10" fmla="*/ 9 w 24"/>
                <a:gd name="T11" fmla="*/ 29 h 30"/>
                <a:gd name="T12" fmla="*/ 11 w 24"/>
                <a:gd name="T13" fmla="*/ 30 h 30"/>
                <a:gd name="T14" fmla="*/ 11 w 24"/>
                <a:gd name="T15" fmla="*/ 30 h 30"/>
                <a:gd name="T16" fmla="*/ 16 w 24"/>
                <a:gd name="T17" fmla="*/ 22 h 30"/>
                <a:gd name="T18" fmla="*/ 23 w 24"/>
                <a:gd name="T19" fmla="*/ 12 h 30"/>
                <a:gd name="T20" fmla="*/ 24 w 24"/>
                <a:gd name="T21" fmla="*/ 10 h 30"/>
                <a:gd name="T22" fmla="*/ 23 w 24"/>
                <a:gd name="T23" fmla="*/ 10 h 30"/>
                <a:gd name="T24" fmla="*/ 20 w 24"/>
                <a:gd name="T25" fmla="*/ 6 h 30"/>
                <a:gd name="T26" fmla="*/ 17 w 24"/>
                <a:gd name="T27" fmla="*/ 4 h 30"/>
                <a:gd name="T28" fmla="*/ 12 w 24"/>
                <a:gd name="T29" fmla="*/ 0 h 30"/>
                <a:gd name="T30" fmla="*/ 5 w 24"/>
                <a:gd name="T31" fmla="*/ 4 h 30"/>
                <a:gd name="T32" fmla="*/ 4 w 24"/>
                <a:gd name="T33" fmla="*/ 5 h 30"/>
                <a:gd name="T34" fmla="*/ 1 w 24"/>
                <a:gd name="T35" fmla="*/ 9 h 30"/>
                <a:gd name="T36" fmla="*/ 1 w 24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0">
                  <a:moveTo>
                    <a:pt x="1" y="10"/>
                  </a:moveTo>
                  <a:cubicBezTo>
                    <a:pt x="2" y="10"/>
                    <a:pt x="3" y="8"/>
                    <a:pt x="4" y="6"/>
                  </a:cubicBezTo>
                  <a:cubicBezTo>
                    <a:pt x="4" y="4"/>
                    <a:pt x="6" y="4"/>
                    <a:pt x="6" y="4"/>
                  </a:cubicBezTo>
                  <a:cubicBezTo>
                    <a:pt x="7" y="4"/>
                    <a:pt x="8" y="4"/>
                    <a:pt x="9" y="6"/>
                  </a:cubicBezTo>
                  <a:cubicBezTo>
                    <a:pt x="10" y="8"/>
                    <a:pt x="11" y="14"/>
                    <a:pt x="9" y="19"/>
                  </a:cubicBezTo>
                  <a:cubicBezTo>
                    <a:pt x="7" y="22"/>
                    <a:pt x="8" y="26"/>
                    <a:pt x="9" y="29"/>
                  </a:cubicBezTo>
                  <a:cubicBezTo>
                    <a:pt x="10" y="29"/>
                    <a:pt x="10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2" y="30"/>
                    <a:pt x="15" y="25"/>
                    <a:pt x="16" y="22"/>
                  </a:cubicBezTo>
                  <a:cubicBezTo>
                    <a:pt x="18" y="18"/>
                    <a:pt x="20" y="14"/>
                    <a:pt x="23" y="12"/>
                  </a:cubicBezTo>
                  <a:cubicBezTo>
                    <a:pt x="23" y="11"/>
                    <a:pt x="24" y="10"/>
                    <a:pt x="24" y="10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2" y="9"/>
                    <a:pt x="20" y="8"/>
                    <a:pt x="20" y="6"/>
                  </a:cubicBezTo>
                  <a:cubicBezTo>
                    <a:pt x="20" y="5"/>
                    <a:pt x="18" y="5"/>
                    <a:pt x="17" y="4"/>
                  </a:cubicBezTo>
                  <a:cubicBezTo>
                    <a:pt x="15" y="4"/>
                    <a:pt x="13" y="3"/>
                    <a:pt x="12" y="0"/>
                  </a:cubicBezTo>
                  <a:cubicBezTo>
                    <a:pt x="11" y="0"/>
                    <a:pt x="8" y="2"/>
                    <a:pt x="5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5" name="Freeform 1131">
              <a:extLst>
                <a:ext uri="{FF2B5EF4-FFF2-40B4-BE49-F238E27FC236}">
                  <a16:creationId xmlns:a16="http://schemas.microsoft.com/office/drawing/2014/main" id="{4D225678-83CB-4C34-95F7-DF8E4411E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1850"/>
              <a:ext cx="118" cy="92"/>
            </a:xfrm>
            <a:custGeom>
              <a:avLst/>
              <a:gdLst>
                <a:gd name="T0" fmla="*/ 7 w 123"/>
                <a:gd name="T1" fmla="*/ 91 h 96"/>
                <a:gd name="T2" fmla="*/ 11 w 123"/>
                <a:gd name="T3" fmla="*/ 90 h 96"/>
                <a:gd name="T4" fmla="*/ 41 w 123"/>
                <a:gd name="T5" fmla="*/ 82 h 96"/>
                <a:gd name="T6" fmla="*/ 42 w 123"/>
                <a:gd name="T7" fmla="*/ 82 h 96"/>
                <a:gd name="T8" fmla="*/ 48 w 123"/>
                <a:gd name="T9" fmla="*/ 84 h 96"/>
                <a:gd name="T10" fmla="*/ 49 w 123"/>
                <a:gd name="T11" fmla="*/ 90 h 96"/>
                <a:gd name="T12" fmla="*/ 48 w 123"/>
                <a:gd name="T13" fmla="*/ 94 h 96"/>
                <a:gd name="T14" fmla="*/ 51 w 123"/>
                <a:gd name="T15" fmla="*/ 96 h 96"/>
                <a:gd name="T16" fmla="*/ 58 w 123"/>
                <a:gd name="T17" fmla="*/ 92 h 96"/>
                <a:gd name="T18" fmla="*/ 62 w 123"/>
                <a:gd name="T19" fmla="*/ 88 h 96"/>
                <a:gd name="T20" fmla="*/ 63 w 123"/>
                <a:gd name="T21" fmla="*/ 88 h 96"/>
                <a:gd name="T22" fmla="*/ 62 w 123"/>
                <a:gd name="T23" fmla="*/ 87 h 96"/>
                <a:gd name="T24" fmla="*/ 60 w 123"/>
                <a:gd name="T25" fmla="*/ 83 h 96"/>
                <a:gd name="T26" fmla="*/ 64 w 123"/>
                <a:gd name="T27" fmla="*/ 80 h 96"/>
                <a:gd name="T28" fmla="*/ 68 w 123"/>
                <a:gd name="T29" fmla="*/ 83 h 96"/>
                <a:gd name="T30" fmla="*/ 73 w 123"/>
                <a:gd name="T31" fmla="*/ 85 h 96"/>
                <a:gd name="T32" fmla="*/ 79 w 123"/>
                <a:gd name="T33" fmla="*/ 82 h 96"/>
                <a:gd name="T34" fmla="*/ 84 w 123"/>
                <a:gd name="T35" fmla="*/ 79 h 96"/>
                <a:gd name="T36" fmla="*/ 87 w 123"/>
                <a:gd name="T37" fmla="*/ 81 h 96"/>
                <a:gd name="T38" fmla="*/ 89 w 123"/>
                <a:gd name="T39" fmla="*/ 82 h 96"/>
                <a:gd name="T40" fmla="*/ 93 w 123"/>
                <a:gd name="T41" fmla="*/ 77 h 96"/>
                <a:gd name="T42" fmla="*/ 96 w 123"/>
                <a:gd name="T43" fmla="*/ 74 h 96"/>
                <a:gd name="T44" fmla="*/ 98 w 123"/>
                <a:gd name="T45" fmla="*/ 77 h 96"/>
                <a:gd name="T46" fmla="*/ 99 w 123"/>
                <a:gd name="T47" fmla="*/ 77 h 96"/>
                <a:gd name="T48" fmla="*/ 105 w 123"/>
                <a:gd name="T49" fmla="*/ 74 h 96"/>
                <a:gd name="T50" fmla="*/ 107 w 123"/>
                <a:gd name="T51" fmla="*/ 67 h 96"/>
                <a:gd name="T52" fmla="*/ 108 w 123"/>
                <a:gd name="T53" fmla="*/ 58 h 96"/>
                <a:gd name="T54" fmla="*/ 111 w 123"/>
                <a:gd name="T55" fmla="*/ 43 h 96"/>
                <a:gd name="T56" fmla="*/ 117 w 123"/>
                <a:gd name="T57" fmla="*/ 31 h 96"/>
                <a:gd name="T58" fmla="*/ 121 w 123"/>
                <a:gd name="T59" fmla="*/ 28 h 96"/>
                <a:gd name="T60" fmla="*/ 118 w 123"/>
                <a:gd name="T61" fmla="*/ 11 h 96"/>
                <a:gd name="T62" fmla="*/ 115 w 123"/>
                <a:gd name="T63" fmla="*/ 0 h 96"/>
                <a:gd name="T64" fmla="*/ 115 w 123"/>
                <a:gd name="T65" fmla="*/ 0 h 96"/>
                <a:gd name="T66" fmla="*/ 107 w 123"/>
                <a:gd name="T67" fmla="*/ 4 h 96"/>
                <a:gd name="T68" fmla="*/ 104 w 123"/>
                <a:gd name="T69" fmla="*/ 6 h 96"/>
                <a:gd name="T70" fmla="*/ 101 w 123"/>
                <a:gd name="T71" fmla="*/ 12 h 96"/>
                <a:gd name="T72" fmla="*/ 102 w 123"/>
                <a:gd name="T73" fmla="*/ 17 h 96"/>
                <a:gd name="T74" fmla="*/ 101 w 123"/>
                <a:gd name="T75" fmla="*/ 27 h 96"/>
                <a:gd name="T76" fmla="*/ 97 w 123"/>
                <a:gd name="T77" fmla="*/ 34 h 96"/>
                <a:gd name="T78" fmla="*/ 93 w 123"/>
                <a:gd name="T79" fmla="*/ 42 h 96"/>
                <a:gd name="T80" fmla="*/ 90 w 123"/>
                <a:gd name="T81" fmla="*/ 45 h 96"/>
                <a:gd name="T82" fmla="*/ 85 w 123"/>
                <a:gd name="T83" fmla="*/ 51 h 96"/>
                <a:gd name="T84" fmla="*/ 79 w 123"/>
                <a:gd name="T85" fmla="*/ 55 h 96"/>
                <a:gd name="T86" fmla="*/ 69 w 123"/>
                <a:gd name="T87" fmla="*/ 54 h 96"/>
                <a:gd name="T88" fmla="*/ 68 w 123"/>
                <a:gd name="T89" fmla="*/ 51 h 96"/>
                <a:gd name="T90" fmla="*/ 64 w 123"/>
                <a:gd name="T91" fmla="*/ 58 h 96"/>
                <a:gd name="T92" fmla="*/ 59 w 123"/>
                <a:gd name="T93" fmla="*/ 68 h 96"/>
                <a:gd name="T94" fmla="*/ 57 w 123"/>
                <a:gd name="T95" fmla="*/ 69 h 96"/>
                <a:gd name="T96" fmla="*/ 57 w 123"/>
                <a:gd name="T97" fmla="*/ 72 h 96"/>
                <a:gd name="T98" fmla="*/ 51 w 123"/>
                <a:gd name="T99" fmla="*/ 75 h 96"/>
                <a:gd name="T100" fmla="*/ 47 w 123"/>
                <a:gd name="T101" fmla="*/ 74 h 96"/>
                <a:gd name="T102" fmla="*/ 46 w 123"/>
                <a:gd name="T103" fmla="*/ 72 h 96"/>
                <a:gd name="T104" fmla="*/ 35 w 123"/>
                <a:gd name="T105" fmla="*/ 75 h 96"/>
                <a:gd name="T106" fmla="*/ 25 w 123"/>
                <a:gd name="T107" fmla="*/ 76 h 96"/>
                <a:gd name="T108" fmla="*/ 19 w 123"/>
                <a:gd name="T109" fmla="*/ 76 h 96"/>
                <a:gd name="T110" fmla="*/ 19 w 123"/>
                <a:gd name="T111" fmla="*/ 77 h 96"/>
                <a:gd name="T112" fmla="*/ 1 w 123"/>
                <a:gd name="T113" fmla="*/ 90 h 96"/>
                <a:gd name="T114" fmla="*/ 0 w 123"/>
                <a:gd name="T115" fmla="*/ 91 h 96"/>
                <a:gd name="T116" fmla="*/ 0 w 123"/>
                <a:gd name="T117" fmla="*/ 92 h 96"/>
                <a:gd name="T118" fmla="*/ 7 w 123"/>
                <a:gd name="T119" fmla="*/ 9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3" h="96">
                  <a:moveTo>
                    <a:pt x="7" y="91"/>
                  </a:moveTo>
                  <a:cubicBezTo>
                    <a:pt x="9" y="91"/>
                    <a:pt x="11" y="91"/>
                    <a:pt x="11" y="90"/>
                  </a:cubicBezTo>
                  <a:cubicBezTo>
                    <a:pt x="14" y="86"/>
                    <a:pt x="33" y="83"/>
                    <a:pt x="41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4" y="82"/>
                    <a:pt x="47" y="82"/>
                    <a:pt x="48" y="84"/>
                  </a:cubicBezTo>
                  <a:cubicBezTo>
                    <a:pt x="50" y="86"/>
                    <a:pt x="49" y="88"/>
                    <a:pt x="49" y="90"/>
                  </a:cubicBezTo>
                  <a:cubicBezTo>
                    <a:pt x="48" y="91"/>
                    <a:pt x="48" y="93"/>
                    <a:pt x="48" y="94"/>
                  </a:cubicBezTo>
                  <a:cubicBezTo>
                    <a:pt x="48" y="94"/>
                    <a:pt x="48" y="96"/>
                    <a:pt x="51" y="96"/>
                  </a:cubicBezTo>
                  <a:cubicBezTo>
                    <a:pt x="53" y="96"/>
                    <a:pt x="56" y="95"/>
                    <a:pt x="58" y="92"/>
                  </a:cubicBezTo>
                  <a:cubicBezTo>
                    <a:pt x="59" y="90"/>
                    <a:pt x="61" y="89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8"/>
                    <a:pt x="62" y="88"/>
                    <a:pt x="62" y="87"/>
                  </a:cubicBezTo>
                  <a:cubicBezTo>
                    <a:pt x="60" y="86"/>
                    <a:pt x="60" y="84"/>
                    <a:pt x="60" y="83"/>
                  </a:cubicBezTo>
                  <a:cubicBezTo>
                    <a:pt x="61" y="81"/>
                    <a:pt x="62" y="80"/>
                    <a:pt x="64" y="80"/>
                  </a:cubicBezTo>
                  <a:cubicBezTo>
                    <a:pt x="65" y="80"/>
                    <a:pt x="67" y="81"/>
                    <a:pt x="68" y="83"/>
                  </a:cubicBezTo>
                  <a:cubicBezTo>
                    <a:pt x="69" y="84"/>
                    <a:pt x="71" y="85"/>
                    <a:pt x="73" y="85"/>
                  </a:cubicBezTo>
                  <a:cubicBezTo>
                    <a:pt x="76" y="85"/>
                    <a:pt x="78" y="84"/>
                    <a:pt x="79" y="82"/>
                  </a:cubicBezTo>
                  <a:cubicBezTo>
                    <a:pt x="80" y="81"/>
                    <a:pt x="82" y="79"/>
                    <a:pt x="84" y="79"/>
                  </a:cubicBezTo>
                  <a:cubicBezTo>
                    <a:pt x="85" y="79"/>
                    <a:pt x="86" y="80"/>
                    <a:pt x="87" y="81"/>
                  </a:cubicBezTo>
                  <a:cubicBezTo>
                    <a:pt x="88" y="81"/>
                    <a:pt x="88" y="82"/>
                    <a:pt x="89" y="82"/>
                  </a:cubicBezTo>
                  <a:cubicBezTo>
                    <a:pt x="90" y="82"/>
                    <a:pt x="92" y="79"/>
                    <a:pt x="93" y="77"/>
                  </a:cubicBezTo>
                  <a:cubicBezTo>
                    <a:pt x="94" y="76"/>
                    <a:pt x="94" y="74"/>
                    <a:pt x="96" y="74"/>
                  </a:cubicBezTo>
                  <a:cubicBezTo>
                    <a:pt x="96" y="74"/>
                    <a:pt x="98" y="75"/>
                    <a:pt x="98" y="77"/>
                  </a:cubicBezTo>
                  <a:cubicBezTo>
                    <a:pt x="98" y="77"/>
                    <a:pt x="98" y="77"/>
                    <a:pt x="99" y="77"/>
                  </a:cubicBezTo>
                  <a:cubicBezTo>
                    <a:pt x="101" y="77"/>
                    <a:pt x="103" y="76"/>
                    <a:pt x="105" y="74"/>
                  </a:cubicBezTo>
                  <a:cubicBezTo>
                    <a:pt x="107" y="72"/>
                    <a:pt x="107" y="70"/>
                    <a:pt x="107" y="67"/>
                  </a:cubicBezTo>
                  <a:cubicBezTo>
                    <a:pt x="107" y="64"/>
                    <a:pt x="107" y="61"/>
                    <a:pt x="108" y="58"/>
                  </a:cubicBezTo>
                  <a:cubicBezTo>
                    <a:pt x="111" y="55"/>
                    <a:pt x="113" y="47"/>
                    <a:pt x="111" y="43"/>
                  </a:cubicBezTo>
                  <a:cubicBezTo>
                    <a:pt x="108" y="38"/>
                    <a:pt x="113" y="34"/>
                    <a:pt x="117" y="31"/>
                  </a:cubicBezTo>
                  <a:cubicBezTo>
                    <a:pt x="119" y="30"/>
                    <a:pt x="120" y="29"/>
                    <a:pt x="121" y="28"/>
                  </a:cubicBezTo>
                  <a:cubicBezTo>
                    <a:pt x="123" y="27"/>
                    <a:pt x="120" y="16"/>
                    <a:pt x="118" y="11"/>
                  </a:cubicBezTo>
                  <a:cubicBezTo>
                    <a:pt x="117" y="6"/>
                    <a:pt x="116" y="2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4" y="0"/>
                    <a:pt x="109" y="2"/>
                    <a:pt x="107" y="4"/>
                  </a:cubicBezTo>
                  <a:cubicBezTo>
                    <a:pt x="106" y="5"/>
                    <a:pt x="105" y="5"/>
                    <a:pt x="104" y="6"/>
                  </a:cubicBezTo>
                  <a:cubicBezTo>
                    <a:pt x="103" y="6"/>
                    <a:pt x="102" y="9"/>
                    <a:pt x="101" y="12"/>
                  </a:cubicBezTo>
                  <a:cubicBezTo>
                    <a:pt x="101" y="15"/>
                    <a:pt x="101" y="17"/>
                    <a:pt x="102" y="17"/>
                  </a:cubicBezTo>
                  <a:cubicBezTo>
                    <a:pt x="106" y="20"/>
                    <a:pt x="103" y="24"/>
                    <a:pt x="101" y="27"/>
                  </a:cubicBezTo>
                  <a:cubicBezTo>
                    <a:pt x="99" y="29"/>
                    <a:pt x="97" y="31"/>
                    <a:pt x="97" y="34"/>
                  </a:cubicBezTo>
                  <a:cubicBezTo>
                    <a:pt x="98" y="38"/>
                    <a:pt x="95" y="41"/>
                    <a:pt x="93" y="42"/>
                  </a:cubicBezTo>
                  <a:cubicBezTo>
                    <a:pt x="92" y="43"/>
                    <a:pt x="91" y="44"/>
                    <a:pt x="90" y="45"/>
                  </a:cubicBezTo>
                  <a:cubicBezTo>
                    <a:pt x="90" y="49"/>
                    <a:pt x="87" y="50"/>
                    <a:pt x="85" y="51"/>
                  </a:cubicBezTo>
                  <a:cubicBezTo>
                    <a:pt x="83" y="52"/>
                    <a:pt x="81" y="53"/>
                    <a:pt x="79" y="55"/>
                  </a:cubicBezTo>
                  <a:cubicBezTo>
                    <a:pt x="75" y="57"/>
                    <a:pt x="71" y="57"/>
                    <a:pt x="69" y="54"/>
                  </a:cubicBezTo>
                  <a:cubicBezTo>
                    <a:pt x="69" y="53"/>
                    <a:pt x="69" y="52"/>
                    <a:pt x="68" y="51"/>
                  </a:cubicBezTo>
                  <a:cubicBezTo>
                    <a:pt x="67" y="53"/>
                    <a:pt x="64" y="55"/>
                    <a:pt x="64" y="58"/>
                  </a:cubicBezTo>
                  <a:cubicBezTo>
                    <a:pt x="65" y="63"/>
                    <a:pt x="61" y="66"/>
                    <a:pt x="59" y="68"/>
                  </a:cubicBezTo>
                  <a:cubicBezTo>
                    <a:pt x="58" y="68"/>
                    <a:pt x="58" y="68"/>
                    <a:pt x="57" y="69"/>
                  </a:cubicBezTo>
                  <a:cubicBezTo>
                    <a:pt x="58" y="70"/>
                    <a:pt x="58" y="71"/>
                    <a:pt x="57" y="72"/>
                  </a:cubicBezTo>
                  <a:cubicBezTo>
                    <a:pt x="56" y="75"/>
                    <a:pt x="53" y="75"/>
                    <a:pt x="51" y="75"/>
                  </a:cubicBezTo>
                  <a:cubicBezTo>
                    <a:pt x="49" y="75"/>
                    <a:pt x="48" y="75"/>
                    <a:pt x="47" y="74"/>
                  </a:cubicBezTo>
                  <a:cubicBezTo>
                    <a:pt x="47" y="74"/>
                    <a:pt x="46" y="73"/>
                    <a:pt x="46" y="72"/>
                  </a:cubicBezTo>
                  <a:cubicBezTo>
                    <a:pt x="45" y="72"/>
                    <a:pt x="42" y="73"/>
                    <a:pt x="35" y="75"/>
                  </a:cubicBezTo>
                  <a:cubicBezTo>
                    <a:pt x="32" y="77"/>
                    <a:pt x="28" y="76"/>
                    <a:pt x="25" y="76"/>
                  </a:cubicBezTo>
                  <a:cubicBezTo>
                    <a:pt x="22" y="75"/>
                    <a:pt x="21" y="75"/>
                    <a:pt x="19" y="76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14" y="81"/>
                    <a:pt x="7" y="89"/>
                    <a:pt x="1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91"/>
                    <a:pt x="0" y="92"/>
                    <a:pt x="0" y="92"/>
                  </a:cubicBezTo>
                  <a:cubicBezTo>
                    <a:pt x="2" y="91"/>
                    <a:pt x="5" y="91"/>
                    <a:pt x="7" y="9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6" name="Freeform 1132">
              <a:extLst>
                <a:ext uri="{FF2B5EF4-FFF2-40B4-BE49-F238E27FC236}">
                  <a16:creationId xmlns:a16="http://schemas.microsoft.com/office/drawing/2014/main" id="{8796AB51-6076-4572-B936-186D53083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4" y="1795"/>
              <a:ext cx="58" cy="41"/>
            </a:xfrm>
            <a:custGeom>
              <a:avLst/>
              <a:gdLst>
                <a:gd name="T0" fmla="*/ 1 w 60"/>
                <a:gd name="T1" fmla="*/ 33 h 43"/>
                <a:gd name="T2" fmla="*/ 0 w 60"/>
                <a:gd name="T3" fmla="*/ 37 h 43"/>
                <a:gd name="T4" fmla="*/ 3 w 60"/>
                <a:gd name="T5" fmla="*/ 37 h 43"/>
                <a:gd name="T6" fmla="*/ 8 w 60"/>
                <a:gd name="T7" fmla="*/ 37 h 43"/>
                <a:gd name="T8" fmla="*/ 13 w 60"/>
                <a:gd name="T9" fmla="*/ 36 h 43"/>
                <a:gd name="T10" fmla="*/ 27 w 60"/>
                <a:gd name="T11" fmla="*/ 41 h 43"/>
                <a:gd name="T12" fmla="*/ 30 w 60"/>
                <a:gd name="T13" fmla="*/ 43 h 43"/>
                <a:gd name="T14" fmla="*/ 31 w 60"/>
                <a:gd name="T15" fmla="*/ 40 h 43"/>
                <a:gd name="T16" fmla="*/ 49 w 60"/>
                <a:gd name="T17" fmla="*/ 31 h 43"/>
                <a:gd name="T18" fmla="*/ 55 w 60"/>
                <a:gd name="T19" fmla="*/ 29 h 43"/>
                <a:gd name="T20" fmla="*/ 54 w 60"/>
                <a:gd name="T21" fmla="*/ 29 h 43"/>
                <a:gd name="T22" fmla="*/ 53 w 60"/>
                <a:gd name="T23" fmla="*/ 27 h 43"/>
                <a:gd name="T24" fmla="*/ 60 w 60"/>
                <a:gd name="T25" fmla="*/ 19 h 43"/>
                <a:gd name="T26" fmla="*/ 56 w 60"/>
                <a:gd name="T27" fmla="*/ 17 h 43"/>
                <a:gd name="T28" fmla="*/ 55 w 60"/>
                <a:gd name="T29" fmla="*/ 17 h 43"/>
                <a:gd name="T30" fmla="*/ 52 w 60"/>
                <a:gd name="T31" fmla="*/ 19 h 43"/>
                <a:gd name="T32" fmla="*/ 46 w 60"/>
                <a:gd name="T33" fmla="*/ 21 h 43"/>
                <a:gd name="T34" fmla="*/ 45 w 60"/>
                <a:gd name="T35" fmla="*/ 21 h 43"/>
                <a:gd name="T36" fmla="*/ 20 w 60"/>
                <a:gd name="T37" fmla="*/ 2 h 43"/>
                <a:gd name="T38" fmla="*/ 15 w 60"/>
                <a:gd name="T39" fmla="*/ 1 h 43"/>
                <a:gd name="T40" fmla="*/ 16 w 60"/>
                <a:gd name="T41" fmla="*/ 3 h 43"/>
                <a:gd name="T42" fmla="*/ 16 w 60"/>
                <a:gd name="T43" fmla="*/ 11 h 43"/>
                <a:gd name="T44" fmla="*/ 15 w 60"/>
                <a:gd name="T45" fmla="*/ 16 h 43"/>
                <a:gd name="T46" fmla="*/ 13 w 60"/>
                <a:gd name="T47" fmla="*/ 23 h 43"/>
                <a:gd name="T48" fmla="*/ 12 w 60"/>
                <a:gd name="T49" fmla="*/ 26 h 43"/>
                <a:gd name="T50" fmla="*/ 11 w 60"/>
                <a:gd name="T51" fmla="*/ 29 h 43"/>
                <a:gd name="T52" fmla="*/ 4 w 60"/>
                <a:gd name="T53" fmla="*/ 32 h 43"/>
                <a:gd name="T54" fmla="*/ 1 w 60"/>
                <a:gd name="T55" fmla="*/ 32 h 43"/>
                <a:gd name="T56" fmla="*/ 1 w 60"/>
                <a:gd name="T57" fmla="*/ 32 h 43"/>
                <a:gd name="T58" fmla="*/ 1 w 60"/>
                <a:gd name="T5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43">
                  <a:moveTo>
                    <a:pt x="1" y="33"/>
                  </a:moveTo>
                  <a:cubicBezTo>
                    <a:pt x="1" y="34"/>
                    <a:pt x="1" y="35"/>
                    <a:pt x="0" y="37"/>
                  </a:cubicBezTo>
                  <a:cubicBezTo>
                    <a:pt x="1" y="36"/>
                    <a:pt x="2" y="37"/>
                    <a:pt x="3" y="37"/>
                  </a:cubicBezTo>
                  <a:cubicBezTo>
                    <a:pt x="5" y="37"/>
                    <a:pt x="7" y="38"/>
                    <a:pt x="8" y="37"/>
                  </a:cubicBezTo>
                  <a:cubicBezTo>
                    <a:pt x="9" y="36"/>
                    <a:pt x="11" y="36"/>
                    <a:pt x="13" y="36"/>
                  </a:cubicBezTo>
                  <a:cubicBezTo>
                    <a:pt x="18" y="36"/>
                    <a:pt x="23" y="38"/>
                    <a:pt x="27" y="41"/>
                  </a:cubicBezTo>
                  <a:cubicBezTo>
                    <a:pt x="29" y="43"/>
                    <a:pt x="30" y="43"/>
                    <a:pt x="30" y="43"/>
                  </a:cubicBezTo>
                  <a:cubicBezTo>
                    <a:pt x="30" y="43"/>
                    <a:pt x="31" y="43"/>
                    <a:pt x="31" y="40"/>
                  </a:cubicBezTo>
                  <a:cubicBezTo>
                    <a:pt x="32" y="33"/>
                    <a:pt x="41" y="31"/>
                    <a:pt x="49" y="31"/>
                  </a:cubicBezTo>
                  <a:cubicBezTo>
                    <a:pt x="53" y="31"/>
                    <a:pt x="55" y="29"/>
                    <a:pt x="55" y="29"/>
                  </a:cubicBezTo>
                  <a:cubicBezTo>
                    <a:pt x="55" y="29"/>
                    <a:pt x="55" y="29"/>
                    <a:pt x="54" y="29"/>
                  </a:cubicBezTo>
                  <a:cubicBezTo>
                    <a:pt x="54" y="28"/>
                    <a:pt x="53" y="28"/>
                    <a:pt x="53" y="27"/>
                  </a:cubicBezTo>
                  <a:cubicBezTo>
                    <a:pt x="53" y="25"/>
                    <a:pt x="55" y="23"/>
                    <a:pt x="60" y="19"/>
                  </a:cubicBezTo>
                  <a:cubicBezTo>
                    <a:pt x="58" y="19"/>
                    <a:pt x="57" y="19"/>
                    <a:pt x="56" y="17"/>
                  </a:cubicBezTo>
                  <a:cubicBezTo>
                    <a:pt x="56" y="17"/>
                    <a:pt x="56" y="17"/>
                    <a:pt x="55" y="17"/>
                  </a:cubicBezTo>
                  <a:cubicBezTo>
                    <a:pt x="55" y="17"/>
                    <a:pt x="53" y="18"/>
                    <a:pt x="52" y="19"/>
                  </a:cubicBezTo>
                  <a:cubicBezTo>
                    <a:pt x="51" y="19"/>
                    <a:pt x="49" y="20"/>
                    <a:pt x="46" y="21"/>
                  </a:cubicBezTo>
                  <a:cubicBezTo>
                    <a:pt x="46" y="21"/>
                    <a:pt x="46" y="21"/>
                    <a:pt x="45" y="21"/>
                  </a:cubicBezTo>
                  <a:cubicBezTo>
                    <a:pt x="39" y="21"/>
                    <a:pt x="24" y="8"/>
                    <a:pt x="20" y="2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5" y="2"/>
                    <a:pt x="15" y="2"/>
                    <a:pt x="16" y="3"/>
                  </a:cubicBezTo>
                  <a:cubicBezTo>
                    <a:pt x="18" y="7"/>
                    <a:pt x="17" y="9"/>
                    <a:pt x="16" y="11"/>
                  </a:cubicBezTo>
                  <a:cubicBezTo>
                    <a:pt x="16" y="12"/>
                    <a:pt x="15" y="14"/>
                    <a:pt x="15" y="16"/>
                  </a:cubicBezTo>
                  <a:cubicBezTo>
                    <a:pt x="15" y="20"/>
                    <a:pt x="14" y="22"/>
                    <a:pt x="13" y="23"/>
                  </a:cubicBezTo>
                  <a:cubicBezTo>
                    <a:pt x="12" y="24"/>
                    <a:pt x="12" y="25"/>
                    <a:pt x="12" y="26"/>
                  </a:cubicBezTo>
                  <a:cubicBezTo>
                    <a:pt x="12" y="27"/>
                    <a:pt x="12" y="28"/>
                    <a:pt x="11" y="29"/>
                  </a:cubicBezTo>
                  <a:cubicBezTo>
                    <a:pt x="10" y="31"/>
                    <a:pt x="7" y="31"/>
                    <a:pt x="4" y="32"/>
                  </a:cubicBezTo>
                  <a:cubicBezTo>
                    <a:pt x="3" y="32"/>
                    <a:pt x="2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7" name="Freeform 1133">
              <a:extLst>
                <a:ext uri="{FF2B5EF4-FFF2-40B4-BE49-F238E27FC236}">
                  <a16:creationId xmlns:a16="http://schemas.microsoft.com/office/drawing/2014/main" id="{65235088-0473-4A44-9106-0248891D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8" y="1936"/>
              <a:ext cx="21" cy="16"/>
            </a:xfrm>
            <a:custGeom>
              <a:avLst/>
              <a:gdLst>
                <a:gd name="T0" fmla="*/ 15 w 22"/>
                <a:gd name="T1" fmla="*/ 1 h 17"/>
                <a:gd name="T2" fmla="*/ 7 w 22"/>
                <a:gd name="T3" fmla="*/ 5 h 17"/>
                <a:gd name="T4" fmla="*/ 2 w 22"/>
                <a:gd name="T5" fmla="*/ 6 h 17"/>
                <a:gd name="T6" fmla="*/ 0 w 22"/>
                <a:gd name="T7" fmla="*/ 11 h 17"/>
                <a:gd name="T8" fmla="*/ 1 w 22"/>
                <a:gd name="T9" fmla="*/ 17 h 17"/>
                <a:gd name="T10" fmla="*/ 3 w 22"/>
                <a:gd name="T11" fmla="*/ 17 h 17"/>
                <a:gd name="T12" fmla="*/ 5 w 22"/>
                <a:gd name="T13" fmla="*/ 15 h 17"/>
                <a:gd name="T14" fmla="*/ 13 w 22"/>
                <a:gd name="T15" fmla="*/ 9 h 17"/>
                <a:gd name="T16" fmla="*/ 17 w 22"/>
                <a:gd name="T17" fmla="*/ 10 h 17"/>
                <a:gd name="T18" fmla="*/ 20 w 22"/>
                <a:gd name="T19" fmla="*/ 8 h 17"/>
                <a:gd name="T20" fmla="*/ 22 w 22"/>
                <a:gd name="T21" fmla="*/ 2 h 17"/>
                <a:gd name="T22" fmla="*/ 18 w 22"/>
                <a:gd name="T23" fmla="*/ 0 h 17"/>
                <a:gd name="T24" fmla="*/ 15 w 22"/>
                <a:gd name="T2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7">
                  <a:moveTo>
                    <a:pt x="15" y="1"/>
                  </a:moveTo>
                  <a:cubicBezTo>
                    <a:pt x="13" y="5"/>
                    <a:pt x="10" y="5"/>
                    <a:pt x="7" y="5"/>
                  </a:cubicBezTo>
                  <a:cubicBezTo>
                    <a:pt x="6" y="5"/>
                    <a:pt x="4" y="5"/>
                    <a:pt x="2" y="6"/>
                  </a:cubicBezTo>
                  <a:cubicBezTo>
                    <a:pt x="1" y="6"/>
                    <a:pt x="0" y="8"/>
                    <a:pt x="0" y="11"/>
                  </a:cubicBezTo>
                  <a:cubicBezTo>
                    <a:pt x="0" y="14"/>
                    <a:pt x="1" y="17"/>
                    <a:pt x="1" y="17"/>
                  </a:cubicBezTo>
                  <a:cubicBezTo>
                    <a:pt x="2" y="17"/>
                    <a:pt x="3" y="17"/>
                    <a:pt x="3" y="17"/>
                  </a:cubicBezTo>
                  <a:cubicBezTo>
                    <a:pt x="4" y="17"/>
                    <a:pt x="4" y="17"/>
                    <a:pt x="5" y="15"/>
                  </a:cubicBezTo>
                  <a:cubicBezTo>
                    <a:pt x="6" y="12"/>
                    <a:pt x="9" y="9"/>
                    <a:pt x="13" y="9"/>
                  </a:cubicBezTo>
                  <a:cubicBezTo>
                    <a:pt x="15" y="9"/>
                    <a:pt x="16" y="10"/>
                    <a:pt x="17" y="10"/>
                  </a:cubicBezTo>
                  <a:cubicBezTo>
                    <a:pt x="18" y="10"/>
                    <a:pt x="19" y="10"/>
                    <a:pt x="20" y="8"/>
                  </a:cubicBezTo>
                  <a:cubicBezTo>
                    <a:pt x="21" y="6"/>
                    <a:pt x="22" y="4"/>
                    <a:pt x="22" y="2"/>
                  </a:cubicBezTo>
                  <a:cubicBezTo>
                    <a:pt x="22" y="0"/>
                    <a:pt x="20" y="0"/>
                    <a:pt x="18" y="0"/>
                  </a:cubicBezTo>
                  <a:cubicBezTo>
                    <a:pt x="16" y="0"/>
                    <a:pt x="15" y="1"/>
                    <a:pt x="15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8" name="Freeform 1134">
              <a:extLst>
                <a:ext uri="{FF2B5EF4-FFF2-40B4-BE49-F238E27FC236}">
                  <a16:creationId xmlns:a16="http://schemas.microsoft.com/office/drawing/2014/main" id="{03ECDBAC-EB08-4AC7-A92F-EC226070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" y="1681"/>
              <a:ext cx="641" cy="415"/>
            </a:xfrm>
            <a:custGeom>
              <a:avLst/>
              <a:gdLst>
                <a:gd name="T0" fmla="*/ 478 w 671"/>
                <a:gd name="T1" fmla="*/ 83 h 435"/>
                <a:gd name="T2" fmla="*/ 464 w 671"/>
                <a:gd name="T3" fmla="*/ 113 h 435"/>
                <a:gd name="T4" fmla="*/ 408 w 671"/>
                <a:gd name="T5" fmla="*/ 147 h 435"/>
                <a:gd name="T6" fmla="*/ 338 w 671"/>
                <a:gd name="T7" fmla="*/ 171 h 435"/>
                <a:gd name="T8" fmla="*/ 299 w 671"/>
                <a:gd name="T9" fmla="*/ 162 h 435"/>
                <a:gd name="T10" fmla="*/ 242 w 671"/>
                <a:gd name="T11" fmla="*/ 157 h 435"/>
                <a:gd name="T12" fmla="*/ 237 w 671"/>
                <a:gd name="T13" fmla="*/ 155 h 435"/>
                <a:gd name="T14" fmla="*/ 206 w 671"/>
                <a:gd name="T15" fmla="*/ 124 h 435"/>
                <a:gd name="T16" fmla="*/ 155 w 671"/>
                <a:gd name="T17" fmla="*/ 73 h 435"/>
                <a:gd name="T18" fmla="*/ 151 w 671"/>
                <a:gd name="T19" fmla="*/ 68 h 435"/>
                <a:gd name="T20" fmla="*/ 145 w 671"/>
                <a:gd name="T21" fmla="*/ 63 h 435"/>
                <a:gd name="T22" fmla="*/ 113 w 671"/>
                <a:gd name="T23" fmla="*/ 96 h 435"/>
                <a:gd name="T24" fmla="*/ 82 w 671"/>
                <a:gd name="T25" fmla="*/ 121 h 435"/>
                <a:gd name="T26" fmla="*/ 72 w 671"/>
                <a:gd name="T27" fmla="*/ 159 h 435"/>
                <a:gd name="T28" fmla="*/ 56 w 671"/>
                <a:gd name="T29" fmla="*/ 171 h 435"/>
                <a:gd name="T30" fmla="*/ 43 w 671"/>
                <a:gd name="T31" fmla="*/ 180 h 435"/>
                <a:gd name="T32" fmla="*/ 17 w 671"/>
                <a:gd name="T33" fmla="*/ 185 h 435"/>
                <a:gd name="T34" fmla="*/ 0 w 671"/>
                <a:gd name="T35" fmla="*/ 198 h 435"/>
                <a:gd name="T36" fmla="*/ 15 w 671"/>
                <a:gd name="T37" fmla="*/ 229 h 435"/>
                <a:gd name="T38" fmla="*/ 43 w 671"/>
                <a:gd name="T39" fmla="*/ 248 h 435"/>
                <a:gd name="T40" fmla="*/ 51 w 671"/>
                <a:gd name="T41" fmla="*/ 244 h 435"/>
                <a:gd name="T42" fmla="*/ 60 w 671"/>
                <a:gd name="T43" fmla="*/ 271 h 435"/>
                <a:gd name="T44" fmla="*/ 52 w 671"/>
                <a:gd name="T45" fmla="*/ 291 h 435"/>
                <a:gd name="T46" fmla="*/ 76 w 671"/>
                <a:gd name="T47" fmla="*/ 315 h 435"/>
                <a:gd name="T48" fmla="*/ 80 w 671"/>
                <a:gd name="T49" fmla="*/ 316 h 435"/>
                <a:gd name="T50" fmla="*/ 153 w 671"/>
                <a:gd name="T51" fmla="*/ 345 h 435"/>
                <a:gd name="T52" fmla="*/ 163 w 671"/>
                <a:gd name="T53" fmla="*/ 348 h 435"/>
                <a:gd name="T54" fmla="*/ 185 w 671"/>
                <a:gd name="T55" fmla="*/ 343 h 435"/>
                <a:gd name="T56" fmla="*/ 196 w 671"/>
                <a:gd name="T57" fmla="*/ 345 h 435"/>
                <a:gd name="T58" fmla="*/ 216 w 671"/>
                <a:gd name="T59" fmla="*/ 330 h 435"/>
                <a:gd name="T60" fmla="*/ 245 w 671"/>
                <a:gd name="T61" fmla="*/ 338 h 435"/>
                <a:gd name="T62" fmla="*/ 266 w 671"/>
                <a:gd name="T63" fmla="*/ 359 h 435"/>
                <a:gd name="T64" fmla="*/ 274 w 671"/>
                <a:gd name="T65" fmla="*/ 410 h 435"/>
                <a:gd name="T66" fmla="*/ 289 w 671"/>
                <a:gd name="T67" fmla="*/ 420 h 435"/>
                <a:gd name="T68" fmla="*/ 299 w 671"/>
                <a:gd name="T69" fmla="*/ 411 h 435"/>
                <a:gd name="T70" fmla="*/ 310 w 671"/>
                <a:gd name="T71" fmla="*/ 408 h 435"/>
                <a:gd name="T72" fmla="*/ 343 w 671"/>
                <a:gd name="T73" fmla="*/ 402 h 435"/>
                <a:gd name="T74" fmla="*/ 369 w 671"/>
                <a:gd name="T75" fmla="*/ 422 h 435"/>
                <a:gd name="T76" fmla="*/ 390 w 671"/>
                <a:gd name="T77" fmla="*/ 429 h 435"/>
                <a:gd name="T78" fmla="*/ 465 w 671"/>
                <a:gd name="T79" fmla="*/ 403 h 435"/>
                <a:gd name="T80" fmla="*/ 499 w 671"/>
                <a:gd name="T81" fmla="*/ 373 h 435"/>
                <a:gd name="T82" fmla="*/ 521 w 671"/>
                <a:gd name="T83" fmla="*/ 333 h 435"/>
                <a:gd name="T84" fmla="*/ 525 w 671"/>
                <a:gd name="T85" fmla="*/ 308 h 435"/>
                <a:gd name="T86" fmla="*/ 513 w 671"/>
                <a:gd name="T87" fmla="*/ 283 h 435"/>
                <a:gd name="T88" fmla="*/ 509 w 671"/>
                <a:gd name="T89" fmla="*/ 241 h 435"/>
                <a:gd name="T90" fmla="*/ 510 w 671"/>
                <a:gd name="T91" fmla="*/ 226 h 435"/>
                <a:gd name="T92" fmla="*/ 487 w 671"/>
                <a:gd name="T93" fmla="*/ 201 h 435"/>
                <a:gd name="T94" fmla="*/ 523 w 671"/>
                <a:gd name="T95" fmla="*/ 201 h 435"/>
                <a:gd name="T96" fmla="*/ 555 w 671"/>
                <a:gd name="T97" fmla="*/ 187 h 435"/>
                <a:gd name="T98" fmla="*/ 597 w 671"/>
                <a:gd name="T99" fmla="*/ 166 h 435"/>
                <a:gd name="T100" fmla="*/ 630 w 671"/>
                <a:gd name="T101" fmla="*/ 152 h 435"/>
                <a:gd name="T102" fmla="*/ 636 w 671"/>
                <a:gd name="T103" fmla="*/ 121 h 435"/>
                <a:gd name="T104" fmla="*/ 664 w 671"/>
                <a:gd name="T105" fmla="*/ 102 h 435"/>
                <a:gd name="T106" fmla="*/ 658 w 671"/>
                <a:gd name="T107" fmla="*/ 81 h 435"/>
                <a:gd name="T108" fmla="*/ 626 w 671"/>
                <a:gd name="T109" fmla="*/ 70 h 435"/>
                <a:gd name="T110" fmla="*/ 591 w 671"/>
                <a:gd name="T111" fmla="*/ 49 h 435"/>
                <a:gd name="T112" fmla="*/ 553 w 671"/>
                <a:gd name="T113" fmla="*/ 2 h 435"/>
                <a:gd name="T114" fmla="*/ 511 w 671"/>
                <a:gd name="T115" fmla="*/ 8 h 435"/>
                <a:gd name="T116" fmla="*/ 493 w 671"/>
                <a:gd name="T117" fmla="*/ 53 h 435"/>
                <a:gd name="T118" fmla="*/ 476 w 671"/>
                <a:gd name="T119" fmla="*/ 59 h 435"/>
                <a:gd name="T120" fmla="*/ 461 w 671"/>
                <a:gd name="T121" fmla="*/ 71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1" h="435">
                  <a:moveTo>
                    <a:pt x="461" y="71"/>
                  </a:moveTo>
                  <a:cubicBezTo>
                    <a:pt x="461" y="77"/>
                    <a:pt x="461" y="77"/>
                    <a:pt x="461" y="77"/>
                  </a:cubicBezTo>
                  <a:cubicBezTo>
                    <a:pt x="459" y="78"/>
                    <a:pt x="459" y="78"/>
                    <a:pt x="459" y="78"/>
                  </a:cubicBezTo>
                  <a:cubicBezTo>
                    <a:pt x="459" y="78"/>
                    <a:pt x="458" y="78"/>
                    <a:pt x="458" y="79"/>
                  </a:cubicBezTo>
                  <a:cubicBezTo>
                    <a:pt x="458" y="79"/>
                    <a:pt x="458" y="79"/>
                    <a:pt x="459" y="80"/>
                  </a:cubicBezTo>
                  <a:cubicBezTo>
                    <a:pt x="460" y="82"/>
                    <a:pt x="461" y="82"/>
                    <a:pt x="461" y="82"/>
                  </a:cubicBezTo>
                  <a:cubicBezTo>
                    <a:pt x="462" y="82"/>
                    <a:pt x="462" y="82"/>
                    <a:pt x="463" y="81"/>
                  </a:cubicBezTo>
                  <a:cubicBezTo>
                    <a:pt x="464" y="81"/>
                    <a:pt x="466" y="80"/>
                    <a:pt x="469" y="80"/>
                  </a:cubicBezTo>
                  <a:cubicBezTo>
                    <a:pt x="472" y="80"/>
                    <a:pt x="475" y="82"/>
                    <a:pt x="477" y="82"/>
                  </a:cubicBezTo>
                  <a:cubicBezTo>
                    <a:pt x="477" y="83"/>
                    <a:pt x="478" y="83"/>
                    <a:pt x="478" y="83"/>
                  </a:cubicBezTo>
                  <a:cubicBezTo>
                    <a:pt x="479" y="80"/>
                    <a:pt x="483" y="78"/>
                    <a:pt x="486" y="78"/>
                  </a:cubicBezTo>
                  <a:cubicBezTo>
                    <a:pt x="488" y="78"/>
                    <a:pt x="491" y="79"/>
                    <a:pt x="492" y="81"/>
                  </a:cubicBezTo>
                  <a:cubicBezTo>
                    <a:pt x="493" y="83"/>
                    <a:pt x="496" y="85"/>
                    <a:pt x="498" y="86"/>
                  </a:cubicBezTo>
                  <a:cubicBezTo>
                    <a:pt x="503" y="91"/>
                    <a:pt x="508" y="95"/>
                    <a:pt x="507" y="98"/>
                  </a:cubicBezTo>
                  <a:cubicBezTo>
                    <a:pt x="507" y="100"/>
                    <a:pt x="506" y="102"/>
                    <a:pt x="500" y="102"/>
                  </a:cubicBezTo>
                  <a:cubicBezTo>
                    <a:pt x="498" y="102"/>
                    <a:pt x="496" y="102"/>
                    <a:pt x="493" y="101"/>
                  </a:cubicBezTo>
                  <a:cubicBezTo>
                    <a:pt x="491" y="100"/>
                    <a:pt x="489" y="101"/>
                    <a:pt x="486" y="102"/>
                  </a:cubicBezTo>
                  <a:cubicBezTo>
                    <a:pt x="484" y="103"/>
                    <a:pt x="481" y="104"/>
                    <a:pt x="479" y="104"/>
                  </a:cubicBezTo>
                  <a:cubicBezTo>
                    <a:pt x="476" y="104"/>
                    <a:pt x="471" y="105"/>
                    <a:pt x="467" y="109"/>
                  </a:cubicBezTo>
                  <a:cubicBezTo>
                    <a:pt x="465" y="111"/>
                    <a:pt x="465" y="112"/>
                    <a:pt x="464" y="113"/>
                  </a:cubicBezTo>
                  <a:cubicBezTo>
                    <a:pt x="462" y="116"/>
                    <a:pt x="461" y="119"/>
                    <a:pt x="455" y="119"/>
                  </a:cubicBezTo>
                  <a:cubicBezTo>
                    <a:pt x="454" y="119"/>
                    <a:pt x="453" y="119"/>
                    <a:pt x="452" y="120"/>
                  </a:cubicBezTo>
                  <a:cubicBezTo>
                    <a:pt x="448" y="120"/>
                    <a:pt x="445" y="120"/>
                    <a:pt x="440" y="124"/>
                  </a:cubicBezTo>
                  <a:cubicBezTo>
                    <a:pt x="436" y="126"/>
                    <a:pt x="432" y="128"/>
                    <a:pt x="428" y="128"/>
                  </a:cubicBezTo>
                  <a:cubicBezTo>
                    <a:pt x="424" y="128"/>
                    <a:pt x="420" y="126"/>
                    <a:pt x="419" y="126"/>
                  </a:cubicBezTo>
                  <a:cubicBezTo>
                    <a:pt x="419" y="125"/>
                    <a:pt x="417" y="125"/>
                    <a:pt x="416" y="125"/>
                  </a:cubicBezTo>
                  <a:cubicBezTo>
                    <a:pt x="414" y="125"/>
                    <a:pt x="412" y="126"/>
                    <a:pt x="411" y="128"/>
                  </a:cubicBezTo>
                  <a:cubicBezTo>
                    <a:pt x="410" y="129"/>
                    <a:pt x="411" y="130"/>
                    <a:pt x="412" y="132"/>
                  </a:cubicBezTo>
                  <a:cubicBezTo>
                    <a:pt x="413" y="134"/>
                    <a:pt x="415" y="137"/>
                    <a:pt x="414" y="140"/>
                  </a:cubicBezTo>
                  <a:cubicBezTo>
                    <a:pt x="414" y="144"/>
                    <a:pt x="411" y="146"/>
                    <a:pt x="408" y="147"/>
                  </a:cubicBezTo>
                  <a:cubicBezTo>
                    <a:pt x="405" y="148"/>
                    <a:pt x="402" y="149"/>
                    <a:pt x="400" y="152"/>
                  </a:cubicBezTo>
                  <a:cubicBezTo>
                    <a:pt x="394" y="159"/>
                    <a:pt x="383" y="162"/>
                    <a:pt x="378" y="161"/>
                  </a:cubicBezTo>
                  <a:cubicBezTo>
                    <a:pt x="377" y="161"/>
                    <a:pt x="376" y="161"/>
                    <a:pt x="375" y="161"/>
                  </a:cubicBezTo>
                  <a:cubicBezTo>
                    <a:pt x="373" y="160"/>
                    <a:pt x="369" y="160"/>
                    <a:pt x="365" y="160"/>
                  </a:cubicBezTo>
                  <a:cubicBezTo>
                    <a:pt x="360" y="160"/>
                    <a:pt x="357" y="160"/>
                    <a:pt x="354" y="162"/>
                  </a:cubicBezTo>
                  <a:cubicBezTo>
                    <a:pt x="350" y="164"/>
                    <a:pt x="346" y="166"/>
                    <a:pt x="343" y="168"/>
                  </a:cubicBezTo>
                  <a:cubicBezTo>
                    <a:pt x="343" y="168"/>
                    <a:pt x="342" y="169"/>
                    <a:pt x="341" y="169"/>
                  </a:cubicBezTo>
                  <a:cubicBezTo>
                    <a:pt x="341" y="170"/>
                    <a:pt x="340" y="170"/>
                    <a:pt x="339" y="170"/>
                  </a:cubicBezTo>
                  <a:cubicBezTo>
                    <a:pt x="339" y="170"/>
                    <a:pt x="339" y="171"/>
                    <a:pt x="339" y="171"/>
                  </a:cubicBezTo>
                  <a:cubicBezTo>
                    <a:pt x="338" y="171"/>
                    <a:pt x="338" y="171"/>
                    <a:pt x="338" y="171"/>
                  </a:cubicBezTo>
                  <a:cubicBezTo>
                    <a:pt x="337" y="172"/>
                    <a:pt x="337" y="172"/>
                    <a:pt x="336" y="172"/>
                  </a:cubicBezTo>
                  <a:cubicBezTo>
                    <a:pt x="336" y="172"/>
                    <a:pt x="336" y="172"/>
                    <a:pt x="335" y="172"/>
                  </a:cubicBezTo>
                  <a:cubicBezTo>
                    <a:pt x="335" y="172"/>
                    <a:pt x="334" y="172"/>
                    <a:pt x="334" y="172"/>
                  </a:cubicBezTo>
                  <a:cubicBezTo>
                    <a:pt x="334" y="172"/>
                    <a:pt x="334" y="172"/>
                    <a:pt x="334" y="172"/>
                  </a:cubicBezTo>
                  <a:cubicBezTo>
                    <a:pt x="333" y="172"/>
                    <a:pt x="333" y="172"/>
                    <a:pt x="333" y="172"/>
                  </a:cubicBezTo>
                  <a:cubicBezTo>
                    <a:pt x="331" y="172"/>
                    <a:pt x="329" y="171"/>
                    <a:pt x="328" y="169"/>
                  </a:cubicBezTo>
                  <a:cubicBezTo>
                    <a:pt x="327" y="168"/>
                    <a:pt x="327" y="168"/>
                    <a:pt x="325" y="168"/>
                  </a:cubicBezTo>
                  <a:cubicBezTo>
                    <a:pt x="319" y="169"/>
                    <a:pt x="316" y="167"/>
                    <a:pt x="312" y="165"/>
                  </a:cubicBezTo>
                  <a:cubicBezTo>
                    <a:pt x="311" y="164"/>
                    <a:pt x="310" y="164"/>
                    <a:pt x="309" y="164"/>
                  </a:cubicBezTo>
                  <a:cubicBezTo>
                    <a:pt x="306" y="164"/>
                    <a:pt x="304" y="165"/>
                    <a:pt x="299" y="162"/>
                  </a:cubicBezTo>
                  <a:cubicBezTo>
                    <a:pt x="295" y="159"/>
                    <a:pt x="289" y="158"/>
                    <a:pt x="284" y="158"/>
                  </a:cubicBezTo>
                  <a:cubicBezTo>
                    <a:pt x="283" y="158"/>
                    <a:pt x="281" y="158"/>
                    <a:pt x="280" y="158"/>
                  </a:cubicBezTo>
                  <a:cubicBezTo>
                    <a:pt x="278" y="157"/>
                    <a:pt x="272" y="157"/>
                    <a:pt x="267" y="157"/>
                  </a:cubicBezTo>
                  <a:cubicBezTo>
                    <a:pt x="262" y="157"/>
                    <a:pt x="256" y="157"/>
                    <a:pt x="253" y="157"/>
                  </a:cubicBezTo>
                  <a:cubicBezTo>
                    <a:pt x="251" y="157"/>
                    <a:pt x="249" y="157"/>
                    <a:pt x="246" y="157"/>
                  </a:cubicBezTo>
                  <a:cubicBezTo>
                    <a:pt x="245" y="157"/>
                    <a:pt x="244" y="157"/>
                    <a:pt x="243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3" y="157"/>
                    <a:pt x="242" y="157"/>
                    <a:pt x="242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7"/>
                    <a:pt x="242" y="157"/>
                    <a:pt x="241" y="157"/>
                  </a:cubicBezTo>
                  <a:cubicBezTo>
                    <a:pt x="241" y="157"/>
                    <a:pt x="241" y="157"/>
                    <a:pt x="241" y="157"/>
                  </a:cubicBezTo>
                  <a:cubicBezTo>
                    <a:pt x="241" y="157"/>
                    <a:pt x="241" y="157"/>
                    <a:pt x="241" y="157"/>
                  </a:cubicBezTo>
                  <a:cubicBezTo>
                    <a:pt x="240" y="157"/>
                    <a:pt x="240" y="157"/>
                    <a:pt x="240" y="157"/>
                  </a:cubicBezTo>
                  <a:cubicBezTo>
                    <a:pt x="240" y="157"/>
                    <a:pt x="240" y="157"/>
                    <a:pt x="240" y="157"/>
                  </a:cubicBezTo>
                  <a:cubicBezTo>
                    <a:pt x="239" y="157"/>
                    <a:pt x="239" y="157"/>
                    <a:pt x="239" y="157"/>
                  </a:cubicBezTo>
                  <a:cubicBezTo>
                    <a:pt x="239" y="156"/>
                    <a:pt x="239" y="156"/>
                    <a:pt x="239" y="156"/>
                  </a:cubicBezTo>
                  <a:cubicBezTo>
                    <a:pt x="239" y="156"/>
                    <a:pt x="238" y="156"/>
                    <a:pt x="238" y="156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8" y="156"/>
                    <a:pt x="238" y="156"/>
                    <a:pt x="237" y="155"/>
                  </a:cubicBezTo>
                  <a:cubicBezTo>
                    <a:pt x="237" y="155"/>
                    <a:pt x="237" y="155"/>
                    <a:pt x="237" y="155"/>
                  </a:cubicBezTo>
                  <a:cubicBezTo>
                    <a:pt x="237" y="155"/>
                    <a:pt x="237" y="154"/>
                    <a:pt x="237" y="154"/>
                  </a:cubicBezTo>
                  <a:cubicBezTo>
                    <a:pt x="237" y="153"/>
                    <a:pt x="236" y="152"/>
                    <a:pt x="235" y="151"/>
                  </a:cubicBezTo>
                  <a:cubicBezTo>
                    <a:pt x="233" y="149"/>
                    <a:pt x="231" y="147"/>
                    <a:pt x="230" y="142"/>
                  </a:cubicBezTo>
                  <a:cubicBezTo>
                    <a:pt x="229" y="136"/>
                    <a:pt x="226" y="135"/>
                    <a:pt x="223" y="134"/>
                  </a:cubicBezTo>
                  <a:cubicBezTo>
                    <a:pt x="221" y="134"/>
                    <a:pt x="219" y="132"/>
                    <a:pt x="218" y="131"/>
                  </a:cubicBezTo>
                  <a:cubicBezTo>
                    <a:pt x="217" y="130"/>
                    <a:pt x="217" y="130"/>
                    <a:pt x="216" y="129"/>
                  </a:cubicBezTo>
                  <a:cubicBezTo>
                    <a:pt x="215" y="129"/>
                    <a:pt x="214" y="128"/>
                    <a:pt x="213" y="127"/>
                  </a:cubicBezTo>
                  <a:cubicBezTo>
                    <a:pt x="212" y="126"/>
                    <a:pt x="210" y="124"/>
                    <a:pt x="208" y="124"/>
                  </a:cubicBezTo>
                  <a:cubicBezTo>
                    <a:pt x="207" y="124"/>
                    <a:pt x="207" y="124"/>
                    <a:pt x="206" y="124"/>
                  </a:cubicBezTo>
                  <a:cubicBezTo>
                    <a:pt x="200" y="124"/>
                    <a:pt x="184" y="122"/>
                    <a:pt x="181" y="117"/>
                  </a:cubicBezTo>
                  <a:cubicBezTo>
                    <a:pt x="179" y="114"/>
                    <a:pt x="180" y="111"/>
                    <a:pt x="182" y="110"/>
                  </a:cubicBezTo>
                  <a:cubicBezTo>
                    <a:pt x="182" y="109"/>
                    <a:pt x="183" y="108"/>
                    <a:pt x="183" y="107"/>
                  </a:cubicBezTo>
                  <a:cubicBezTo>
                    <a:pt x="183" y="105"/>
                    <a:pt x="183" y="103"/>
                    <a:pt x="184" y="101"/>
                  </a:cubicBezTo>
                  <a:cubicBezTo>
                    <a:pt x="184" y="100"/>
                    <a:pt x="185" y="98"/>
                    <a:pt x="184" y="97"/>
                  </a:cubicBezTo>
                  <a:cubicBezTo>
                    <a:pt x="182" y="96"/>
                    <a:pt x="178" y="91"/>
                    <a:pt x="178" y="87"/>
                  </a:cubicBezTo>
                  <a:cubicBezTo>
                    <a:pt x="177" y="85"/>
                    <a:pt x="173" y="81"/>
                    <a:pt x="170" y="81"/>
                  </a:cubicBezTo>
                  <a:cubicBezTo>
                    <a:pt x="165" y="81"/>
                    <a:pt x="162" y="78"/>
                    <a:pt x="159" y="75"/>
                  </a:cubicBezTo>
                  <a:cubicBezTo>
                    <a:pt x="158" y="74"/>
                    <a:pt x="157" y="74"/>
                    <a:pt x="156" y="74"/>
                  </a:cubicBezTo>
                  <a:cubicBezTo>
                    <a:pt x="156" y="73"/>
                    <a:pt x="156" y="73"/>
                    <a:pt x="155" y="7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5" y="73"/>
                    <a:pt x="155" y="72"/>
                    <a:pt x="154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4" y="72"/>
                    <a:pt x="154" y="72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2" y="70"/>
                  </a:cubicBezTo>
                  <a:cubicBezTo>
                    <a:pt x="152" y="70"/>
                    <a:pt x="152" y="70"/>
                    <a:pt x="152" y="70"/>
                  </a:cubicBezTo>
                  <a:cubicBezTo>
                    <a:pt x="152" y="70"/>
                    <a:pt x="152" y="69"/>
                    <a:pt x="152" y="69"/>
                  </a:cubicBezTo>
                  <a:cubicBezTo>
                    <a:pt x="152" y="69"/>
                    <a:pt x="151" y="69"/>
                    <a:pt x="151" y="69"/>
                  </a:cubicBezTo>
                  <a:cubicBezTo>
                    <a:pt x="151" y="68"/>
                    <a:pt x="151" y="68"/>
                    <a:pt x="151" y="68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67"/>
                    <a:pt x="150" y="66"/>
                    <a:pt x="150" y="66"/>
                  </a:cubicBezTo>
                  <a:cubicBezTo>
                    <a:pt x="150" y="66"/>
                    <a:pt x="150" y="65"/>
                    <a:pt x="150" y="65"/>
                  </a:cubicBezTo>
                  <a:cubicBezTo>
                    <a:pt x="150" y="65"/>
                    <a:pt x="150" y="64"/>
                    <a:pt x="150" y="64"/>
                  </a:cubicBezTo>
                  <a:cubicBezTo>
                    <a:pt x="150" y="64"/>
                    <a:pt x="150" y="64"/>
                    <a:pt x="150" y="64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48" y="63"/>
                    <a:pt x="148" y="63"/>
                    <a:pt x="147" y="63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6" y="63"/>
                    <a:pt x="146" y="63"/>
                    <a:pt x="145" y="63"/>
                  </a:cubicBezTo>
                  <a:cubicBezTo>
                    <a:pt x="145" y="63"/>
                    <a:pt x="145" y="63"/>
                    <a:pt x="145" y="63"/>
                  </a:cubicBezTo>
                  <a:cubicBezTo>
                    <a:pt x="144" y="63"/>
                    <a:pt x="144" y="64"/>
                    <a:pt x="144" y="64"/>
                  </a:cubicBezTo>
                  <a:cubicBezTo>
                    <a:pt x="143" y="65"/>
                    <a:pt x="142" y="66"/>
                    <a:pt x="142" y="67"/>
                  </a:cubicBezTo>
                  <a:cubicBezTo>
                    <a:pt x="142" y="71"/>
                    <a:pt x="140" y="75"/>
                    <a:pt x="135" y="75"/>
                  </a:cubicBezTo>
                  <a:cubicBezTo>
                    <a:pt x="133" y="75"/>
                    <a:pt x="130" y="77"/>
                    <a:pt x="130" y="82"/>
                  </a:cubicBezTo>
                  <a:cubicBezTo>
                    <a:pt x="130" y="84"/>
                    <a:pt x="131" y="85"/>
                    <a:pt x="131" y="86"/>
                  </a:cubicBezTo>
                  <a:cubicBezTo>
                    <a:pt x="132" y="88"/>
                    <a:pt x="133" y="89"/>
                    <a:pt x="131" y="92"/>
                  </a:cubicBezTo>
                  <a:cubicBezTo>
                    <a:pt x="129" y="94"/>
                    <a:pt x="124" y="97"/>
                    <a:pt x="120" y="97"/>
                  </a:cubicBezTo>
                  <a:cubicBezTo>
                    <a:pt x="120" y="97"/>
                    <a:pt x="119" y="97"/>
                    <a:pt x="118" y="96"/>
                  </a:cubicBezTo>
                  <a:cubicBezTo>
                    <a:pt x="117" y="96"/>
                    <a:pt x="115" y="96"/>
                    <a:pt x="113" y="96"/>
                  </a:cubicBezTo>
                  <a:cubicBezTo>
                    <a:pt x="111" y="96"/>
                    <a:pt x="110" y="96"/>
                    <a:pt x="108" y="95"/>
                  </a:cubicBezTo>
                  <a:cubicBezTo>
                    <a:pt x="107" y="95"/>
                    <a:pt x="105" y="94"/>
                    <a:pt x="104" y="94"/>
                  </a:cubicBezTo>
                  <a:cubicBezTo>
                    <a:pt x="104" y="94"/>
                    <a:pt x="103" y="93"/>
                    <a:pt x="103" y="93"/>
                  </a:cubicBezTo>
                  <a:cubicBezTo>
                    <a:pt x="103" y="93"/>
                    <a:pt x="103" y="94"/>
                    <a:pt x="103" y="94"/>
                  </a:cubicBezTo>
                  <a:cubicBezTo>
                    <a:pt x="102" y="96"/>
                    <a:pt x="101" y="99"/>
                    <a:pt x="100" y="103"/>
                  </a:cubicBezTo>
                  <a:cubicBezTo>
                    <a:pt x="98" y="106"/>
                    <a:pt x="96" y="112"/>
                    <a:pt x="96" y="114"/>
                  </a:cubicBezTo>
                  <a:cubicBezTo>
                    <a:pt x="97" y="116"/>
                    <a:pt x="99" y="118"/>
                    <a:pt x="98" y="120"/>
                  </a:cubicBezTo>
                  <a:cubicBezTo>
                    <a:pt x="98" y="121"/>
                    <a:pt x="97" y="122"/>
                    <a:pt x="94" y="122"/>
                  </a:cubicBezTo>
                  <a:cubicBezTo>
                    <a:pt x="89" y="122"/>
                    <a:pt x="86" y="122"/>
                    <a:pt x="85" y="120"/>
                  </a:cubicBezTo>
                  <a:cubicBezTo>
                    <a:pt x="84" y="120"/>
                    <a:pt x="83" y="121"/>
                    <a:pt x="82" y="121"/>
                  </a:cubicBezTo>
                  <a:cubicBezTo>
                    <a:pt x="80" y="122"/>
                    <a:pt x="78" y="123"/>
                    <a:pt x="76" y="123"/>
                  </a:cubicBezTo>
                  <a:cubicBezTo>
                    <a:pt x="75" y="123"/>
                    <a:pt x="72" y="123"/>
                    <a:pt x="71" y="124"/>
                  </a:cubicBezTo>
                  <a:cubicBezTo>
                    <a:pt x="73" y="126"/>
                    <a:pt x="73" y="130"/>
                    <a:pt x="73" y="135"/>
                  </a:cubicBezTo>
                  <a:cubicBezTo>
                    <a:pt x="73" y="135"/>
                    <a:pt x="75" y="137"/>
                    <a:pt x="75" y="139"/>
                  </a:cubicBezTo>
                  <a:cubicBezTo>
                    <a:pt x="77" y="143"/>
                    <a:pt x="79" y="146"/>
                    <a:pt x="78" y="148"/>
                  </a:cubicBezTo>
                  <a:cubicBezTo>
                    <a:pt x="77" y="149"/>
                    <a:pt x="76" y="150"/>
                    <a:pt x="75" y="152"/>
                  </a:cubicBezTo>
                  <a:cubicBezTo>
                    <a:pt x="73" y="153"/>
                    <a:pt x="72" y="155"/>
                    <a:pt x="72" y="156"/>
                  </a:cubicBezTo>
                  <a:cubicBezTo>
                    <a:pt x="72" y="157"/>
                    <a:pt x="72" y="157"/>
                    <a:pt x="72" y="158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2" y="164"/>
                    <a:pt x="72" y="164"/>
                    <a:pt x="72" y="164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70" y="164"/>
                    <a:pt x="70" y="165"/>
                  </a:cubicBezTo>
                  <a:cubicBezTo>
                    <a:pt x="70" y="165"/>
                    <a:pt x="70" y="165"/>
                    <a:pt x="70" y="165"/>
                  </a:cubicBezTo>
                  <a:cubicBezTo>
                    <a:pt x="70" y="165"/>
                    <a:pt x="70" y="165"/>
                    <a:pt x="70" y="165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67" y="166"/>
                    <a:pt x="63" y="168"/>
                    <a:pt x="60" y="169"/>
                  </a:cubicBezTo>
                  <a:cubicBezTo>
                    <a:pt x="59" y="170"/>
                    <a:pt x="58" y="171"/>
                    <a:pt x="56" y="171"/>
                  </a:cubicBezTo>
                  <a:cubicBezTo>
                    <a:pt x="54" y="172"/>
                    <a:pt x="53" y="172"/>
                    <a:pt x="52" y="174"/>
                  </a:cubicBezTo>
                  <a:cubicBezTo>
                    <a:pt x="52" y="175"/>
                    <a:pt x="51" y="176"/>
                    <a:pt x="49" y="178"/>
                  </a:cubicBezTo>
                  <a:cubicBezTo>
                    <a:pt x="49" y="178"/>
                    <a:pt x="49" y="178"/>
                    <a:pt x="49" y="178"/>
                  </a:cubicBezTo>
                  <a:cubicBezTo>
                    <a:pt x="49" y="178"/>
                    <a:pt x="48" y="178"/>
                    <a:pt x="48" y="178"/>
                  </a:cubicBezTo>
                  <a:cubicBezTo>
                    <a:pt x="48" y="178"/>
                    <a:pt x="48" y="178"/>
                    <a:pt x="48" y="179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7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5" y="180"/>
                  </a:cubicBezTo>
                  <a:cubicBezTo>
                    <a:pt x="45" y="180"/>
                    <a:pt x="45" y="180"/>
                    <a:pt x="44" y="180"/>
                  </a:cubicBezTo>
                  <a:cubicBezTo>
                    <a:pt x="44" y="180"/>
                    <a:pt x="44" y="180"/>
                    <a:pt x="43" y="180"/>
                  </a:cubicBezTo>
                  <a:cubicBezTo>
                    <a:pt x="43" y="180"/>
                    <a:pt x="43" y="180"/>
                    <a:pt x="43" y="180"/>
                  </a:cubicBezTo>
                  <a:cubicBezTo>
                    <a:pt x="42" y="180"/>
                    <a:pt x="42" y="180"/>
                    <a:pt x="41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39" y="179"/>
                    <a:pt x="38" y="179"/>
                    <a:pt x="37" y="179"/>
                  </a:cubicBezTo>
                  <a:cubicBezTo>
                    <a:pt x="36" y="179"/>
                    <a:pt x="35" y="179"/>
                    <a:pt x="33" y="182"/>
                  </a:cubicBezTo>
                  <a:cubicBezTo>
                    <a:pt x="30" y="185"/>
                    <a:pt x="29" y="185"/>
                    <a:pt x="27" y="186"/>
                  </a:cubicBezTo>
                  <a:cubicBezTo>
                    <a:pt x="27" y="186"/>
                    <a:pt x="26" y="186"/>
                    <a:pt x="26" y="187"/>
                  </a:cubicBezTo>
                  <a:cubicBezTo>
                    <a:pt x="25" y="187"/>
                    <a:pt x="24" y="188"/>
                    <a:pt x="23" y="188"/>
                  </a:cubicBezTo>
                  <a:cubicBezTo>
                    <a:pt x="21" y="188"/>
                    <a:pt x="19" y="187"/>
                    <a:pt x="18" y="186"/>
                  </a:cubicBezTo>
                  <a:cubicBezTo>
                    <a:pt x="18" y="185"/>
                    <a:pt x="17" y="185"/>
                    <a:pt x="17" y="185"/>
                  </a:cubicBezTo>
                  <a:cubicBezTo>
                    <a:pt x="16" y="185"/>
                    <a:pt x="15" y="185"/>
                    <a:pt x="15" y="186"/>
                  </a:cubicBezTo>
                  <a:cubicBezTo>
                    <a:pt x="13" y="186"/>
                    <a:pt x="12" y="187"/>
                    <a:pt x="11" y="187"/>
                  </a:cubicBezTo>
                  <a:cubicBezTo>
                    <a:pt x="10" y="187"/>
                    <a:pt x="9" y="188"/>
                    <a:pt x="9" y="188"/>
                  </a:cubicBezTo>
                  <a:cubicBezTo>
                    <a:pt x="8" y="189"/>
                    <a:pt x="7" y="191"/>
                    <a:pt x="5" y="191"/>
                  </a:cubicBezTo>
                  <a:cubicBezTo>
                    <a:pt x="4" y="191"/>
                    <a:pt x="3" y="191"/>
                    <a:pt x="3" y="192"/>
                  </a:cubicBezTo>
                  <a:cubicBezTo>
                    <a:pt x="2" y="192"/>
                    <a:pt x="2" y="192"/>
                    <a:pt x="1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1" y="193"/>
                    <a:pt x="1" y="194"/>
                    <a:pt x="1" y="195"/>
                  </a:cubicBezTo>
                  <a:cubicBezTo>
                    <a:pt x="1" y="195"/>
                    <a:pt x="1" y="195"/>
                    <a:pt x="1" y="196"/>
                  </a:cubicBezTo>
                  <a:cubicBezTo>
                    <a:pt x="1" y="196"/>
                    <a:pt x="0" y="197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206"/>
                    <a:pt x="1" y="206"/>
                    <a:pt x="1" y="206"/>
                  </a:cubicBezTo>
                  <a:cubicBezTo>
                    <a:pt x="5" y="207"/>
                    <a:pt x="10" y="210"/>
                    <a:pt x="12" y="213"/>
                  </a:cubicBezTo>
                  <a:cubicBezTo>
                    <a:pt x="12" y="213"/>
                    <a:pt x="12" y="214"/>
                    <a:pt x="12" y="214"/>
                  </a:cubicBezTo>
                  <a:cubicBezTo>
                    <a:pt x="13" y="215"/>
                    <a:pt x="13" y="215"/>
                    <a:pt x="13" y="216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3" y="216"/>
                    <a:pt x="13" y="217"/>
                    <a:pt x="13" y="217"/>
                  </a:cubicBezTo>
                  <a:cubicBezTo>
                    <a:pt x="13" y="221"/>
                    <a:pt x="14" y="226"/>
                    <a:pt x="14" y="228"/>
                  </a:cubicBezTo>
                  <a:cubicBezTo>
                    <a:pt x="15" y="229"/>
                    <a:pt x="15" y="229"/>
                    <a:pt x="15" y="229"/>
                  </a:cubicBezTo>
                  <a:cubicBezTo>
                    <a:pt x="15" y="229"/>
                    <a:pt x="15" y="229"/>
                    <a:pt x="15" y="229"/>
                  </a:cubicBezTo>
                  <a:cubicBezTo>
                    <a:pt x="16" y="230"/>
                    <a:pt x="17" y="231"/>
                    <a:pt x="18" y="232"/>
                  </a:cubicBezTo>
                  <a:cubicBezTo>
                    <a:pt x="23" y="235"/>
                    <a:pt x="25" y="236"/>
                    <a:pt x="25" y="238"/>
                  </a:cubicBezTo>
                  <a:cubicBezTo>
                    <a:pt x="25" y="239"/>
                    <a:pt x="25" y="243"/>
                    <a:pt x="29" y="245"/>
                  </a:cubicBezTo>
                  <a:cubicBezTo>
                    <a:pt x="30" y="245"/>
                    <a:pt x="32" y="246"/>
                    <a:pt x="33" y="246"/>
                  </a:cubicBezTo>
                  <a:cubicBezTo>
                    <a:pt x="33" y="247"/>
                    <a:pt x="33" y="247"/>
                    <a:pt x="34" y="247"/>
                  </a:cubicBezTo>
                  <a:cubicBezTo>
                    <a:pt x="34" y="247"/>
                    <a:pt x="35" y="248"/>
                    <a:pt x="36" y="248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3" y="248"/>
                    <a:pt x="44" y="249"/>
                    <a:pt x="44" y="249"/>
                  </a:cubicBezTo>
                  <a:cubicBezTo>
                    <a:pt x="44" y="249"/>
                    <a:pt x="45" y="249"/>
                    <a:pt x="45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6" y="247"/>
                    <a:pt x="46" y="247"/>
                    <a:pt x="46" y="247"/>
                  </a:cubicBezTo>
                  <a:cubicBezTo>
                    <a:pt x="47" y="247"/>
                    <a:pt x="47" y="247"/>
                    <a:pt x="47" y="246"/>
                  </a:cubicBezTo>
                  <a:cubicBezTo>
                    <a:pt x="47" y="246"/>
                    <a:pt x="48" y="246"/>
                    <a:pt x="49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50" y="245"/>
                    <a:pt x="50" y="245"/>
                    <a:pt x="51" y="244"/>
                  </a:cubicBezTo>
                  <a:cubicBezTo>
                    <a:pt x="51" y="244"/>
                    <a:pt x="51" y="244"/>
                    <a:pt x="51" y="244"/>
                  </a:cubicBezTo>
                  <a:cubicBezTo>
                    <a:pt x="52" y="244"/>
                    <a:pt x="52" y="244"/>
                    <a:pt x="53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4" y="243"/>
                    <a:pt x="54" y="243"/>
                    <a:pt x="55" y="243"/>
                  </a:cubicBezTo>
                  <a:cubicBezTo>
                    <a:pt x="55" y="243"/>
                    <a:pt x="55" y="243"/>
                    <a:pt x="55" y="243"/>
                  </a:cubicBezTo>
                  <a:cubicBezTo>
                    <a:pt x="56" y="243"/>
                    <a:pt x="57" y="243"/>
                    <a:pt x="57" y="243"/>
                  </a:cubicBezTo>
                  <a:cubicBezTo>
                    <a:pt x="58" y="243"/>
                    <a:pt x="58" y="243"/>
                    <a:pt x="58" y="243"/>
                  </a:cubicBezTo>
                  <a:cubicBezTo>
                    <a:pt x="62" y="243"/>
                    <a:pt x="69" y="248"/>
                    <a:pt x="71" y="252"/>
                  </a:cubicBezTo>
                  <a:cubicBezTo>
                    <a:pt x="72" y="254"/>
                    <a:pt x="73" y="255"/>
                    <a:pt x="72" y="256"/>
                  </a:cubicBezTo>
                  <a:cubicBezTo>
                    <a:pt x="71" y="259"/>
                    <a:pt x="64" y="270"/>
                    <a:pt x="60" y="271"/>
                  </a:cubicBezTo>
                  <a:cubicBezTo>
                    <a:pt x="59" y="271"/>
                    <a:pt x="58" y="271"/>
                    <a:pt x="58" y="271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57" y="271"/>
                    <a:pt x="56" y="271"/>
                    <a:pt x="56" y="271"/>
                  </a:cubicBezTo>
                  <a:cubicBezTo>
                    <a:pt x="56" y="272"/>
                    <a:pt x="56" y="273"/>
                    <a:pt x="56" y="273"/>
                  </a:cubicBezTo>
                  <a:cubicBezTo>
                    <a:pt x="56" y="274"/>
                    <a:pt x="57" y="276"/>
                    <a:pt x="58" y="277"/>
                  </a:cubicBezTo>
                  <a:cubicBezTo>
                    <a:pt x="59" y="279"/>
                    <a:pt x="61" y="280"/>
                    <a:pt x="62" y="282"/>
                  </a:cubicBezTo>
                  <a:cubicBezTo>
                    <a:pt x="63" y="284"/>
                    <a:pt x="63" y="286"/>
                    <a:pt x="62" y="287"/>
                  </a:cubicBezTo>
                  <a:cubicBezTo>
                    <a:pt x="60" y="290"/>
                    <a:pt x="55" y="291"/>
                    <a:pt x="52" y="289"/>
                  </a:cubicBezTo>
                  <a:cubicBezTo>
                    <a:pt x="52" y="289"/>
                    <a:pt x="52" y="289"/>
                    <a:pt x="52" y="289"/>
                  </a:cubicBezTo>
                  <a:cubicBezTo>
                    <a:pt x="52" y="289"/>
                    <a:pt x="52" y="290"/>
                    <a:pt x="52" y="291"/>
                  </a:cubicBezTo>
                  <a:cubicBezTo>
                    <a:pt x="53" y="292"/>
                    <a:pt x="53" y="294"/>
                    <a:pt x="54" y="296"/>
                  </a:cubicBezTo>
                  <a:cubicBezTo>
                    <a:pt x="54" y="297"/>
                    <a:pt x="54" y="299"/>
                    <a:pt x="55" y="299"/>
                  </a:cubicBezTo>
                  <a:cubicBezTo>
                    <a:pt x="57" y="299"/>
                    <a:pt x="59" y="301"/>
                    <a:pt x="60" y="303"/>
                  </a:cubicBezTo>
                  <a:cubicBezTo>
                    <a:pt x="61" y="304"/>
                    <a:pt x="63" y="306"/>
                    <a:pt x="64" y="306"/>
                  </a:cubicBezTo>
                  <a:cubicBezTo>
                    <a:pt x="68" y="306"/>
                    <a:pt x="71" y="310"/>
                    <a:pt x="72" y="312"/>
                  </a:cubicBezTo>
                  <a:cubicBezTo>
                    <a:pt x="73" y="312"/>
                    <a:pt x="73" y="313"/>
                    <a:pt x="73" y="313"/>
                  </a:cubicBezTo>
                  <a:cubicBezTo>
                    <a:pt x="73" y="313"/>
                    <a:pt x="74" y="313"/>
                    <a:pt x="74" y="313"/>
                  </a:cubicBezTo>
                  <a:cubicBezTo>
                    <a:pt x="74" y="314"/>
                    <a:pt x="75" y="314"/>
                    <a:pt x="75" y="314"/>
                  </a:cubicBezTo>
                  <a:cubicBezTo>
                    <a:pt x="75" y="314"/>
                    <a:pt x="75" y="314"/>
                    <a:pt x="75" y="314"/>
                  </a:cubicBezTo>
                  <a:cubicBezTo>
                    <a:pt x="75" y="315"/>
                    <a:pt x="76" y="315"/>
                    <a:pt x="76" y="315"/>
                  </a:cubicBezTo>
                  <a:cubicBezTo>
                    <a:pt x="76" y="315"/>
                    <a:pt x="76" y="316"/>
                    <a:pt x="76" y="316"/>
                  </a:cubicBezTo>
                  <a:cubicBezTo>
                    <a:pt x="77" y="316"/>
                    <a:pt x="77" y="316"/>
                    <a:pt x="77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8" y="317"/>
                    <a:pt x="78" y="317"/>
                    <a:pt x="78" y="317"/>
                  </a:cubicBezTo>
                  <a:cubicBezTo>
                    <a:pt x="79" y="317"/>
                    <a:pt x="79" y="317"/>
                    <a:pt x="79" y="317"/>
                  </a:cubicBezTo>
                  <a:cubicBezTo>
                    <a:pt x="79" y="317"/>
                    <a:pt x="79" y="317"/>
                    <a:pt x="79" y="317"/>
                  </a:cubicBezTo>
                  <a:cubicBezTo>
                    <a:pt x="80" y="316"/>
                    <a:pt x="80" y="316"/>
                    <a:pt x="80" y="316"/>
                  </a:cubicBezTo>
                  <a:cubicBezTo>
                    <a:pt x="80" y="316"/>
                    <a:pt x="80" y="316"/>
                    <a:pt x="80" y="316"/>
                  </a:cubicBezTo>
                  <a:cubicBezTo>
                    <a:pt x="81" y="315"/>
                    <a:pt x="82" y="314"/>
                    <a:pt x="85" y="314"/>
                  </a:cubicBezTo>
                  <a:cubicBezTo>
                    <a:pt x="87" y="314"/>
                    <a:pt x="90" y="315"/>
                    <a:pt x="93" y="317"/>
                  </a:cubicBezTo>
                  <a:cubicBezTo>
                    <a:pt x="94" y="319"/>
                    <a:pt x="100" y="323"/>
                    <a:pt x="105" y="326"/>
                  </a:cubicBezTo>
                  <a:cubicBezTo>
                    <a:pt x="109" y="329"/>
                    <a:pt x="113" y="332"/>
                    <a:pt x="115" y="334"/>
                  </a:cubicBezTo>
                  <a:cubicBezTo>
                    <a:pt x="120" y="338"/>
                    <a:pt x="132" y="342"/>
                    <a:pt x="136" y="342"/>
                  </a:cubicBezTo>
                  <a:cubicBezTo>
                    <a:pt x="136" y="342"/>
                    <a:pt x="136" y="342"/>
                    <a:pt x="136" y="342"/>
                  </a:cubicBezTo>
                  <a:cubicBezTo>
                    <a:pt x="138" y="342"/>
                    <a:pt x="140" y="343"/>
                    <a:pt x="142" y="343"/>
                  </a:cubicBezTo>
                  <a:cubicBezTo>
                    <a:pt x="145" y="344"/>
                    <a:pt x="147" y="345"/>
                    <a:pt x="150" y="345"/>
                  </a:cubicBezTo>
                  <a:cubicBezTo>
                    <a:pt x="151" y="345"/>
                    <a:pt x="151" y="345"/>
                    <a:pt x="151" y="345"/>
                  </a:cubicBezTo>
                  <a:cubicBezTo>
                    <a:pt x="152" y="345"/>
                    <a:pt x="152" y="345"/>
                    <a:pt x="153" y="345"/>
                  </a:cubicBezTo>
                  <a:cubicBezTo>
                    <a:pt x="153" y="345"/>
                    <a:pt x="153" y="344"/>
                    <a:pt x="154" y="344"/>
                  </a:cubicBezTo>
                  <a:cubicBezTo>
                    <a:pt x="154" y="344"/>
                    <a:pt x="155" y="344"/>
                    <a:pt x="155" y="343"/>
                  </a:cubicBezTo>
                  <a:cubicBezTo>
                    <a:pt x="156" y="342"/>
                    <a:pt x="157" y="341"/>
                    <a:pt x="158" y="341"/>
                  </a:cubicBezTo>
                  <a:cubicBezTo>
                    <a:pt x="159" y="341"/>
                    <a:pt x="160" y="342"/>
                    <a:pt x="161" y="343"/>
                  </a:cubicBezTo>
                  <a:cubicBezTo>
                    <a:pt x="161" y="343"/>
                    <a:pt x="161" y="344"/>
                    <a:pt x="162" y="344"/>
                  </a:cubicBezTo>
                  <a:cubicBezTo>
                    <a:pt x="162" y="344"/>
                    <a:pt x="162" y="345"/>
                    <a:pt x="162" y="345"/>
                  </a:cubicBezTo>
                  <a:cubicBezTo>
                    <a:pt x="162" y="345"/>
                    <a:pt x="162" y="346"/>
                    <a:pt x="162" y="346"/>
                  </a:cubicBezTo>
                  <a:cubicBezTo>
                    <a:pt x="162" y="346"/>
                    <a:pt x="162" y="346"/>
                    <a:pt x="162" y="346"/>
                  </a:cubicBezTo>
                  <a:cubicBezTo>
                    <a:pt x="163" y="347"/>
                    <a:pt x="163" y="347"/>
                    <a:pt x="163" y="348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63" y="347"/>
                    <a:pt x="164" y="346"/>
                    <a:pt x="164" y="346"/>
                  </a:cubicBezTo>
                  <a:cubicBezTo>
                    <a:pt x="164" y="346"/>
                    <a:pt x="164" y="346"/>
                    <a:pt x="164" y="346"/>
                  </a:cubicBezTo>
                  <a:cubicBezTo>
                    <a:pt x="165" y="345"/>
                    <a:pt x="165" y="345"/>
                    <a:pt x="166" y="344"/>
                  </a:cubicBezTo>
                  <a:cubicBezTo>
                    <a:pt x="166" y="344"/>
                    <a:pt x="166" y="344"/>
                    <a:pt x="166" y="344"/>
                  </a:cubicBezTo>
                  <a:cubicBezTo>
                    <a:pt x="166" y="344"/>
                    <a:pt x="167" y="343"/>
                    <a:pt x="167" y="343"/>
                  </a:cubicBezTo>
                  <a:cubicBezTo>
                    <a:pt x="167" y="343"/>
                    <a:pt x="167" y="343"/>
                    <a:pt x="167" y="343"/>
                  </a:cubicBezTo>
                  <a:cubicBezTo>
                    <a:pt x="168" y="343"/>
                    <a:pt x="168" y="343"/>
                    <a:pt x="169" y="343"/>
                  </a:cubicBezTo>
                  <a:cubicBezTo>
                    <a:pt x="169" y="342"/>
                    <a:pt x="170" y="342"/>
                    <a:pt x="170" y="342"/>
                  </a:cubicBezTo>
                  <a:cubicBezTo>
                    <a:pt x="173" y="339"/>
                    <a:pt x="176" y="340"/>
                    <a:pt x="182" y="343"/>
                  </a:cubicBezTo>
                  <a:cubicBezTo>
                    <a:pt x="183" y="343"/>
                    <a:pt x="184" y="343"/>
                    <a:pt x="185" y="343"/>
                  </a:cubicBezTo>
                  <a:cubicBezTo>
                    <a:pt x="186" y="343"/>
                    <a:pt x="187" y="343"/>
                    <a:pt x="187" y="343"/>
                  </a:cubicBezTo>
                  <a:cubicBezTo>
                    <a:pt x="188" y="343"/>
                    <a:pt x="189" y="343"/>
                    <a:pt x="189" y="343"/>
                  </a:cubicBezTo>
                  <a:cubicBezTo>
                    <a:pt x="189" y="343"/>
                    <a:pt x="190" y="343"/>
                    <a:pt x="190" y="343"/>
                  </a:cubicBezTo>
                  <a:cubicBezTo>
                    <a:pt x="190" y="343"/>
                    <a:pt x="191" y="344"/>
                    <a:pt x="191" y="344"/>
                  </a:cubicBezTo>
                  <a:cubicBezTo>
                    <a:pt x="191" y="344"/>
                    <a:pt x="192" y="344"/>
                    <a:pt x="192" y="344"/>
                  </a:cubicBezTo>
                  <a:cubicBezTo>
                    <a:pt x="192" y="344"/>
                    <a:pt x="193" y="345"/>
                    <a:pt x="193" y="345"/>
                  </a:cubicBezTo>
                  <a:cubicBezTo>
                    <a:pt x="193" y="345"/>
                    <a:pt x="193" y="345"/>
                    <a:pt x="194" y="345"/>
                  </a:cubicBezTo>
                  <a:cubicBezTo>
                    <a:pt x="194" y="346"/>
                    <a:pt x="194" y="346"/>
                    <a:pt x="194" y="346"/>
                  </a:cubicBezTo>
                  <a:cubicBezTo>
                    <a:pt x="195" y="346"/>
                    <a:pt x="195" y="346"/>
                    <a:pt x="195" y="346"/>
                  </a:cubicBezTo>
                  <a:cubicBezTo>
                    <a:pt x="196" y="345"/>
                    <a:pt x="196" y="345"/>
                    <a:pt x="196" y="345"/>
                  </a:cubicBezTo>
                  <a:cubicBezTo>
                    <a:pt x="196" y="345"/>
                    <a:pt x="196" y="345"/>
                    <a:pt x="196" y="345"/>
                  </a:cubicBezTo>
                  <a:cubicBezTo>
                    <a:pt x="197" y="345"/>
                    <a:pt x="198" y="345"/>
                    <a:pt x="198" y="345"/>
                  </a:cubicBezTo>
                  <a:cubicBezTo>
                    <a:pt x="198" y="345"/>
                    <a:pt x="199" y="343"/>
                    <a:pt x="200" y="343"/>
                  </a:cubicBezTo>
                  <a:cubicBezTo>
                    <a:pt x="200" y="342"/>
                    <a:pt x="201" y="341"/>
                    <a:pt x="202" y="341"/>
                  </a:cubicBezTo>
                  <a:cubicBezTo>
                    <a:pt x="202" y="340"/>
                    <a:pt x="203" y="339"/>
                    <a:pt x="203" y="339"/>
                  </a:cubicBezTo>
                  <a:cubicBezTo>
                    <a:pt x="204" y="337"/>
                    <a:pt x="205" y="335"/>
                    <a:pt x="208" y="336"/>
                  </a:cubicBezTo>
                  <a:cubicBezTo>
                    <a:pt x="208" y="336"/>
                    <a:pt x="208" y="335"/>
                    <a:pt x="208" y="335"/>
                  </a:cubicBezTo>
                  <a:cubicBezTo>
                    <a:pt x="209" y="335"/>
                    <a:pt x="210" y="335"/>
                    <a:pt x="210" y="334"/>
                  </a:cubicBezTo>
                  <a:cubicBezTo>
                    <a:pt x="211" y="333"/>
                    <a:pt x="213" y="332"/>
                    <a:pt x="215" y="331"/>
                  </a:cubicBezTo>
                  <a:cubicBezTo>
                    <a:pt x="215" y="330"/>
                    <a:pt x="216" y="330"/>
                    <a:pt x="216" y="330"/>
                  </a:cubicBezTo>
                  <a:cubicBezTo>
                    <a:pt x="220" y="328"/>
                    <a:pt x="224" y="328"/>
                    <a:pt x="227" y="329"/>
                  </a:cubicBezTo>
                  <a:cubicBezTo>
                    <a:pt x="228" y="329"/>
                    <a:pt x="229" y="329"/>
                    <a:pt x="230" y="329"/>
                  </a:cubicBezTo>
                  <a:cubicBezTo>
                    <a:pt x="232" y="328"/>
                    <a:pt x="234" y="327"/>
                    <a:pt x="235" y="327"/>
                  </a:cubicBezTo>
                  <a:cubicBezTo>
                    <a:pt x="237" y="327"/>
                    <a:pt x="239" y="328"/>
                    <a:pt x="239" y="330"/>
                  </a:cubicBezTo>
                  <a:cubicBezTo>
                    <a:pt x="239" y="330"/>
                    <a:pt x="240" y="332"/>
                    <a:pt x="240" y="333"/>
                  </a:cubicBezTo>
                  <a:cubicBezTo>
                    <a:pt x="241" y="334"/>
                    <a:pt x="242" y="335"/>
                    <a:pt x="243" y="337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4" y="338"/>
                    <a:pt x="244" y="338"/>
                    <a:pt x="244" y="338"/>
                  </a:cubicBezTo>
                  <a:cubicBezTo>
                    <a:pt x="244" y="338"/>
                    <a:pt x="244" y="338"/>
                    <a:pt x="245" y="338"/>
                  </a:cubicBezTo>
                  <a:cubicBezTo>
                    <a:pt x="245" y="338"/>
                    <a:pt x="245" y="338"/>
                    <a:pt x="245" y="338"/>
                  </a:cubicBezTo>
                  <a:cubicBezTo>
                    <a:pt x="245" y="338"/>
                    <a:pt x="246" y="338"/>
                    <a:pt x="246" y="339"/>
                  </a:cubicBezTo>
                  <a:cubicBezTo>
                    <a:pt x="246" y="339"/>
                    <a:pt x="246" y="339"/>
                    <a:pt x="247" y="339"/>
                  </a:cubicBezTo>
                  <a:cubicBezTo>
                    <a:pt x="247" y="339"/>
                    <a:pt x="247" y="339"/>
                    <a:pt x="247" y="339"/>
                  </a:cubicBezTo>
                  <a:cubicBezTo>
                    <a:pt x="247" y="339"/>
                    <a:pt x="247" y="339"/>
                    <a:pt x="247" y="339"/>
                  </a:cubicBezTo>
                  <a:cubicBezTo>
                    <a:pt x="248" y="339"/>
                    <a:pt x="248" y="338"/>
                    <a:pt x="248" y="338"/>
                  </a:cubicBezTo>
                  <a:cubicBezTo>
                    <a:pt x="249" y="338"/>
                    <a:pt x="251" y="337"/>
                    <a:pt x="252" y="337"/>
                  </a:cubicBezTo>
                  <a:cubicBezTo>
                    <a:pt x="255" y="337"/>
                    <a:pt x="259" y="340"/>
                    <a:pt x="259" y="343"/>
                  </a:cubicBezTo>
                  <a:cubicBezTo>
                    <a:pt x="259" y="347"/>
                    <a:pt x="259" y="347"/>
                    <a:pt x="260" y="347"/>
                  </a:cubicBezTo>
                  <a:cubicBezTo>
                    <a:pt x="263" y="347"/>
                    <a:pt x="266" y="348"/>
                    <a:pt x="266" y="355"/>
                  </a:cubicBezTo>
                  <a:cubicBezTo>
                    <a:pt x="266" y="356"/>
                    <a:pt x="266" y="357"/>
                    <a:pt x="266" y="359"/>
                  </a:cubicBezTo>
                  <a:cubicBezTo>
                    <a:pt x="266" y="363"/>
                    <a:pt x="267" y="368"/>
                    <a:pt x="263" y="373"/>
                  </a:cubicBezTo>
                  <a:cubicBezTo>
                    <a:pt x="258" y="378"/>
                    <a:pt x="254" y="385"/>
                    <a:pt x="254" y="387"/>
                  </a:cubicBezTo>
                  <a:cubicBezTo>
                    <a:pt x="254" y="388"/>
                    <a:pt x="254" y="389"/>
                    <a:pt x="254" y="390"/>
                  </a:cubicBezTo>
                  <a:cubicBezTo>
                    <a:pt x="255" y="390"/>
                    <a:pt x="257" y="390"/>
                    <a:pt x="258" y="390"/>
                  </a:cubicBezTo>
                  <a:cubicBezTo>
                    <a:pt x="260" y="390"/>
                    <a:pt x="265" y="391"/>
                    <a:pt x="266" y="393"/>
                  </a:cubicBezTo>
                  <a:cubicBezTo>
                    <a:pt x="266" y="394"/>
                    <a:pt x="266" y="395"/>
                    <a:pt x="266" y="396"/>
                  </a:cubicBezTo>
                  <a:cubicBezTo>
                    <a:pt x="266" y="396"/>
                    <a:pt x="266" y="399"/>
                    <a:pt x="267" y="401"/>
                  </a:cubicBezTo>
                  <a:cubicBezTo>
                    <a:pt x="267" y="402"/>
                    <a:pt x="268" y="402"/>
                    <a:pt x="268" y="402"/>
                  </a:cubicBezTo>
                  <a:cubicBezTo>
                    <a:pt x="270" y="402"/>
                    <a:pt x="272" y="403"/>
                    <a:pt x="273" y="405"/>
                  </a:cubicBezTo>
                  <a:cubicBezTo>
                    <a:pt x="274" y="406"/>
                    <a:pt x="275" y="407"/>
                    <a:pt x="274" y="410"/>
                  </a:cubicBezTo>
                  <a:cubicBezTo>
                    <a:pt x="274" y="410"/>
                    <a:pt x="274" y="410"/>
                    <a:pt x="274" y="410"/>
                  </a:cubicBezTo>
                  <a:cubicBezTo>
                    <a:pt x="273" y="411"/>
                    <a:pt x="273" y="411"/>
                    <a:pt x="273" y="411"/>
                  </a:cubicBezTo>
                  <a:cubicBezTo>
                    <a:pt x="273" y="412"/>
                    <a:pt x="272" y="414"/>
                    <a:pt x="272" y="414"/>
                  </a:cubicBezTo>
                  <a:cubicBezTo>
                    <a:pt x="275" y="414"/>
                    <a:pt x="278" y="415"/>
                    <a:pt x="279" y="416"/>
                  </a:cubicBezTo>
                  <a:cubicBezTo>
                    <a:pt x="280" y="417"/>
                    <a:pt x="280" y="418"/>
                    <a:pt x="280" y="420"/>
                  </a:cubicBezTo>
                  <a:cubicBezTo>
                    <a:pt x="280" y="420"/>
                    <a:pt x="280" y="421"/>
                    <a:pt x="280" y="421"/>
                  </a:cubicBezTo>
                  <a:cubicBezTo>
                    <a:pt x="281" y="422"/>
                    <a:pt x="282" y="422"/>
                    <a:pt x="282" y="422"/>
                  </a:cubicBezTo>
                  <a:cubicBezTo>
                    <a:pt x="283" y="422"/>
                    <a:pt x="284" y="422"/>
                    <a:pt x="284" y="421"/>
                  </a:cubicBezTo>
                  <a:cubicBezTo>
                    <a:pt x="285" y="421"/>
                    <a:pt x="286" y="421"/>
                    <a:pt x="286" y="421"/>
                  </a:cubicBezTo>
                  <a:cubicBezTo>
                    <a:pt x="287" y="420"/>
                    <a:pt x="288" y="420"/>
                    <a:pt x="289" y="420"/>
                  </a:cubicBezTo>
                  <a:cubicBezTo>
                    <a:pt x="290" y="420"/>
                    <a:pt x="290" y="420"/>
                    <a:pt x="290" y="420"/>
                  </a:cubicBezTo>
                  <a:cubicBezTo>
                    <a:pt x="290" y="420"/>
                    <a:pt x="290" y="420"/>
                    <a:pt x="291" y="420"/>
                  </a:cubicBezTo>
                  <a:cubicBezTo>
                    <a:pt x="291" y="420"/>
                    <a:pt x="291" y="420"/>
                    <a:pt x="291" y="420"/>
                  </a:cubicBezTo>
                  <a:cubicBezTo>
                    <a:pt x="291" y="420"/>
                    <a:pt x="291" y="420"/>
                    <a:pt x="291" y="420"/>
                  </a:cubicBezTo>
                  <a:cubicBezTo>
                    <a:pt x="293" y="421"/>
                    <a:pt x="293" y="422"/>
                    <a:pt x="294" y="423"/>
                  </a:cubicBezTo>
                  <a:cubicBezTo>
                    <a:pt x="295" y="424"/>
                    <a:pt x="295" y="425"/>
                    <a:pt x="296" y="425"/>
                  </a:cubicBezTo>
                  <a:cubicBezTo>
                    <a:pt x="296" y="424"/>
                    <a:pt x="295" y="421"/>
                    <a:pt x="295" y="420"/>
                  </a:cubicBezTo>
                  <a:cubicBezTo>
                    <a:pt x="293" y="418"/>
                    <a:pt x="294" y="415"/>
                    <a:pt x="295" y="413"/>
                  </a:cubicBezTo>
                  <a:cubicBezTo>
                    <a:pt x="295" y="411"/>
                    <a:pt x="297" y="411"/>
                    <a:pt x="298" y="411"/>
                  </a:cubicBezTo>
                  <a:cubicBezTo>
                    <a:pt x="298" y="411"/>
                    <a:pt x="299" y="411"/>
                    <a:pt x="299" y="411"/>
                  </a:cubicBezTo>
                  <a:cubicBezTo>
                    <a:pt x="300" y="411"/>
                    <a:pt x="301" y="411"/>
                    <a:pt x="301" y="411"/>
                  </a:cubicBezTo>
                  <a:cubicBezTo>
                    <a:pt x="301" y="411"/>
                    <a:pt x="301" y="411"/>
                    <a:pt x="302" y="411"/>
                  </a:cubicBezTo>
                  <a:cubicBezTo>
                    <a:pt x="302" y="410"/>
                    <a:pt x="302" y="410"/>
                    <a:pt x="303" y="410"/>
                  </a:cubicBezTo>
                  <a:cubicBezTo>
                    <a:pt x="303" y="410"/>
                    <a:pt x="303" y="410"/>
                    <a:pt x="303" y="410"/>
                  </a:cubicBezTo>
                  <a:cubicBezTo>
                    <a:pt x="303" y="410"/>
                    <a:pt x="304" y="409"/>
                    <a:pt x="304" y="409"/>
                  </a:cubicBezTo>
                  <a:cubicBezTo>
                    <a:pt x="304" y="409"/>
                    <a:pt x="304" y="409"/>
                    <a:pt x="304" y="409"/>
                  </a:cubicBezTo>
                  <a:cubicBezTo>
                    <a:pt x="304" y="409"/>
                    <a:pt x="304" y="408"/>
                    <a:pt x="305" y="408"/>
                  </a:cubicBezTo>
                  <a:cubicBezTo>
                    <a:pt x="305" y="408"/>
                    <a:pt x="305" y="408"/>
                    <a:pt x="306" y="407"/>
                  </a:cubicBezTo>
                  <a:cubicBezTo>
                    <a:pt x="306" y="407"/>
                    <a:pt x="307" y="407"/>
                    <a:pt x="307" y="407"/>
                  </a:cubicBezTo>
                  <a:cubicBezTo>
                    <a:pt x="308" y="407"/>
                    <a:pt x="310" y="408"/>
                    <a:pt x="310" y="408"/>
                  </a:cubicBezTo>
                  <a:cubicBezTo>
                    <a:pt x="311" y="408"/>
                    <a:pt x="312" y="408"/>
                    <a:pt x="312" y="408"/>
                  </a:cubicBezTo>
                  <a:cubicBezTo>
                    <a:pt x="313" y="407"/>
                    <a:pt x="314" y="406"/>
                    <a:pt x="316" y="406"/>
                  </a:cubicBezTo>
                  <a:cubicBezTo>
                    <a:pt x="317" y="406"/>
                    <a:pt x="318" y="407"/>
                    <a:pt x="319" y="407"/>
                  </a:cubicBezTo>
                  <a:cubicBezTo>
                    <a:pt x="320" y="408"/>
                    <a:pt x="322" y="408"/>
                    <a:pt x="323" y="407"/>
                  </a:cubicBezTo>
                  <a:cubicBezTo>
                    <a:pt x="325" y="406"/>
                    <a:pt x="328" y="406"/>
                    <a:pt x="329" y="407"/>
                  </a:cubicBezTo>
                  <a:cubicBezTo>
                    <a:pt x="329" y="407"/>
                    <a:pt x="329" y="407"/>
                    <a:pt x="330" y="407"/>
                  </a:cubicBezTo>
                  <a:cubicBezTo>
                    <a:pt x="330" y="407"/>
                    <a:pt x="330" y="407"/>
                    <a:pt x="330" y="407"/>
                  </a:cubicBezTo>
                  <a:cubicBezTo>
                    <a:pt x="331" y="404"/>
                    <a:pt x="337" y="400"/>
                    <a:pt x="340" y="400"/>
                  </a:cubicBezTo>
                  <a:cubicBezTo>
                    <a:pt x="341" y="400"/>
                    <a:pt x="341" y="400"/>
                    <a:pt x="342" y="401"/>
                  </a:cubicBezTo>
                  <a:cubicBezTo>
                    <a:pt x="342" y="401"/>
                    <a:pt x="342" y="401"/>
                    <a:pt x="343" y="402"/>
                  </a:cubicBezTo>
                  <a:cubicBezTo>
                    <a:pt x="344" y="403"/>
                    <a:pt x="345" y="404"/>
                    <a:pt x="350" y="405"/>
                  </a:cubicBezTo>
                  <a:cubicBezTo>
                    <a:pt x="352" y="405"/>
                    <a:pt x="354" y="406"/>
                    <a:pt x="355" y="408"/>
                  </a:cubicBezTo>
                  <a:cubicBezTo>
                    <a:pt x="356" y="409"/>
                    <a:pt x="356" y="411"/>
                    <a:pt x="355" y="412"/>
                  </a:cubicBezTo>
                  <a:cubicBezTo>
                    <a:pt x="355" y="413"/>
                    <a:pt x="355" y="413"/>
                    <a:pt x="355" y="414"/>
                  </a:cubicBezTo>
                  <a:cubicBezTo>
                    <a:pt x="355" y="415"/>
                    <a:pt x="362" y="420"/>
                    <a:pt x="364" y="420"/>
                  </a:cubicBezTo>
                  <a:cubicBezTo>
                    <a:pt x="365" y="420"/>
                    <a:pt x="365" y="420"/>
                    <a:pt x="365" y="421"/>
                  </a:cubicBezTo>
                  <a:cubicBezTo>
                    <a:pt x="365" y="421"/>
                    <a:pt x="365" y="421"/>
                    <a:pt x="366" y="421"/>
                  </a:cubicBezTo>
                  <a:cubicBezTo>
                    <a:pt x="366" y="421"/>
                    <a:pt x="366" y="421"/>
                    <a:pt x="367" y="422"/>
                  </a:cubicBezTo>
                  <a:cubicBezTo>
                    <a:pt x="367" y="422"/>
                    <a:pt x="367" y="422"/>
                    <a:pt x="367" y="422"/>
                  </a:cubicBezTo>
                  <a:cubicBezTo>
                    <a:pt x="367" y="422"/>
                    <a:pt x="368" y="422"/>
                    <a:pt x="369" y="422"/>
                  </a:cubicBezTo>
                  <a:cubicBezTo>
                    <a:pt x="370" y="422"/>
                    <a:pt x="370" y="422"/>
                    <a:pt x="370" y="422"/>
                  </a:cubicBezTo>
                  <a:cubicBezTo>
                    <a:pt x="371" y="422"/>
                    <a:pt x="371" y="421"/>
                    <a:pt x="371" y="421"/>
                  </a:cubicBezTo>
                  <a:cubicBezTo>
                    <a:pt x="372" y="419"/>
                    <a:pt x="374" y="418"/>
                    <a:pt x="376" y="418"/>
                  </a:cubicBezTo>
                  <a:cubicBezTo>
                    <a:pt x="378" y="418"/>
                    <a:pt x="380" y="419"/>
                    <a:pt x="381" y="421"/>
                  </a:cubicBezTo>
                  <a:cubicBezTo>
                    <a:pt x="381" y="422"/>
                    <a:pt x="382" y="422"/>
                    <a:pt x="382" y="422"/>
                  </a:cubicBezTo>
                  <a:cubicBezTo>
                    <a:pt x="382" y="422"/>
                    <a:pt x="383" y="422"/>
                    <a:pt x="384" y="421"/>
                  </a:cubicBezTo>
                  <a:cubicBezTo>
                    <a:pt x="385" y="420"/>
                    <a:pt x="386" y="420"/>
                    <a:pt x="387" y="420"/>
                  </a:cubicBezTo>
                  <a:cubicBezTo>
                    <a:pt x="389" y="420"/>
                    <a:pt x="391" y="421"/>
                    <a:pt x="391" y="423"/>
                  </a:cubicBezTo>
                  <a:cubicBezTo>
                    <a:pt x="392" y="424"/>
                    <a:pt x="392" y="427"/>
                    <a:pt x="390" y="429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90" y="431"/>
                    <a:pt x="391" y="434"/>
                    <a:pt x="392" y="435"/>
                  </a:cubicBezTo>
                  <a:cubicBezTo>
                    <a:pt x="393" y="435"/>
                    <a:pt x="393" y="434"/>
                    <a:pt x="392" y="433"/>
                  </a:cubicBezTo>
                  <a:cubicBezTo>
                    <a:pt x="391" y="428"/>
                    <a:pt x="398" y="424"/>
                    <a:pt x="409" y="421"/>
                  </a:cubicBezTo>
                  <a:cubicBezTo>
                    <a:pt x="419" y="417"/>
                    <a:pt x="429" y="411"/>
                    <a:pt x="430" y="409"/>
                  </a:cubicBezTo>
                  <a:cubicBezTo>
                    <a:pt x="430" y="408"/>
                    <a:pt x="431" y="407"/>
                    <a:pt x="433" y="407"/>
                  </a:cubicBezTo>
                  <a:cubicBezTo>
                    <a:pt x="433" y="407"/>
                    <a:pt x="434" y="408"/>
                    <a:pt x="436" y="408"/>
                  </a:cubicBezTo>
                  <a:cubicBezTo>
                    <a:pt x="438" y="409"/>
                    <a:pt x="441" y="409"/>
                    <a:pt x="442" y="408"/>
                  </a:cubicBezTo>
                  <a:cubicBezTo>
                    <a:pt x="445" y="406"/>
                    <a:pt x="454" y="405"/>
                    <a:pt x="461" y="405"/>
                  </a:cubicBezTo>
                  <a:cubicBezTo>
                    <a:pt x="462" y="405"/>
                    <a:pt x="462" y="405"/>
                    <a:pt x="462" y="405"/>
                  </a:cubicBezTo>
                  <a:cubicBezTo>
                    <a:pt x="463" y="405"/>
                    <a:pt x="464" y="405"/>
                    <a:pt x="465" y="403"/>
                  </a:cubicBezTo>
                  <a:cubicBezTo>
                    <a:pt x="465" y="402"/>
                    <a:pt x="466" y="401"/>
                    <a:pt x="468" y="400"/>
                  </a:cubicBezTo>
                  <a:cubicBezTo>
                    <a:pt x="469" y="399"/>
                    <a:pt x="470" y="398"/>
                    <a:pt x="470" y="397"/>
                  </a:cubicBezTo>
                  <a:cubicBezTo>
                    <a:pt x="472" y="396"/>
                    <a:pt x="472" y="395"/>
                    <a:pt x="475" y="394"/>
                  </a:cubicBezTo>
                  <a:cubicBezTo>
                    <a:pt x="479" y="393"/>
                    <a:pt x="480" y="390"/>
                    <a:pt x="480" y="389"/>
                  </a:cubicBezTo>
                  <a:cubicBezTo>
                    <a:pt x="480" y="387"/>
                    <a:pt x="483" y="386"/>
                    <a:pt x="485" y="385"/>
                  </a:cubicBezTo>
                  <a:cubicBezTo>
                    <a:pt x="486" y="384"/>
                    <a:pt x="488" y="384"/>
                    <a:pt x="488" y="384"/>
                  </a:cubicBezTo>
                  <a:cubicBezTo>
                    <a:pt x="488" y="382"/>
                    <a:pt x="490" y="381"/>
                    <a:pt x="492" y="380"/>
                  </a:cubicBezTo>
                  <a:cubicBezTo>
                    <a:pt x="492" y="380"/>
                    <a:pt x="494" y="379"/>
                    <a:pt x="494" y="379"/>
                  </a:cubicBezTo>
                  <a:cubicBezTo>
                    <a:pt x="494" y="376"/>
                    <a:pt x="496" y="375"/>
                    <a:pt x="497" y="374"/>
                  </a:cubicBezTo>
                  <a:cubicBezTo>
                    <a:pt x="498" y="374"/>
                    <a:pt x="499" y="374"/>
                    <a:pt x="499" y="373"/>
                  </a:cubicBezTo>
                  <a:cubicBezTo>
                    <a:pt x="499" y="373"/>
                    <a:pt x="499" y="371"/>
                    <a:pt x="499" y="370"/>
                  </a:cubicBezTo>
                  <a:cubicBezTo>
                    <a:pt x="499" y="368"/>
                    <a:pt x="498" y="365"/>
                    <a:pt x="501" y="364"/>
                  </a:cubicBezTo>
                  <a:cubicBezTo>
                    <a:pt x="500" y="364"/>
                    <a:pt x="500" y="363"/>
                    <a:pt x="500" y="363"/>
                  </a:cubicBezTo>
                  <a:cubicBezTo>
                    <a:pt x="499" y="362"/>
                    <a:pt x="499" y="362"/>
                    <a:pt x="499" y="361"/>
                  </a:cubicBezTo>
                  <a:cubicBezTo>
                    <a:pt x="498" y="360"/>
                    <a:pt x="499" y="359"/>
                    <a:pt x="499" y="359"/>
                  </a:cubicBezTo>
                  <a:cubicBezTo>
                    <a:pt x="500" y="358"/>
                    <a:pt x="501" y="357"/>
                    <a:pt x="503" y="356"/>
                  </a:cubicBezTo>
                  <a:cubicBezTo>
                    <a:pt x="505" y="356"/>
                    <a:pt x="506" y="356"/>
                    <a:pt x="507" y="355"/>
                  </a:cubicBezTo>
                  <a:cubicBezTo>
                    <a:pt x="510" y="353"/>
                    <a:pt x="511" y="351"/>
                    <a:pt x="512" y="348"/>
                  </a:cubicBezTo>
                  <a:cubicBezTo>
                    <a:pt x="512" y="344"/>
                    <a:pt x="518" y="341"/>
                    <a:pt x="520" y="340"/>
                  </a:cubicBezTo>
                  <a:cubicBezTo>
                    <a:pt x="521" y="340"/>
                    <a:pt x="522" y="337"/>
                    <a:pt x="521" y="333"/>
                  </a:cubicBezTo>
                  <a:cubicBezTo>
                    <a:pt x="521" y="331"/>
                    <a:pt x="522" y="329"/>
                    <a:pt x="523" y="329"/>
                  </a:cubicBezTo>
                  <a:cubicBezTo>
                    <a:pt x="522" y="328"/>
                    <a:pt x="522" y="327"/>
                    <a:pt x="522" y="326"/>
                  </a:cubicBezTo>
                  <a:cubicBezTo>
                    <a:pt x="523" y="325"/>
                    <a:pt x="523" y="324"/>
                    <a:pt x="525" y="323"/>
                  </a:cubicBezTo>
                  <a:cubicBezTo>
                    <a:pt x="523" y="323"/>
                    <a:pt x="522" y="321"/>
                    <a:pt x="521" y="320"/>
                  </a:cubicBezTo>
                  <a:cubicBezTo>
                    <a:pt x="520" y="320"/>
                    <a:pt x="520" y="320"/>
                    <a:pt x="520" y="320"/>
                  </a:cubicBezTo>
                  <a:cubicBezTo>
                    <a:pt x="519" y="320"/>
                    <a:pt x="518" y="321"/>
                    <a:pt x="517" y="321"/>
                  </a:cubicBezTo>
                  <a:cubicBezTo>
                    <a:pt x="515" y="321"/>
                    <a:pt x="512" y="319"/>
                    <a:pt x="512" y="317"/>
                  </a:cubicBezTo>
                  <a:cubicBezTo>
                    <a:pt x="511" y="316"/>
                    <a:pt x="512" y="314"/>
                    <a:pt x="514" y="314"/>
                  </a:cubicBezTo>
                  <a:cubicBezTo>
                    <a:pt x="516" y="313"/>
                    <a:pt x="519" y="312"/>
                    <a:pt x="521" y="310"/>
                  </a:cubicBezTo>
                  <a:cubicBezTo>
                    <a:pt x="523" y="310"/>
                    <a:pt x="524" y="309"/>
                    <a:pt x="525" y="308"/>
                  </a:cubicBezTo>
                  <a:cubicBezTo>
                    <a:pt x="524" y="307"/>
                    <a:pt x="521" y="306"/>
                    <a:pt x="520" y="306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17" y="306"/>
                    <a:pt x="515" y="303"/>
                    <a:pt x="513" y="301"/>
                  </a:cubicBezTo>
                  <a:cubicBezTo>
                    <a:pt x="512" y="300"/>
                    <a:pt x="511" y="298"/>
                    <a:pt x="510" y="298"/>
                  </a:cubicBezTo>
                  <a:cubicBezTo>
                    <a:pt x="507" y="298"/>
                    <a:pt x="507" y="297"/>
                    <a:pt x="507" y="296"/>
                  </a:cubicBezTo>
                  <a:cubicBezTo>
                    <a:pt x="507" y="293"/>
                    <a:pt x="511" y="293"/>
                    <a:pt x="512" y="293"/>
                  </a:cubicBezTo>
                  <a:cubicBezTo>
                    <a:pt x="514" y="293"/>
                    <a:pt x="516" y="293"/>
                    <a:pt x="517" y="294"/>
                  </a:cubicBezTo>
                  <a:cubicBezTo>
                    <a:pt x="520" y="296"/>
                    <a:pt x="522" y="297"/>
                    <a:pt x="524" y="297"/>
                  </a:cubicBezTo>
                  <a:cubicBezTo>
                    <a:pt x="523" y="295"/>
                    <a:pt x="520" y="292"/>
                    <a:pt x="515" y="289"/>
                  </a:cubicBezTo>
                  <a:cubicBezTo>
                    <a:pt x="513" y="287"/>
                    <a:pt x="513" y="284"/>
                    <a:pt x="513" y="283"/>
                  </a:cubicBezTo>
                  <a:cubicBezTo>
                    <a:pt x="513" y="282"/>
                    <a:pt x="513" y="282"/>
                    <a:pt x="513" y="282"/>
                  </a:cubicBezTo>
                  <a:cubicBezTo>
                    <a:pt x="511" y="280"/>
                    <a:pt x="507" y="270"/>
                    <a:pt x="506" y="267"/>
                  </a:cubicBezTo>
                  <a:cubicBezTo>
                    <a:pt x="505" y="266"/>
                    <a:pt x="503" y="265"/>
                    <a:pt x="501" y="264"/>
                  </a:cubicBezTo>
                  <a:cubicBezTo>
                    <a:pt x="499" y="263"/>
                    <a:pt x="497" y="262"/>
                    <a:pt x="496" y="261"/>
                  </a:cubicBezTo>
                  <a:cubicBezTo>
                    <a:pt x="495" y="259"/>
                    <a:pt x="495" y="257"/>
                    <a:pt x="495" y="255"/>
                  </a:cubicBezTo>
                  <a:cubicBezTo>
                    <a:pt x="496" y="252"/>
                    <a:pt x="499" y="249"/>
                    <a:pt x="502" y="247"/>
                  </a:cubicBezTo>
                  <a:cubicBezTo>
                    <a:pt x="504" y="247"/>
                    <a:pt x="504" y="245"/>
                    <a:pt x="505" y="244"/>
                  </a:cubicBezTo>
                  <a:cubicBezTo>
                    <a:pt x="505" y="243"/>
                    <a:pt x="506" y="241"/>
                    <a:pt x="508" y="241"/>
                  </a:cubicBezTo>
                  <a:cubicBezTo>
                    <a:pt x="508" y="241"/>
                    <a:pt x="508" y="241"/>
                    <a:pt x="508" y="241"/>
                  </a:cubicBezTo>
                  <a:cubicBezTo>
                    <a:pt x="509" y="241"/>
                    <a:pt x="509" y="241"/>
                    <a:pt x="509" y="241"/>
                  </a:cubicBezTo>
                  <a:cubicBezTo>
                    <a:pt x="510" y="241"/>
                    <a:pt x="511" y="241"/>
                    <a:pt x="512" y="238"/>
                  </a:cubicBezTo>
                  <a:cubicBezTo>
                    <a:pt x="514" y="235"/>
                    <a:pt x="517" y="235"/>
                    <a:pt x="518" y="234"/>
                  </a:cubicBezTo>
                  <a:cubicBezTo>
                    <a:pt x="519" y="234"/>
                    <a:pt x="519" y="234"/>
                    <a:pt x="520" y="234"/>
                  </a:cubicBezTo>
                  <a:cubicBezTo>
                    <a:pt x="521" y="233"/>
                    <a:pt x="524" y="232"/>
                    <a:pt x="527" y="231"/>
                  </a:cubicBezTo>
                  <a:cubicBezTo>
                    <a:pt x="529" y="231"/>
                    <a:pt x="532" y="231"/>
                    <a:pt x="533" y="230"/>
                  </a:cubicBezTo>
                  <a:cubicBezTo>
                    <a:pt x="533" y="230"/>
                    <a:pt x="533" y="229"/>
                    <a:pt x="532" y="228"/>
                  </a:cubicBezTo>
                  <a:cubicBezTo>
                    <a:pt x="531" y="227"/>
                    <a:pt x="529" y="226"/>
                    <a:pt x="528" y="226"/>
                  </a:cubicBezTo>
                  <a:cubicBezTo>
                    <a:pt x="527" y="227"/>
                    <a:pt x="526" y="227"/>
                    <a:pt x="525" y="227"/>
                  </a:cubicBezTo>
                  <a:cubicBezTo>
                    <a:pt x="521" y="227"/>
                    <a:pt x="517" y="225"/>
                    <a:pt x="515" y="221"/>
                  </a:cubicBezTo>
                  <a:cubicBezTo>
                    <a:pt x="514" y="221"/>
                    <a:pt x="511" y="224"/>
                    <a:pt x="510" y="226"/>
                  </a:cubicBezTo>
                  <a:cubicBezTo>
                    <a:pt x="507" y="228"/>
                    <a:pt x="505" y="230"/>
                    <a:pt x="502" y="232"/>
                  </a:cubicBezTo>
                  <a:cubicBezTo>
                    <a:pt x="499" y="233"/>
                    <a:pt x="496" y="232"/>
                    <a:pt x="494" y="229"/>
                  </a:cubicBezTo>
                  <a:cubicBezTo>
                    <a:pt x="492" y="226"/>
                    <a:pt x="491" y="223"/>
                    <a:pt x="493" y="220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3" y="219"/>
                    <a:pt x="492" y="219"/>
                    <a:pt x="488" y="219"/>
                  </a:cubicBezTo>
                  <a:cubicBezTo>
                    <a:pt x="486" y="219"/>
                    <a:pt x="485" y="219"/>
                    <a:pt x="483" y="219"/>
                  </a:cubicBezTo>
                  <a:cubicBezTo>
                    <a:pt x="483" y="219"/>
                    <a:pt x="483" y="219"/>
                    <a:pt x="483" y="219"/>
                  </a:cubicBezTo>
                  <a:cubicBezTo>
                    <a:pt x="479" y="219"/>
                    <a:pt x="476" y="216"/>
                    <a:pt x="476" y="212"/>
                  </a:cubicBezTo>
                  <a:cubicBezTo>
                    <a:pt x="476" y="208"/>
                    <a:pt x="478" y="201"/>
                    <a:pt x="482" y="201"/>
                  </a:cubicBezTo>
                  <a:cubicBezTo>
                    <a:pt x="484" y="201"/>
                    <a:pt x="486" y="201"/>
                    <a:pt x="487" y="201"/>
                  </a:cubicBezTo>
                  <a:cubicBezTo>
                    <a:pt x="488" y="201"/>
                    <a:pt x="490" y="202"/>
                    <a:pt x="491" y="202"/>
                  </a:cubicBezTo>
                  <a:cubicBezTo>
                    <a:pt x="492" y="202"/>
                    <a:pt x="494" y="201"/>
                    <a:pt x="495" y="198"/>
                  </a:cubicBezTo>
                  <a:cubicBezTo>
                    <a:pt x="496" y="193"/>
                    <a:pt x="499" y="192"/>
                    <a:pt x="502" y="192"/>
                  </a:cubicBezTo>
                  <a:cubicBezTo>
                    <a:pt x="504" y="191"/>
                    <a:pt x="506" y="191"/>
                    <a:pt x="508" y="188"/>
                  </a:cubicBezTo>
                  <a:cubicBezTo>
                    <a:pt x="512" y="184"/>
                    <a:pt x="518" y="178"/>
                    <a:pt x="524" y="178"/>
                  </a:cubicBezTo>
                  <a:cubicBezTo>
                    <a:pt x="526" y="178"/>
                    <a:pt x="528" y="179"/>
                    <a:pt x="530" y="180"/>
                  </a:cubicBezTo>
                  <a:cubicBezTo>
                    <a:pt x="532" y="182"/>
                    <a:pt x="532" y="183"/>
                    <a:pt x="532" y="184"/>
                  </a:cubicBezTo>
                  <a:cubicBezTo>
                    <a:pt x="533" y="188"/>
                    <a:pt x="530" y="191"/>
                    <a:pt x="527" y="194"/>
                  </a:cubicBezTo>
                  <a:cubicBezTo>
                    <a:pt x="525" y="195"/>
                    <a:pt x="524" y="197"/>
                    <a:pt x="523" y="198"/>
                  </a:cubicBezTo>
                  <a:cubicBezTo>
                    <a:pt x="523" y="199"/>
                    <a:pt x="523" y="200"/>
                    <a:pt x="523" y="201"/>
                  </a:cubicBezTo>
                  <a:cubicBezTo>
                    <a:pt x="523" y="202"/>
                    <a:pt x="523" y="204"/>
                    <a:pt x="522" y="206"/>
                  </a:cubicBezTo>
                  <a:cubicBezTo>
                    <a:pt x="523" y="206"/>
                    <a:pt x="525" y="205"/>
                    <a:pt x="526" y="204"/>
                  </a:cubicBezTo>
                  <a:cubicBezTo>
                    <a:pt x="534" y="199"/>
                    <a:pt x="541" y="195"/>
                    <a:pt x="548" y="192"/>
                  </a:cubicBezTo>
                  <a:cubicBezTo>
                    <a:pt x="549" y="192"/>
                    <a:pt x="551" y="191"/>
                    <a:pt x="552" y="191"/>
                  </a:cubicBezTo>
                  <a:cubicBezTo>
                    <a:pt x="552" y="191"/>
                    <a:pt x="552" y="191"/>
                    <a:pt x="553" y="191"/>
                  </a:cubicBezTo>
                  <a:cubicBezTo>
                    <a:pt x="553" y="191"/>
                    <a:pt x="553" y="190"/>
                    <a:pt x="553" y="190"/>
                  </a:cubicBezTo>
                  <a:cubicBezTo>
                    <a:pt x="553" y="190"/>
                    <a:pt x="553" y="189"/>
                    <a:pt x="554" y="189"/>
                  </a:cubicBezTo>
                  <a:cubicBezTo>
                    <a:pt x="554" y="189"/>
                    <a:pt x="554" y="189"/>
                    <a:pt x="554" y="189"/>
                  </a:cubicBezTo>
                  <a:cubicBezTo>
                    <a:pt x="554" y="188"/>
                    <a:pt x="554" y="188"/>
                    <a:pt x="555" y="188"/>
                  </a:cubicBezTo>
                  <a:cubicBezTo>
                    <a:pt x="555" y="188"/>
                    <a:pt x="555" y="188"/>
                    <a:pt x="555" y="187"/>
                  </a:cubicBezTo>
                  <a:cubicBezTo>
                    <a:pt x="555" y="187"/>
                    <a:pt x="556" y="187"/>
                    <a:pt x="556" y="187"/>
                  </a:cubicBezTo>
                  <a:cubicBezTo>
                    <a:pt x="557" y="186"/>
                    <a:pt x="558" y="186"/>
                    <a:pt x="559" y="185"/>
                  </a:cubicBezTo>
                  <a:cubicBezTo>
                    <a:pt x="564" y="183"/>
                    <a:pt x="575" y="178"/>
                    <a:pt x="576" y="176"/>
                  </a:cubicBezTo>
                  <a:cubicBezTo>
                    <a:pt x="577" y="175"/>
                    <a:pt x="577" y="174"/>
                    <a:pt x="578" y="173"/>
                  </a:cubicBezTo>
                  <a:cubicBezTo>
                    <a:pt x="580" y="170"/>
                    <a:pt x="582" y="167"/>
                    <a:pt x="585" y="167"/>
                  </a:cubicBezTo>
                  <a:cubicBezTo>
                    <a:pt x="587" y="167"/>
                    <a:pt x="588" y="168"/>
                    <a:pt x="589" y="169"/>
                  </a:cubicBezTo>
                  <a:cubicBezTo>
                    <a:pt x="590" y="169"/>
                    <a:pt x="591" y="170"/>
                    <a:pt x="592" y="170"/>
                  </a:cubicBezTo>
                  <a:cubicBezTo>
                    <a:pt x="594" y="170"/>
                    <a:pt x="595" y="170"/>
                    <a:pt x="596" y="170"/>
                  </a:cubicBezTo>
                  <a:cubicBezTo>
                    <a:pt x="596" y="170"/>
                    <a:pt x="597" y="170"/>
                    <a:pt x="598" y="170"/>
                  </a:cubicBezTo>
                  <a:cubicBezTo>
                    <a:pt x="597" y="169"/>
                    <a:pt x="596" y="167"/>
                    <a:pt x="597" y="166"/>
                  </a:cubicBezTo>
                  <a:cubicBezTo>
                    <a:pt x="598" y="164"/>
                    <a:pt x="600" y="164"/>
                    <a:pt x="603" y="163"/>
                  </a:cubicBezTo>
                  <a:cubicBezTo>
                    <a:pt x="604" y="163"/>
                    <a:pt x="604" y="163"/>
                    <a:pt x="604" y="163"/>
                  </a:cubicBezTo>
                  <a:cubicBezTo>
                    <a:pt x="606" y="163"/>
                    <a:pt x="606" y="162"/>
                    <a:pt x="607" y="161"/>
                  </a:cubicBezTo>
                  <a:cubicBezTo>
                    <a:pt x="608" y="159"/>
                    <a:pt x="609" y="157"/>
                    <a:pt x="612" y="157"/>
                  </a:cubicBezTo>
                  <a:cubicBezTo>
                    <a:pt x="612" y="157"/>
                    <a:pt x="613" y="155"/>
                    <a:pt x="613" y="154"/>
                  </a:cubicBezTo>
                  <a:cubicBezTo>
                    <a:pt x="614" y="152"/>
                    <a:pt x="615" y="149"/>
                    <a:pt x="619" y="149"/>
                  </a:cubicBezTo>
                  <a:cubicBezTo>
                    <a:pt x="621" y="149"/>
                    <a:pt x="622" y="150"/>
                    <a:pt x="624" y="151"/>
                  </a:cubicBezTo>
                  <a:cubicBezTo>
                    <a:pt x="625" y="152"/>
                    <a:pt x="626" y="153"/>
                    <a:pt x="627" y="152"/>
                  </a:cubicBezTo>
                  <a:cubicBezTo>
                    <a:pt x="628" y="152"/>
                    <a:pt x="629" y="152"/>
                    <a:pt x="629" y="152"/>
                  </a:cubicBezTo>
                  <a:cubicBezTo>
                    <a:pt x="629" y="152"/>
                    <a:pt x="630" y="152"/>
                    <a:pt x="630" y="152"/>
                  </a:cubicBezTo>
                  <a:cubicBezTo>
                    <a:pt x="630" y="152"/>
                    <a:pt x="630" y="152"/>
                    <a:pt x="631" y="153"/>
                  </a:cubicBezTo>
                  <a:cubicBezTo>
                    <a:pt x="631" y="152"/>
                    <a:pt x="631" y="152"/>
                    <a:pt x="632" y="152"/>
                  </a:cubicBezTo>
                  <a:cubicBezTo>
                    <a:pt x="632" y="152"/>
                    <a:pt x="632" y="152"/>
                    <a:pt x="632" y="151"/>
                  </a:cubicBezTo>
                  <a:cubicBezTo>
                    <a:pt x="632" y="150"/>
                    <a:pt x="632" y="149"/>
                    <a:pt x="632" y="148"/>
                  </a:cubicBezTo>
                  <a:cubicBezTo>
                    <a:pt x="632" y="146"/>
                    <a:pt x="632" y="144"/>
                    <a:pt x="631" y="143"/>
                  </a:cubicBezTo>
                  <a:cubicBezTo>
                    <a:pt x="630" y="140"/>
                    <a:pt x="630" y="137"/>
                    <a:pt x="630" y="136"/>
                  </a:cubicBezTo>
                  <a:cubicBezTo>
                    <a:pt x="631" y="135"/>
                    <a:pt x="631" y="134"/>
                    <a:pt x="630" y="133"/>
                  </a:cubicBezTo>
                  <a:cubicBezTo>
                    <a:pt x="630" y="132"/>
                    <a:pt x="629" y="127"/>
                    <a:pt x="631" y="124"/>
                  </a:cubicBezTo>
                  <a:cubicBezTo>
                    <a:pt x="632" y="123"/>
                    <a:pt x="633" y="123"/>
                    <a:pt x="634" y="123"/>
                  </a:cubicBezTo>
                  <a:cubicBezTo>
                    <a:pt x="634" y="123"/>
                    <a:pt x="636" y="121"/>
                    <a:pt x="636" y="121"/>
                  </a:cubicBezTo>
                  <a:cubicBezTo>
                    <a:pt x="638" y="119"/>
                    <a:pt x="640" y="118"/>
                    <a:pt x="642" y="118"/>
                  </a:cubicBezTo>
                  <a:cubicBezTo>
                    <a:pt x="643" y="118"/>
                    <a:pt x="644" y="118"/>
                    <a:pt x="645" y="119"/>
                  </a:cubicBezTo>
                  <a:cubicBezTo>
                    <a:pt x="646" y="120"/>
                    <a:pt x="648" y="120"/>
                    <a:pt x="650" y="120"/>
                  </a:cubicBezTo>
                  <a:cubicBezTo>
                    <a:pt x="650" y="120"/>
                    <a:pt x="650" y="120"/>
                    <a:pt x="650" y="120"/>
                  </a:cubicBezTo>
                  <a:cubicBezTo>
                    <a:pt x="651" y="120"/>
                    <a:pt x="651" y="120"/>
                    <a:pt x="652" y="120"/>
                  </a:cubicBezTo>
                  <a:cubicBezTo>
                    <a:pt x="651" y="118"/>
                    <a:pt x="653" y="117"/>
                    <a:pt x="654" y="115"/>
                  </a:cubicBezTo>
                  <a:cubicBezTo>
                    <a:pt x="656" y="114"/>
                    <a:pt x="657" y="114"/>
                    <a:pt x="657" y="113"/>
                  </a:cubicBezTo>
                  <a:cubicBezTo>
                    <a:pt x="657" y="110"/>
                    <a:pt x="659" y="108"/>
                    <a:pt x="661" y="107"/>
                  </a:cubicBezTo>
                  <a:cubicBezTo>
                    <a:pt x="662" y="106"/>
                    <a:pt x="663" y="105"/>
                    <a:pt x="663" y="104"/>
                  </a:cubicBezTo>
                  <a:cubicBezTo>
                    <a:pt x="664" y="103"/>
                    <a:pt x="664" y="103"/>
                    <a:pt x="664" y="102"/>
                  </a:cubicBezTo>
                  <a:cubicBezTo>
                    <a:pt x="665" y="97"/>
                    <a:pt x="666" y="93"/>
                    <a:pt x="668" y="90"/>
                  </a:cubicBezTo>
                  <a:cubicBezTo>
                    <a:pt x="669" y="89"/>
                    <a:pt x="670" y="89"/>
                    <a:pt x="670" y="88"/>
                  </a:cubicBezTo>
                  <a:cubicBezTo>
                    <a:pt x="671" y="88"/>
                    <a:pt x="671" y="88"/>
                    <a:pt x="671" y="88"/>
                  </a:cubicBezTo>
                  <a:cubicBezTo>
                    <a:pt x="671" y="88"/>
                    <a:pt x="671" y="88"/>
                    <a:pt x="671" y="88"/>
                  </a:cubicBezTo>
                  <a:cubicBezTo>
                    <a:pt x="671" y="88"/>
                    <a:pt x="670" y="87"/>
                    <a:pt x="670" y="87"/>
                  </a:cubicBezTo>
                  <a:cubicBezTo>
                    <a:pt x="670" y="86"/>
                    <a:pt x="669" y="84"/>
                    <a:pt x="669" y="80"/>
                  </a:cubicBezTo>
                  <a:cubicBezTo>
                    <a:pt x="669" y="80"/>
                    <a:pt x="669" y="79"/>
                    <a:pt x="669" y="79"/>
                  </a:cubicBezTo>
                  <a:cubicBezTo>
                    <a:pt x="668" y="79"/>
                    <a:pt x="668" y="79"/>
                    <a:pt x="667" y="79"/>
                  </a:cubicBezTo>
                  <a:cubicBezTo>
                    <a:pt x="666" y="79"/>
                    <a:pt x="664" y="79"/>
                    <a:pt x="663" y="80"/>
                  </a:cubicBezTo>
                  <a:cubicBezTo>
                    <a:pt x="662" y="81"/>
                    <a:pt x="660" y="81"/>
                    <a:pt x="658" y="81"/>
                  </a:cubicBezTo>
                  <a:cubicBezTo>
                    <a:pt x="656" y="81"/>
                    <a:pt x="654" y="82"/>
                    <a:pt x="653" y="83"/>
                  </a:cubicBezTo>
                  <a:cubicBezTo>
                    <a:pt x="651" y="86"/>
                    <a:pt x="649" y="87"/>
                    <a:pt x="647" y="87"/>
                  </a:cubicBezTo>
                  <a:cubicBezTo>
                    <a:pt x="646" y="87"/>
                    <a:pt x="646" y="87"/>
                    <a:pt x="645" y="87"/>
                  </a:cubicBezTo>
                  <a:cubicBezTo>
                    <a:pt x="644" y="86"/>
                    <a:pt x="643" y="86"/>
                    <a:pt x="641" y="87"/>
                  </a:cubicBezTo>
                  <a:cubicBezTo>
                    <a:pt x="641" y="87"/>
                    <a:pt x="640" y="87"/>
                    <a:pt x="639" y="87"/>
                  </a:cubicBezTo>
                  <a:cubicBezTo>
                    <a:pt x="636" y="87"/>
                    <a:pt x="631" y="86"/>
                    <a:pt x="629" y="83"/>
                  </a:cubicBezTo>
                  <a:cubicBezTo>
                    <a:pt x="628" y="82"/>
                    <a:pt x="628" y="81"/>
                    <a:pt x="628" y="80"/>
                  </a:cubicBezTo>
                  <a:cubicBezTo>
                    <a:pt x="628" y="79"/>
                    <a:pt x="628" y="78"/>
                    <a:pt x="627" y="77"/>
                  </a:cubicBezTo>
                  <a:cubicBezTo>
                    <a:pt x="627" y="76"/>
                    <a:pt x="627" y="76"/>
                    <a:pt x="627" y="75"/>
                  </a:cubicBezTo>
                  <a:cubicBezTo>
                    <a:pt x="626" y="74"/>
                    <a:pt x="626" y="72"/>
                    <a:pt x="626" y="70"/>
                  </a:cubicBezTo>
                  <a:cubicBezTo>
                    <a:pt x="626" y="70"/>
                    <a:pt x="625" y="70"/>
                    <a:pt x="624" y="70"/>
                  </a:cubicBezTo>
                  <a:cubicBezTo>
                    <a:pt x="622" y="69"/>
                    <a:pt x="620" y="69"/>
                    <a:pt x="618" y="67"/>
                  </a:cubicBezTo>
                  <a:cubicBezTo>
                    <a:pt x="618" y="66"/>
                    <a:pt x="617" y="65"/>
                    <a:pt x="616" y="65"/>
                  </a:cubicBezTo>
                  <a:cubicBezTo>
                    <a:pt x="613" y="63"/>
                    <a:pt x="610" y="62"/>
                    <a:pt x="609" y="62"/>
                  </a:cubicBezTo>
                  <a:cubicBezTo>
                    <a:pt x="609" y="62"/>
                    <a:pt x="609" y="62"/>
                    <a:pt x="609" y="62"/>
                  </a:cubicBezTo>
                  <a:cubicBezTo>
                    <a:pt x="608" y="62"/>
                    <a:pt x="608" y="62"/>
                    <a:pt x="608" y="62"/>
                  </a:cubicBezTo>
                  <a:cubicBezTo>
                    <a:pt x="607" y="62"/>
                    <a:pt x="606" y="62"/>
                    <a:pt x="604" y="61"/>
                  </a:cubicBezTo>
                  <a:cubicBezTo>
                    <a:pt x="603" y="60"/>
                    <a:pt x="600" y="58"/>
                    <a:pt x="597" y="58"/>
                  </a:cubicBezTo>
                  <a:cubicBezTo>
                    <a:pt x="595" y="58"/>
                    <a:pt x="593" y="57"/>
                    <a:pt x="592" y="56"/>
                  </a:cubicBezTo>
                  <a:cubicBezTo>
                    <a:pt x="590" y="54"/>
                    <a:pt x="591" y="51"/>
                    <a:pt x="591" y="49"/>
                  </a:cubicBezTo>
                  <a:cubicBezTo>
                    <a:pt x="591" y="49"/>
                    <a:pt x="590" y="45"/>
                    <a:pt x="589" y="44"/>
                  </a:cubicBezTo>
                  <a:cubicBezTo>
                    <a:pt x="587" y="41"/>
                    <a:pt x="586" y="39"/>
                    <a:pt x="585" y="37"/>
                  </a:cubicBezTo>
                  <a:cubicBezTo>
                    <a:pt x="585" y="36"/>
                    <a:pt x="585" y="35"/>
                    <a:pt x="584" y="34"/>
                  </a:cubicBezTo>
                  <a:cubicBezTo>
                    <a:pt x="582" y="32"/>
                    <a:pt x="580" y="29"/>
                    <a:pt x="579" y="23"/>
                  </a:cubicBezTo>
                  <a:cubicBezTo>
                    <a:pt x="578" y="19"/>
                    <a:pt x="577" y="18"/>
                    <a:pt x="575" y="17"/>
                  </a:cubicBezTo>
                  <a:cubicBezTo>
                    <a:pt x="574" y="16"/>
                    <a:pt x="573" y="15"/>
                    <a:pt x="573" y="12"/>
                  </a:cubicBezTo>
                  <a:cubicBezTo>
                    <a:pt x="574" y="11"/>
                    <a:pt x="572" y="10"/>
                    <a:pt x="570" y="8"/>
                  </a:cubicBezTo>
                  <a:cubicBezTo>
                    <a:pt x="569" y="7"/>
                    <a:pt x="567" y="7"/>
                    <a:pt x="566" y="5"/>
                  </a:cubicBezTo>
                  <a:cubicBezTo>
                    <a:pt x="566" y="5"/>
                    <a:pt x="564" y="5"/>
                    <a:pt x="562" y="4"/>
                  </a:cubicBezTo>
                  <a:cubicBezTo>
                    <a:pt x="559" y="4"/>
                    <a:pt x="556" y="3"/>
                    <a:pt x="553" y="2"/>
                  </a:cubicBezTo>
                  <a:cubicBezTo>
                    <a:pt x="551" y="1"/>
                    <a:pt x="550" y="1"/>
                    <a:pt x="548" y="1"/>
                  </a:cubicBezTo>
                  <a:cubicBezTo>
                    <a:pt x="546" y="1"/>
                    <a:pt x="546" y="1"/>
                    <a:pt x="546" y="1"/>
                  </a:cubicBezTo>
                  <a:cubicBezTo>
                    <a:pt x="545" y="1"/>
                    <a:pt x="543" y="1"/>
                    <a:pt x="541" y="0"/>
                  </a:cubicBezTo>
                  <a:cubicBezTo>
                    <a:pt x="539" y="0"/>
                    <a:pt x="534" y="0"/>
                    <a:pt x="530" y="1"/>
                  </a:cubicBezTo>
                  <a:cubicBezTo>
                    <a:pt x="529" y="1"/>
                    <a:pt x="529" y="1"/>
                    <a:pt x="528" y="1"/>
                  </a:cubicBezTo>
                  <a:cubicBezTo>
                    <a:pt x="527" y="1"/>
                    <a:pt x="525" y="2"/>
                    <a:pt x="525" y="2"/>
                  </a:cubicBezTo>
                  <a:cubicBezTo>
                    <a:pt x="525" y="2"/>
                    <a:pt x="525" y="2"/>
                    <a:pt x="524" y="2"/>
                  </a:cubicBezTo>
                  <a:cubicBezTo>
                    <a:pt x="524" y="1"/>
                    <a:pt x="523" y="1"/>
                    <a:pt x="522" y="1"/>
                  </a:cubicBezTo>
                  <a:cubicBezTo>
                    <a:pt x="517" y="1"/>
                    <a:pt x="514" y="3"/>
                    <a:pt x="512" y="5"/>
                  </a:cubicBezTo>
                  <a:cubicBezTo>
                    <a:pt x="511" y="7"/>
                    <a:pt x="511" y="8"/>
                    <a:pt x="511" y="8"/>
                  </a:cubicBezTo>
                  <a:cubicBezTo>
                    <a:pt x="511" y="8"/>
                    <a:pt x="511" y="8"/>
                    <a:pt x="511" y="8"/>
                  </a:cubicBezTo>
                  <a:cubicBezTo>
                    <a:pt x="512" y="8"/>
                    <a:pt x="512" y="8"/>
                    <a:pt x="512" y="8"/>
                  </a:cubicBezTo>
                  <a:cubicBezTo>
                    <a:pt x="512" y="8"/>
                    <a:pt x="513" y="8"/>
                    <a:pt x="513" y="8"/>
                  </a:cubicBezTo>
                  <a:cubicBezTo>
                    <a:pt x="515" y="9"/>
                    <a:pt x="516" y="14"/>
                    <a:pt x="517" y="18"/>
                  </a:cubicBezTo>
                  <a:cubicBezTo>
                    <a:pt x="518" y="21"/>
                    <a:pt x="513" y="25"/>
                    <a:pt x="511" y="26"/>
                  </a:cubicBezTo>
                  <a:cubicBezTo>
                    <a:pt x="510" y="26"/>
                    <a:pt x="506" y="33"/>
                    <a:pt x="505" y="35"/>
                  </a:cubicBezTo>
                  <a:cubicBezTo>
                    <a:pt x="505" y="36"/>
                    <a:pt x="504" y="38"/>
                    <a:pt x="502" y="40"/>
                  </a:cubicBezTo>
                  <a:cubicBezTo>
                    <a:pt x="501" y="42"/>
                    <a:pt x="500" y="45"/>
                    <a:pt x="500" y="46"/>
                  </a:cubicBezTo>
                  <a:cubicBezTo>
                    <a:pt x="500" y="47"/>
                    <a:pt x="500" y="48"/>
                    <a:pt x="499" y="50"/>
                  </a:cubicBezTo>
                  <a:cubicBezTo>
                    <a:pt x="498" y="52"/>
                    <a:pt x="495" y="53"/>
                    <a:pt x="493" y="53"/>
                  </a:cubicBezTo>
                  <a:cubicBezTo>
                    <a:pt x="492" y="53"/>
                    <a:pt x="489" y="55"/>
                    <a:pt x="487" y="56"/>
                  </a:cubicBezTo>
                  <a:cubicBezTo>
                    <a:pt x="487" y="57"/>
                    <a:pt x="487" y="57"/>
                    <a:pt x="486" y="57"/>
                  </a:cubicBezTo>
                  <a:cubicBezTo>
                    <a:pt x="485" y="58"/>
                    <a:pt x="484" y="59"/>
                    <a:pt x="483" y="59"/>
                  </a:cubicBezTo>
                  <a:cubicBezTo>
                    <a:pt x="482" y="59"/>
                    <a:pt x="481" y="59"/>
                    <a:pt x="481" y="59"/>
                  </a:cubicBezTo>
                  <a:cubicBezTo>
                    <a:pt x="480" y="59"/>
                    <a:pt x="480" y="59"/>
                    <a:pt x="480" y="59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9"/>
                    <a:pt x="479" y="59"/>
                    <a:pt x="478" y="59"/>
                  </a:cubicBezTo>
                  <a:cubicBezTo>
                    <a:pt x="478" y="59"/>
                    <a:pt x="478" y="59"/>
                    <a:pt x="478" y="59"/>
                  </a:cubicBezTo>
                  <a:cubicBezTo>
                    <a:pt x="477" y="59"/>
                    <a:pt x="477" y="59"/>
                    <a:pt x="477" y="59"/>
                  </a:cubicBezTo>
                  <a:cubicBezTo>
                    <a:pt x="476" y="59"/>
                    <a:pt x="476" y="59"/>
                    <a:pt x="476" y="59"/>
                  </a:cubicBezTo>
                  <a:cubicBezTo>
                    <a:pt x="476" y="58"/>
                    <a:pt x="475" y="58"/>
                    <a:pt x="475" y="58"/>
                  </a:cubicBezTo>
                  <a:cubicBezTo>
                    <a:pt x="475" y="58"/>
                    <a:pt x="474" y="58"/>
                    <a:pt x="474" y="58"/>
                  </a:cubicBezTo>
                  <a:cubicBezTo>
                    <a:pt x="474" y="58"/>
                    <a:pt x="473" y="58"/>
                    <a:pt x="473" y="58"/>
                  </a:cubicBezTo>
                  <a:cubicBezTo>
                    <a:pt x="473" y="58"/>
                    <a:pt x="473" y="57"/>
                    <a:pt x="472" y="57"/>
                  </a:cubicBezTo>
                  <a:cubicBezTo>
                    <a:pt x="472" y="57"/>
                    <a:pt x="472" y="57"/>
                    <a:pt x="472" y="57"/>
                  </a:cubicBezTo>
                  <a:cubicBezTo>
                    <a:pt x="471" y="57"/>
                    <a:pt x="471" y="57"/>
                    <a:pt x="471" y="57"/>
                  </a:cubicBezTo>
                  <a:cubicBezTo>
                    <a:pt x="471" y="56"/>
                    <a:pt x="470" y="56"/>
                    <a:pt x="470" y="56"/>
                  </a:cubicBezTo>
                  <a:cubicBezTo>
                    <a:pt x="470" y="56"/>
                    <a:pt x="470" y="56"/>
                    <a:pt x="470" y="55"/>
                  </a:cubicBezTo>
                  <a:cubicBezTo>
                    <a:pt x="470" y="55"/>
                    <a:pt x="469" y="55"/>
                    <a:pt x="469" y="55"/>
                  </a:cubicBezTo>
                  <a:lnTo>
                    <a:pt x="461" y="7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9" name="Freeform 1135">
              <a:extLst>
                <a:ext uri="{FF2B5EF4-FFF2-40B4-BE49-F238E27FC236}">
                  <a16:creationId xmlns:a16="http://schemas.microsoft.com/office/drawing/2014/main" id="{8C924F4F-BE70-426D-AF31-1CFE679A2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" y="2104"/>
              <a:ext cx="22" cy="16"/>
            </a:xfrm>
            <a:custGeom>
              <a:avLst/>
              <a:gdLst>
                <a:gd name="T0" fmla="*/ 2 w 23"/>
                <a:gd name="T1" fmla="*/ 6 h 17"/>
                <a:gd name="T2" fmla="*/ 2 w 23"/>
                <a:gd name="T3" fmla="*/ 13 h 17"/>
                <a:gd name="T4" fmla="*/ 8 w 23"/>
                <a:gd name="T5" fmla="*/ 17 h 17"/>
                <a:gd name="T6" fmla="*/ 17 w 23"/>
                <a:gd name="T7" fmla="*/ 13 h 17"/>
                <a:gd name="T8" fmla="*/ 20 w 23"/>
                <a:gd name="T9" fmla="*/ 5 h 17"/>
                <a:gd name="T10" fmla="*/ 23 w 23"/>
                <a:gd name="T11" fmla="*/ 0 h 17"/>
                <a:gd name="T12" fmla="*/ 20 w 23"/>
                <a:gd name="T13" fmla="*/ 0 h 17"/>
                <a:gd name="T14" fmla="*/ 15 w 23"/>
                <a:gd name="T15" fmla="*/ 0 h 17"/>
                <a:gd name="T16" fmla="*/ 11 w 23"/>
                <a:gd name="T17" fmla="*/ 1 h 17"/>
                <a:gd name="T18" fmla="*/ 2 w 23"/>
                <a:gd name="T1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7">
                  <a:moveTo>
                    <a:pt x="2" y="6"/>
                  </a:moveTo>
                  <a:cubicBezTo>
                    <a:pt x="0" y="8"/>
                    <a:pt x="0" y="11"/>
                    <a:pt x="2" y="13"/>
                  </a:cubicBezTo>
                  <a:cubicBezTo>
                    <a:pt x="3" y="15"/>
                    <a:pt x="5" y="17"/>
                    <a:pt x="8" y="17"/>
                  </a:cubicBezTo>
                  <a:cubicBezTo>
                    <a:pt x="12" y="17"/>
                    <a:pt x="17" y="14"/>
                    <a:pt x="17" y="13"/>
                  </a:cubicBezTo>
                  <a:cubicBezTo>
                    <a:pt x="17" y="10"/>
                    <a:pt x="19" y="8"/>
                    <a:pt x="20" y="5"/>
                  </a:cubicBezTo>
                  <a:cubicBezTo>
                    <a:pt x="21" y="4"/>
                    <a:pt x="23" y="2"/>
                    <a:pt x="23" y="0"/>
                  </a:cubicBezTo>
                  <a:cubicBezTo>
                    <a:pt x="22" y="0"/>
                    <a:pt x="22" y="0"/>
                    <a:pt x="20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9" y="1"/>
                    <a:pt x="4" y="3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0" name="Freeform 1136">
              <a:extLst>
                <a:ext uri="{FF2B5EF4-FFF2-40B4-BE49-F238E27FC236}">
                  <a16:creationId xmlns:a16="http://schemas.microsoft.com/office/drawing/2014/main" id="{27964310-AE68-42F7-B188-067DBBD64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3" y="2045"/>
              <a:ext cx="20" cy="30"/>
            </a:xfrm>
            <a:custGeom>
              <a:avLst/>
              <a:gdLst>
                <a:gd name="T0" fmla="*/ 6 w 21"/>
                <a:gd name="T1" fmla="*/ 32 h 32"/>
                <a:gd name="T2" fmla="*/ 19 w 21"/>
                <a:gd name="T3" fmla="*/ 1 h 32"/>
                <a:gd name="T4" fmla="*/ 18 w 21"/>
                <a:gd name="T5" fmla="*/ 0 h 32"/>
                <a:gd name="T6" fmla="*/ 3 w 21"/>
                <a:gd name="T7" fmla="*/ 16 h 32"/>
                <a:gd name="T8" fmla="*/ 6 w 21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2">
                  <a:moveTo>
                    <a:pt x="6" y="32"/>
                  </a:moveTo>
                  <a:cubicBezTo>
                    <a:pt x="10" y="28"/>
                    <a:pt x="21" y="4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5" y="6"/>
                    <a:pt x="3" y="16"/>
                  </a:cubicBezTo>
                  <a:cubicBezTo>
                    <a:pt x="0" y="26"/>
                    <a:pt x="4" y="31"/>
                    <a:pt x="6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1" name="Freeform 1137">
              <a:extLst>
                <a:ext uri="{FF2B5EF4-FFF2-40B4-BE49-F238E27FC236}">
                  <a16:creationId xmlns:a16="http://schemas.microsoft.com/office/drawing/2014/main" id="{13342F3B-B02B-4BF8-B27F-29452A46D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2218"/>
              <a:ext cx="48" cy="44"/>
            </a:xfrm>
            <a:custGeom>
              <a:avLst/>
              <a:gdLst>
                <a:gd name="T0" fmla="*/ 43 w 51"/>
                <a:gd name="T1" fmla="*/ 0 h 46"/>
                <a:gd name="T2" fmla="*/ 41 w 51"/>
                <a:gd name="T3" fmla="*/ 1 h 46"/>
                <a:gd name="T4" fmla="*/ 41 w 51"/>
                <a:gd name="T5" fmla="*/ 2 h 46"/>
                <a:gd name="T6" fmla="*/ 42 w 51"/>
                <a:gd name="T7" fmla="*/ 6 h 46"/>
                <a:gd name="T8" fmla="*/ 38 w 51"/>
                <a:gd name="T9" fmla="*/ 8 h 46"/>
                <a:gd name="T10" fmla="*/ 35 w 51"/>
                <a:gd name="T11" fmla="*/ 9 h 46"/>
                <a:gd name="T12" fmla="*/ 30 w 51"/>
                <a:gd name="T13" fmla="*/ 14 h 46"/>
                <a:gd name="T14" fmla="*/ 29 w 51"/>
                <a:gd name="T15" fmla="*/ 14 h 46"/>
                <a:gd name="T16" fmla="*/ 28 w 51"/>
                <a:gd name="T17" fmla="*/ 17 h 46"/>
                <a:gd name="T18" fmla="*/ 25 w 51"/>
                <a:gd name="T19" fmla="*/ 18 h 46"/>
                <a:gd name="T20" fmla="*/ 16 w 51"/>
                <a:gd name="T21" fmla="*/ 13 h 46"/>
                <a:gd name="T22" fmla="*/ 11 w 51"/>
                <a:gd name="T23" fmla="*/ 16 h 46"/>
                <a:gd name="T24" fmla="*/ 4 w 51"/>
                <a:gd name="T25" fmla="*/ 21 h 46"/>
                <a:gd name="T26" fmla="*/ 1 w 51"/>
                <a:gd name="T27" fmla="*/ 25 h 46"/>
                <a:gd name="T28" fmla="*/ 0 w 51"/>
                <a:gd name="T29" fmla="*/ 29 h 46"/>
                <a:gd name="T30" fmla="*/ 3 w 51"/>
                <a:gd name="T31" fmla="*/ 27 h 46"/>
                <a:gd name="T32" fmla="*/ 9 w 51"/>
                <a:gd name="T33" fmla="*/ 24 h 46"/>
                <a:gd name="T34" fmla="*/ 10 w 51"/>
                <a:gd name="T35" fmla="*/ 24 h 46"/>
                <a:gd name="T36" fmla="*/ 11 w 51"/>
                <a:gd name="T37" fmla="*/ 23 h 46"/>
                <a:gd name="T38" fmla="*/ 16 w 51"/>
                <a:gd name="T39" fmla="*/ 20 h 46"/>
                <a:gd name="T40" fmla="*/ 18 w 51"/>
                <a:gd name="T41" fmla="*/ 21 h 46"/>
                <a:gd name="T42" fmla="*/ 23 w 51"/>
                <a:gd name="T43" fmla="*/ 31 h 46"/>
                <a:gd name="T44" fmla="*/ 27 w 51"/>
                <a:gd name="T45" fmla="*/ 40 h 46"/>
                <a:gd name="T46" fmla="*/ 36 w 51"/>
                <a:gd name="T47" fmla="*/ 44 h 46"/>
                <a:gd name="T48" fmla="*/ 38 w 51"/>
                <a:gd name="T49" fmla="*/ 46 h 46"/>
                <a:gd name="T50" fmla="*/ 37 w 51"/>
                <a:gd name="T51" fmla="*/ 40 h 46"/>
                <a:gd name="T52" fmla="*/ 36 w 51"/>
                <a:gd name="T53" fmla="*/ 33 h 46"/>
                <a:gd name="T54" fmla="*/ 43 w 51"/>
                <a:gd name="T55" fmla="*/ 29 h 46"/>
                <a:gd name="T56" fmla="*/ 49 w 51"/>
                <a:gd name="T57" fmla="*/ 27 h 46"/>
                <a:gd name="T58" fmla="*/ 48 w 51"/>
                <a:gd name="T59" fmla="*/ 15 h 46"/>
                <a:gd name="T60" fmla="*/ 46 w 51"/>
                <a:gd name="T61" fmla="*/ 4 h 46"/>
                <a:gd name="T62" fmla="*/ 43 w 51"/>
                <a:gd name="T6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46">
                  <a:moveTo>
                    <a:pt x="43" y="0"/>
                  </a:moveTo>
                  <a:cubicBezTo>
                    <a:pt x="42" y="0"/>
                    <a:pt x="41" y="1"/>
                    <a:pt x="41" y="1"/>
                  </a:cubicBezTo>
                  <a:cubicBezTo>
                    <a:pt x="41" y="1"/>
                    <a:pt x="41" y="2"/>
                    <a:pt x="41" y="2"/>
                  </a:cubicBezTo>
                  <a:cubicBezTo>
                    <a:pt x="42" y="3"/>
                    <a:pt x="43" y="4"/>
                    <a:pt x="42" y="6"/>
                  </a:cubicBezTo>
                  <a:cubicBezTo>
                    <a:pt x="41" y="7"/>
                    <a:pt x="40" y="8"/>
                    <a:pt x="38" y="8"/>
                  </a:cubicBezTo>
                  <a:cubicBezTo>
                    <a:pt x="36" y="8"/>
                    <a:pt x="35" y="8"/>
                    <a:pt x="35" y="9"/>
                  </a:cubicBezTo>
                  <a:cubicBezTo>
                    <a:pt x="35" y="13"/>
                    <a:pt x="31" y="14"/>
                    <a:pt x="30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8" y="16"/>
                    <a:pt x="28" y="17"/>
                  </a:cubicBezTo>
                  <a:cubicBezTo>
                    <a:pt x="27" y="17"/>
                    <a:pt x="27" y="18"/>
                    <a:pt x="25" y="18"/>
                  </a:cubicBezTo>
                  <a:cubicBezTo>
                    <a:pt x="22" y="18"/>
                    <a:pt x="17" y="14"/>
                    <a:pt x="16" y="13"/>
                  </a:cubicBezTo>
                  <a:cubicBezTo>
                    <a:pt x="15" y="13"/>
                    <a:pt x="13" y="15"/>
                    <a:pt x="11" y="16"/>
                  </a:cubicBezTo>
                  <a:cubicBezTo>
                    <a:pt x="9" y="18"/>
                    <a:pt x="7" y="20"/>
                    <a:pt x="4" y="21"/>
                  </a:cubicBezTo>
                  <a:cubicBezTo>
                    <a:pt x="3" y="21"/>
                    <a:pt x="2" y="23"/>
                    <a:pt x="1" y="25"/>
                  </a:cubicBezTo>
                  <a:cubicBezTo>
                    <a:pt x="0" y="26"/>
                    <a:pt x="0" y="28"/>
                    <a:pt x="0" y="29"/>
                  </a:cubicBezTo>
                  <a:cubicBezTo>
                    <a:pt x="1" y="28"/>
                    <a:pt x="2" y="28"/>
                    <a:pt x="3" y="27"/>
                  </a:cubicBezTo>
                  <a:cubicBezTo>
                    <a:pt x="5" y="25"/>
                    <a:pt x="6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1" y="23"/>
                    <a:pt x="11" y="23"/>
                  </a:cubicBezTo>
                  <a:cubicBezTo>
                    <a:pt x="12" y="22"/>
                    <a:pt x="13" y="20"/>
                    <a:pt x="16" y="20"/>
                  </a:cubicBezTo>
                  <a:cubicBezTo>
                    <a:pt x="17" y="20"/>
                    <a:pt x="17" y="20"/>
                    <a:pt x="18" y="21"/>
                  </a:cubicBezTo>
                  <a:cubicBezTo>
                    <a:pt x="22" y="21"/>
                    <a:pt x="23" y="26"/>
                    <a:pt x="23" y="31"/>
                  </a:cubicBezTo>
                  <a:cubicBezTo>
                    <a:pt x="24" y="36"/>
                    <a:pt x="25" y="40"/>
                    <a:pt x="27" y="40"/>
                  </a:cubicBezTo>
                  <a:cubicBezTo>
                    <a:pt x="32" y="41"/>
                    <a:pt x="35" y="43"/>
                    <a:pt x="36" y="44"/>
                  </a:cubicBezTo>
                  <a:cubicBezTo>
                    <a:pt x="37" y="45"/>
                    <a:pt x="38" y="46"/>
                    <a:pt x="38" y="46"/>
                  </a:cubicBezTo>
                  <a:cubicBezTo>
                    <a:pt x="38" y="45"/>
                    <a:pt x="38" y="42"/>
                    <a:pt x="37" y="40"/>
                  </a:cubicBezTo>
                  <a:cubicBezTo>
                    <a:pt x="37" y="37"/>
                    <a:pt x="36" y="35"/>
                    <a:pt x="36" y="33"/>
                  </a:cubicBezTo>
                  <a:cubicBezTo>
                    <a:pt x="37" y="30"/>
                    <a:pt x="40" y="30"/>
                    <a:pt x="43" y="29"/>
                  </a:cubicBezTo>
                  <a:cubicBezTo>
                    <a:pt x="45" y="29"/>
                    <a:pt x="47" y="29"/>
                    <a:pt x="49" y="27"/>
                  </a:cubicBezTo>
                  <a:cubicBezTo>
                    <a:pt x="51" y="25"/>
                    <a:pt x="49" y="20"/>
                    <a:pt x="48" y="15"/>
                  </a:cubicBezTo>
                  <a:cubicBezTo>
                    <a:pt x="47" y="11"/>
                    <a:pt x="46" y="7"/>
                    <a:pt x="46" y="4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2" name="Freeform 1138">
              <a:extLst>
                <a:ext uri="{FF2B5EF4-FFF2-40B4-BE49-F238E27FC236}">
                  <a16:creationId xmlns:a16="http://schemas.microsoft.com/office/drawing/2014/main" id="{7C688EDD-42CE-40E7-9522-7BF05EAD9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121"/>
              <a:ext cx="25" cy="49"/>
            </a:xfrm>
            <a:custGeom>
              <a:avLst/>
              <a:gdLst>
                <a:gd name="T0" fmla="*/ 6 w 26"/>
                <a:gd name="T1" fmla="*/ 40 h 51"/>
                <a:gd name="T2" fmla="*/ 6 w 26"/>
                <a:gd name="T3" fmla="*/ 49 h 51"/>
                <a:gd name="T4" fmla="*/ 6 w 26"/>
                <a:gd name="T5" fmla="*/ 50 h 51"/>
                <a:gd name="T6" fmla="*/ 9 w 26"/>
                <a:gd name="T7" fmla="*/ 51 h 51"/>
                <a:gd name="T8" fmla="*/ 15 w 26"/>
                <a:gd name="T9" fmla="*/ 50 h 51"/>
                <a:gd name="T10" fmla="*/ 18 w 26"/>
                <a:gd name="T11" fmla="*/ 49 h 51"/>
                <a:gd name="T12" fmla="*/ 18 w 26"/>
                <a:gd name="T13" fmla="*/ 46 h 51"/>
                <a:gd name="T14" fmla="*/ 16 w 26"/>
                <a:gd name="T15" fmla="*/ 40 h 51"/>
                <a:gd name="T16" fmla="*/ 22 w 26"/>
                <a:gd name="T17" fmla="*/ 24 h 51"/>
                <a:gd name="T18" fmla="*/ 24 w 26"/>
                <a:gd name="T19" fmla="*/ 22 h 51"/>
                <a:gd name="T20" fmla="*/ 24 w 26"/>
                <a:gd name="T21" fmla="*/ 11 h 51"/>
                <a:gd name="T22" fmla="*/ 22 w 26"/>
                <a:gd name="T23" fmla="*/ 4 h 51"/>
                <a:gd name="T24" fmla="*/ 23 w 26"/>
                <a:gd name="T25" fmla="*/ 3 h 51"/>
                <a:gd name="T26" fmla="*/ 16 w 26"/>
                <a:gd name="T27" fmla="*/ 2 h 51"/>
                <a:gd name="T28" fmla="*/ 7 w 26"/>
                <a:gd name="T29" fmla="*/ 1 h 51"/>
                <a:gd name="T30" fmla="*/ 6 w 26"/>
                <a:gd name="T31" fmla="*/ 16 h 51"/>
                <a:gd name="T32" fmla="*/ 5 w 26"/>
                <a:gd name="T33" fmla="*/ 27 h 51"/>
                <a:gd name="T34" fmla="*/ 0 w 26"/>
                <a:gd name="T35" fmla="*/ 27 h 51"/>
                <a:gd name="T36" fmla="*/ 2 w 26"/>
                <a:gd name="T37" fmla="*/ 38 h 51"/>
                <a:gd name="T38" fmla="*/ 6 w 26"/>
                <a:gd name="T39" fmla="*/ 4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51">
                  <a:moveTo>
                    <a:pt x="6" y="40"/>
                  </a:moveTo>
                  <a:cubicBezTo>
                    <a:pt x="7" y="42"/>
                    <a:pt x="7" y="45"/>
                    <a:pt x="6" y="49"/>
                  </a:cubicBezTo>
                  <a:cubicBezTo>
                    <a:pt x="6" y="49"/>
                    <a:pt x="6" y="50"/>
                    <a:pt x="6" y="50"/>
                  </a:cubicBezTo>
                  <a:cubicBezTo>
                    <a:pt x="7" y="51"/>
                    <a:pt x="8" y="51"/>
                    <a:pt x="9" y="51"/>
                  </a:cubicBezTo>
                  <a:cubicBezTo>
                    <a:pt x="11" y="51"/>
                    <a:pt x="13" y="51"/>
                    <a:pt x="15" y="50"/>
                  </a:cubicBezTo>
                  <a:cubicBezTo>
                    <a:pt x="16" y="50"/>
                    <a:pt x="17" y="49"/>
                    <a:pt x="18" y="49"/>
                  </a:cubicBezTo>
                  <a:cubicBezTo>
                    <a:pt x="18" y="48"/>
                    <a:pt x="18" y="47"/>
                    <a:pt x="18" y="46"/>
                  </a:cubicBezTo>
                  <a:cubicBezTo>
                    <a:pt x="17" y="44"/>
                    <a:pt x="17" y="42"/>
                    <a:pt x="16" y="40"/>
                  </a:cubicBezTo>
                  <a:cubicBezTo>
                    <a:pt x="11" y="35"/>
                    <a:pt x="17" y="29"/>
                    <a:pt x="22" y="24"/>
                  </a:cubicBezTo>
                  <a:cubicBezTo>
                    <a:pt x="22" y="23"/>
                    <a:pt x="23" y="22"/>
                    <a:pt x="24" y="22"/>
                  </a:cubicBezTo>
                  <a:cubicBezTo>
                    <a:pt x="26" y="19"/>
                    <a:pt x="25" y="15"/>
                    <a:pt x="24" y="11"/>
                  </a:cubicBezTo>
                  <a:cubicBezTo>
                    <a:pt x="23" y="8"/>
                    <a:pt x="22" y="6"/>
                    <a:pt x="22" y="4"/>
                  </a:cubicBezTo>
                  <a:cubicBezTo>
                    <a:pt x="23" y="4"/>
                    <a:pt x="23" y="3"/>
                    <a:pt x="23" y="3"/>
                  </a:cubicBezTo>
                  <a:cubicBezTo>
                    <a:pt x="21" y="3"/>
                    <a:pt x="19" y="3"/>
                    <a:pt x="16" y="2"/>
                  </a:cubicBezTo>
                  <a:cubicBezTo>
                    <a:pt x="13" y="1"/>
                    <a:pt x="9" y="0"/>
                    <a:pt x="7" y="1"/>
                  </a:cubicBezTo>
                  <a:cubicBezTo>
                    <a:pt x="6" y="2"/>
                    <a:pt x="6" y="12"/>
                    <a:pt x="6" y="16"/>
                  </a:cubicBezTo>
                  <a:cubicBezTo>
                    <a:pt x="6" y="23"/>
                    <a:pt x="7" y="26"/>
                    <a:pt x="5" y="27"/>
                  </a:cubicBezTo>
                  <a:cubicBezTo>
                    <a:pt x="4" y="28"/>
                    <a:pt x="1" y="28"/>
                    <a:pt x="0" y="27"/>
                  </a:cubicBezTo>
                  <a:cubicBezTo>
                    <a:pt x="0" y="30"/>
                    <a:pt x="1" y="36"/>
                    <a:pt x="2" y="38"/>
                  </a:cubicBezTo>
                  <a:cubicBezTo>
                    <a:pt x="3" y="38"/>
                    <a:pt x="5" y="39"/>
                    <a:pt x="6" y="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3" name="Freeform 1139">
              <a:extLst>
                <a:ext uri="{FF2B5EF4-FFF2-40B4-BE49-F238E27FC236}">
                  <a16:creationId xmlns:a16="http://schemas.microsoft.com/office/drawing/2014/main" id="{692B0055-B60B-4D4D-9EDA-08D7B14E2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" y="2169"/>
              <a:ext cx="38" cy="41"/>
            </a:xfrm>
            <a:custGeom>
              <a:avLst/>
              <a:gdLst>
                <a:gd name="T0" fmla="*/ 4 w 40"/>
                <a:gd name="T1" fmla="*/ 3 h 43"/>
                <a:gd name="T2" fmla="*/ 19 w 40"/>
                <a:gd name="T3" fmla="*/ 11 h 43"/>
                <a:gd name="T4" fmla="*/ 20 w 40"/>
                <a:gd name="T5" fmla="*/ 16 h 43"/>
                <a:gd name="T6" fmla="*/ 20 w 40"/>
                <a:gd name="T7" fmla="*/ 23 h 43"/>
                <a:gd name="T8" fmla="*/ 23 w 40"/>
                <a:gd name="T9" fmla="*/ 22 h 43"/>
                <a:gd name="T10" fmla="*/ 28 w 40"/>
                <a:gd name="T11" fmla="*/ 25 h 43"/>
                <a:gd name="T12" fmla="*/ 27 w 40"/>
                <a:gd name="T13" fmla="*/ 31 h 43"/>
                <a:gd name="T14" fmla="*/ 30 w 40"/>
                <a:gd name="T15" fmla="*/ 37 h 43"/>
                <a:gd name="T16" fmla="*/ 33 w 40"/>
                <a:gd name="T17" fmla="*/ 43 h 43"/>
                <a:gd name="T18" fmla="*/ 33 w 40"/>
                <a:gd name="T19" fmla="*/ 42 h 43"/>
                <a:gd name="T20" fmla="*/ 37 w 40"/>
                <a:gd name="T21" fmla="*/ 34 h 43"/>
                <a:gd name="T22" fmla="*/ 39 w 40"/>
                <a:gd name="T23" fmla="*/ 33 h 43"/>
                <a:gd name="T24" fmla="*/ 37 w 40"/>
                <a:gd name="T25" fmla="*/ 26 h 43"/>
                <a:gd name="T26" fmla="*/ 35 w 40"/>
                <a:gd name="T27" fmla="*/ 22 h 43"/>
                <a:gd name="T28" fmla="*/ 29 w 40"/>
                <a:gd name="T29" fmla="*/ 18 h 43"/>
                <a:gd name="T30" fmla="*/ 22 w 40"/>
                <a:gd name="T31" fmla="*/ 12 h 43"/>
                <a:gd name="T32" fmla="*/ 19 w 40"/>
                <a:gd name="T33" fmla="*/ 7 h 43"/>
                <a:gd name="T34" fmla="*/ 15 w 40"/>
                <a:gd name="T35" fmla="*/ 2 h 43"/>
                <a:gd name="T36" fmla="*/ 7 w 40"/>
                <a:gd name="T37" fmla="*/ 0 h 43"/>
                <a:gd name="T38" fmla="*/ 2 w 40"/>
                <a:gd name="T39" fmla="*/ 1 h 43"/>
                <a:gd name="T40" fmla="*/ 0 w 40"/>
                <a:gd name="T41" fmla="*/ 2 h 43"/>
                <a:gd name="T42" fmla="*/ 1 w 40"/>
                <a:gd name="T43" fmla="*/ 2 h 43"/>
                <a:gd name="T44" fmla="*/ 4 w 40"/>
                <a:gd name="T45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43">
                  <a:moveTo>
                    <a:pt x="4" y="3"/>
                  </a:moveTo>
                  <a:cubicBezTo>
                    <a:pt x="9" y="2"/>
                    <a:pt x="16" y="7"/>
                    <a:pt x="19" y="11"/>
                  </a:cubicBezTo>
                  <a:cubicBezTo>
                    <a:pt x="20" y="13"/>
                    <a:pt x="20" y="15"/>
                    <a:pt x="20" y="16"/>
                  </a:cubicBezTo>
                  <a:cubicBezTo>
                    <a:pt x="19" y="18"/>
                    <a:pt x="19" y="22"/>
                    <a:pt x="20" y="23"/>
                  </a:cubicBezTo>
                  <a:cubicBezTo>
                    <a:pt x="21" y="23"/>
                    <a:pt x="22" y="22"/>
                    <a:pt x="23" y="22"/>
                  </a:cubicBezTo>
                  <a:cubicBezTo>
                    <a:pt x="25" y="22"/>
                    <a:pt x="27" y="23"/>
                    <a:pt x="28" y="25"/>
                  </a:cubicBezTo>
                  <a:cubicBezTo>
                    <a:pt x="29" y="27"/>
                    <a:pt x="29" y="29"/>
                    <a:pt x="27" y="31"/>
                  </a:cubicBezTo>
                  <a:cubicBezTo>
                    <a:pt x="27" y="33"/>
                    <a:pt x="27" y="34"/>
                    <a:pt x="30" y="37"/>
                  </a:cubicBezTo>
                  <a:cubicBezTo>
                    <a:pt x="31" y="39"/>
                    <a:pt x="32" y="41"/>
                    <a:pt x="33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37"/>
                    <a:pt x="34" y="36"/>
                    <a:pt x="37" y="34"/>
                  </a:cubicBezTo>
                  <a:cubicBezTo>
                    <a:pt x="37" y="34"/>
                    <a:pt x="38" y="34"/>
                    <a:pt x="39" y="33"/>
                  </a:cubicBezTo>
                  <a:cubicBezTo>
                    <a:pt x="40" y="32"/>
                    <a:pt x="40" y="31"/>
                    <a:pt x="37" y="26"/>
                  </a:cubicBezTo>
                  <a:cubicBezTo>
                    <a:pt x="37" y="24"/>
                    <a:pt x="36" y="23"/>
                    <a:pt x="35" y="22"/>
                  </a:cubicBezTo>
                  <a:cubicBezTo>
                    <a:pt x="34" y="20"/>
                    <a:pt x="32" y="19"/>
                    <a:pt x="29" y="18"/>
                  </a:cubicBezTo>
                  <a:cubicBezTo>
                    <a:pt x="26" y="17"/>
                    <a:pt x="22" y="16"/>
                    <a:pt x="22" y="12"/>
                  </a:cubicBezTo>
                  <a:cubicBezTo>
                    <a:pt x="22" y="10"/>
                    <a:pt x="21" y="9"/>
                    <a:pt x="19" y="7"/>
                  </a:cubicBezTo>
                  <a:cubicBezTo>
                    <a:pt x="17" y="6"/>
                    <a:pt x="15" y="4"/>
                    <a:pt x="15" y="2"/>
                  </a:cubicBezTo>
                  <a:cubicBezTo>
                    <a:pt x="14" y="2"/>
                    <a:pt x="11" y="0"/>
                    <a:pt x="7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3"/>
                    <a:pt x="2" y="4"/>
                    <a:pt x="4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4" name="Freeform 1140">
              <a:extLst>
                <a:ext uri="{FF2B5EF4-FFF2-40B4-BE49-F238E27FC236}">
                  <a16:creationId xmlns:a16="http://schemas.microsoft.com/office/drawing/2014/main" id="{0810B353-3E03-4640-8F78-18D31DDF6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1" y="2195"/>
              <a:ext cx="20" cy="28"/>
            </a:xfrm>
            <a:custGeom>
              <a:avLst/>
              <a:gdLst>
                <a:gd name="T0" fmla="*/ 19 w 21"/>
                <a:gd name="T1" fmla="*/ 15 h 30"/>
                <a:gd name="T2" fmla="*/ 18 w 21"/>
                <a:gd name="T3" fmla="*/ 15 h 30"/>
                <a:gd name="T4" fmla="*/ 17 w 21"/>
                <a:gd name="T5" fmla="*/ 14 h 30"/>
                <a:gd name="T6" fmla="*/ 17 w 21"/>
                <a:gd name="T7" fmla="*/ 11 h 30"/>
                <a:gd name="T8" fmla="*/ 15 w 21"/>
                <a:gd name="T9" fmla="*/ 8 h 30"/>
                <a:gd name="T10" fmla="*/ 2 w 21"/>
                <a:gd name="T11" fmla="*/ 0 h 30"/>
                <a:gd name="T12" fmla="*/ 1 w 21"/>
                <a:gd name="T13" fmla="*/ 3 h 30"/>
                <a:gd name="T14" fmla="*/ 2 w 21"/>
                <a:gd name="T15" fmla="*/ 12 h 30"/>
                <a:gd name="T16" fmla="*/ 3 w 21"/>
                <a:gd name="T17" fmla="*/ 11 h 30"/>
                <a:gd name="T18" fmla="*/ 6 w 21"/>
                <a:gd name="T19" fmla="*/ 10 h 30"/>
                <a:gd name="T20" fmla="*/ 9 w 21"/>
                <a:gd name="T21" fmla="*/ 8 h 30"/>
                <a:gd name="T22" fmla="*/ 11 w 21"/>
                <a:gd name="T23" fmla="*/ 10 h 30"/>
                <a:gd name="T24" fmla="*/ 11 w 21"/>
                <a:gd name="T25" fmla="*/ 21 h 30"/>
                <a:gd name="T26" fmla="*/ 10 w 21"/>
                <a:gd name="T27" fmla="*/ 27 h 30"/>
                <a:gd name="T28" fmla="*/ 11 w 21"/>
                <a:gd name="T29" fmla="*/ 30 h 30"/>
                <a:gd name="T30" fmla="*/ 12 w 21"/>
                <a:gd name="T31" fmla="*/ 30 h 30"/>
                <a:gd name="T32" fmla="*/ 15 w 21"/>
                <a:gd name="T33" fmla="*/ 27 h 30"/>
                <a:gd name="T34" fmla="*/ 21 w 21"/>
                <a:gd name="T35" fmla="*/ 15 h 30"/>
                <a:gd name="T36" fmla="*/ 21 w 21"/>
                <a:gd name="T37" fmla="*/ 15 h 30"/>
                <a:gd name="T38" fmla="*/ 19 w 21"/>
                <a:gd name="T3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30">
                  <a:moveTo>
                    <a:pt x="19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3"/>
                    <a:pt x="17" y="12"/>
                    <a:pt x="17" y="11"/>
                  </a:cubicBezTo>
                  <a:cubicBezTo>
                    <a:pt x="17" y="11"/>
                    <a:pt x="16" y="10"/>
                    <a:pt x="15" y="8"/>
                  </a:cubicBezTo>
                  <a:cubicBezTo>
                    <a:pt x="11" y="4"/>
                    <a:pt x="5" y="0"/>
                    <a:pt x="2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7"/>
                    <a:pt x="1" y="11"/>
                    <a:pt x="2" y="12"/>
                  </a:cubicBezTo>
                  <a:cubicBezTo>
                    <a:pt x="2" y="12"/>
                    <a:pt x="3" y="11"/>
                    <a:pt x="3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7" y="8"/>
                    <a:pt x="8" y="8"/>
                    <a:pt x="9" y="8"/>
                  </a:cubicBezTo>
                  <a:cubicBezTo>
                    <a:pt x="10" y="8"/>
                    <a:pt x="11" y="9"/>
                    <a:pt x="11" y="10"/>
                  </a:cubicBezTo>
                  <a:cubicBezTo>
                    <a:pt x="12" y="12"/>
                    <a:pt x="14" y="18"/>
                    <a:pt x="11" y="21"/>
                  </a:cubicBezTo>
                  <a:cubicBezTo>
                    <a:pt x="9" y="22"/>
                    <a:pt x="9" y="25"/>
                    <a:pt x="10" y="27"/>
                  </a:cubicBezTo>
                  <a:cubicBezTo>
                    <a:pt x="10" y="29"/>
                    <a:pt x="11" y="29"/>
                    <a:pt x="11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29"/>
                    <a:pt x="15" y="27"/>
                  </a:cubicBezTo>
                  <a:cubicBezTo>
                    <a:pt x="18" y="23"/>
                    <a:pt x="21" y="17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5"/>
                    <a:pt x="20" y="15"/>
                    <a:pt x="1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5" name="Freeform 1141">
              <a:extLst>
                <a:ext uri="{FF2B5EF4-FFF2-40B4-BE49-F238E27FC236}">
                  <a16:creationId xmlns:a16="http://schemas.microsoft.com/office/drawing/2014/main" id="{063002C3-D791-4117-A1F5-2E6CAFDF9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2220"/>
              <a:ext cx="20" cy="37"/>
            </a:xfrm>
            <a:custGeom>
              <a:avLst/>
              <a:gdLst>
                <a:gd name="T0" fmla="*/ 4 w 20"/>
                <a:gd name="T1" fmla="*/ 0 h 39"/>
                <a:gd name="T2" fmla="*/ 3 w 20"/>
                <a:gd name="T3" fmla="*/ 4 h 39"/>
                <a:gd name="T4" fmla="*/ 1 w 20"/>
                <a:gd name="T5" fmla="*/ 9 h 39"/>
                <a:gd name="T6" fmla="*/ 1 w 20"/>
                <a:gd name="T7" fmla="*/ 23 h 39"/>
                <a:gd name="T8" fmla="*/ 1 w 20"/>
                <a:gd name="T9" fmla="*/ 26 h 39"/>
                <a:gd name="T10" fmla="*/ 5 w 20"/>
                <a:gd name="T11" fmla="*/ 38 h 39"/>
                <a:gd name="T12" fmla="*/ 8 w 20"/>
                <a:gd name="T13" fmla="*/ 39 h 39"/>
                <a:gd name="T14" fmla="*/ 20 w 20"/>
                <a:gd name="T15" fmla="*/ 24 h 39"/>
                <a:gd name="T16" fmla="*/ 4 w 20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9">
                  <a:moveTo>
                    <a:pt x="4" y="0"/>
                  </a:moveTo>
                  <a:cubicBezTo>
                    <a:pt x="3" y="0"/>
                    <a:pt x="3" y="2"/>
                    <a:pt x="3" y="4"/>
                  </a:cubicBezTo>
                  <a:cubicBezTo>
                    <a:pt x="2" y="5"/>
                    <a:pt x="2" y="7"/>
                    <a:pt x="1" y="9"/>
                  </a:cubicBezTo>
                  <a:cubicBezTo>
                    <a:pt x="0" y="13"/>
                    <a:pt x="0" y="17"/>
                    <a:pt x="1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1" y="31"/>
                    <a:pt x="2" y="36"/>
                    <a:pt x="5" y="38"/>
                  </a:cubicBezTo>
                  <a:cubicBezTo>
                    <a:pt x="6" y="39"/>
                    <a:pt x="7" y="39"/>
                    <a:pt x="8" y="39"/>
                  </a:cubicBezTo>
                  <a:cubicBezTo>
                    <a:pt x="12" y="39"/>
                    <a:pt x="19" y="31"/>
                    <a:pt x="20" y="24"/>
                  </a:cubicBezTo>
                  <a:cubicBezTo>
                    <a:pt x="20" y="16"/>
                    <a:pt x="7" y="2"/>
                    <a:pt x="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6" name="Freeform 1142">
              <a:extLst>
                <a:ext uri="{FF2B5EF4-FFF2-40B4-BE49-F238E27FC236}">
                  <a16:creationId xmlns:a16="http://schemas.microsoft.com/office/drawing/2014/main" id="{34D91852-D6B5-433B-A1AE-D2571AE0C4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0" y="1652"/>
              <a:ext cx="434" cy="200"/>
            </a:xfrm>
            <a:custGeom>
              <a:avLst/>
              <a:gdLst>
                <a:gd name="T0" fmla="*/ 74 w 454"/>
                <a:gd name="T1" fmla="*/ 126 h 209"/>
                <a:gd name="T2" fmla="*/ 61 w 454"/>
                <a:gd name="T3" fmla="*/ 149 h 209"/>
                <a:gd name="T4" fmla="*/ 42 w 454"/>
                <a:gd name="T5" fmla="*/ 160 h 209"/>
                <a:gd name="T6" fmla="*/ 63 w 454"/>
                <a:gd name="T7" fmla="*/ 181 h 209"/>
                <a:gd name="T8" fmla="*/ 70 w 454"/>
                <a:gd name="T9" fmla="*/ 194 h 209"/>
                <a:gd name="T10" fmla="*/ 70 w 454"/>
                <a:gd name="T11" fmla="*/ 190 h 209"/>
                <a:gd name="T12" fmla="*/ 134 w 454"/>
                <a:gd name="T13" fmla="*/ 140 h 209"/>
                <a:gd name="T14" fmla="*/ 155 w 454"/>
                <a:gd name="T15" fmla="*/ 140 h 209"/>
                <a:gd name="T16" fmla="*/ 164 w 454"/>
                <a:gd name="T17" fmla="*/ 159 h 209"/>
                <a:gd name="T18" fmla="*/ 170 w 454"/>
                <a:gd name="T19" fmla="*/ 165 h 209"/>
                <a:gd name="T20" fmla="*/ 175 w 454"/>
                <a:gd name="T21" fmla="*/ 171 h 209"/>
                <a:gd name="T22" fmla="*/ 187 w 454"/>
                <a:gd name="T23" fmla="*/ 169 h 209"/>
                <a:gd name="T24" fmla="*/ 224 w 454"/>
                <a:gd name="T25" fmla="*/ 186 h 209"/>
                <a:gd name="T26" fmla="*/ 249 w 454"/>
                <a:gd name="T27" fmla="*/ 209 h 209"/>
                <a:gd name="T28" fmla="*/ 269 w 454"/>
                <a:gd name="T29" fmla="*/ 196 h 209"/>
                <a:gd name="T30" fmla="*/ 270 w 454"/>
                <a:gd name="T31" fmla="*/ 194 h 209"/>
                <a:gd name="T32" fmla="*/ 272 w 454"/>
                <a:gd name="T33" fmla="*/ 191 h 209"/>
                <a:gd name="T34" fmla="*/ 279 w 454"/>
                <a:gd name="T35" fmla="*/ 184 h 209"/>
                <a:gd name="T36" fmla="*/ 319 w 454"/>
                <a:gd name="T37" fmla="*/ 176 h 209"/>
                <a:gd name="T38" fmla="*/ 366 w 454"/>
                <a:gd name="T39" fmla="*/ 182 h 209"/>
                <a:gd name="T40" fmla="*/ 380 w 454"/>
                <a:gd name="T41" fmla="*/ 186 h 209"/>
                <a:gd name="T42" fmla="*/ 378 w 454"/>
                <a:gd name="T43" fmla="*/ 154 h 209"/>
                <a:gd name="T44" fmla="*/ 405 w 454"/>
                <a:gd name="T45" fmla="*/ 147 h 209"/>
                <a:gd name="T46" fmla="*/ 425 w 454"/>
                <a:gd name="T47" fmla="*/ 122 h 209"/>
                <a:gd name="T48" fmla="*/ 438 w 454"/>
                <a:gd name="T49" fmla="*/ 111 h 209"/>
                <a:gd name="T50" fmla="*/ 454 w 454"/>
                <a:gd name="T51" fmla="*/ 90 h 209"/>
                <a:gd name="T52" fmla="*/ 433 w 454"/>
                <a:gd name="T53" fmla="*/ 82 h 209"/>
                <a:gd name="T54" fmla="*/ 410 w 454"/>
                <a:gd name="T55" fmla="*/ 70 h 209"/>
                <a:gd name="T56" fmla="*/ 386 w 454"/>
                <a:gd name="T57" fmla="*/ 66 h 209"/>
                <a:gd name="T58" fmla="*/ 341 w 454"/>
                <a:gd name="T59" fmla="*/ 20 h 209"/>
                <a:gd name="T60" fmla="*/ 327 w 454"/>
                <a:gd name="T61" fmla="*/ 22 h 209"/>
                <a:gd name="T62" fmla="*/ 304 w 454"/>
                <a:gd name="T63" fmla="*/ 26 h 209"/>
                <a:gd name="T64" fmla="*/ 297 w 454"/>
                <a:gd name="T65" fmla="*/ 21 h 209"/>
                <a:gd name="T66" fmla="*/ 293 w 454"/>
                <a:gd name="T67" fmla="*/ 16 h 209"/>
                <a:gd name="T68" fmla="*/ 281 w 454"/>
                <a:gd name="T69" fmla="*/ 12 h 209"/>
                <a:gd name="T70" fmla="*/ 264 w 454"/>
                <a:gd name="T71" fmla="*/ 0 h 209"/>
                <a:gd name="T72" fmla="*/ 215 w 454"/>
                <a:gd name="T73" fmla="*/ 13 h 209"/>
                <a:gd name="T74" fmla="*/ 184 w 454"/>
                <a:gd name="T75" fmla="*/ 20 h 209"/>
                <a:gd name="T76" fmla="*/ 168 w 454"/>
                <a:gd name="T77" fmla="*/ 21 h 209"/>
                <a:gd name="T78" fmla="*/ 170 w 454"/>
                <a:gd name="T79" fmla="*/ 37 h 209"/>
                <a:gd name="T80" fmla="*/ 158 w 454"/>
                <a:gd name="T81" fmla="*/ 52 h 209"/>
                <a:gd name="T82" fmla="*/ 157 w 454"/>
                <a:gd name="T83" fmla="*/ 70 h 209"/>
                <a:gd name="T84" fmla="*/ 147 w 454"/>
                <a:gd name="T85" fmla="*/ 72 h 209"/>
                <a:gd name="T86" fmla="*/ 120 w 454"/>
                <a:gd name="T87" fmla="*/ 66 h 209"/>
                <a:gd name="T88" fmla="*/ 94 w 454"/>
                <a:gd name="T89" fmla="*/ 68 h 209"/>
                <a:gd name="T90" fmla="*/ 90 w 454"/>
                <a:gd name="T91" fmla="*/ 71 h 209"/>
                <a:gd name="T92" fmla="*/ 88 w 454"/>
                <a:gd name="T93" fmla="*/ 69 h 209"/>
                <a:gd name="T94" fmla="*/ 73 w 454"/>
                <a:gd name="T95" fmla="*/ 59 h 209"/>
                <a:gd name="T96" fmla="*/ 52 w 454"/>
                <a:gd name="T97" fmla="*/ 57 h 209"/>
                <a:gd name="T98" fmla="*/ 32 w 454"/>
                <a:gd name="T99" fmla="*/ 66 h 209"/>
                <a:gd name="T100" fmla="*/ 27 w 454"/>
                <a:gd name="T101" fmla="*/ 79 h 209"/>
                <a:gd name="T102" fmla="*/ 11 w 454"/>
                <a:gd name="T103" fmla="*/ 75 h 209"/>
                <a:gd name="T104" fmla="*/ 6 w 454"/>
                <a:gd name="T105" fmla="*/ 90 h 209"/>
                <a:gd name="T106" fmla="*/ 11 w 454"/>
                <a:gd name="T107" fmla="*/ 109 h 209"/>
                <a:gd name="T108" fmla="*/ 24 w 454"/>
                <a:gd name="T109" fmla="*/ 128 h 209"/>
                <a:gd name="T110" fmla="*/ 311 w 454"/>
                <a:gd name="T111" fmla="*/ 132 h 209"/>
                <a:gd name="T112" fmla="*/ 358 w 454"/>
                <a:gd name="T113" fmla="*/ 135 h 209"/>
                <a:gd name="T114" fmla="*/ 313 w 454"/>
                <a:gd name="T115" fmla="*/ 154 h 209"/>
                <a:gd name="T116" fmla="*/ 170 w 454"/>
                <a:gd name="T117" fmla="*/ 13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54" h="209">
                  <a:moveTo>
                    <a:pt x="30" y="130"/>
                  </a:moveTo>
                  <a:cubicBezTo>
                    <a:pt x="35" y="126"/>
                    <a:pt x="43" y="121"/>
                    <a:pt x="51" y="121"/>
                  </a:cubicBezTo>
                  <a:cubicBezTo>
                    <a:pt x="52" y="121"/>
                    <a:pt x="54" y="122"/>
                    <a:pt x="55" y="122"/>
                  </a:cubicBezTo>
                  <a:cubicBezTo>
                    <a:pt x="58" y="123"/>
                    <a:pt x="61" y="123"/>
                    <a:pt x="63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8" y="123"/>
                    <a:pt x="71" y="123"/>
                    <a:pt x="74" y="126"/>
                  </a:cubicBezTo>
                  <a:cubicBezTo>
                    <a:pt x="76" y="130"/>
                    <a:pt x="76" y="134"/>
                    <a:pt x="75" y="138"/>
                  </a:cubicBezTo>
                  <a:cubicBezTo>
                    <a:pt x="75" y="140"/>
                    <a:pt x="75" y="142"/>
                    <a:pt x="75" y="143"/>
                  </a:cubicBezTo>
                  <a:cubicBezTo>
                    <a:pt x="76" y="144"/>
                    <a:pt x="76" y="146"/>
                    <a:pt x="75" y="147"/>
                  </a:cubicBezTo>
                  <a:cubicBezTo>
                    <a:pt x="74" y="148"/>
                    <a:pt x="71" y="149"/>
                    <a:pt x="67" y="149"/>
                  </a:cubicBezTo>
                  <a:cubicBezTo>
                    <a:pt x="65" y="149"/>
                    <a:pt x="64" y="149"/>
                    <a:pt x="62" y="149"/>
                  </a:cubicBezTo>
                  <a:cubicBezTo>
                    <a:pt x="62" y="149"/>
                    <a:pt x="61" y="149"/>
                    <a:pt x="61" y="149"/>
                  </a:cubicBezTo>
                  <a:cubicBezTo>
                    <a:pt x="56" y="149"/>
                    <a:pt x="52" y="150"/>
                    <a:pt x="50" y="151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2" y="155"/>
                    <a:pt x="53" y="158"/>
                    <a:pt x="52" y="160"/>
                  </a:cubicBezTo>
                  <a:cubicBezTo>
                    <a:pt x="51" y="162"/>
                    <a:pt x="49" y="162"/>
                    <a:pt x="46" y="160"/>
                  </a:cubicBezTo>
                  <a:cubicBezTo>
                    <a:pt x="44" y="159"/>
                    <a:pt x="42" y="159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6" y="160"/>
                    <a:pt x="52" y="165"/>
                    <a:pt x="52" y="169"/>
                  </a:cubicBezTo>
                  <a:cubicBezTo>
                    <a:pt x="52" y="174"/>
                    <a:pt x="53" y="176"/>
                    <a:pt x="53" y="176"/>
                  </a:cubicBezTo>
                  <a:cubicBezTo>
                    <a:pt x="53" y="176"/>
                    <a:pt x="54" y="176"/>
                    <a:pt x="54" y="176"/>
                  </a:cubicBezTo>
                  <a:cubicBezTo>
                    <a:pt x="56" y="176"/>
                    <a:pt x="57" y="177"/>
                    <a:pt x="58" y="179"/>
                  </a:cubicBezTo>
                  <a:cubicBezTo>
                    <a:pt x="59" y="180"/>
                    <a:pt x="60" y="181"/>
                    <a:pt x="61" y="181"/>
                  </a:cubicBezTo>
                  <a:cubicBezTo>
                    <a:pt x="62" y="181"/>
                    <a:pt x="62" y="181"/>
                    <a:pt x="63" y="181"/>
                  </a:cubicBezTo>
                  <a:cubicBezTo>
                    <a:pt x="66" y="181"/>
                    <a:pt x="69" y="182"/>
                    <a:pt x="70" y="184"/>
                  </a:cubicBezTo>
                  <a:cubicBezTo>
                    <a:pt x="70" y="185"/>
                    <a:pt x="71" y="187"/>
                    <a:pt x="68" y="190"/>
                  </a:cubicBezTo>
                  <a:cubicBezTo>
                    <a:pt x="68" y="190"/>
                    <a:pt x="67" y="192"/>
                    <a:pt x="68" y="193"/>
                  </a:cubicBezTo>
                  <a:cubicBezTo>
                    <a:pt x="68" y="195"/>
                    <a:pt x="68" y="197"/>
                    <a:pt x="69" y="198"/>
                  </a:cubicBezTo>
                  <a:cubicBezTo>
                    <a:pt x="69" y="197"/>
                    <a:pt x="69" y="195"/>
                    <a:pt x="70" y="194"/>
                  </a:cubicBezTo>
                  <a:cubicBezTo>
                    <a:pt x="70" y="194"/>
                    <a:pt x="70" y="194"/>
                    <a:pt x="70" y="194"/>
                  </a:cubicBezTo>
                  <a:cubicBezTo>
                    <a:pt x="70" y="193"/>
                    <a:pt x="70" y="193"/>
                    <a:pt x="69" y="193"/>
                  </a:cubicBezTo>
                  <a:cubicBezTo>
                    <a:pt x="69" y="193"/>
                    <a:pt x="69" y="193"/>
                    <a:pt x="69" y="192"/>
                  </a:cubicBezTo>
                  <a:cubicBezTo>
                    <a:pt x="69" y="192"/>
                    <a:pt x="69" y="192"/>
                    <a:pt x="70" y="192"/>
                  </a:cubicBezTo>
                  <a:cubicBezTo>
                    <a:pt x="70" y="192"/>
                    <a:pt x="70" y="191"/>
                    <a:pt x="70" y="191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2" y="187"/>
                    <a:pt x="78" y="186"/>
                    <a:pt x="83" y="186"/>
                  </a:cubicBezTo>
                  <a:cubicBezTo>
                    <a:pt x="88" y="186"/>
                    <a:pt x="95" y="193"/>
                    <a:pt x="99" y="198"/>
                  </a:cubicBezTo>
                  <a:cubicBezTo>
                    <a:pt x="100" y="200"/>
                    <a:pt x="102" y="200"/>
                    <a:pt x="103" y="199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4" y="141"/>
                    <a:pt x="134" y="141"/>
                    <a:pt x="134" y="140"/>
                  </a:cubicBezTo>
                  <a:cubicBezTo>
                    <a:pt x="136" y="137"/>
                    <a:pt x="139" y="137"/>
                    <a:pt x="140" y="137"/>
                  </a:cubicBezTo>
                  <a:cubicBezTo>
                    <a:pt x="142" y="137"/>
                    <a:pt x="144" y="138"/>
                    <a:pt x="146" y="139"/>
                  </a:cubicBezTo>
                  <a:cubicBezTo>
                    <a:pt x="146" y="137"/>
                    <a:pt x="148" y="134"/>
                    <a:pt x="151" y="134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3" y="134"/>
                    <a:pt x="154" y="135"/>
                    <a:pt x="154" y="136"/>
                  </a:cubicBezTo>
                  <a:cubicBezTo>
                    <a:pt x="155" y="137"/>
                    <a:pt x="155" y="139"/>
                    <a:pt x="155" y="140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56" y="141"/>
                    <a:pt x="157" y="142"/>
                    <a:pt x="158" y="144"/>
                  </a:cubicBezTo>
                  <a:cubicBezTo>
                    <a:pt x="160" y="147"/>
                    <a:pt x="163" y="152"/>
                    <a:pt x="162" y="157"/>
                  </a:cubicBezTo>
                  <a:cubicBezTo>
                    <a:pt x="162" y="157"/>
                    <a:pt x="162" y="157"/>
                    <a:pt x="162" y="157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3" y="158"/>
                    <a:pt x="164" y="159"/>
                    <a:pt x="164" y="159"/>
                  </a:cubicBezTo>
                  <a:cubicBezTo>
                    <a:pt x="164" y="159"/>
                    <a:pt x="165" y="159"/>
                    <a:pt x="165" y="160"/>
                  </a:cubicBezTo>
                  <a:cubicBezTo>
                    <a:pt x="165" y="160"/>
                    <a:pt x="166" y="160"/>
                    <a:pt x="166" y="161"/>
                  </a:cubicBezTo>
                  <a:cubicBezTo>
                    <a:pt x="166" y="161"/>
                    <a:pt x="167" y="161"/>
                    <a:pt x="167" y="162"/>
                  </a:cubicBezTo>
                  <a:cubicBezTo>
                    <a:pt x="167" y="162"/>
                    <a:pt x="168" y="162"/>
                    <a:pt x="168" y="163"/>
                  </a:cubicBezTo>
                  <a:cubicBezTo>
                    <a:pt x="168" y="163"/>
                    <a:pt x="169" y="163"/>
                    <a:pt x="169" y="164"/>
                  </a:cubicBezTo>
                  <a:cubicBezTo>
                    <a:pt x="169" y="164"/>
                    <a:pt x="170" y="165"/>
                    <a:pt x="170" y="165"/>
                  </a:cubicBezTo>
                  <a:cubicBezTo>
                    <a:pt x="170" y="165"/>
                    <a:pt x="170" y="166"/>
                    <a:pt x="171" y="166"/>
                  </a:cubicBezTo>
                  <a:cubicBezTo>
                    <a:pt x="171" y="166"/>
                    <a:pt x="171" y="167"/>
                    <a:pt x="172" y="167"/>
                  </a:cubicBezTo>
                  <a:cubicBezTo>
                    <a:pt x="172" y="167"/>
                    <a:pt x="172" y="168"/>
                    <a:pt x="172" y="168"/>
                  </a:cubicBezTo>
                  <a:cubicBezTo>
                    <a:pt x="173" y="168"/>
                    <a:pt x="173" y="169"/>
                    <a:pt x="173" y="169"/>
                  </a:cubicBezTo>
                  <a:cubicBezTo>
                    <a:pt x="173" y="169"/>
                    <a:pt x="174" y="169"/>
                    <a:pt x="174" y="170"/>
                  </a:cubicBezTo>
                  <a:cubicBezTo>
                    <a:pt x="174" y="170"/>
                    <a:pt x="174" y="171"/>
                    <a:pt x="175" y="171"/>
                  </a:cubicBezTo>
                  <a:cubicBezTo>
                    <a:pt x="175" y="171"/>
                    <a:pt x="175" y="171"/>
                    <a:pt x="175" y="171"/>
                  </a:cubicBezTo>
                  <a:cubicBezTo>
                    <a:pt x="177" y="171"/>
                    <a:pt x="179" y="170"/>
                    <a:pt x="181" y="170"/>
                  </a:cubicBezTo>
                  <a:cubicBezTo>
                    <a:pt x="182" y="170"/>
                    <a:pt x="183" y="170"/>
                    <a:pt x="184" y="169"/>
                  </a:cubicBezTo>
                  <a:cubicBezTo>
                    <a:pt x="184" y="169"/>
                    <a:pt x="184" y="169"/>
                    <a:pt x="185" y="169"/>
                  </a:cubicBezTo>
                  <a:cubicBezTo>
                    <a:pt x="185" y="169"/>
                    <a:pt x="186" y="169"/>
                    <a:pt x="186" y="169"/>
                  </a:cubicBezTo>
                  <a:cubicBezTo>
                    <a:pt x="186" y="169"/>
                    <a:pt x="187" y="169"/>
                    <a:pt x="187" y="169"/>
                  </a:cubicBezTo>
                  <a:cubicBezTo>
                    <a:pt x="187" y="169"/>
                    <a:pt x="187" y="169"/>
                    <a:pt x="187" y="169"/>
                  </a:cubicBezTo>
                  <a:cubicBezTo>
                    <a:pt x="187" y="169"/>
                    <a:pt x="188" y="169"/>
                    <a:pt x="188" y="169"/>
                  </a:cubicBezTo>
                  <a:cubicBezTo>
                    <a:pt x="189" y="170"/>
                    <a:pt x="196" y="170"/>
                    <a:pt x="210" y="170"/>
                  </a:cubicBezTo>
                  <a:cubicBezTo>
                    <a:pt x="213" y="170"/>
                    <a:pt x="215" y="172"/>
                    <a:pt x="216" y="174"/>
                  </a:cubicBezTo>
                  <a:cubicBezTo>
                    <a:pt x="217" y="175"/>
                    <a:pt x="219" y="177"/>
                    <a:pt x="220" y="177"/>
                  </a:cubicBezTo>
                  <a:cubicBezTo>
                    <a:pt x="224" y="178"/>
                    <a:pt x="224" y="183"/>
                    <a:pt x="224" y="186"/>
                  </a:cubicBezTo>
                  <a:cubicBezTo>
                    <a:pt x="224" y="187"/>
                    <a:pt x="224" y="188"/>
                    <a:pt x="224" y="189"/>
                  </a:cubicBezTo>
                  <a:cubicBezTo>
                    <a:pt x="224" y="191"/>
                    <a:pt x="225" y="193"/>
                    <a:pt x="227" y="194"/>
                  </a:cubicBezTo>
                  <a:cubicBezTo>
                    <a:pt x="228" y="196"/>
                    <a:pt x="230" y="199"/>
                    <a:pt x="230" y="201"/>
                  </a:cubicBezTo>
                  <a:cubicBezTo>
                    <a:pt x="230" y="202"/>
                    <a:pt x="235" y="201"/>
                    <a:pt x="238" y="202"/>
                  </a:cubicBezTo>
                  <a:cubicBezTo>
                    <a:pt x="239" y="202"/>
                    <a:pt x="241" y="202"/>
                    <a:pt x="242" y="203"/>
                  </a:cubicBezTo>
                  <a:cubicBezTo>
                    <a:pt x="245" y="204"/>
                    <a:pt x="249" y="205"/>
                    <a:pt x="249" y="209"/>
                  </a:cubicBezTo>
                  <a:cubicBezTo>
                    <a:pt x="250" y="209"/>
                    <a:pt x="250" y="208"/>
                    <a:pt x="250" y="208"/>
                  </a:cubicBezTo>
                  <a:cubicBezTo>
                    <a:pt x="251" y="208"/>
                    <a:pt x="251" y="208"/>
                    <a:pt x="251" y="207"/>
                  </a:cubicBezTo>
                  <a:cubicBezTo>
                    <a:pt x="251" y="203"/>
                    <a:pt x="258" y="199"/>
                    <a:pt x="263" y="197"/>
                  </a:cubicBezTo>
                  <a:cubicBezTo>
                    <a:pt x="265" y="197"/>
                    <a:pt x="266" y="196"/>
                    <a:pt x="266" y="196"/>
                  </a:cubicBezTo>
                  <a:cubicBezTo>
                    <a:pt x="267" y="196"/>
                    <a:pt x="267" y="196"/>
                    <a:pt x="267" y="196"/>
                  </a:cubicBezTo>
                  <a:cubicBezTo>
                    <a:pt x="268" y="196"/>
                    <a:pt x="268" y="196"/>
                    <a:pt x="269" y="196"/>
                  </a:cubicBezTo>
                  <a:cubicBezTo>
                    <a:pt x="269" y="196"/>
                    <a:pt x="269" y="196"/>
                    <a:pt x="269" y="196"/>
                  </a:cubicBezTo>
                  <a:cubicBezTo>
                    <a:pt x="269" y="196"/>
                    <a:pt x="269" y="196"/>
                    <a:pt x="269" y="196"/>
                  </a:cubicBezTo>
                  <a:cubicBezTo>
                    <a:pt x="269" y="196"/>
                    <a:pt x="270" y="196"/>
                    <a:pt x="270" y="196"/>
                  </a:cubicBezTo>
                  <a:cubicBezTo>
                    <a:pt x="270" y="196"/>
                    <a:pt x="270" y="195"/>
                    <a:pt x="270" y="195"/>
                  </a:cubicBezTo>
                  <a:cubicBezTo>
                    <a:pt x="270" y="195"/>
                    <a:pt x="270" y="195"/>
                    <a:pt x="270" y="194"/>
                  </a:cubicBezTo>
                  <a:cubicBezTo>
                    <a:pt x="270" y="194"/>
                    <a:pt x="270" y="194"/>
                    <a:pt x="270" y="194"/>
                  </a:cubicBezTo>
                  <a:cubicBezTo>
                    <a:pt x="271" y="194"/>
                    <a:pt x="271" y="193"/>
                    <a:pt x="271" y="193"/>
                  </a:cubicBezTo>
                  <a:cubicBezTo>
                    <a:pt x="271" y="193"/>
                    <a:pt x="271" y="193"/>
                    <a:pt x="271" y="193"/>
                  </a:cubicBezTo>
                  <a:cubicBezTo>
                    <a:pt x="271" y="192"/>
                    <a:pt x="271" y="192"/>
                    <a:pt x="271" y="192"/>
                  </a:cubicBezTo>
                  <a:cubicBezTo>
                    <a:pt x="271" y="192"/>
                    <a:pt x="271" y="192"/>
                    <a:pt x="271" y="192"/>
                  </a:cubicBezTo>
                  <a:cubicBezTo>
                    <a:pt x="272" y="192"/>
                    <a:pt x="272" y="191"/>
                    <a:pt x="272" y="191"/>
                  </a:cubicBezTo>
                  <a:cubicBezTo>
                    <a:pt x="272" y="191"/>
                    <a:pt x="272" y="191"/>
                    <a:pt x="272" y="191"/>
                  </a:cubicBezTo>
                  <a:cubicBezTo>
                    <a:pt x="272" y="191"/>
                    <a:pt x="272" y="191"/>
                    <a:pt x="272" y="191"/>
                  </a:cubicBezTo>
                  <a:cubicBezTo>
                    <a:pt x="272" y="191"/>
                    <a:pt x="272" y="191"/>
                    <a:pt x="272" y="191"/>
                  </a:cubicBezTo>
                  <a:cubicBezTo>
                    <a:pt x="273" y="191"/>
                    <a:pt x="273" y="190"/>
                    <a:pt x="273" y="190"/>
                  </a:cubicBezTo>
                  <a:cubicBezTo>
                    <a:pt x="273" y="190"/>
                    <a:pt x="273" y="190"/>
                    <a:pt x="273" y="190"/>
                  </a:cubicBezTo>
                  <a:cubicBezTo>
                    <a:pt x="273" y="190"/>
                    <a:pt x="273" y="190"/>
                    <a:pt x="273" y="190"/>
                  </a:cubicBezTo>
                  <a:cubicBezTo>
                    <a:pt x="275" y="189"/>
                    <a:pt x="279" y="186"/>
                    <a:pt x="279" y="184"/>
                  </a:cubicBezTo>
                  <a:cubicBezTo>
                    <a:pt x="279" y="183"/>
                    <a:pt x="280" y="180"/>
                    <a:pt x="287" y="180"/>
                  </a:cubicBezTo>
                  <a:cubicBezTo>
                    <a:pt x="290" y="180"/>
                    <a:pt x="294" y="181"/>
                    <a:pt x="297" y="182"/>
                  </a:cubicBezTo>
                  <a:cubicBezTo>
                    <a:pt x="300" y="184"/>
                    <a:pt x="302" y="184"/>
                    <a:pt x="303" y="184"/>
                  </a:cubicBezTo>
                  <a:cubicBezTo>
                    <a:pt x="304" y="184"/>
                    <a:pt x="304" y="184"/>
                    <a:pt x="304" y="182"/>
                  </a:cubicBezTo>
                  <a:cubicBezTo>
                    <a:pt x="305" y="178"/>
                    <a:pt x="310" y="175"/>
                    <a:pt x="315" y="175"/>
                  </a:cubicBezTo>
                  <a:cubicBezTo>
                    <a:pt x="316" y="175"/>
                    <a:pt x="318" y="175"/>
                    <a:pt x="319" y="176"/>
                  </a:cubicBezTo>
                  <a:cubicBezTo>
                    <a:pt x="320" y="176"/>
                    <a:pt x="320" y="176"/>
                    <a:pt x="320" y="176"/>
                  </a:cubicBezTo>
                  <a:cubicBezTo>
                    <a:pt x="322" y="178"/>
                    <a:pt x="328" y="180"/>
                    <a:pt x="331" y="180"/>
                  </a:cubicBezTo>
                  <a:cubicBezTo>
                    <a:pt x="332" y="180"/>
                    <a:pt x="332" y="180"/>
                    <a:pt x="332" y="180"/>
                  </a:cubicBezTo>
                  <a:cubicBezTo>
                    <a:pt x="333" y="180"/>
                    <a:pt x="335" y="179"/>
                    <a:pt x="339" y="179"/>
                  </a:cubicBezTo>
                  <a:cubicBezTo>
                    <a:pt x="347" y="179"/>
                    <a:pt x="359" y="181"/>
                    <a:pt x="363" y="182"/>
                  </a:cubicBezTo>
                  <a:cubicBezTo>
                    <a:pt x="364" y="182"/>
                    <a:pt x="365" y="182"/>
                    <a:pt x="366" y="182"/>
                  </a:cubicBezTo>
                  <a:cubicBezTo>
                    <a:pt x="369" y="181"/>
                    <a:pt x="372" y="182"/>
                    <a:pt x="374" y="185"/>
                  </a:cubicBezTo>
                  <a:cubicBezTo>
                    <a:pt x="376" y="187"/>
                    <a:pt x="376" y="187"/>
                    <a:pt x="377" y="187"/>
                  </a:cubicBezTo>
                  <a:cubicBezTo>
                    <a:pt x="378" y="187"/>
                    <a:pt x="378" y="187"/>
                    <a:pt x="378" y="187"/>
                  </a:cubicBezTo>
                  <a:cubicBezTo>
                    <a:pt x="379" y="187"/>
                    <a:pt x="379" y="187"/>
                    <a:pt x="380" y="187"/>
                  </a:cubicBezTo>
                  <a:cubicBezTo>
                    <a:pt x="380" y="187"/>
                    <a:pt x="380" y="187"/>
                    <a:pt x="380" y="187"/>
                  </a:cubicBezTo>
                  <a:cubicBezTo>
                    <a:pt x="380" y="187"/>
                    <a:pt x="380" y="186"/>
                    <a:pt x="380" y="186"/>
                  </a:cubicBezTo>
                  <a:cubicBezTo>
                    <a:pt x="380" y="183"/>
                    <a:pt x="382" y="181"/>
                    <a:pt x="384" y="179"/>
                  </a:cubicBezTo>
                  <a:cubicBezTo>
                    <a:pt x="385" y="178"/>
                    <a:pt x="386" y="177"/>
                    <a:pt x="386" y="176"/>
                  </a:cubicBezTo>
                  <a:cubicBezTo>
                    <a:pt x="386" y="176"/>
                    <a:pt x="385" y="172"/>
                    <a:pt x="384" y="171"/>
                  </a:cubicBezTo>
                  <a:cubicBezTo>
                    <a:pt x="382" y="168"/>
                    <a:pt x="381" y="166"/>
                    <a:pt x="381" y="165"/>
                  </a:cubicBezTo>
                  <a:cubicBezTo>
                    <a:pt x="381" y="158"/>
                    <a:pt x="380" y="157"/>
                    <a:pt x="380" y="157"/>
                  </a:cubicBezTo>
                  <a:cubicBezTo>
                    <a:pt x="379" y="156"/>
                    <a:pt x="378" y="155"/>
                    <a:pt x="378" y="154"/>
                  </a:cubicBezTo>
                  <a:cubicBezTo>
                    <a:pt x="379" y="151"/>
                    <a:pt x="385" y="148"/>
                    <a:pt x="387" y="148"/>
                  </a:cubicBezTo>
                  <a:cubicBezTo>
                    <a:pt x="389" y="149"/>
                    <a:pt x="391" y="148"/>
                    <a:pt x="392" y="147"/>
                  </a:cubicBezTo>
                  <a:cubicBezTo>
                    <a:pt x="394" y="147"/>
                    <a:pt x="395" y="146"/>
                    <a:pt x="397" y="146"/>
                  </a:cubicBezTo>
                  <a:cubicBezTo>
                    <a:pt x="398" y="146"/>
                    <a:pt x="399" y="147"/>
                    <a:pt x="399" y="147"/>
                  </a:cubicBezTo>
                  <a:cubicBezTo>
                    <a:pt x="400" y="148"/>
                    <a:pt x="402" y="148"/>
                    <a:pt x="406" y="148"/>
                  </a:cubicBezTo>
                  <a:cubicBezTo>
                    <a:pt x="406" y="148"/>
                    <a:pt x="405" y="147"/>
                    <a:pt x="405" y="147"/>
                  </a:cubicBezTo>
                  <a:cubicBezTo>
                    <a:pt x="403" y="145"/>
                    <a:pt x="404" y="141"/>
                    <a:pt x="408" y="131"/>
                  </a:cubicBezTo>
                  <a:cubicBezTo>
                    <a:pt x="409" y="128"/>
                    <a:pt x="411" y="125"/>
                    <a:pt x="411" y="123"/>
                  </a:cubicBezTo>
                  <a:cubicBezTo>
                    <a:pt x="412" y="120"/>
                    <a:pt x="413" y="119"/>
                    <a:pt x="415" y="119"/>
                  </a:cubicBezTo>
                  <a:cubicBezTo>
                    <a:pt x="416" y="119"/>
                    <a:pt x="417" y="120"/>
                    <a:pt x="418" y="120"/>
                  </a:cubicBezTo>
                  <a:cubicBezTo>
                    <a:pt x="419" y="121"/>
                    <a:pt x="420" y="121"/>
                    <a:pt x="421" y="122"/>
                  </a:cubicBezTo>
                  <a:cubicBezTo>
                    <a:pt x="422" y="122"/>
                    <a:pt x="424" y="122"/>
                    <a:pt x="425" y="122"/>
                  </a:cubicBezTo>
                  <a:cubicBezTo>
                    <a:pt x="428" y="122"/>
                    <a:pt x="430" y="122"/>
                    <a:pt x="432" y="123"/>
                  </a:cubicBezTo>
                  <a:cubicBezTo>
                    <a:pt x="432" y="123"/>
                    <a:pt x="432" y="123"/>
                    <a:pt x="432" y="123"/>
                  </a:cubicBezTo>
                  <a:cubicBezTo>
                    <a:pt x="433" y="123"/>
                    <a:pt x="433" y="123"/>
                    <a:pt x="434" y="123"/>
                  </a:cubicBezTo>
                  <a:cubicBezTo>
                    <a:pt x="436" y="122"/>
                    <a:pt x="439" y="121"/>
                    <a:pt x="440" y="119"/>
                  </a:cubicBezTo>
                  <a:cubicBezTo>
                    <a:pt x="440" y="119"/>
                    <a:pt x="440" y="119"/>
                    <a:pt x="440" y="118"/>
                  </a:cubicBezTo>
                  <a:cubicBezTo>
                    <a:pt x="439" y="117"/>
                    <a:pt x="438" y="115"/>
                    <a:pt x="438" y="111"/>
                  </a:cubicBezTo>
                  <a:cubicBezTo>
                    <a:pt x="438" y="104"/>
                    <a:pt x="443" y="101"/>
                    <a:pt x="447" y="101"/>
                  </a:cubicBezTo>
                  <a:cubicBezTo>
                    <a:pt x="450" y="101"/>
                    <a:pt x="450" y="98"/>
                    <a:pt x="450" y="97"/>
                  </a:cubicBezTo>
                  <a:cubicBezTo>
                    <a:pt x="450" y="96"/>
                    <a:pt x="450" y="96"/>
                    <a:pt x="450" y="95"/>
                  </a:cubicBezTo>
                  <a:cubicBezTo>
                    <a:pt x="451" y="94"/>
                    <a:pt x="452" y="93"/>
                    <a:pt x="452" y="92"/>
                  </a:cubicBezTo>
                  <a:cubicBezTo>
                    <a:pt x="453" y="91"/>
                    <a:pt x="453" y="91"/>
                    <a:pt x="454" y="90"/>
                  </a:cubicBezTo>
                  <a:cubicBezTo>
                    <a:pt x="454" y="90"/>
                    <a:pt x="454" y="90"/>
                    <a:pt x="454" y="90"/>
                  </a:cubicBezTo>
                  <a:cubicBezTo>
                    <a:pt x="453" y="89"/>
                    <a:pt x="453" y="89"/>
                    <a:pt x="453" y="88"/>
                  </a:cubicBezTo>
                  <a:cubicBezTo>
                    <a:pt x="453" y="88"/>
                    <a:pt x="453" y="88"/>
                    <a:pt x="453" y="88"/>
                  </a:cubicBezTo>
                  <a:cubicBezTo>
                    <a:pt x="452" y="87"/>
                    <a:pt x="452" y="87"/>
                    <a:pt x="452" y="86"/>
                  </a:cubicBezTo>
                  <a:cubicBezTo>
                    <a:pt x="452" y="86"/>
                    <a:pt x="451" y="86"/>
                    <a:pt x="451" y="87"/>
                  </a:cubicBezTo>
                  <a:cubicBezTo>
                    <a:pt x="449" y="88"/>
                    <a:pt x="443" y="89"/>
                    <a:pt x="441" y="89"/>
                  </a:cubicBezTo>
                  <a:cubicBezTo>
                    <a:pt x="438" y="89"/>
                    <a:pt x="433" y="85"/>
                    <a:pt x="433" y="82"/>
                  </a:cubicBezTo>
                  <a:cubicBezTo>
                    <a:pt x="433" y="80"/>
                    <a:pt x="433" y="80"/>
                    <a:pt x="433" y="80"/>
                  </a:cubicBezTo>
                  <a:cubicBezTo>
                    <a:pt x="430" y="80"/>
                    <a:pt x="426" y="79"/>
                    <a:pt x="424" y="73"/>
                  </a:cubicBezTo>
                  <a:cubicBezTo>
                    <a:pt x="423" y="70"/>
                    <a:pt x="421" y="69"/>
                    <a:pt x="419" y="69"/>
                  </a:cubicBezTo>
                  <a:cubicBezTo>
                    <a:pt x="419" y="68"/>
                    <a:pt x="418" y="68"/>
                    <a:pt x="417" y="68"/>
                  </a:cubicBezTo>
                  <a:cubicBezTo>
                    <a:pt x="417" y="68"/>
                    <a:pt x="417" y="68"/>
                    <a:pt x="417" y="68"/>
                  </a:cubicBezTo>
                  <a:cubicBezTo>
                    <a:pt x="416" y="68"/>
                    <a:pt x="412" y="69"/>
                    <a:pt x="410" y="70"/>
                  </a:cubicBezTo>
                  <a:cubicBezTo>
                    <a:pt x="409" y="70"/>
                    <a:pt x="409" y="71"/>
                    <a:pt x="408" y="71"/>
                  </a:cubicBezTo>
                  <a:cubicBezTo>
                    <a:pt x="405" y="72"/>
                    <a:pt x="402" y="71"/>
                    <a:pt x="399" y="70"/>
                  </a:cubicBezTo>
                  <a:cubicBezTo>
                    <a:pt x="398" y="70"/>
                    <a:pt x="397" y="70"/>
                    <a:pt x="396" y="69"/>
                  </a:cubicBezTo>
                  <a:cubicBezTo>
                    <a:pt x="393" y="69"/>
                    <a:pt x="392" y="67"/>
                    <a:pt x="390" y="65"/>
                  </a:cubicBezTo>
                  <a:cubicBezTo>
                    <a:pt x="390" y="64"/>
                    <a:pt x="389" y="63"/>
                    <a:pt x="388" y="63"/>
                  </a:cubicBezTo>
                  <a:cubicBezTo>
                    <a:pt x="387" y="63"/>
                    <a:pt x="386" y="65"/>
                    <a:pt x="386" y="66"/>
                  </a:cubicBezTo>
                  <a:cubicBezTo>
                    <a:pt x="385" y="68"/>
                    <a:pt x="383" y="70"/>
                    <a:pt x="381" y="70"/>
                  </a:cubicBezTo>
                  <a:cubicBezTo>
                    <a:pt x="378" y="70"/>
                    <a:pt x="377" y="67"/>
                    <a:pt x="373" y="60"/>
                  </a:cubicBezTo>
                  <a:cubicBezTo>
                    <a:pt x="371" y="56"/>
                    <a:pt x="369" y="52"/>
                    <a:pt x="367" y="49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1" y="39"/>
                    <a:pt x="354" y="28"/>
                    <a:pt x="348" y="26"/>
                  </a:cubicBezTo>
                  <a:cubicBezTo>
                    <a:pt x="344" y="24"/>
                    <a:pt x="342" y="22"/>
                    <a:pt x="341" y="20"/>
                  </a:cubicBezTo>
                  <a:cubicBezTo>
                    <a:pt x="341" y="19"/>
                    <a:pt x="341" y="17"/>
                    <a:pt x="342" y="15"/>
                  </a:cubicBezTo>
                  <a:cubicBezTo>
                    <a:pt x="342" y="15"/>
                    <a:pt x="342" y="15"/>
                    <a:pt x="342" y="15"/>
                  </a:cubicBezTo>
                  <a:cubicBezTo>
                    <a:pt x="341" y="15"/>
                    <a:pt x="339" y="16"/>
                    <a:pt x="339" y="16"/>
                  </a:cubicBezTo>
                  <a:cubicBezTo>
                    <a:pt x="338" y="17"/>
                    <a:pt x="337" y="17"/>
                    <a:pt x="336" y="18"/>
                  </a:cubicBezTo>
                  <a:cubicBezTo>
                    <a:pt x="333" y="20"/>
                    <a:pt x="331" y="22"/>
                    <a:pt x="328" y="22"/>
                  </a:cubicBezTo>
                  <a:cubicBezTo>
                    <a:pt x="328" y="22"/>
                    <a:pt x="327" y="22"/>
                    <a:pt x="327" y="22"/>
                  </a:cubicBezTo>
                  <a:cubicBezTo>
                    <a:pt x="326" y="23"/>
                    <a:pt x="325" y="24"/>
                    <a:pt x="324" y="24"/>
                  </a:cubicBezTo>
                  <a:cubicBezTo>
                    <a:pt x="321" y="26"/>
                    <a:pt x="317" y="28"/>
                    <a:pt x="315" y="27"/>
                  </a:cubicBezTo>
                  <a:cubicBezTo>
                    <a:pt x="314" y="27"/>
                    <a:pt x="313" y="27"/>
                    <a:pt x="312" y="28"/>
                  </a:cubicBezTo>
                  <a:cubicBezTo>
                    <a:pt x="311" y="29"/>
                    <a:pt x="310" y="30"/>
                    <a:pt x="308" y="30"/>
                  </a:cubicBezTo>
                  <a:cubicBezTo>
                    <a:pt x="307" y="30"/>
                    <a:pt x="306" y="29"/>
                    <a:pt x="305" y="29"/>
                  </a:cubicBezTo>
                  <a:cubicBezTo>
                    <a:pt x="304" y="28"/>
                    <a:pt x="304" y="26"/>
                    <a:pt x="304" y="26"/>
                  </a:cubicBezTo>
                  <a:cubicBezTo>
                    <a:pt x="304" y="24"/>
                    <a:pt x="305" y="23"/>
                    <a:pt x="307" y="21"/>
                  </a:cubicBezTo>
                  <a:cubicBezTo>
                    <a:pt x="305" y="22"/>
                    <a:pt x="304" y="21"/>
                    <a:pt x="303" y="20"/>
                  </a:cubicBezTo>
                  <a:cubicBezTo>
                    <a:pt x="303" y="20"/>
                    <a:pt x="302" y="20"/>
                    <a:pt x="301" y="19"/>
                  </a:cubicBezTo>
                  <a:cubicBezTo>
                    <a:pt x="301" y="20"/>
                    <a:pt x="301" y="20"/>
                    <a:pt x="301" y="20"/>
                  </a:cubicBezTo>
                  <a:cubicBezTo>
                    <a:pt x="300" y="21"/>
                    <a:pt x="299" y="22"/>
                    <a:pt x="298" y="22"/>
                  </a:cubicBezTo>
                  <a:cubicBezTo>
                    <a:pt x="298" y="22"/>
                    <a:pt x="298" y="22"/>
                    <a:pt x="297" y="21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5" y="20"/>
                    <a:pt x="294" y="19"/>
                    <a:pt x="294" y="18"/>
                  </a:cubicBezTo>
                  <a:cubicBezTo>
                    <a:pt x="294" y="17"/>
                    <a:pt x="294" y="16"/>
                    <a:pt x="293" y="16"/>
                  </a:cubicBezTo>
                  <a:cubicBezTo>
                    <a:pt x="292" y="18"/>
                    <a:pt x="287" y="19"/>
                    <a:pt x="284" y="19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82" y="19"/>
                    <a:pt x="281" y="19"/>
                    <a:pt x="280" y="18"/>
                  </a:cubicBezTo>
                  <a:cubicBezTo>
                    <a:pt x="278" y="16"/>
                    <a:pt x="280" y="14"/>
                    <a:pt x="280" y="13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81" y="11"/>
                    <a:pt x="280" y="10"/>
                    <a:pt x="280" y="9"/>
                  </a:cubicBezTo>
                  <a:cubicBezTo>
                    <a:pt x="279" y="8"/>
                    <a:pt x="279" y="6"/>
                    <a:pt x="279" y="4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8" y="2"/>
                    <a:pt x="276" y="1"/>
                    <a:pt x="275" y="1"/>
                  </a:cubicBezTo>
                  <a:cubicBezTo>
                    <a:pt x="275" y="1"/>
                    <a:pt x="274" y="1"/>
                    <a:pt x="274" y="1"/>
                  </a:cubicBezTo>
                  <a:cubicBezTo>
                    <a:pt x="271" y="2"/>
                    <a:pt x="267" y="1"/>
                    <a:pt x="264" y="0"/>
                  </a:cubicBezTo>
                  <a:cubicBezTo>
                    <a:pt x="264" y="0"/>
                    <a:pt x="264" y="0"/>
                    <a:pt x="262" y="0"/>
                  </a:cubicBezTo>
                  <a:cubicBezTo>
                    <a:pt x="258" y="0"/>
                    <a:pt x="253" y="1"/>
                    <a:pt x="253" y="2"/>
                  </a:cubicBezTo>
                  <a:cubicBezTo>
                    <a:pt x="252" y="5"/>
                    <a:pt x="248" y="6"/>
                    <a:pt x="239" y="8"/>
                  </a:cubicBezTo>
                  <a:cubicBezTo>
                    <a:pt x="238" y="8"/>
                    <a:pt x="236" y="9"/>
                    <a:pt x="235" y="9"/>
                  </a:cubicBezTo>
                  <a:cubicBezTo>
                    <a:pt x="232" y="10"/>
                    <a:pt x="223" y="11"/>
                    <a:pt x="219" y="12"/>
                  </a:cubicBezTo>
                  <a:cubicBezTo>
                    <a:pt x="217" y="12"/>
                    <a:pt x="216" y="13"/>
                    <a:pt x="215" y="13"/>
                  </a:cubicBezTo>
                  <a:cubicBezTo>
                    <a:pt x="212" y="14"/>
                    <a:pt x="210" y="15"/>
                    <a:pt x="207" y="15"/>
                  </a:cubicBezTo>
                  <a:cubicBezTo>
                    <a:pt x="200" y="15"/>
                    <a:pt x="194" y="17"/>
                    <a:pt x="191" y="19"/>
                  </a:cubicBezTo>
                  <a:cubicBezTo>
                    <a:pt x="191" y="19"/>
                    <a:pt x="190" y="19"/>
                    <a:pt x="189" y="20"/>
                  </a:cubicBezTo>
                  <a:cubicBezTo>
                    <a:pt x="187" y="20"/>
                    <a:pt x="186" y="20"/>
                    <a:pt x="184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3" y="20"/>
                    <a:pt x="182" y="20"/>
                    <a:pt x="181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79" y="20"/>
                    <a:pt x="178" y="20"/>
                    <a:pt x="177" y="20"/>
                  </a:cubicBezTo>
                  <a:cubicBezTo>
                    <a:pt x="176" y="21"/>
                    <a:pt x="174" y="21"/>
                    <a:pt x="173" y="21"/>
                  </a:cubicBezTo>
                  <a:cubicBezTo>
                    <a:pt x="172" y="21"/>
                    <a:pt x="171" y="21"/>
                    <a:pt x="171" y="21"/>
                  </a:cubicBezTo>
                  <a:cubicBezTo>
                    <a:pt x="170" y="21"/>
                    <a:pt x="169" y="21"/>
                    <a:pt x="168" y="21"/>
                  </a:cubicBezTo>
                  <a:cubicBezTo>
                    <a:pt x="168" y="22"/>
                    <a:pt x="168" y="26"/>
                    <a:pt x="169" y="27"/>
                  </a:cubicBezTo>
                  <a:cubicBezTo>
                    <a:pt x="170" y="28"/>
                    <a:pt x="173" y="29"/>
                    <a:pt x="174" y="30"/>
                  </a:cubicBezTo>
                  <a:cubicBezTo>
                    <a:pt x="177" y="31"/>
                    <a:pt x="179" y="31"/>
                    <a:pt x="179" y="33"/>
                  </a:cubicBezTo>
                  <a:cubicBezTo>
                    <a:pt x="180" y="34"/>
                    <a:pt x="180" y="34"/>
                    <a:pt x="180" y="34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78" y="36"/>
                    <a:pt x="176" y="37"/>
                    <a:pt x="170" y="37"/>
                  </a:cubicBezTo>
                  <a:cubicBezTo>
                    <a:pt x="168" y="37"/>
                    <a:pt x="167" y="37"/>
                    <a:pt x="166" y="37"/>
                  </a:cubicBezTo>
                  <a:cubicBezTo>
                    <a:pt x="165" y="37"/>
                    <a:pt x="165" y="38"/>
                    <a:pt x="165" y="38"/>
                  </a:cubicBezTo>
                  <a:cubicBezTo>
                    <a:pt x="164" y="39"/>
                    <a:pt x="164" y="41"/>
                    <a:pt x="165" y="43"/>
                  </a:cubicBezTo>
                  <a:cubicBezTo>
                    <a:pt x="166" y="44"/>
                    <a:pt x="166" y="45"/>
                    <a:pt x="165" y="46"/>
                  </a:cubicBezTo>
                  <a:cubicBezTo>
                    <a:pt x="164" y="49"/>
                    <a:pt x="159" y="51"/>
                    <a:pt x="157" y="51"/>
                  </a:cubicBezTo>
                  <a:cubicBezTo>
                    <a:pt x="157" y="51"/>
                    <a:pt x="157" y="52"/>
                    <a:pt x="158" y="52"/>
                  </a:cubicBezTo>
                  <a:cubicBezTo>
                    <a:pt x="158" y="53"/>
                    <a:pt x="159" y="53"/>
                    <a:pt x="159" y="53"/>
                  </a:cubicBezTo>
                  <a:cubicBezTo>
                    <a:pt x="161" y="53"/>
                    <a:pt x="163" y="54"/>
                    <a:pt x="165" y="55"/>
                  </a:cubicBezTo>
                  <a:cubicBezTo>
                    <a:pt x="166" y="55"/>
                    <a:pt x="167" y="56"/>
                    <a:pt x="167" y="56"/>
                  </a:cubicBezTo>
                  <a:cubicBezTo>
                    <a:pt x="171" y="56"/>
                    <a:pt x="172" y="59"/>
                    <a:pt x="172" y="66"/>
                  </a:cubicBezTo>
                  <a:cubicBezTo>
                    <a:pt x="172" y="68"/>
                    <a:pt x="171" y="72"/>
                    <a:pt x="163" y="72"/>
                  </a:cubicBezTo>
                  <a:cubicBezTo>
                    <a:pt x="160" y="72"/>
                    <a:pt x="158" y="71"/>
                    <a:pt x="157" y="70"/>
                  </a:cubicBezTo>
                  <a:cubicBezTo>
                    <a:pt x="156" y="69"/>
                    <a:pt x="155" y="69"/>
                    <a:pt x="155" y="68"/>
                  </a:cubicBezTo>
                  <a:cubicBezTo>
                    <a:pt x="155" y="69"/>
                    <a:pt x="155" y="69"/>
                    <a:pt x="154" y="70"/>
                  </a:cubicBezTo>
                  <a:cubicBezTo>
                    <a:pt x="154" y="71"/>
                    <a:pt x="153" y="73"/>
                    <a:pt x="152" y="74"/>
                  </a:cubicBezTo>
                  <a:cubicBezTo>
                    <a:pt x="151" y="74"/>
                    <a:pt x="151" y="74"/>
                    <a:pt x="150" y="74"/>
                  </a:cubicBezTo>
                  <a:cubicBezTo>
                    <a:pt x="150" y="74"/>
                    <a:pt x="150" y="74"/>
                    <a:pt x="149" y="74"/>
                  </a:cubicBezTo>
                  <a:cubicBezTo>
                    <a:pt x="148" y="73"/>
                    <a:pt x="148" y="73"/>
                    <a:pt x="147" y="72"/>
                  </a:cubicBezTo>
                  <a:cubicBezTo>
                    <a:pt x="146" y="71"/>
                    <a:pt x="146" y="70"/>
                    <a:pt x="145" y="70"/>
                  </a:cubicBezTo>
                  <a:cubicBezTo>
                    <a:pt x="143" y="70"/>
                    <a:pt x="138" y="70"/>
                    <a:pt x="136" y="66"/>
                  </a:cubicBezTo>
                  <a:cubicBezTo>
                    <a:pt x="136" y="65"/>
                    <a:pt x="135" y="64"/>
                    <a:pt x="133" y="64"/>
                  </a:cubicBezTo>
                  <a:cubicBezTo>
                    <a:pt x="131" y="64"/>
                    <a:pt x="129" y="65"/>
                    <a:pt x="128" y="66"/>
                  </a:cubicBezTo>
                  <a:cubicBezTo>
                    <a:pt x="127" y="67"/>
                    <a:pt x="126" y="68"/>
                    <a:pt x="124" y="68"/>
                  </a:cubicBezTo>
                  <a:cubicBezTo>
                    <a:pt x="122" y="68"/>
                    <a:pt x="121" y="67"/>
                    <a:pt x="120" y="66"/>
                  </a:cubicBezTo>
                  <a:cubicBezTo>
                    <a:pt x="119" y="65"/>
                    <a:pt x="119" y="65"/>
                    <a:pt x="119" y="65"/>
                  </a:cubicBezTo>
                  <a:cubicBezTo>
                    <a:pt x="119" y="65"/>
                    <a:pt x="119" y="65"/>
                    <a:pt x="118" y="65"/>
                  </a:cubicBezTo>
                  <a:cubicBezTo>
                    <a:pt x="115" y="65"/>
                    <a:pt x="112" y="67"/>
                    <a:pt x="111" y="68"/>
                  </a:cubicBezTo>
                  <a:cubicBezTo>
                    <a:pt x="110" y="70"/>
                    <a:pt x="108" y="72"/>
                    <a:pt x="104" y="72"/>
                  </a:cubicBezTo>
                  <a:cubicBezTo>
                    <a:pt x="102" y="72"/>
                    <a:pt x="100" y="71"/>
                    <a:pt x="98" y="70"/>
                  </a:cubicBezTo>
                  <a:cubicBezTo>
                    <a:pt x="96" y="69"/>
                    <a:pt x="95" y="68"/>
                    <a:pt x="94" y="68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72"/>
                    <a:pt x="92" y="72"/>
                    <a:pt x="92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2"/>
                    <a:pt x="90" y="72"/>
                  </a:cubicBezTo>
                  <a:cubicBezTo>
                    <a:pt x="90" y="72"/>
                    <a:pt x="90" y="72"/>
                    <a:pt x="90" y="71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89" y="71"/>
                    <a:pt x="89" y="71"/>
                    <a:pt x="89" y="71"/>
                  </a:cubicBezTo>
                  <a:cubicBezTo>
                    <a:pt x="89" y="71"/>
                    <a:pt x="89" y="71"/>
                    <a:pt x="89" y="71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8" y="70"/>
                    <a:pt x="88" y="69"/>
                    <a:pt x="88" y="69"/>
                  </a:cubicBezTo>
                  <a:cubicBezTo>
                    <a:pt x="88" y="69"/>
                    <a:pt x="88" y="69"/>
                    <a:pt x="88" y="68"/>
                  </a:cubicBezTo>
                  <a:cubicBezTo>
                    <a:pt x="88" y="68"/>
                    <a:pt x="87" y="67"/>
                    <a:pt x="87" y="67"/>
                  </a:cubicBezTo>
                  <a:cubicBezTo>
                    <a:pt x="87" y="67"/>
                    <a:pt x="86" y="66"/>
                    <a:pt x="85" y="65"/>
                  </a:cubicBezTo>
                  <a:cubicBezTo>
                    <a:pt x="84" y="64"/>
                    <a:pt x="81" y="62"/>
                    <a:pt x="80" y="61"/>
                  </a:cubicBezTo>
                  <a:cubicBezTo>
                    <a:pt x="79" y="61"/>
                    <a:pt x="79" y="61"/>
                    <a:pt x="79" y="61"/>
                  </a:cubicBezTo>
                  <a:cubicBezTo>
                    <a:pt x="78" y="60"/>
                    <a:pt x="75" y="59"/>
                    <a:pt x="73" y="59"/>
                  </a:cubicBezTo>
                  <a:cubicBezTo>
                    <a:pt x="69" y="58"/>
                    <a:pt x="66" y="58"/>
                    <a:pt x="65" y="55"/>
                  </a:cubicBezTo>
                  <a:cubicBezTo>
                    <a:pt x="65" y="55"/>
                    <a:pt x="64" y="55"/>
                    <a:pt x="63" y="55"/>
                  </a:cubicBezTo>
                  <a:cubicBezTo>
                    <a:pt x="62" y="55"/>
                    <a:pt x="61" y="55"/>
                    <a:pt x="61" y="56"/>
                  </a:cubicBezTo>
                  <a:cubicBezTo>
                    <a:pt x="60" y="58"/>
                    <a:pt x="58" y="59"/>
                    <a:pt x="57" y="59"/>
                  </a:cubicBezTo>
                  <a:cubicBezTo>
                    <a:pt x="55" y="59"/>
                    <a:pt x="54" y="58"/>
                    <a:pt x="53" y="57"/>
                  </a:cubicBezTo>
                  <a:cubicBezTo>
                    <a:pt x="53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0" y="57"/>
                    <a:pt x="47" y="58"/>
                    <a:pt x="46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9"/>
                    <a:pt x="44" y="60"/>
                    <a:pt x="43" y="60"/>
                  </a:cubicBezTo>
                  <a:cubicBezTo>
                    <a:pt x="39" y="63"/>
                    <a:pt x="35" y="65"/>
                    <a:pt x="32" y="65"/>
                  </a:cubicBezTo>
                  <a:cubicBezTo>
                    <a:pt x="32" y="65"/>
                    <a:pt x="32" y="66"/>
                    <a:pt x="32" y="66"/>
                  </a:cubicBezTo>
                  <a:cubicBezTo>
                    <a:pt x="31" y="67"/>
                    <a:pt x="31" y="69"/>
                    <a:pt x="29" y="70"/>
                  </a:cubicBezTo>
                  <a:cubicBezTo>
                    <a:pt x="28" y="70"/>
                    <a:pt x="28" y="70"/>
                    <a:pt x="27" y="70"/>
                  </a:cubicBezTo>
                  <a:cubicBezTo>
                    <a:pt x="26" y="71"/>
                    <a:pt x="25" y="71"/>
                    <a:pt x="25" y="71"/>
                  </a:cubicBezTo>
                  <a:cubicBezTo>
                    <a:pt x="25" y="72"/>
                    <a:pt x="25" y="73"/>
                    <a:pt x="25" y="74"/>
                  </a:cubicBezTo>
                  <a:cubicBezTo>
                    <a:pt x="25" y="74"/>
                    <a:pt x="26" y="75"/>
                    <a:pt x="26" y="75"/>
                  </a:cubicBezTo>
                  <a:cubicBezTo>
                    <a:pt x="26" y="76"/>
                    <a:pt x="27" y="78"/>
                    <a:pt x="27" y="79"/>
                  </a:cubicBezTo>
                  <a:cubicBezTo>
                    <a:pt x="27" y="80"/>
                    <a:pt x="26" y="80"/>
                    <a:pt x="26" y="81"/>
                  </a:cubicBezTo>
                  <a:cubicBezTo>
                    <a:pt x="26" y="82"/>
                    <a:pt x="25" y="83"/>
                    <a:pt x="23" y="83"/>
                  </a:cubicBezTo>
                  <a:cubicBezTo>
                    <a:pt x="22" y="84"/>
                    <a:pt x="22" y="84"/>
                    <a:pt x="21" y="84"/>
                  </a:cubicBezTo>
                  <a:cubicBezTo>
                    <a:pt x="18" y="84"/>
                    <a:pt x="17" y="81"/>
                    <a:pt x="15" y="79"/>
                  </a:cubicBezTo>
                  <a:cubicBezTo>
                    <a:pt x="14" y="78"/>
                    <a:pt x="13" y="76"/>
                    <a:pt x="12" y="76"/>
                  </a:cubicBezTo>
                  <a:cubicBezTo>
                    <a:pt x="12" y="75"/>
                    <a:pt x="11" y="75"/>
                    <a:pt x="11" y="75"/>
                  </a:cubicBezTo>
                  <a:cubicBezTo>
                    <a:pt x="10" y="75"/>
                    <a:pt x="9" y="76"/>
                    <a:pt x="9" y="78"/>
                  </a:cubicBezTo>
                  <a:cubicBezTo>
                    <a:pt x="9" y="81"/>
                    <a:pt x="7" y="82"/>
                    <a:pt x="5" y="83"/>
                  </a:cubicBezTo>
                  <a:cubicBezTo>
                    <a:pt x="4" y="84"/>
                    <a:pt x="3" y="85"/>
                    <a:pt x="3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3" y="87"/>
                    <a:pt x="3" y="87"/>
                    <a:pt x="4" y="87"/>
                  </a:cubicBezTo>
                  <a:cubicBezTo>
                    <a:pt x="5" y="88"/>
                    <a:pt x="6" y="89"/>
                    <a:pt x="6" y="90"/>
                  </a:cubicBezTo>
                  <a:cubicBezTo>
                    <a:pt x="6" y="93"/>
                    <a:pt x="4" y="94"/>
                    <a:pt x="1" y="96"/>
                  </a:cubicBezTo>
                  <a:cubicBezTo>
                    <a:pt x="1" y="96"/>
                    <a:pt x="0" y="99"/>
                    <a:pt x="0" y="100"/>
                  </a:cubicBezTo>
                  <a:cubicBezTo>
                    <a:pt x="0" y="100"/>
                    <a:pt x="1" y="100"/>
                    <a:pt x="1" y="100"/>
                  </a:cubicBezTo>
                  <a:cubicBezTo>
                    <a:pt x="3" y="101"/>
                    <a:pt x="7" y="102"/>
                    <a:pt x="6" y="106"/>
                  </a:cubicBezTo>
                  <a:cubicBezTo>
                    <a:pt x="6" y="107"/>
                    <a:pt x="6" y="108"/>
                    <a:pt x="6" y="109"/>
                  </a:cubicBezTo>
                  <a:cubicBezTo>
                    <a:pt x="8" y="109"/>
                    <a:pt x="9" y="109"/>
                    <a:pt x="11" y="109"/>
                  </a:cubicBezTo>
                  <a:cubicBezTo>
                    <a:pt x="12" y="109"/>
                    <a:pt x="12" y="109"/>
                    <a:pt x="13" y="109"/>
                  </a:cubicBezTo>
                  <a:cubicBezTo>
                    <a:pt x="13" y="109"/>
                    <a:pt x="14" y="109"/>
                    <a:pt x="14" y="109"/>
                  </a:cubicBezTo>
                  <a:cubicBezTo>
                    <a:pt x="17" y="109"/>
                    <a:pt x="18" y="111"/>
                    <a:pt x="20" y="113"/>
                  </a:cubicBezTo>
                  <a:cubicBezTo>
                    <a:pt x="21" y="115"/>
                    <a:pt x="22" y="116"/>
                    <a:pt x="23" y="118"/>
                  </a:cubicBezTo>
                  <a:cubicBezTo>
                    <a:pt x="26" y="121"/>
                    <a:pt x="27" y="123"/>
                    <a:pt x="27" y="125"/>
                  </a:cubicBezTo>
                  <a:cubicBezTo>
                    <a:pt x="26" y="127"/>
                    <a:pt x="25" y="127"/>
                    <a:pt x="24" y="128"/>
                  </a:cubicBezTo>
                  <a:cubicBezTo>
                    <a:pt x="24" y="128"/>
                    <a:pt x="25" y="129"/>
                    <a:pt x="26" y="129"/>
                  </a:cubicBezTo>
                  <a:cubicBezTo>
                    <a:pt x="27" y="129"/>
                    <a:pt x="27" y="130"/>
                    <a:pt x="28" y="130"/>
                  </a:cubicBezTo>
                  <a:cubicBezTo>
                    <a:pt x="28" y="130"/>
                    <a:pt x="28" y="130"/>
                    <a:pt x="29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30"/>
                    <a:pt x="30" y="130"/>
                    <a:pt x="30" y="130"/>
                  </a:cubicBezTo>
                  <a:close/>
                  <a:moveTo>
                    <a:pt x="311" y="132"/>
                  </a:moveTo>
                  <a:cubicBezTo>
                    <a:pt x="315" y="128"/>
                    <a:pt x="324" y="126"/>
                    <a:pt x="332" y="126"/>
                  </a:cubicBezTo>
                  <a:cubicBezTo>
                    <a:pt x="336" y="126"/>
                    <a:pt x="339" y="126"/>
                    <a:pt x="342" y="127"/>
                  </a:cubicBezTo>
                  <a:cubicBezTo>
                    <a:pt x="347" y="128"/>
                    <a:pt x="356" y="127"/>
                    <a:pt x="363" y="126"/>
                  </a:cubicBezTo>
                  <a:cubicBezTo>
                    <a:pt x="366" y="126"/>
                    <a:pt x="369" y="125"/>
                    <a:pt x="370" y="126"/>
                  </a:cubicBezTo>
                  <a:cubicBezTo>
                    <a:pt x="371" y="126"/>
                    <a:pt x="372" y="127"/>
                    <a:pt x="372" y="129"/>
                  </a:cubicBezTo>
                  <a:cubicBezTo>
                    <a:pt x="372" y="132"/>
                    <a:pt x="366" y="135"/>
                    <a:pt x="358" y="135"/>
                  </a:cubicBezTo>
                  <a:cubicBezTo>
                    <a:pt x="356" y="135"/>
                    <a:pt x="353" y="135"/>
                    <a:pt x="350" y="134"/>
                  </a:cubicBezTo>
                  <a:cubicBezTo>
                    <a:pt x="346" y="134"/>
                    <a:pt x="342" y="134"/>
                    <a:pt x="338" y="134"/>
                  </a:cubicBezTo>
                  <a:cubicBezTo>
                    <a:pt x="329" y="134"/>
                    <a:pt x="324" y="135"/>
                    <a:pt x="321" y="139"/>
                  </a:cubicBezTo>
                  <a:cubicBezTo>
                    <a:pt x="316" y="143"/>
                    <a:pt x="317" y="147"/>
                    <a:pt x="317" y="149"/>
                  </a:cubicBezTo>
                  <a:cubicBezTo>
                    <a:pt x="317" y="150"/>
                    <a:pt x="317" y="153"/>
                    <a:pt x="314" y="154"/>
                  </a:cubicBezTo>
                  <a:cubicBezTo>
                    <a:pt x="313" y="154"/>
                    <a:pt x="313" y="154"/>
                    <a:pt x="313" y="154"/>
                  </a:cubicBezTo>
                  <a:cubicBezTo>
                    <a:pt x="312" y="154"/>
                    <a:pt x="310" y="153"/>
                    <a:pt x="309" y="150"/>
                  </a:cubicBezTo>
                  <a:cubicBezTo>
                    <a:pt x="307" y="145"/>
                    <a:pt x="307" y="136"/>
                    <a:pt x="311" y="132"/>
                  </a:cubicBezTo>
                  <a:close/>
                  <a:moveTo>
                    <a:pt x="151" y="128"/>
                  </a:moveTo>
                  <a:cubicBezTo>
                    <a:pt x="152" y="127"/>
                    <a:pt x="153" y="127"/>
                    <a:pt x="156" y="127"/>
                  </a:cubicBezTo>
                  <a:cubicBezTo>
                    <a:pt x="159" y="127"/>
                    <a:pt x="169" y="128"/>
                    <a:pt x="170" y="132"/>
                  </a:cubicBezTo>
                  <a:cubicBezTo>
                    <a:pt x="171" y="133"/>
                    <a:pt x="171" y="134"/>
                    <a:pt x="170" y="135"/>
                  </a:cubicBezTo>
                  <a:cubicBezTo>
                    <a:pt x="169" y="136"/>
                    <a:pt x="168" y="137"/>
                    <a:pt x="166" y="137"/>
                  </a:cubicBezTo>
                  <a:cubicBezTo>
                    <a:pt x="163" y="137"/>
                    <a:pt x="152" y="134"/>
                    <a:pt x="151" y="131"/>
                  </a:cubicBezTo>
                  <a:cubicBezTo>
                    <a:pt x="151" y="130"/>
                    <a:pt x="151" y="129"/>
                    <a:pt x="151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7" name="Freeform 1143">
              <a:extLst>
                <a:ext uri="{FF2B5EF4-FFF2-40B4-BE49-F238E27FC236}">
                  <a16:creationId xmlns:a16="http://schemas.microsoft.com/office/drawing/2014/main" id="{86833F0B-13FB-46DF-8F5F-4431A6BEF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" y="1272"/>
              <a:ext cx="83" cy="30"/>
            </a:xfrm>
            <a:custGeom>
              <a:avLst/>
              <a:gdLst>
                <a:gd name="T0" fmla="*/ 3 w 87"/>
                <a:gd name="T1" fmla="*/ 22 h 31"/>
                <a:gd name="T2" fmla="*/ 11 w 87"/>
                <a:gd name="T3" fmla="*/ 29 h 31"/>
                <a:gd name="T4" fmla="*/ 12 w 87"/>
                <a:gd name="T5" fmla="*/ 30 h 31"/>
                <a:gd name="T6" fmla="*/ 14 w 87"/>
                <a:gd name="T7" fmla="*/ 30 h 31"/>
                <a:gd name="T8" fmla="*/ 25 w 87"/>
                <a:gd name="T9" fmla="*/ 28 h 31"/>
                <a:gd name="T10" fmla="*/ 27 w 87"/>
                <a:gd name="T11" fmla="*/ 27 h 31"/>
                <a:gd name="T12" fmla="*/ 33 w 87"/>
                <a:gd name="T13" fmla="*/ 29 h 31"/>
                <a:gd name="T14" fmla="*/ 37 w 87"/>
                <a:gd name="T15" fmla="*/ 29 h 31"/>
                <a:gd name="T16" fmla="*/ 48 w 87"/>
                <a:gd name="T17" fmla="*/ 26 h 31"/>
                <a:gd name="T18" fmla="*/ 53 w 87"/>
                <a:gd name="T19" fmla="*/ 27 h 31"/>
                <a:gd name="T20" fmla="*/ 58 w 87"/>
                <a:gd name="T21" fmla="*/ 27 h 31"/>
                <a:gd name="T22" fmla="*/ 59 w 87"/>
                <a:gd name="T23" fmla="*/ 27 h 31"/>
                <a:gd name="T24" fmla="*/ 57 w 87"/>
                <a:gd name="T25" fmla="*/ 22 h 31"/>
                <a:gd name="T26" fmla="*/ 55 w 87"/>
                <a:gd name="T27" fmla="*/ 16 h 31"/>
                <a:gd name="T28" fmla="*/ 60 w 87"/>
                <a:gd name="T29" fmla="*/ 12 h 31"/>
                <a:gd name="T30" fmla="*/ 65 w 87"/>
                <a:gd name="T31" fmla="*/ 15 h 31"/>
                <a:gd name="T32" fmla="*/ 65 w 87"/>
                <a:gd name="T33" fmla="*/ 19 h 31"/>
                <a:gd name="T34" fmla="*/ 65 w 87"/>
                <a:gd name="T35" fmla="*/ 21 h 31"/>
                <a:gd name="T36" fmla="*/ 78 w 87"/>
                <a:gd name="T37" fmla="*/ 26 h 31"/>
                <a:gd name="T38" fmla="*/ 82 w 87"/>
                <a:gd name="T39" fmla="*/ 23 h 31"/>
                <a:gd name="T40" fmla="*/ 85 w 87"/>
                <a:gd name="T41" fmla="*/ 17 h 31"/>
                <a:gd name="T42" fmla="*/ 87 w 87"/>
                <a:gd name="T43" fmla="*/ 15 h 31"/>
                <a:gd name="T44" fmla="*/ 82 w 87"/>
                <a:gd name="T45" fmla="*/ 11 h 31"/>
                <a:gd name="T46" fmla="*/ 69 w 87"/>
                <a:gd name="T47" fmla="*/ 8 h 31"/>
                <a:gd name="T48" fmla="*/ 58 w 87"/>
                <a:gd name="T49" fmla="*/ 6 h 31"/>
                <a:gd name="T50" fmla="*/ 50 w 87"/>
                <a:gd name="T51" fmla="*/ 4 h 31"/>
                <a:gd name="T52" fmla="*/ 44 w 87"/>
                <a:gd name="T53" fmla="*/ 8 h 31"/>
                <a:gd name="T54" fmla="*/ 41 w 87"/>
                <a:gd name="T55" fmla="*/ 12 h 31"/>
                <a:gd name="T56" fmla="*/ 30 w 87"/>
                <a:gd name="T57" fmla="*/ 6 h 31"/>
                <a:gd name="T58" fmla="*/ 20 w 87"/>
                <a:gd name="T59" fmla="*/ 0 h 31"/>
                <a:gd name="T60" fmla="*/ 20 w 87"/>
                <a:gd name="T61" fmla="*/ 0 h 31"/>
                <a:gd name="T62" fmla="*/ 1 w 87"/>
                <a:gd name="T63" fmla="*/ 18 h 31"/>
                <a:gd name="T64" fmla="*/ 3 w 87"/>
                <a:gd name="T65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" h="31">
                  <a:moveTo>
                    <a:pt x="3" y="22"/>
                  </a:moveTo>
                  <a:cubicBezTo>
                    <a:pt x="7" y="25"/>
                    <a:pt x="9" y="27"/>
                    <a:pt x="11" y="29"/>
                  </a:cubicBezTo>
                  <a:cubicBezTo>
                    <a:pt x="11" y="29"/>
                    <a:pt x="12" y="30"/>
                    <a:pt x="12" y="30"/>
                  </a:cubicBezTo>
                  <a:cubicBezTo>
                    <a:pt x="12" y="30"/>
                    <a:pt x="12" y="30"/>
                    <a:pt x="14" y="30"/>
                  </a:cubicBezTo>
                  <a:cubicBezTo>
                    <a:pt x="17" y="30"/>
                    <a:pt x="22" y="29"/>
                    <a:pt x="25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9" y="26"/>
                    <a:pt x="31" y="28"/>
                    <a:pt x="33" y="29"/>
                  </a:cubicBezTo>
                  <a:cubicBezTo>
                    <a:pt x="34" y="30"/>
                    <a:pt x="35" y="31"/>
                    <a:pt x="37" y="29"/>
                  </a:cubicBezTo>
                  <a:cubicBezTo>
                    <a:pt x="41" y="27"/>
                    <a:pt x="45" y="26"/>
                    <a:pt x="48" y="26"/>
                  </a:cubicBezTo>
                  <a:cubicBezTo>
                    <a:pt x="49" y="26"/>
                    <a:pt x="51" y="27"/>
                    <a:pt x="53" y="27"/>
                  </a:cubicBezTo>
                  <a:cubicBezTo>
                    <a:pt x="54" y="27"/>
                    <a:pt x="56" y="27"/>
                    <a:pt x="58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6"/>
                    <a:pt x="58" y="24"/>
                    <a:pt x="57" y="22"/>
                  </a:cubicBezTo>
                  <a:cubicBezTo>
                    <a:pt x="56" y="20"/>
                    <a:pt x="55" y="18"/>
                    <a:pt x="55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62" y="12"/>
                    <a:pt x="64" y="13"/>
                    <a:pt x="65" y="15"/>
                  </a:cubicBezTo>
                  <a:cubicBezTo>
                    <a:pt x="66" y="16"/>
                    <a:pt x="66" y="18"/>
                    <a:pt x="65" y="19"/>
                  </a:cubicBezTo>
                  <a:cubicBezTo>
                    <a:pt x="64" y="20"/>
                    <a:pt x="65" y="20"/>
                    <a:pt x="65" y="21"/>
                  </a:cubicBezTo>
                  <a:cubicBezTo>
                    <a:pt x="66" y="24"/>
                    <a:pt x="71" y="27"/>
                    <a:pt x="78" y="26"/>
                  </a:cubicBezTo>
                  <a:cubicBezTo>
                    <a:pt x="82" y="26"/>
                    <a:pt x="82" y="25"/>
                    <a:pt x="82" y="23"/>
                  </a:cubicBezTo>
                  <a:cubicBezTo>
                    <a:pt x="82" y="21"/>
                    <a:pt x="81" y="18"/>
                    <a:pt x="85" y="17"/>
                  </a:cubicBezTo>
                  <a:cubicBezTo>
                    <a:pt x="87" y="16"/>
                    <a:pt x="87" y="15"/>
                    <a:pt x="87" y="15"/>
                  </a:cubicBezTo>
                  <a:cubicBezTo>
                    <a:pt x="87" y="15"/>
                    <a:pt x="87" y="14"/>
                    <a:pt x="82" y="11"/>
                  </a:cubicBezTo>
                  <a:cubicBezTo>
                    <a:pt x="78" y="8"/>
                    <a:pt x="73" y="8"/>
                    <a:pt x="69" y="8"/>
                  </a:cubicBezTo>
                  <a:cubicBezTo>
                    <a:pt x="65" y="8"/>
                    <a:pt x="61" y="8"/>
                    <a:pt x="58" y="6"/>
                  </a:cubicBezTo>
                  <a:cubicBezTo>
                    <a:pt x="55" y="5"/>
                    <a:pt x="52" y="4"/>
                    <a:pt x="50" y="4"/>
                  </a:cubicBezTo>
                  <a:cubicBezTo>
                    <a:pt x="45" y="4"/>
                    <a:pt x="44" y="7"/>
                    <a:pt x="44" y="8"/>
                  </a:cubicBezTo>
                  <a:cubicBezTo>
                    <a:pt x="44" y="11"/>
                    <a:pt x="42" y="12"/>
                    <a:pt x="41" y="12"/>
                  </a:cubicBezTo>
                  <a:cubicBezTo>
                    <a:pt x="38" y="12"/>
                    <a:pt x="35" y="10"/>
                    <a:pt x="30" y="6"/>
                  </a:cubicBezTo>
                  <a:cubicBezTo>
                    <a:pt x="27" y="4"/>
                    <a:pt x="23" y="1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3" y="10"/>
                    <a:pt x="1" y="18"/>
                  </a:cubicBezTo>
                  <a:cubicBezTo>
                    <a:pt x="0" y="21"/>
                    <a:pt x="1" y="22"/>
                    <a:pt x="3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8" name="Freeform 1144">
              <a:extLst>
                <a:ext uri="{FF2B5EF4-FFF2-40B4-BE49-F238E27FC236}">
                  <a16:creationId xmlns:a16="http://schemas.microsoft.com/office/drawing/2014/main" id="{54BAE160-2FFB-4FD9-9EF0-EA9BFE1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1196"/>
              <a:ext cx="63" cy="32"/>
            </a:xfrm>
            <a:custGeom>
              <a:avLst/>
              <a:gdLst>
                <a:gd name="T0" fmla="*/ 13 w 66"/>
                <a:gd name="T1" fmla="*/ 33 h 34"/>
                <a:gd name="T2" fmla="*/ 28 w 66"/>
                <a:gd name="T3" fmla="*/ 31 h 34"/>
                <a:gd name="T4" fmla="*/ 29 w 66"/>
                <a:gd name="T5" fmla="*/ 31 h 34"/>
                <a:gd name="T6" fmla="*/ 65 w 66"/>
                <a:gd name="T7" fmla="*/ 19 h 34"/>
                <a:gd name="T8" fmla="*/ 60 w 66"/>
                <a:gd name="T9" fmla="*/ 16 h 34"/>
                <a:gd name="T10" fmla="*/ 51 w 66"/>
                <a:gd name="T11" fmla="*/ 11 h 34"/>
                <a:gd name="T12" fmla="*/ 47 w 66"/>
                <a:gd name="T13" fmla="*/ 10 h 34"/>
                <a:gd name="T14" fmla="*/ 38 w 66"/>
                <a:gd name="T15" fmla="*/ 14 h 34"/>
                <a:gd name="T16" fmla="*/ 35 w 66"/>
                <a:gd name="T17" fmla="*/ 17 h 34"/>
                <a:gd name="T18" fmla="*/ 32 w 66"/>
                <a:gd name="T19" fmla="*/ 15 h 34"/>
                <a:gd name="T20" fmla="*/ 36 w 66"/>
                <a:gd name="T21" fmla="*/ 6 h 34"/>
                <a:gd name="T22" fmla="*/ 37 w 66"/>
                <a:gd name="T23" fmla="*/ 3 h 34"/>
                <a:gd name="T24" fmla="*/ 33 w 66"/>
                <a:gd name="T25" fmla="*/ 0 h 34"/>
                <a:gd name="T26" fmla="*/ 33 w 66"/>
                <a:gd name="T27" fmla="*/ 0 h 34"/>
                <a:gd name="T28" fmla="*/ 25 w 66"/>
                <a:gd name="T29" fmla="*/ 4 h 34"/>
                <a:gd name="T30" fmla="*/ 21 w 66"/>
                <a:gd name="T31" fmla="*/ 5 h 34"/>
                <a:gd name="T32" fmla="*/ 19 w 66"/>
                <a:gd name="T33" fmla="*/ 10 h 34"/>
                <a:gd name="T34" fmla="*/ 17 w 66"/>
                <a:gd name="T35" fmla="*/ 13 h 34"/>
                <a:gd name="T36" fmla="*/ 16 w 66"/>
                <a:gd name="T37" fmla="*/ 16 h 34"/>
                <a:gd name="T38" fmla="*/ 13 w 66"/>
                <a:gd name="T39" fmla="*/ 17 h 34"/>
                <a:gd name="T40" fmla="*/ 12 w 66"/>
                <a:gd name="T41" fmla="*/ 17 h 34"/>
                <a:gd name="T42" fmla="*/ 9 w 66"/>
                <a:gd name="T43" fmla="*/ 20 h 34"/>
                <a:gd name="T44" fmla="*/ 2 w 66"/>
                <a:gd name="T45" fmla="*/ 31 h 34"/>
                <a:gd name="T46" fmla="*/ 0 w 66"/>
                <a:gd name="T47" fmla="*/ 34 h 34"/>
                <a:gd name="T48" fmla="*/ 2 w 66"/>
                <a:gd name="T49" fmla="*/ 34 h 34"/>
                <a:gd name="T50" fmla="*/ 13 w 66"/>
                <a:gd name="T51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34">
                  <a:moveTo>
                    <a:pt x="13" y="33"/>
                  </a:moveTo>
                  <a:cubicBezTo>
                    <a:pt x="18" y="32"/>
                    <a:pt x="23" y="31"/>
                    <a:pt x="28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41" y="31"/>
                    <a:pt x="64" y="23"/>
                    <a:pt x="65" y="19"/>
                  </a:cubicBezTo>
                  <a:cubicBezTo>
                    <a:pt x="66" y="18"/>
                    <a:pt x="64" y="17"/>
                    <a:pt x="60" y="16"/>
                  </a:cubicBezTo>
                  <a:cubicBezTo>
                    <a:pt x="57" y="15"/>
                    <a:pt x="53" y="14"/>
                    <a:pt x="51" y="11"/>
                  </a:cubicBezTo>
                  <a:cubicBezTo>
                    <a:pt x="50" y="10"/>
                    <a:pt x="49" y="10"/>
                    <a:pt x="47" y="10"/>
                  </a:cubicBezTo>
                  <a:cubicBezTo>
                    <a:pt x="44" y="10"/>
                    <a:pt x="39" y="12"/>
                    <a:pt x="38" y="14"/>
                  </a:cubicBezTo>
                  <a:cubicBezTo>
                    <a:pt x="37" y="17"/>
                    <a:pt x="35" y="17"/>
                    <a:pt x="35" y="17"/>
                  </a:cubicBezTo>
                  <a:cubicBezTo>
                    <a:pt x="33" y="17"/>
                    <a:pt x="32" y="16"/>
                    <a:pt x="32" y="15"/>
                  </a:cubicBezTo>
                  <a:cubicBezTo>
                    <a:pt x="31" y="13"/>
                    <a:pt x="33" y="9"/>
                    <a:pt x="36" y="6"/>
                  </a:cubicBezTo>
                  <a:cubicBezTo>
                    <a:pt x="38" y="4"/>
                    <a:pt x="38" y="3"/>
                    <a:pt x="37" y="3"/>
                  </a:cubicBezTo>
                  <a:cubicBezTo>
                    <a:pt x="37" y="2"/>
                    <a:pt x="35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4"/>
                    <a:pt x="28" y="4"/>
                    <a:pt x="25" y="4"/>
                  </a:cubicBezTo>
                  <a:cubicBezTo>
                    <a:pt x="24" y="4"/>
                    <a:pt x="22" y="4"/>
                    <a:pt x="21" y="5"/>
                  </a:cubicBezTo>
                  <a:cubicBezTo>
                    <a:pt x="21" y="7"/>
                    <a:pt x="20" y="9"/>
                    <a:pt x="19" y="10"/>
                  </a:cubicBezTo>
                  <a:cubicBezTo>
                    <a:pt x="18" y="11"/>
                    <a:pt x="17" y="12"/>
                    <a:pt x="17" y="13"/>
                  </a:cubicBezTo>
                  <a:cubicBezTo>
                    <a:pt x="17" y="14"/>
                    <a:pt x="17" y="15"/>
                    <a:pt x="16" y="16"/>
                  </a:cubicBezTo>
                  <a:cubicBezTo>
                    <a:pt x="15" y="17"/>
                    <a:pt x="14" y="17"/>
                    <a:pt x="13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0" y="17"/>
                    <a:pt x="9" y="17"/>
                    <a:pt x="9" y="20"/>
                  </a:cubicBezTo>
                  <a:cubicBezTo>
                    <a:pt x="9" y="25"/>
                    <a:pt x="5" y="28"/>
                    <a:pt x="2" y="31"/>
                  </a:cubicBezTo>
                  <a:cubicBezTo>
                    <a:pt x="1" y="32"/>
                    <a:pt x="0" y="33"/>
                    <a:pt x="0" y="34"/>
                  </a:cubicBezTo>
                  <a:cubicBezTo>
                    <a:pt x="0" y="34"/>
                    <a:pt x="1" y="34"/>
                    <a:pt x="2" y="34"/>
                  </a:cubicBezTo>
                  <a:cubicBezTo>
                    <a:pt x="5" y="34"/>
                    <a:pt x="9" y="33"/>
                    <a:pt x="13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9" name="Freeform 1145">
              <a:extLst>
                <a:ext uri="{FF2B5EF4-FFF2-40B4-BE49-F238E27FC236}">
                  <a16:creationId xmlns:a16="http://schemas.microsoft.com/office/drawing/2014/main" id="{254400D3-3AF1-4D21-84FF-FD3CEF1A5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1150"/>
              <a:ext cx="53" cy="39"/>
            </a:xfrm>
            <a:custGeom>
              <a:avLst/>
              <a:gdLst>
                <a:gd name="T0" fmla="*/ 9 w 56"/>
                <a:gd name="T1" fmla="*/ 25 h 41"/>
                <a:gd name="T2" fmla="*/ 14 w 56"/>
                <a:gd name="T3" fmla="*/ 30 h 41"/>
                <a:gd name="T4" fmla="*/ 6 w 56"/>
                <a:gd name="T5" fmla="*/ 34 h 41"/>
                <a:gd name="T6" fmla="*/ 0 w 56"/>
                <a:gd name="T7" fmla="*/ 34 h 41"/>
                <a:gd name="T8" fmla="*/ 2 w 56"/>
                <a:gd name="T9" fmla="*/ 37 h 41"/>
                <a:gd name="T10" fmla="*/ 8 w 56"/>
                <a:gd name="T11" fmla="*/ 40 h 41"/>
                <a:gd name="T12" fmla="*/ 18 w 56"/>
                <a:gd name="T13" fmla="*/ 37 h 41"/>
                <a:gd name="T14" fmla="*/ 19 w 56"/>
                <a:gd name="T15" fmla="*/ 35 h 41"/>
                <a:gd name="T16" fmla="*/ 45 w 56"/>
                <a:gd name="T17" fmla="*/ 24 h 41"/>
                <a:gd name="T18" fmla="*/ 52 w 56"/>
                <a:gd name="T19" fmla="*/ 23 h 41"/>
                <a:gd name="T20" fmla="*/ 52 w 56"/>
                <a:gd name="T21" fmla="*/ 23 h 41"/>
                <a:gd name="T22" fmla="*/ 52 w 56"/>
                <a:gd name="T23" fmla="*/ 21 h 41"/>
                <a:gd name="T24" fmla="*/ 51 w 56"/>
                <a:gd name="T25" fmla="*/ 16 h 41"/>
                <a:gd name="T26" fmla="*/ 55 w 56"/>
                <a:gd name="T27" fmla="*/ 14 h 41"/>
                <a:gd name="T28" fmla="*/ 56 w 56"/>
                <a:gd name="T29" fmla="*/ 14 h 41"/>
                <a:gd name="T30" fmla="*/ 50 w 56"/>
                <a:gd name="T31" fmla="*/ 12 h 41"/>
                <a:gd name="T32" fmla="*/ 42 w 56"/>
                <a:gd name="T33" fmla="*/ 3 h 41"/>
                <a:gd name="T34" fmla="*/ 41 w 56"/>
                <a:gd name="T35" fmla="*/ 0 h 41"/>
                <a:gd name="T36" fmla="*/ 38 w 56"/>
                <a:gd name="T37" fmla="*/ 1 h 41"/>
                <a:gd name="T38" fmla="*/ 26 w 56"/>
                <a:gd name="T39" fmla="*/ 6 h 41"/>
                <a:gd name="T40" fmla="*/ 14 w 56"/>
                <a:gd name="T41" fmla="*/ 10 h 41"/>
                <a:gd name="T42" fmla="*/ 14 w 56"/>
                <a:gd name="T43" fmla="*/ 10 h 41"/>
                <a:gd name="T44" fmla="*/ 17 w 56"/>
                <a:gd name="T45" fmla="*/ 16 h 41"/>
                <a:gd name="T46" fmla="*/ 8 w 56"/>
                <a:gd name="T47" fmla="*/ 22 h 41"/>
                <a:gd name="T48" fmla="*/ 8 w 56"/>
                <a:gd name="T49" fmla="*/ 22 h 41"/>
                <a:gd name="T50" fmla="*/ 6 w 56"/>
                <a:gd name="T51" fmla="*/ 22 h 41"/>
                <a:gd name="T52" fmla="*/ 9 w 56"/>
                <a:gd name="T53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41">
                  <a:moveTo>
                    <a:pt x="9" y="25"/>
                  </a:moveTo>
                  <a:cubicBezTo>
                    <a:pt x="11" y="26"/>
                    <a:pt x="15" y="28"/>
                    <a:pt x="14" y="30"/>
                  </a:cubicBezTo>
                  <a:cubicBezTo>
                    <a:pt x="14" y="33"/>
                    <a:pt x="11" y="34"/>
                    <a:pt x="6" y="34"/>
                  </a:cubicBezTo>
                  <a:cubicBezTo>
                    <a:pt x="3" y="34"/>
                    <a:pt x="1" y="34"/>
                    <a:pt x="0" y="34"/>
                  </a:cubicBezTo>
                  <a:cubicBezTo>
                    <a:pt x="1" y="35"/>
                    <a:pt x="1" y="36"/>
                    <a:pt x="2" y="37"/>
                  </a:cubicBezTo>
                  <a:cubicBezTo>
                    <a:pt x="3" y="38"/>
                    <a:pt x="5" y="39"/>
                    <a:pt x="8" y="40"/>
                  </a:cubicBezTo>
                  <a:cubicBezTo>
                    <a:pt x="12" y="41"/>
                    <a:pt x="16" y="39"/>
                    <a:pt x="18" y="37"/>
                  </a:cubicBezTo>
                  <a:cubicBezTo>
                    <a:pt x="19" y="36"/>
                    <a:pt x="19" y="35"/>
                    <a:pt x="19" y="35"/>
                  </a:cubicBezTo>
                  <a:cubicBezTo>
                    <a:pt x="18" y="30"/>
                    <a:pt x="25" y="28"/>
                    <a:pt x="45" y="24"/>
                  </a:cubicBezTo>
                  <a:cubicBezTo>
                    <a:pt x="48" y="24"/>
                    <a:pt x="50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2"/>
                    <a:pt x="52" y="21"/>
                    <a:pt x="52" y="21"/>
                  </a:cubicBezTo>
                  <a:cubicBezTo>
                    <a:pt x="51" y="19"/>
                    <a:pt x="50" y="17"/>
                    <a:pt x="51" y="16"/>
                  </a:cubicBezTo>
                  <a:cubicBezTo>
                    <a:pt x="52" y="14"/>
                    <a:pt x="54" y="14"/>
                    <a:pt x="55" y="14"/>
                  </a:cubicBezTo>
                  <a:cubicBezTo>
                    <a:pt x="55" y="14"/>
                    <a:pt x="55" y="14"/>
                    <a:pt x="56" y="14"/>
                  </a:cubicBezTo>
                  <a:cubicBezTo>
                    <a:pt x="54" y="13"/>
                    <a:pt x="53" y="13"/>
                    <a:pt x="50" y="12"/>
                  </a:cubicBezTo>
                  <a:cubicBezTo>
                    <a:pt x="43" y="11"/>
                    <a:pt x="42" y="6"/>
                    <a:pt x="42" y="3"/>
                  </a:cubicBezTo>
                  <a:cubicBezTo>
                    <a:pt x="41" y="2"/>
                    <a:pt x="41" y="1"/>
                    <a:pt x="41" y="0"/>
                  </a:cubicBezTo>
                  <a:cubicBezTo>
                    <a:pt x="40" y="0"/>
                    <a:pt x="39" y="1"/>
                    <a:pt x="38" y="1"/>
                  </a:cubicBezTo>
                  <a:cubicBezTo>
                    <a:pt x="36" y="3"/>
                    <a:pt x="33" y="5"/>
                    <a:pt x="26" y="6"/>
                  </a:cubicBezTo>
                  <a:cubicBezTo>
                    <a:pt x="18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7" y="13"/>
                    <a:pt x="17" y="16"/>
                  </a:cubicBezTo>
                  <a:cubicBezTo>
                    <a:pt x="16" y="19"/>
                    <a:pt x="12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6" y="22"/>
                  </a:cubicBezTo>
                  <a:cubicBezTo>
                    <a:pt x="6" y="23"/>
                    <a:pt x="7" y="24"/>
                    <a:pt x="9" y="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0" name="Freeform 1146">
              <a:extLst>
                <a:ext uri="{FF2B5EF4-FFF2-40B4-BE49-F238E27FC236}">
                  <a16:creationId xmlns:a16="http://schemas.microsoft.com/office/drawing/2014/main" id="{445C70E2-0973-4B24-BA76-3C4F58D98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1180"/>
              <a:ext cx="58" cy="28"/>
            </a:xfrm>
            <a:custGeom>
              <a:avLst/>
              <a:gdLst>
                <a:gd name="T0" fmla="*/ 3 w 61"/>
                <a:gd name="T1" fmla="*/ 12 h 30"/>
                <a:gd name="T2" fmla="*/ 0 w 61"/>
                <a:gd name="T3" fmla="*/ 14 h 30"/>
                <a:gd name="T4" fmla="*/ 4 w 61"/>
                <a:gd name="T5" fmla="*/ 16 h 30"/>
                <a:gd name="T6" fmla="*/ 7 w 61"/>
                <a:gd name="T7" fmla="*/ 16 h 30"/>
                <a:gd name="T8" fmla="*/ 12 w 61"/>
                <a:gd name="T9" fmla="*/ 20 h 30"/>
                <a:gd name="T10" fmla="*/ 17 w 61"/>
                <a:gd name="T11" fmla="*/ 24 h 30"/>
                <a:gd name="T12" fmla="*/ 19 w 61"/>
                <a:gd name="T13" fmla="*/ 23 h 30"/>
                <a:gd name="T14" fmla="*/ 33 w 61"/>
                <a:gd name="T15" fmla="*/ 27 h 30"/>
                <a:gd name="T16" fmla="*/ 50 w 61"/>
                <a:gd name="T17" fmla="*/ 30 h 30"/>
                <a:gd name="T18" fmla="*/ 56 w 61"/>
                <a:gd name="T19" fmla="*/ 27 h 30"/>
                <a:gd name="T20" fmla="*/ 57 w 61"/>
                <a:gd name="T21" fmla="*/ 26 h 30"/>
                <a:gd name="T22" fmla="*/ 57 w 61"/>
                <a:gd name="T23" fmla="*/ 26 h 30"/>
                <a:gd name="T24" fmla="*/ 54 w 61"/>
                <a:gd name="T25" fmla="*/ 24 h 30"/>
                <a:gd name="T26" fmla="*/ 61 w 61"/>
                <a:gd name="T27" fmla="*/ 10 h 30"/>
                <a:gd name="T28" fmla="*/ 61 w 61"/>
                <a:gd name="T29" fmla="*/ 8 h 30"/>
                <a:gd name="T30" fmla="*/ 50 w 61"/>
                <a:gd name="T31" fmla="*/ 3 h 30"/>
                <a:gd name="T32" fmla="*/ 48 w 61"/>
                <a:gd name="T33" fmla="*/ 4 h 30"/>
                <a:gd name="T34" fmla="*/ 45 w 61"/>
                <a:gd name="T35" fmla="*/ 8 h 30"/>
                <a:gd name="T36" fmla="*/ 36 w 61"/>
                <a:gd name="T37" fmla="*/ 0 h 30"/>
                <a:gd name="T38" fmla="*/ 33 w 61"/>
                <a:gd name="T39" fmla="*/ 0 h 30"/>
                <a:gd name="T40" fmla="*/ 8 w 61"/>
                <a:gd name="T41" fmla="*/ 6 h 30"/>
                <a:gd name="T42" fmla="*/ 3 w 61"/>
                <a:gd name="T43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30">
                  <a:moveTo>
                    <a:pt x="3" y="12"/>
                  </a:moveTo>
                  <a:cubicBezTo>
                    <a:pt x="2" y="13"/>
                    <a:pt x="1" y="14"/>
                    <a:pt x="0" y="14"/>
                  </a:cubicBezTo>
                  <a:cubicBezTo>
                    <a:pt x="1" y="15"/>
                    <a:pt x="2" y="15"/>
                    <a:pt x="4" y="16"/>
                  </a:cubicBezTo>
                  <a:cubicBezTo>
                    <a:pt x="5" y="16"/>
                    <a:pt x="6" y="16"/>
                    <a:pt x="7" y="16"/>
                  </a:cubicBezTo>
                  <a:cubicBezTo>
                    <a:pt x="9" y="16"/>
                    <a:pt x="11" y="18"/>
                    <a:pt x="12" y="20"/>
                  </a:cubicBezTo>
                  <a:cubicBezTo>
                    <a:pt x="14" y="23"/>
                    <a:pt x="15" y="24"/>
                    <a:pt x="17" y="24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23" y="23"/>
                    <a:pt x="28" y="25"/>
                    <a:pt x="33" y="27"/>
                  </a:cubicBezTo>
                  <a:cubicBezTo>
                    <a:pt x="39" y="28"/>
                    <a:pt x="45" y="30"/>
                    <a:pt x="50" y="30"/>
                  </a:cubicBezTo>
                  <a:cubicBezTo>
                    <a:pt x="54" y="30"/>
                    <a:pt x="56" y="28"/>
                    <a:pt x="56" y="27"/>
                  </a:cubicBezTo>
                  <a:cubicBezTo>
                    <a:pt x="57" y="27"/>
                    <a:pt x="57" y="26"/>
                    <a:pt x="57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5" y="26"/>
                    <a:pt x="55" y="25"/>
                    <a:pt x="54" y="24"/>
                  </a:cubicBezTo>
                  <a:cubicBezTo>
                    <a:pt x="53" y="22"/>
                    <a:pt x="55" y="19"/>
                    <a:pt x="61" y="10"/>
                  </a:cubicBezTo>
                  <a:cubicBezTo>
                    <a:pt x="61" y="9"/>
                    <a:pt x="61" y="9"/>
                    <a:pt x="61" y="8"/>
                  </a:cubicBezTo>
                  <a:cubicBezTo>
                    <a:pt x="60" y="6"/>
                    <a:pt x="54" y="3"/>
                    <a:pt x="50" y="3"/>
                  </a:cubicBezTo>
                  <a:cubicBezTo>
                    <a:pt x="48" y="3"/>
                    <a:pt x="48" y="4"/>
                    <a:pt x="48" y="4"/>
                  </a:cubicBezTo>
                  <a:cubicBezTo>
                    <a:pt x="48" y="8"/>
                    <a:pt x="45" y="8"/>
                    <a:pt x="45" y="8"/>
                  </a:cubicBezTo>
                  <a:cubicBezTo>
                    <a:pt x="41" y="8"/>
                    <a:pt x="37" y="2"/>
                    <a:pt x="36" y="0"/>
                  </a:cubicBezTo>
                  <a:cubicBezTo>
                    <a:pt x="36" y="0"/>
                    <a:pt x="35" y="0"/>
                    <a:pt x="33" y="0"/>
                  </a:cubicBezTo>
                  <a:cubicBezTo>
                    <a:pt x="25" y="0"/>
                    <a:pt x="10" y="4"/>
                    <a:pt x="8" y="6"/>
                  </a:cubicBezTo>
                  <a:cubicBezTo>
                    <a:pt x="8" y="9"/>
                    <a:pt x="5" y="10"/>
                    <a:pt x="3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1" name="Freeform 1147">
              <a:extLst>
                <a:ext uri="{FF2B5EF4-FFF2-40B4-BE49-F238E27FC236}">
                  <a16:creationId xmlns:a16="http://schemas.microsoft.com/office/drawing/2014/main" id="{7E985049-6A8C-45EC-93C2-D52CD6E350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4" y="1238"/>
              <a:ext cx="1749" cy="606"/>
            </a:xfrm>
            <a:custGeom>
              <a:avLst/>
              <a:gdLst>
                <a:gd name="T0" fmla="*/ 49 w 1831"/>
                <a:gd name="T1" fmla="*/ 223 h 635"/>
                <a:gd name="T2" fmla="*/ 53 w 1831"/>
                <a:gd name="T3" fmla="*/ 179 h 635"/>
                <a:gd name="T4" fmla="*/ 15 w 1831"/>
                <a:gd name="T5" fmla="*/ 190 h 635"/>
                <a:gd name="T6" fmla="*/ 32 w 1831"/>
                <a:gd name="T7" fmla="*/ 275 h 635"/>
                <a:gd name="T8" fmla="*/ 7 w 1831"/>
                <a:gd name="T9" fmla="*/ 361 h 635"/>
                <a:gd name="T10" fmla="*/ 1 w 1831"/>
                <a:gd name="T11" fmla="*/ 391 h 635"/>
                <a:gd name="T12" fmla="*/ 45 w 1831"/>
                <a:gd name="T13" fmla="*/ 445 h 635"/>
                <a:gd name="T14" fmla="*/ 75 w 1831"/>
                <a:gd name="T15" fmla="*/ 484 h 635"/>
                <a:gd name="T16" fmla="*/ 139 w 1831"/>
                <a:gd name="T17" fmla="*/ 532 h 635"/>
                <a:gd name="T18" fmla="*/ 136 w 1831"/>
                <a:gd name="T19" fmla="*/ 603 h 635"/>
                <a:gd name="T20" fmla="*/ 216 w 1831"/>
                <a:gd name="T21" fmla="*/ 628 h 635"/>
                <a:gd name="T22" fmla="*/ 236 w 1831"/>
                <a:gd name="T23" fmla="*/ 554 h 635"/>
                <a:gd name="T24" fmla="*/ 234 w 1831"/>
                <a:gd name="T25" fmla="*/ 511 h 635"/>
                <a:gd name="T26" fmla="*/ 320 w 1831"/>
                <a:gd name="T27" fmla="*/ 502 h 635"/>
                <a:gd name="T28" fmla="*/ 377 w 1831"/>
                <a:gd name="T29" fmla="*/ 470 h 635"/>
                <a:gd name="T30" fmla="*/ 501 w 1831"/>
                <a:gd name="T31" fmla="*/ 446 h 635"/>
                <a:gd name="T32" fmla="*/ 563 w 1831"/>
                <a:gd name="T33" fmla="*/ 447 h 635"/>
                <a:gd name="T34" fmla="*/ 672 w 1831"/>
                <a:gd name="T35" fmla="*/ 520 h 635"/>
                <a:gd name="T36" fmla="*/ 732 w 1831"/>
                <a:gd name="T37" fmla="*/ 501 h 635"/>
                <a:gd name="T38" fmla="*/ 822 w 1831"/>
                <a:gd name="T39" fmla="*/ 490 h 635"/>
                <a:gd name="T40" fmla="*/ 931 w 1831"/>
                <a:gd name="T41" fmla="*/ 524 h 635"/>
                <a:gd name="T42" fmla="*/ 1000 w 1831"/>
                <a:gd name="T43" fmla="*/ 516 h 635"/>
                <a:gd name="T44" fmla="*/ 1041 w 1831"/>
                <a:gd name="T45" fmla="*/ 482 h 635"/>
                <a:gd name="T46" fmla="*/ 1091 w 1831"/>
                <a:gd name="T47" fmla="*/ 464 h 635"/>
                <a:gd name="T48" fmla="*/ 1160 w 1831"/>
                <a:gd name="T49" fmla="*/ 543 h 635"/>
                <a:gd name="T50" fmla="*/ 1181 w 1831"/>
                <a:gd name="T51" fmla="*/ 588 h 635"/>
                <a:gd name="T52" fmla="*/ 1267 w 1831"/>
                <a:gd name="T53" fmla="*/ 502 h 635"/>
                <a:gd name="T54" fmla="*/ 1232 w 1831"/>
                <a:gd name="T55" fmla="*/ 454 h 635"/>
                <a:gd name="T56" fmla="*/ 1342 w 1831"/>
                <a:gd name="T57" fmla="*/ 367 h 635"/>
                <a:gd name="T58" fmla="*/ 1444 w 1831"/>
                <a:gd name="T59" fmla="*/ 340 h 635"/>
                <a:gd name="T60" fmla="*/ 1525 w 1831"/>
                <a:gd name="T61" fmla="*/ 328 h 635"/>
                <a:gd name="T62" fmla="*/ 1457 w 1831"/>
                <a:gd name="T63" fmla="*/ 395 h 635"/>
                <a:gd name="T64" fmla="*/ 1508 w 1831"/>
                <a:gd name="T65" fmla="*/ 445 h 635"/>
                <a:gd name="T66" fmla="*/ 1540 w 1831"/>
                <a:gd name="T67" fmla="*/ 355 h 635"/>
                <a:gd name="T68" fmla="*/ 1687 w 1831"/>
                <a:gd name="T69" fmla="*/ 309 h 635"/>
                <a:gd name="T70" fmla="*/ 1710 w 1831"/>
                <a:gd name="T71" fmla="*/ 271 h 635"/>
                <a:gd name="T72" fmla="*/ 1775 w 1831"/>
                <a:gd name="T73" fmla="*/ 272 h 635"/>
                <a:gd name="T74" fmla="*/ 1825 w 1831"/>
                <a:gd name="T75" fmla="*/ 256 h 635"/>
                <a:gd name="T76" fmla="*/ 1685 w 1831"/>
                <a:gd name="T77" fmla="*/ 181 h 635"/>
                <a:gd name="T78" fmla="*/ 1565 w 1831"/>
                <a:gd name="T79" fmla="*/ 185 h 635"/>
                <a:gd name="T80" fmla="*/ 1389 w 1831"/>
                <a:gd name="T81" fmla="*/ 145 h 635"/>
                <a:gd name="T82" fmla="*/ 1315 w 1831"/>
                <a:gd name="T83" fmla="*/ 121 h 635"/>
                <a:gd name="T84" fmla="*/ 1244 w 1831"/>
                <a:gd name="T85" fmla="*/ 141 h 635"/>
                <a:gd name="T86" fmla="*/ 1135 w 1831"/>
                <a:gd name="T87" fmla="*/ 125 h 635"/>
                <a:gd name="T88" fmla="*/ 1076 w 1831"/>
                <a:gd name="T89" fmla="*/ 97 h 635"/>
                <a:gd name="T90" fmla="*/ 957 w 1831"/>
                <a:gd name="T91" fmla="*/ 95 h 635"/>
                <a:gd name="T92" fmla="*/ 905 w 1831"/>
                <a:gd name="T93" fmla="*/ 87 h 635"/>
                <a:gd name="T94" fmla="*/ 949 w 1831"/>
                <a:gd name="T95" fmla="*/ 27 h 635"/>
                <a:gd name="T96" fmla="*/ 866 w 1831"/>
                <a:gd name="T97" fmla="*/ 9 h 635"/>
                <a:gd name="T98" fmla="*/ 781 w 1831"/>
                <a:gd name="T99" fmla="*/ 40 h 635"/>
                <a:gd name="T100" fmla="*/ 701 w 1831"/>
                <a:gd name="T101" fmla="*/ 55 h 635"/>
                <a:gd name="T102" fmla="*/ 654 w 1831"/>
                <a:gd name="T103" fmla="*/ 93 h 635"/>
                <a:gd name="T104" fmla="*/ 564 w 1831"/>
                <a:gd name="T105" fmla="*/ 129 h 635"/>
                <a:gd name="T106" fmla="*/ 523 w 1831"/>
                <a:gd name="T107" fmla="*/ 140 h 635"/>
                <a:gd name="T108" fmla="*/ 565 w 1831"/>
                <a:gd name="T109" fmla="*/ 206 h 635"/>
                <a:gd name="T110" fmla="*/ 483 w 1831"/>
                <a:gd name="T111" fmla="*/ 235 h 635"/>
                <a:gd name="T112" fmla="*/ 514 w 1831"/>
                <a:gd name="T113" fmla="*/ 176 h 635"/>
                <a:gd name="T114" fmla="*/ 454 w 1831"/>
                <a:gd name="T115" fmla="*/ 170 h 635"/>
                <a:gd name="T116" fmla="*/ 358 w 1831"/>
                <a:gd name="T117" fmla="*/ 163 h 635"/>
                <a:gd name="T118" fmla="*/ 294 w 1831"/>
                <a:gd name="T119" fmla="*/ 206 h 635"/>
                <a:gd name="T120" fmla="*/ 203 w 1831"/>
                <a:gd name="T121" fmla="*/ 227 h 635"/>
                <a:gd name="T122" fmla="*/ 185 w 1831"/>
                <a:gd name="T123" fmla="*/ 245 h 635"/>
                <a:gd name="T124" fmla="*/ 104 w 1831"/>
                <a:gd name="T125" fmla="*/ 268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1" h="635">
                  <a:moveTo>
                    <a:pt x="104" y="268"/>
                  </a:moveTo>
                  <a:cubicBezTo>
                    <a:pt x="105" y="269"/>
                    <a:pt x="106" y="270"/>
                    <a:pt x="107" y="272"/>
                  </a:cubicBezTo>
                  <a:cubicBezTo>
                    <a:pt x="107" y="274"/>
                    <a:pt x="110" y="275"/>
                    <a:pt x="116" y="275"/>
                  </a:cubicBezTo>
                  <a:cubicBezTo>
                    <a:pt x="117" y="275"/>
                    <a:pt x="118" y="275"/>
                    <a:pt x="119" y="277"/>
                  </a:cubicBezTo>
                  <a:cubicBezTo>
                    <a:pt x="121" y="279"/>
                    <a:pt x="119" y="283"/>
                    <a:pt x="119" y="284"/>
                  </a:cubicBezTo>
                  <a:cubicBezTo>
                    <a:pt x="117" y="287"/>
                    <a:pt x="114" y="288"/>
                    <a:pt x="111" y="288"/>
                  </a:cubicBezTo>
                  <a:cubicBezTo>
                    <a:pt x="109" y="288"/>
                    <a:pt x="108" y="287"/>
                    <a:pt x="107" y="286"/>
                  </a:cubicBezTo>
                  <a:cubicBezTo>
                    <a:pt x="106" y="286"/>
                    <a:pt x="105" y="286"/>
                    <a:pt x="104" y="286"/>
                  </a:cubicBezTo>
                  <a:cubicBezTo>
                    <a:pt x="101" y="286"/>
                    <a:pt x="98" y="286"/>
                    <a:pt x="97" y="282"/>
                  </a:cubicBezTo>
                  <a:cubicBezTo>
                    <a:pt x="97" y="281"/>
                    <a:pt x="94" y="278"/>
                    <a:pt x="89" y="278"/>
                  </a:cubicBezTo>
                  <a:cubicBezTo>
                    <a:pt x="86" y="279"/>
                    <a:pt x="84" y="278"/>
                    <a:pt x="83" y="277"/>
                  </a:cubicBezTo>
                  <a:cubicBezTo>
                    <a:pt x="82" y="275"/>
                    <a:pt x="81" y="273"/>
                    <a:pt x="81" y="270"/>
                  </a:cubicBezTo>
                  <a:cubicBezTo>
                    <a:pt x="81" y="268"/>
                    <a:pt x="81" y="267"/>
                    <a:pt x="80" y="265"/>
                  </a:cubicBezTo>
                  <a:cubicBezTo>
                    <a:pt x="79" y="264"/>
                    <a:pt x="78" y="263"/>
                    <a:pt x="79" y="262"/>
                  </a:cubicBezTo>
                  <a:cubicBezTo>
                    <a:pt x="79" y="261"/>
                    <a:pt x="78" y="261"/>
                    <a:pt x="78" y="260"/>
                  </a:cubicBezTo>
                  <a:cubicBezTo>
                    <a:pt x="78" y="258"/>
                    <a:pt x="77" y="255"/>
                    <a:pt x="80" y="253"/>
                  </a:cubicBezTo>
                  <a:cubicBezTo>
                    <a:pt x="80" y="252"/>
                    <a:pt x="80" y="252"/>
                    <a:pt x="80" y="250"/>
                  </a:cubicBezTo>
                  <a:cubicBezTo>
                    <a:pt x="80" y="249"/>
                    <a:pt x="80" y="248"/>
                    <a:pt x="80" y="247"/>
                  </a:cubicBezTo>
                  <a:cubicBezTo>
                    <a:pt x="80" y="247"/>
                    <a:pt x="80" y="246"/>
                    <a:pt x="79" y="246"/>
                  </a:cubicBezTo>
                  <a:cubicBezTo>
                    <a:pt x="77" y="244"/>
                    <a:pt x="75" y="243"/>
                    <a:pt x="73" y="243"/>
                  </a:cubicBezTo>
                  <a:cubicBezTo>
                    <a:pt x="70" y="243"/>
                    <a:pt x="68" y="241"/>
                    <a:pt x="68" y="240"/>
                  </a:cubicBezTo>
                  <a:cubicBezTo>
                    <a:pt x="67" y="239"/>
                    <a:pt x="67" y="238"/>
                    <a:pt x="66" y="238"/>
                  </a:cubicBezTo>
                  <a:cubicBezTo>
                    <a:pt x="62" y="237"/>
                    <a:pt x="54" y="231"/>
                    <a:pt x="53" y="227"/>
                  </a:cubicBezTo>
                  <a:cubicBezTo>
                    <a:pt x="53" y="227"/>
                    <a:pt x="52" y="226"/>
                    <a:pt x="51" y="226"/>
                  </a:cubicBezTo>
                  <a:cubicBezTo>
                    <a:pt x="50" y="226"/>
                    <a:pt x="49" y="225"/>
                    <a:pt x="49" y="223"/>
                  </a:cubicBezTo>
                  <a:cubicBezTo>
                    <a:pt x="49" y="223"/>
                    <a:pt x="49" y="222"/>
                    <a:pt x="50" y="221"/>
                  </a:cubicBezTo>
                  <a:cubicBezTo>
                    <a:pt x="53" y="220"/>
                    <a:pt x="58" y="222"/>
                    <a:pt x="62" y="225"/>
                  </a:cubicBezTo>
                  <a:cubicBezTo>
                    <a:pt x="65" y="228"/>
                    <a:pt x="70" y="230"/>
                    <a:pt x="76" y="231"/>
                  </a:cubicBezTo>
                  <a:cubicBezTo>
                    <a:pt x="80" y="232"/>
                    <a:pt x="83" y="233"/>
                    <a:pt x="86" y="234"/>
                  </a:cubicBezTo>
                  <a:cubicBezTo>
                    <a:pt x="89" y="235"/>
                    <a:pt x="92" y="237"/>
                    <a:pt x="96" y="237"/>
                  </a:cubicBezTo>
                  <a:cubicBezTo>
                    <a:pt x="101" y="238"/>
                    <a:pt x="101" y="238"/>
                    <a:pt x="101" y="238"/>
                  </a:cubicBezTo>
                  <a:cubicBezTo>
                    <a:pt x="107" y="239"/>
                    <a:pt x="112" y="240"/>
                    <a:pt x="122" y="242"/>
                  </a:cubicBezTo>
                  <a:cubicBezTo>
                    <a:pt x="134" y="243"/>
                    <a:pt x="150" y="231"/>
                    <a:pt x="153" y="228"/>
                  </a:cubicBezTo>
                  <a:cubicBezTo>
                    <a:pt x="155" y="226"/>
                    <a:pt x="154" y="223"/>
                    <a:pt x="153" y="220"/>
                  </a:cubicBezTo>
                  <a:cubicBezTo>
                    <a:pt x="152" y="218"/>
                    <a:pt x="152" y="217"/>
                    <a:pt x="152" y="216"/>
                  </a:cubicBezTo>
                  <a:cubicBezTo>
                    <a:pt x="151" y="216"/>
                    <a:pt x="150" y="215"/>
                    <a:pt x="149" y="215"/>
                  </a:cubicBezTo>
                  <a:cubicBezTo>
                    <a:pt x="148" y="214"/>
                    <a:pt x="146" y="213"/>
                    <a:pt x="145" y="212"/>
                  </a:cubicBezTo>
                  <a:cubicBezTo>
                    <a:pt x="145" y="210"/>
                    <a:pt x="142" y="207"/>
                    <a:pt x="138" y="207"/>
                  </a:cubicBezTo>
                  <a:cubicBezTo>
                    <a:pt x="134" y="207"/>
                    <a:pt x="132" y="205"/>
                    <a:pt x="131" y="204"/>
                  </a:cubicBezTo>
                  <a:cubicBezTo>
                    <a:pt x="130" y="203"/>
                    <a:pt x="129" y="202"/>
                    <a:pt x="129" y="202"/>
                  </a:cubicBezTo>
                  <a:cubicBezTo>
                    <a:pt x="128" y="202"/>
                    <a:pt x="128" y="202"/>
                    <a:pt x="128" y="202"/>
                  </a:cubicBezTo>
                  <a:cubicBezTo>
                    <a:pt x="124" y="202"/>
                    <a:pt x="121" y="200"/>
                    <a:pt x="113" y="195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2" y="188"/>
                    <a:pt x="90" y="183"/>
                    <a:pt x="87" y="183"/>
                  </a:cubicBezTo>
                  <a:cubicBezTo>
                    <a:pt x="85" y="184"/>
                    <a:pt x="84" y="184"/>
                    <a:pt x="82" y="184"/>
                  </a:cubicBezTo>
                  <a:cubicBezTo>
                    <a:pt x="81" y="184"/>
                    <a:pt x="79" y="184"/>
                    <a:pt x="78" y="182"/>
                  </a:cubicBezTo>
                  <a:cubicBezTo>
                    <a:pt x="77" y="181"/>
                    <a:pt x="75" y="181"/>
                    <a:pt x="73" y="182"/>
                  </a:cubicBezTo>
                  <a:cubicBezTo>
                    <a:pt x="71" y="184"/>
                    <a:pt x="69" y="183"/>
                    <a:pt x="67" y="182"/>
                  </a:cubicBezTo>
                  <a:cubicBezTo>
                    <a:pt x="65" y="182"/>
                    <a:pt x="63" y="181"/>
                    <a:pt x="62" y="182"/>
                  </a:cubicBezTo>
                  <a:cubicBezTo>
                    <a:pt x="58" y="183"/>
                    <a:pt x="54" y="181"/>
                    <a:pt x="53" y="179"/>
                  </a:cubicBezTo>
                  <a:cubicBezTo>
                    <a:pt x="52" y="177"/>
                    <a:pt x="52" y="176"/>
                    <a:pt x="53" y="175"/>
                  </a:cubicBezTo>
                  <a:cubicBezTo>
                    <a:pt x="54" y="174"/>
                    <a:pt x="56" y="174"/>
                    <a:pt x="57" y="174"/>
                  </a:cubicBezTo>
                  <a:cubicBezTo>
                    <a:pt x="56" y="173"/>
                    <a:pt x="55" y="173"/>
                    <a:pt x="55" y="172"/>
                  </a:cubicBezTo>
                  <a:cubicBezTo>
                    <a:pt x="52" y="171"/>
                    <a:pt x="50" y="171"/>
                    <a:pt x="50" y="173"/>
                  </a:cubicBezTo>
                  <a:cubicBezTo>
                    <a:pt x="48" y="176"/>
                    <a:pt x="44" y="176"/>
                    <a:pt x="41" y="174"/>
                  </a:cubicBezTo>
                  <a:cubicBezTo>
                    <a:pt x="41" y="174"/>
                    <a:pt x="41" y="174"/>
                    <a:pt x="41" y="175"/>
                  </a:cubicBezTo>
                  <a:cubicBezTo>
                    <a:pt x="41" y="175"/>
                    <a:pt x="40" y="175"/>
                    <a:pt x="40" y="176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9" y="176"/>
                    <a:pt x="39" y="177"/>
                    <a:pt x="39" y="177"/>
                  </a:cubicBezTo>
                  <a:cubicBezTo>
                    <a:pt x="39" y="177"/>
                    <a:pt x="39" y="177"/>
                    <a:pt x="39" y="177"/>
                  </a:cubicBezTo>
                  <a:cubicBezTo>
                    <a:pt x="38" y="177"/>
                    <a:pt x="38" y="177"/>
                    <a:pt x="37" y="177"/>
                  </a:cubicBezTo>
                  <a:cubicBezTo>
                    <a:pt x="37" y="177"/>
                    <a:pt x="37" y="177"/>
                    <a:pt x="37" y="177"/>
                  </a:cubicBezTo>
                  <a:cubicBezTo>
                    <a:pt x="37" y="177"/>
                    <a:pt x="36" y="177"/>
                    <a:pt x="36" y="177"/>
                  </a:cubicBezTo>
                  <a:cubicBezTo>
                    <a:pt x="35" y="177"/>
                    <a:pt x="35" y="177"/>
                    <a:pt x="34" y="177"/>
                  </a:cubicBezTo>
                  <a:cubicBezTo>
                    <a:pt x="34" y="177"/>
                    <a:pt x="33" y="177"/>
                    <a:pt x="33" y="178"/>
                  </a:cubicBezTo>
                  <a:cubicBezTo>
                    <a:pt x="32" y="178"/>
                    <a:pt x="32" y="178"/>
                    <a:pt x="31" y="179"/>
                  </a:cubicBezTo>
                  <a:cubicBezTo>
                    <a:pt x="29" y="180"/>
                    <a:pt x="27" y="182"/>
                    <a:pt x="25" y="182"/>
                  </a:cubicBezTo>
                  <a:cubicBezTo>
                    <a:pt x="24" y="182"/>
                    <a:pt x="23" y="182"/>
                    <a:pt x="21" y="184"/>
                  </a:cubicBezTo>
                  <a:cubicBezTo>
                    <a:pt x="21" y="184"/>
                    <a:pt x="20" y="185"/>
                    <a:pt x="20" y="185"/>
                  </a:cubicBezTo>
                  <a:cubicBezTo>
                    <a:pt x="20" y="185"/>
                    <a:pt x="20" y="185"/>
                    <a:pt x="20" y="185"/>
                  </a:cubicBezTo>
                  <a:cubicBezTo>
                    <a:pt x="20" y="186"/>
                    <a:pt x="19" y="186"/>
                    <a:pt x="19" y="187"/>
                  </a:cubicBezTo>
                  <a:cubicBezTo>
                    <a:pt x="19" y="187"/>
                    <a:pt x="19" y="187"/>
                    <a:pt x="19" y="187"/>
                  </a:cubicBezTo>
                  <a:cubicBezTo>
                    <a:pt x="19" y="189"/>
                    <a:pt x="17" y="190"/>
                    <a:pt x="16" y="190"/>
                  </a:cubicBezTo>
                  <a:cubicBezTo>
                    <a:pt x="16" y="190"/>
                    <a:pt x="15" y="190"/>
                    <a:pt x="15" y="190"/>
                  </a:cubicBezTo>
                  <a:cubicBezTo>
                    <a:pt x="15" y="190"/>
                    <a:pt x="15" y="190"/>
                    <a:pt x="15" y="190"/>
                  </a:cubicBezTo>
                  <a:cubicBezTo>
                    <a:pt x="15" y="192"/>
                    <a:pt x="15" y="195"/>
                    <a:pt x="13" y="197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13" y="197"/>
                    <a:pt x="13" y="198"/>
                    <a:pt x="14" y="199"/>
                  </a:cubicBezTo>
                  <a:cubicBezTo>
                    <a:pt x="14" y="199"/>
                    <a:pt x="14" y="200"/>
                    <a:pt x="15" y="201"/>
                  </a:cubicBezTo>
                  <a:cubicBezTo>
                    <a:pt x="16" y="202"/>
                    <a:pt x="17" y="203"/>
                    <a:pt x="19" y="203"/>
                  </a:cubicBezTo>
                  <a:cubicBezTo>
                    <a:pt x="19" y="204"/>
                    <a:pt x="20" y="204"/>
                    <a:pt x="21" y="204"/>
                  </a:cubicBezTo>
                  <a:cubicBezTo>
                    <a:pt x="21" y="204"/>
                    <a:pt x="30" y="211"/>
                    <a:pt x="30" y="214"/>
                  </a:cubicBezTo>
                  <a:cubicBezTo>
                    <a:pt x="30" y="216"/>
                    <a:pt x="29" y="217"/>
                    <a:pt x="28" y="219"/>
                  </a:cubicBezTo>
                  <a:cubicBezTo>
                    <a:pt x="26" y="221"/>
                    <a:pt x="23" y="224"/>
                    <a:pt x="22" y="224"/>
                  </a:cubicBezTo>
                  <a:cubicBezTo>
                    <a:pt x="21" y="225"/>
                    <a:pt x="20" y="226"/>
                    <a:pt x="20" y="227"/>
                  </a:cubicBezTo>
                  <a:cubicBezTo>
                    <a:pt x="20" y="227"/>
                    <a:pt x="19" y="227"/>
                    <a:pt x="19" y="228"/>
                  </a:cubicBezTo>
                  <a:cubicBezTo>
                    <a:pt x="20" y="229"/>
                    <a:pt x="20" y="229"/>
                    <a:pt x="20" y="229"/>
                  </a:cubicBezTo>
                  <a:cubicBezTo>
                    <a:pt x="20" y="229"/>
                    <a:pt x="20" y="229"/>
                    <a:pt x="20" y="229"/>
                  </a:cubicBezTo>
                  <a:cubicBezTo>
                    <a:pt x="22" y="232"/>
                    <a:pt x="27" y="239"/>
                    <a:pt x="30" y="245"/>
                  </a:cubicBezTo>
                  <a:cubicBezTo>
                    <a:pt x="31" y="248"/>
                    <a:pt x="32" y="249"/>
                    <a:pt x="31" y="251"/>
                  </a:cubicBezTo>
                  <a:cubicBezTo>
                    <a:pt x="31" y="253"/>
                    <a:pt x="29" y="253"/>
                    <a:pt x="28" y="253"/>
                  </a:cubicBezTo>
                  <a:cubicBezTo>
                    <a:pt x="27" y="253"/>
                    <a:pt x="27" y="254"/>
                    <a:pt x="26" y="254"/>
                  </a:cubicBezTo>
                  <a:cubicBezTo>
                    <a:pt x="25" y="255"/>
                    <a:pt x="26" y="257"/>
                    <a:pt x="27" y="259"/>
                  </a:cubicBezTo>
                  <a:cubicBezTo>
                    <a:pt x="28" y="260"/>
                    <a:pt x="28" y="260"/>
                    <a:pt x="28" y="261"/>
                  </a:cubicBezTo>
                  <a:cubicBezTo>
                    <a:pt x="29" y="263"/>
                    <a:pt x="28" y="264"/>
                    <a:pt x="27" y="265"/>
                  </a:cubicBezTo>
                  <a:cubicBezTo>
                    <a:pt x="27" y="265"/>
                    <a:pt x="27" y="265"/>
                    <a:pt x="28" y="265"/>
                  </a:cubicBezTo>
                  <a:cubicBezTo>
                    <a:pt x="29" y="266"/>
                    <a:pt x="31" y="266"/>
                    <a:pt x="31" y="268"/>
                  </a:cubicBezTo>
                  <a:cubicBezTo>
                    <a:pt x="32" y="270"/>
                    <a:pt x="31" y="271"/>
                    <a:pt x="30" y="272"/>
                  </a:cubicBezTo>
                  <a:cubicBezTo>
                    <a:pt x="29" y="273"/>
                    <a:pt x="29" y="273"/>
                    <a:pt x="29" y="273"/>
                  </a:cubicBezTo>
                  <a:cubicBezTo>
                    <a:pt x="30" y="274"/>
                    <a:pt x="31" y="274"/>
                    <a:pt x="32" y="275"/>
                  </a:cubicBezTo>
                  <a:cubicBezTo>
                    <a:pt x="33" y="276"/>
                    <a:pt x="35" y="277"/>
                    <a:pt x="36" y="280"/>
                  </a:cubicBezTo>
                  <a:cubicBezTo>
                    <a:pt x="36" y="283"/>
                    <a:pt x="33" y="285"/>
                    <a:pt x="31" y="286"/>
                  </a:cubicBezTo>
                  <a:cubicBezTo>
                    <a:pt x="30" y="286"/>
                    <a:pt x="29" y="286"/>
                    <a:pt x="29" y="287"/>
                  </a:cubicBezTo>
                  <a:cubicBezTo>
                    <a:pt x="29" y="287"/>
                    <a:pt x="29" y="287"/>
                    <a:pt x="30" y="287"/>
                  </a:cubicBezTo>
                  <a:cubicBezTo>
                    <a:pt x="31" y="288"/>
                    <a:pt x="32" y="289"/>
                    <a:pt x="33" y="290"/>
                  </a:cubicBezTo>
                  <a:cubicBezTo>
                    <a:pt x="36" y="291"/>
                    <a:pt x="38" y="292"/>
                    <a:pt x="41" y="294"/>
                  </a:cubicBezTo>
                  <a:cubicBezTo>
                    <a:pt x="41" y="295"/>
                    <a:pt x="42" y="296"/>
                    <a:pt x="43" y="296"/>
                  </a:cubicBezTo>
                  <a:cubicBezTo>
                    <a:pt x="47" y="301"/>
                    <a:pt x="47" y="304"/>
                    <a:pt x="46" y="307"/>
                  </a:cubicBezTo>
                  <a:cubicBezTo>
                    <a:pt x="45" y="311"/>
                    <a:pt x="41" y="313"/>
                    <a:pt x="37" y="316"/>
                  </a:cubicBezTo>
                  <a:cubicBezTo>
                    <a:pt x="34" y="318"/>
                    <a:pt x="30" y="321"/>
                    <a:pt x="29" y="323"/>
                  </a:cubicBezTo>
                  <a:cubicBezTo>
                    <a:pt x="27" y="328"/>
                    <a:pt x="23" y="330"/>
                    <a:pt x="18" y="333"/>
                  </a:cubicBezTo>
                  <a:cubicBezTo>
                    <a:pt x="16" y="335"/>
                    <a:pt x="13" y="336"/>
                    <a:pt x="11" y="338"/>
                  </a:cubicBezTo>
                  <a:cubicBezTo>
                    <a:pt x="11" y="338"/>
                    <a:pt x="11" y="339"/>
                    <a:pt x="10" y="339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3" y="340"/>
                    <a:pt x="14" y="342"/>
                    <a:pt x="15" y="344"/>
                  </a:cubicBezTo>
                  <a:cubicBezTo>
                    <a:pt x="16" y="346"/>
                    <a:pt x="17" y="347"/>
                    <a:pt x="18" y="348"/>
                  </a:cubicBezTo>
                  <a:cubicBezTo>
                    <a:pt x="19" y="348"/>
                    <a:pt x="20" y="348"/>
                    <a:pt x="22" y="348"/>
                  </a:cubicBezTo>
                  <a:cubicBezTo>
                    <a:pt x="24" y="348"/>
                    <a:pt x="26" y="348"/>
                    <a:pt x="28" y="350"/>
                  </a:cubicBezTo>
                  <a:cubicBezTo>
                    <a:pt x="29" y="351"/>
                    <a:pt x="29" y="353"/>
                    <a:pt x="29" y="353"/>
                  </a:cubicBezTo>
                  <a:cubicBezTo>
                    <a:pt x="28" y="355"/>
                    <a:pt x="25" y="355"/>
                    <a:pt x="25" y="355"/>
                  </a:cubicBezTo>
                  <a:cubicBezTo>
                    <a:pt x="23" y="355"/>
                    <a:pt x="22" y="355"/>
                    <a:pt x="21" y="355"/>
                  </a:cubicBezTo>
                  <a:cubicBezTo>
                    <a:pt x="19" y="354"/>
                    <a:pt x="18" y="355"/>
                    <a:pt x="16" y="356"/>
                  </a:cubicBezTo>
                  <a:cubicBezTo>
                    <a:pt x="15" y="357"/>
                    <a:pt x="13" y="357"/>
                    <a:pt x="11" y="358"/>
                  </a:cubicBezTo>
                  <a:cubicBezTo>
                    <a:pt x="8" y="359"/>
                    <a:pt x="8" y="360"/>
                    <a:pt x="7" y="361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7" y="362"/>
                    <a:pt x="7" y="362"/>
                    <a:pt x="8" y="362"/>
                  </a:cubicBezTo>
                  <a:cubicBezTo>
                    <a:pt x="8" y="362"/>
                    <a:pt x="8" y="362"/>
                    <a:pt x="8" y="363"/>
                  </a:cubicBezTo>
                  <a:cubicBezTo>
                    <a:pt x="8" y="363"/>
                    <a:pt x="8" y="363"/>
                    <a:pt x="8" y="363"/>
                  </a:cubicBezTo>
                  <a:cubicBezTo>
                    <a:pt x="8" y="363"/>
                    <a:pt x="8" y="364"/>
                    <a:pt x="8" y="364"/>
                  </a:cubicBezTo>
                  <a:cubicBezTo>
                    <a:pt x="8" y="364"/>
                    <a:pt x="8" y="364"/>
                    <a:pt x="8" y="364"/>
                  </a:cubicBezTo>
                  <a:cubicBezTo>
                    <a:pt x="7" y="364"/>
                    <a:pt x="7" y="364"/>
                    <a:pt x="7" y="365"/>
                  </a:cubicBezTo>
                  <a:cubicBezTo>
                    <a:pt x="7" y="365"/>
                    <a:pt x="7" y="365"/>
                    <a:pt x="7" y="365"/>
                  </a:cubicBezTo>
                  <a:cubicBezTo>
                    <a:pt x="7" y="365"/>
                    <a:pt x="7" y="365"/>
                    <a:pt x="7" y="365"/>
                  </a:cubicBezTo>
                  <a:cubicBezTo>
                    <a:pt x="7" y="366"/>
                    <a:pt x="7" y="366"/>
                    <a:pt x="7" y="366"/>
                  </a:cubicBezTo>
                  <a:cubicBezTo>
                    <a:pt x="7" y="366"/>
                    <a:pt x="7" y="366"/>
                    <a:pt x="7" y="366"/>
                  </a:cubicBezTo>
                  <a:cubicBezTo>
                    <a:pt x="6" y="366"/>
                    <a:pt x="6" y="366"/>
                    <a:pt x="6" y="367"/>
                  </a:cubicBezTo>
                  <a:cubicBezTo>
                    <a:pt x="6" y="367"/>
                    <a:pt x="6" y="367"/>
                    <a:pt x="6" y="367"/>
                  </a:cubicBezTo>
                  <a:cubicBezTo>
                    <a:pt x="6" y="367"/>
                    <a:pt x="6" y="367"/>
                    <a:pt x="6" y="367"/>
                  </a:cubicBezTo>
                  <a:cubicBezTo>
                    <a:pt x="5" y="368"/>
                    <a:pt x="5" y="368"/>
                    <a:pt x="4" y="369"/>
                  </a:cubicBezTo>
                  <a:cubicBezTo>
                    <a:pt x="3" y="371"/>
                    <a:pt x="2" y="372"/>
                    <a:pt x="2" y="373"/>
                  </a:cubicBezTo>
                  <a:cubicBezTo>
                    <a:pt x="1" y="374"/>
                    <a:pt x="1" y="374"/>
                    <a:pt x="1" y="374"/>
                  </a:cubicBezTo>
                  <a:cubicBezTo>
                    <a:pt x="1" y="375"/>
                    <a:pt x="1" y="376"/>
                    <a:pt x="1" y="377"/>
                  </a:cubicBezTo>
                  <a:cubicBezTo>
                    <a:pt x="1" y="378"/>
                    <a:pt x="1" y="379"/>
                    <a:pt x="1" y="380"/>
                  </a:cubicBezTo>
                  <a:cubicBezTo>
                    <a:pt x="2" y="382"/>
                    <a:pt x="2" y="383"/>
                    <a:pt x="3" y="385"/>
                  </a:cubicBezTo>
                  <a:cubicBezTo>
                    <a:pt x="4" y="385"/>
                    <a:pt x="4" y="385"/>
                    <a:pt x="4" y="385"/>
                  </a:cubicBezTo>
                  <a:cubicBezTo>
                    <a:pt x="4" y="386"/>
                    <a:pt x="5" y="387"/>
                    <a:pt x="4" y="388"/>
                  </a:cubicBezTo>
                  <a:cubicBezTo>
                    <a:pt x="4" y="390"/>
                    <a:pt x="2" y="391"/>
                    <a:pt x="1" y="391"/>
                  </a:cubicBezTo>
                  <a:cubicBezTo>
                    <a:pt x="1" y="391"/>
                    <a:pt x="0" y="392"/>
                    <a:pt x="0" y="392"/>
                  </a:cubicBezTo>
                  <a:cubicBezTo>
                    <a:pt x="0" y="392"/>
                    <a:pt x="0" y="392"/>
                    <a:pt x="0" y="39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1" y="393"/>
                    <a:pt x="1" y="394"/>
                    <a:pt x="2" y="395"/>
                  </a:cubicBezTo>
                  <a:cubicBezTo>
                    <a:pt x="4" y="396"/>
                    <a:pt x="4" y="398"/>
                    <a:pt x="4" y="400"/>
                  </a:cubicBezTo>
                  <a:cubicBezTo>
                    <a:pt x="4" y="401"/>
                    <a:pt x="4" y="402"/>
                    <a:pt x="4" y="402"/>
                  </a:cubicBezTo>
                  <a:cubicBezTo>
                    <a:pt x="4" y="403"/>
                    <a:pt x="4" y="403"/>
                    <a:pt x="3" y="403"/>
                  </a:cubicBezTo>
                  <a:cubicBezTo>
                    <a:pt x="3" y="404"/>
                    <a:pt x="4" y="405"/>
                    <a:pt x="7" y="407"/>
                  </a:cubicBezTo>
                  <a:cubicBezTo>
                    <a:pt x="8" y="409"/>
                    <a:pt x="8" y="411"/>
                    <a:pt x="9" y="413"/>
                  </a:cubicBezTo>
                  <a:cubicBezTo>
                    <a:pt x="9" y="414"/>
                    <a:pt x="9" y="414"/>
                    <a:pt x="9" y="415"/>
                  </a:cubicBezTo>
                  <a:cubicBezTo>
                    <a:pt x="9" y="415"/>
                    <a:pt x="9" y="415"/>
                    <a:pt x="9" y="415"/>
                  </a:cubicBezTo>
                  <a:cubicBezTo>
                    <a:pt x="10" y="416"/>
                    <a:pt x="11" y="416"/>
                    <a:pt x="12" y="417"/>
                  </a:cubicBezTo>
                  <a:cubicBezTo>
                    <a:pt x="12" y="417"/>
                    <a:pt x="13" y="417"/>
                    <a:pt x="14" y="416"/>
                  </a:cubicBezTo>
                  <a:cubicBezTo>
                    <a:pt x="17" y="416"/>
                    <a:pt x="20" y="417"/>
                    <a:pt x="22" y="420"/>
                  </a:cubicBezTo>
                  <a:cubicBezTo>
                    <a:pt x="22" y="421"/>
                    <a:pt x="22" y="421"/>
                    <a:pt x="22" y="421"/>
                  </a:cubicBezTo>
                  <a:cubicBezTo>
                    <a:pt x="23" y="421"/>
                    <a:pt x="24" y="420"/>
                    <a:pt x="25" y="419"/>
                  </a:cubicBezTo>
                  <a:cubicBezTo>
                    <a:pt x="26" y="419"/>
                    <a:pt x="26" y="419"/>
                    <a:pt x="27" y="419"/>
                  </a:cubicBezTo>
                  <a:cubicBezTo>
                    <a:pt x="30" y="419"/>
                    <a:pt x="34" y="421"/>
                    <a:pt x="37" y="422"/>
                  </a:cubicBezTo>
                  <a:cubicBezTo>
                    <a:pt x="37" y="422"/>
                    <a:pt x="37" y="422"/>
                    <a:pt x="37" y="422"/>
                  </a:cubicBezTo>
                  <a:cubicBezTo>
                    <a:pt x="39" y="423"/>
                    <a:pt x="39" y="426"/>
                    <a:pt x="39" y="429"/>
                  </a:cubicBezTo>
                  <a:cubicBezTo>
                    <a:pt x="39" y="430"/>
                    <a:pt x="39" y="431"/>
                    <a:pt x="39" y="432"/>
                  </a:cubicBezTo>
                  <a:cubicBezTo>
                    <a:pt x="39" y="433"/>
                    <a:pt x="39" y="434"/>
                    <a:pt x="39" y="435"/>
                  </a:cubicBezTo>
                  <a:cubicBezTo>
                    <a:pt x="39" y="437"/>
                    <a:pt x="39" y="438"/>
                    <a:pt x="40" y="438"/>
                  </a:cubicBezTo>
                  <a:cubicBezTo>
                    <a:pt x="42" y="439"/>
                    <a:pt x="42" y="441"/>
                    <a:pt x="43" y="443"/>
                  </a:cubicBezTo>
                  <a:cubicBezTo>
                    <a:pt x="43" y="444"/>
                    <a:pt x="44" y="445"/>
                    <a:pt x="45" y="445"/>
                  </a:cubicBezTo>
                  <a:cubicBezTo>
                    <a:pt x="47" y="446"/>
                    <a:pt x="48" y="448"/>
                    <a:pt x="50" y="450"/>
                  </a:cubicBezTo>
                  <a:cubicBezTo>
                    <a:pt x="50" y="450"/>
                    <a:pt x="50" y="450"/>
                    <a:pt x="50" y="450"/>
                  </a:cubicBezTo>
                  <a:cubicBezTo>
                    <a:pt x="50" y="451"/>
                    <a:pt x="51" y="451"/>
                    <a:pt x="51" y="451"/>
                  </a:cubicBezTo>
                  <a:cubicBezTo>
                    <a:pt x="53" y="452"/>
                    <a:pt x="55" y="453"/>
                    <a:pt x="57" y="455"/>
                  </a:cubicBezTo>
                  <a:cubicBezTo>
                    <a:pt x="58" y="456"/>
                    <a:pt x="58" y="457"/>
                    <a:pt x="59" y="458"/>
                  </a:cubicBezTo>
                  <a:cubicBezTo>
                    <a:pt x="60" y="463"/>
                    <a:pt x="54" y="465"/>
                    <a:pt x="52" y="466"/>
                  </a:cubicBezTo>
                  <a:cubicBezTo>
                    <a:pt x="51" y="466"/>
                    <a:pt x="51" y="466"/>
                    <a:pt x="50" y="466"/>
                  </a:cubicBezTo>
                  <a:cubicBezTo>
                    <a:pt x="50" y="466"/>
                    <a:pt x="50" y="466"/>
                    <a:pt x="50" y="466"/>
                  </a:cubicBezTo>
                  <a:cubicBezTo>
                    <a:pt x="50" y="466"/>
                    <a:pt x="50" y="466"/>
                    <a:pt x="49" y="466"/>
                  </a:cubicBezTo>
                  <a:cubicBezTo>
                    <a:pt x="49" y="466"/>
                    <a:pt x="49" y="466"/>
                    <a:pt x="49" y="466"/>
                  </a:cubicBezTo>
                  <a:cubicBezTo>
                    <a:pt x="48" y="466"/>
                    <a:pt x="48" y="466"/>
                    <a:pt x="48" y="466"/>
                  </a:cubicBezTo>
                  <a:cubicBezTo>
                    <a:pt x="47" y="466"/>
                    <a:pt x="47" y="465"/>
                    <a:pt x="46" y="465"/>
                  </a:cubicBezTo>
                  <a:cubicBezTo>
                    <a:pt x="46" y="465"/>
                    <a:pt x="45" y="465"/>
                    <a:pt x="44" y="465"/>
                  </a:cubicBezTo>
                  <a:cubicBezTo>
                    <a:pt x="44" y="465"/>
                    <a:pt x="45" y="467"/>
                    <a:pt x="45" y="468"/>
                  </a:cubicBezTo>
                  <a:cubicBezTo>
                    <a:pt x="46" y="470"/>
                    <a:pt x="46" y="471"/>
                    <a:pt x="47" y="473"/>
                  </a:cubicBezTo>
                  <a:cubicBezTo>
                    <a:pt x="47" y="475"/>
                    <a:pt x="48" y="476"/>
                    <a:pt x="48" y="477"/>
                  </a:cubicBezTo>
                  <a:cubicBezTo>
                    <a:pt x="48" y="477"/>
                    <a:pt x="48" y="477"/>
                    <a:pt x="49" y="477"/>
                  </a:cubicBezTo>
                  <a:cubicBezTo>
                    <a:pt x="49" y="477"/>
                    <a:pt x="49" y="477"/>
                    <a:pt x="49" y="477"/>
                  </a:cubicBezTo>
                  <a:cubicBezTo>
                    <a:pt x="50" y="477"/>
                    <a:pt x="51" y="477"/>
                    <a:pt x="52" y="476"/>
                  </a:cubicBezTo>
                  <a:cubicBezTo>
                    <a:pt x="52" y="476"/>
                    <a:pt x="53" y="475"/>
                    <a:pt x="54" y="475"/>
                  </a:cubicBezTo>
                  <a:cubicBezTo>
                    <a:pt x="55" y="474"/>
                    <a:pt x="57" y="474"/>
                    <a:pt x="59" y="474"/>
                  </a:cubicBezTo>
                  <a:cubicBezTo>
                    <a:pt x="60" y="475"/>
                    <a:pt x="61" y="475"/>
                    <a:pt x="61" y="475"/>
                  </a:cubicBezTo>
                  <a:cubicBezTo>
                    <a:pt x="63" y="474"/>
                    <a:pt x="65" y="474"/>
                    <a:pt x="66" y="474"/>
                  </a:cubicBezTo>
                  <a:cubicBezTo>
                    <a:pt x="69" y="474"/>
                    <a:pt x="72" y="474"/>
                    <a:pt x="73" y="476"/>
                  </a:cubicBezTo>
                  <a:cubicBezTo>
                    <a:pt x="74" y="478"/>
                    <a:pt x="75" y="482"/>
                    <a:pt x="75" y="484"/>
                  </a:cubicBezTo>
                  <a:cubicBezTo>
                    <a:pt x="75" y="485"/>
                    <a:pt x="75" y="486"/>
                    <a:pt x="75" y="487"/>
                  </a:cubicBezTo>
                  <a:cubicBezTo>
                    <a:pt x="75" y="487"/>
                    <a:pt x="75" y="488"/>
                    <a:pt x="76" y="489"/>
                  </a:cubicBezTo>
                  <a:cubicBezTo>
                    <a:pt x="76" y="490"/>
                    <a:pt x="77" y="490"/>
                    <a:pt x="77" y="491"/>
                  </a:cubicBezTo>
                  <a:cubicBezTo>
                    <a:pt x="77" y="492"/>
                    <a:pt x="80" y="492"/>
                    <a:pt x="81" y="492"/>
                  </a:cubicBezTo>
                  <a:cubicBezTo>
                    <a:pt x="82" y="492"/>
                    <a:pt x="83" y="492"/>
                    <a:pt x="84" y="492"/>
                  </a:cubicBezTo>
                  <a:cubicBezTo>
                    <a:pt x="87" y="493"/>
                    <a:pt x="92" y="500"/>
                    <a:pt x="91" y="503"/>
                  </a:cubicBezTo>
                  <a:cubicBezTo>
                    <a:pt x="91" y="503"/>
                    <a:pt x="91" y="503"/>
                    <a:pt x="91" y="503"/>
                  </a:cubicBezTo>
                  <a:cubicBezTo>
                    <a:pt x="92" y="503"/>
                    <a:pt x="92" y="503"/>
                    <a:pt x="92" y="503"/>
                  </a:cubicBezTo>
                  <a:cubicBezTo>
                    <a:pt x="94" y="502"/>
                    <a:pt x="96" y="504"/>
                    <a:pt x="98" y="505"/>
                  </a:cubicBezTo>
                  <a:cubicBezTo>
                    <a:pt x="99" y="505"/>
                    <a:pt x="99" y="506"/>
                    <a:pt x="99" y="506"/>
                  </a:cubicBezTo>
                  <a:cubicBezTo>
                    <a:pt x="100" y="506"/>
                    <a:pt x="100" y="506"/>
                    <a:pt x="101" y="506"/>
                  </a:cubicBezTo>
                  <a:cubicBezTo>
                    <a:pt x="101" y="506"/>
                    <a:pt x="102" y="506"/>
                    <a:pt x="103" y="505"/>
                  </a:cubicBezTo>
                  <a:cubicBezTo>
                    <a:pt x="104" y="505"/>
                    <a:pt x="106" y="504"/>
                    <a:pt x="108" y="504"/>
                  </a:cubicBezTo>
                  <a:cubicBezTo>
                    <a:pt x="111" y="504"/>
                    <a:pt x="112" y="505"/>
                    <a:pt x="112" y="506"/>
                  </a:cubicBezTo>
                  <a:cubicBezTo>
                    <a:pt x="112" y="506"/>
                    <a:pt x="114" y="507"/>
                    <a:pt x="114" y="508"/>
                  </a:cubicBezTo>
                  <a:cubicBezTo>
                    <a:pt x="116" y="509"/>
                    <a:pt x="116" y="510"/>
                    <a:pt x="117" y="511"/>
                  </a:cubicBezTo>
                  <a:cubicBezTo>
                    <a:pt x="117" y="511"/>
                    <a:pt x="118" y="511"/>
                    <a:pt x="118" y="511"/>
                  </a:cubicBezTo>
                  <a:cubicBezTo>
                    <a:pt x="121" y="511"/>
                    <a:pt x="124" y="511"/>
                    <a:pt x="126" y="512"/>
                  </a:cubicBezTo>
                  <a:cubicBezTo>
                    <a:pt x="127" y="513"/>
                    <a:pt x="128" y="513"/>
                    <a:pt x="129" y="513"/>
                  </a:cubicBezTo>
                  <a:cubicBezTo>
                    <a:pt x="131" y="514"/>
                    <a:pt x="133" y="514"/>
                    <a:pt x="135" y="515"/>
                  </a:cubicBezTo>
                  <a:cubicBezTo>
                    <a:pt x="136" y="515"/>
                    <a:pt x="137" y="516"/>
                    <a:pt x="138" y="516"/>
                  </a:cubicBezTo>
                  <a:cubicBezTo>
                    <a:pt x="140" y="517"/>
                    <a:pt x="142" y="518"/>
                    <a:pt x="143" y="520"/>
                  </a:cubicBezTo>
                  <a:cubicBezTo>
                    <a:pt x="143" y="523"/>
                    <a:pt x="141" y="524"/>
                    <a:pt x="140" y="525"/>
                  </a:cubicBezTo>
                  <a:cubicBezTo>
                    <a:pt x="141" y="526"/>
                    <a:pt x="142" y="527"/>
                    <a:pt x="142" y="529"/>
                  </a:cubicBezTo>
                  <a:cubicBezTo>
                    <a:pt x="142" y="531"/>
                    <a:pt x="140" y="532"/>
                    <a:pt x="139" y="532"/>
                  </a:cubicBezTo>
                  <a:cubicBezTo>
                    <a:pt x="139" y="532"/>
                    <a:pt x="139" y="532"/>
                    <a:pt x="139" y="532"/>
                  </a:cubicBezTo>
                  <a:cubicBezTo>
                    <a:pt x="139" y="532"/>
                    <a:pt x="139" y="533"/>
                    <a:pt x="139" y="533"/>
                  </a:cubicBezTo>
                  <a:cubicBezTo>
                    <a:pt x="140" y="533"/>
                    <a:pt x="140" y="534"/>
                    <a:pt x="141" y="535"/>
                  </a:cubicBezTo>
                  <a:cubicBezTo>
                    <a:pt x="141" y="536"/>
                    <a:pt x="140" y="538"/>
                    <a:pt x="139" y="540"/>
                  </a:cubicBezTo>
                  <a:cubicBezTo>
                    <a:pt x="139" y="541"/>
                    <a:pt x="139" y="542"/>
                    <a:pt x="139" y="543"/>
                  </a:cubicBezTo>
                  <a:cubicBezTo>
                    <a:pt x="139" y="543"/>
                    <a:pt x="138" y="545"/>
                    <a:pt x="135" y="545"/>
                  </a:cubicBezTo>
                  <a:cubicBezTo>
                    <a:pt x="134" y="545"/>
                    <a:pt x="132" y="545"/>
                    <a:pt x="130" y="544"/>
                  </a:cubicBezTo>
                  <a:cubicBezTo>
                    <a:pt x="129" y="544"/>
                    <a:pt x="128" y="544"/>
                    <a:pt x="127" y="544"/>
                  </a:cubicBezTo>
                  <a:cubicBezTo>
                    <a:pt x="127" y="544"/>
                    <a:pt x="125" y="546"/>
                    <a:pt x="124" y="547"/>
                  </a:cubicBezTo>
                  <a:cubicBezTo>
                    <a:pt x="122" y="548"/>
                    <a:pt x="121" y="549"/>
                    <a:pt x="120" y="550"/>
                  </a:cubicBezTo>
                  <a:cubicBezTo>
                    <a:pt x="120" y="550"/>
                    <a:pt x="120" y="551"/>
                    <a:pt x="120" y="551"/>
                  </a:cubicBezTo>
                  <a:cubicBezTo>
                    <a:pt x="123" y="551"/>
                    <a:pt x="125" y="551"/>
                    <a:pt x="127" y="551"/>
                  </a:cubicBezTo>
                  <a:cubicBezTo>
                    <a:pt x="129" y="551"/>
                    <a:pt x="131" y="551"/>
                    <a:pt x="132" y="552"/>
                  </a:cubicBezTo>
                  <a:cubicBezTo>
                    <a:pt x="132" y="553"/>
                    <a:pt x="132" y="554"/>
                    <a:pt x="132" y="555"/>
                  </a:cubicBezTo>
                  <a:cubicBezTo>
                    <a:pt x="131" y="557"/>
                    <a:pt x="122" y="561"/>
                    <a:pt x="118" y="563"/>
                  </a:cubicBezTo>
                  <a:cubicBezTo>
                    <a:pt x="119" y="563"/>
                    <a:pt x="119" y="563"/>
                    <a:pt x="119" y="563"/>
                  </a:cubicBezTo>
                  <a:cubicBezTo>
                    <a:pt x="121" y="564"/>
                    <a:pt x="122" y="566"/>
                    <a:pt x="122" y="568"/>
                  </a:cubicBezTo>
                  <a:cubicBezTo>
                    <a:pt x="122" y="570"/>
                    <a:pt x="120" y="571"/>
                    <a:pt x="118" y="572"/>
                  </a:cubicBezTo>
                  <a:cubicBezTo>
                    <a:pt x="116" y="573"/>
                    <a:pt x="115" y="573"/>
                    <a:pt x="116" y="574"/>
                  </a:cubicBezTo>
                  <a:cubicBezTo>
                    <a:pt x="116" y="576"/>
                    <a:pt x="116" y="578"/>
                    <a:pt x="114" y="579"/>
                  </a:cubicBezTo>
                  <a:cubicBezTo>
                    <a:pt x="113" y="581"/>
                    <a:pt x="110" y="581"/>
                    <a:pt x="107" y="581"/>
                  </a:cubicBezTo>
                  <a:cubicBezTo>
                    <a:pt x="107" y="581"/>
                    <a:pt x="107" y="581"/>
                    <a:pt x="107" y="581"/>
                  </a:cubicBezTo>
                  <a:cubicBezTo>
                    <a:pt x="107" y="582"/>
                    <a:pt x="107" y="582"/>
                    <a:pt x="108" y="582"/>
                  </a:cubicBezTo>
                  <a:cubicBezTo>
                    <a:pt x="109" y="584"/>
                    <a:pt x="110" y="586"/>
                    <a:pt x="114" y="587"/>
                  </a:cubicBezTo>
                  <a:cubicBezTo>
                    <a:pt x="120" y="589"/>
                    <a:pt x="128" y="594"/>
                    <a:pt x="136" y="603"/>
                  </a:cubicBezTo>
                  <a:cubicBezTo>
                    <a:pt x="136" y="603"/>
                    <a:pt x="137" y="604"/>
                    <a:pt x="137" y="604"/>
                  </a:cubicBezTo>
                  <a:cubicBezTo>
                    <a:pt x="137" y="604"/>
                    <a:pt x="138" y="604"/>
                    <a:pt x="138" y="604"/>
                  </a:cubicBezTo>
                  <a:cubicBezTo>
                    <a:pt x="138" y="604"/>
                    <a:pt x="138" y="604"/>
                    <a:pt x="138" y="603"/>
                  </a:cubicBezTo>
                  <a:cubicBezTo>
                    <a:pt x="139" y="603"/>
                    <a:pt x="139" y="603"/>
                    <a:pt x="139" y="603"/>
                  </a:cubicBezTo>
                  <a:cubicBezTo>
                    <a:pt x="139" y="603"/>
                    <a:pt x="139" y="603"/>
                    <a:pt x="140" y="603"/>
                  </a:cubicBezTo>
                  <a:cubicBezTo>
                    <a:pt x="140" y="603"/>
                    <a:pt x="140" y="603"/>
                    <a:pt x="140" y="603"/>
                  </a:cubicBezTo>
                  <a:cubicBezTo>
                    <a:pt x="140" y="603"/>
                    <a:pt x="140" y="603"/>
                    <a:pt x="141" y="603"/>
                  </a:cubicBezTo>
                  <a:cubicBezTo>
                    <a:pt x="141" y="602"/>
                    <a:pt x="141" y="602"/>
                    <a:pt x="141" y="602"/>
                  </a:cubicBezTo>
                  <a:cubicBezTo>
                    <a:pt x="145" y="602"/>
                    <a:pt x="152" y="604"/>
                    <a:pt x="156" y="607"/>
                  </a:cubicBezTo>
                  <a:cubicBezTo>
                    <a:pt x="156" y="607"/>
                    <a:pt x="157" y="607"/>
                    <a:pt x="161" y="607"/>
                  </a:cubicBezTo>
                  <a:cubicBezTo>
                    <a:pt x="162" y="607"/>
                    <a:pt x="164" y="607"/>
                    <a:pt x="165" y="607"/>
                  </a:cubicBezTo>
                  <a:cubicBezTo>
                    <a:pt x="169" y="607"/>
                    <a:pt x="173" y="607"/>
                    <a:pt x="174" y="609"/>
                  </a:cubicBezTo>
                  <a:cubicBezTo>
                    <a:pt x="175" y="610"/>
                    <a:pt x="178" y="612"/>
                    <a:pt x="179" y="612"/>
                  </a:cubicBezTo>
                  <a:cubicBezTo>
                    <a:pt x="181" y="612"/>
                    <a:pt x="183" y="614"/>
                    <a:pt x="184" y="615"/>
                  </a:cubicBezTo>
                  <a:cubicBezTo>
                    <a:pt x="184" y="615"/>
                    <a:pt x="185" y="616"/>
                    <a:pt x="186" y="616"/>
                  </a:cubicBezTo>
                  <a:cubicBezTo>
                    <a:pt x="187" y="615"/>
                    <a:pt x="190" y="614"/>
                    <a:pt x="198" y="614"/>
                  </a:cubicBezTo>
                  <a:cubicBezTo>
                    <a:pt x="200" y="614"/>
                    <a:pt x="200" y="615"/>
                    <a:pt x="201" y="616"/>
                  </a:cubicBezTo>
                  <a:cubicBezTo>
                    <a:pt x="202" y="616"/>
                    <a:pt x="202" y="616"/>
                    <a:pt x="202" y="616"/>
                  </a:cubicBezTo>
                  <a:cubicBezTo>
                    <a:pt x="205" y="616"/>
                    <a:pt x="205" y="619"/>
                    <a:pt x="206" y="621"/>
                  </a:cubicBezTo>
                  <a:cubicBezTo>
                    <a:pt x="206" y="622"/>
                    <a:pt x="206" y="622"/>
                    <a:pt x="206" y="623"/>
                  </a:cubicBezTo>
                  <a:cubicBezTo>
                    <a:pt x="207" y="623"/>
                    <a:pt x="209" y="624"/>
                    <a:pt x="211" y="625"/>
                  </a:cubicBezTo>
                  <a:cubicBezTo>
                    <a:pt x="212" y="626"/>
                    <a:pt x="212" y="626"/>
                    <a:pt x="213" y="627"/>
                  </a:cubicBezTo>
                  <a:cubicBezTo>
                    <a:pt x="213" y="627"/>
                    <a:pt x="213" y="627"/>
                    <a:pt x="213" y="627"/>
                  </a:cubicBezTo>
                  <a:cubicBezTo>
                    <a:pt x="215" y="627"/>
                    <a:pt x="215" y="628"/>
                    <a:pt x="216" y="628"/>
                  </a:cubicBezTo>
                  <a:cubicBezTo>
                    <a:pt x="216" y="628"/>
                    <a:pt x="216" y="628"/>
                    <a:pt x="216" y="628"/>
                  </a:cubicBezTo>
                  <a:cubicBezTo>
                    <a:pt x="219" y="628"/>
                    <a:pt x="221" y="631"/>
                    <a:pt x="223" y="632"/>
                  </a:cubicBezTo>
                  <a:cubicBezTo>
                    <a:pt x="223" y="633"/>
                    <a:pt x="224" y="634"/>
                    <a:pt x="224" y="634"/>
                  </a:cubicBezTo>
                  <a:cubicBezTo>
                    <a:pt x="225" y="634"/>
                    <a:pt x="225" y="634"/>
                    <a:pt x="225" y="634"/>
                  </a:cubicBezTo>
                  <a:cubicBezTo>
                    <a:pt x="225" y="634"/>
                    <a:pt x="225" y="634"/>
                    <a:pt x="226" y="634"/>
                  </a:cubicBezTo>
                  <a:cubicBezTo>
                    <a:pt x="226" y="634"/>
                    <a:pt x="226" y="634"/>
                    <a:pt x="226" y="634"/>
                  </a:cubicBezTo>
                  <a:cubicBezTo>
                    <a:pt x="226" y="634"/>
                    <a:pt x="227" y="634"/>
                    <a:pt x="227" y="635"/>
                  </a:cubicBezTo>
                  <a:cubicBezTo>
                    <a:pt x="227" y="635"/>
                    <a:pt x="228" y="635"/>
                    <a:pt x="228" y="635"/>
                  </a:cubicBezTo>
                  <a:cubicBezTo>
                    <a:pt x="229" y="633"/>
                    <a:pt x="230" y="633"/>
                    <a:pt x="232" y="632"/>
                  </a:cubicBezTo>
                  <a:cubicBezTo>
                    <a:pt x="232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4" y="631"/>
                    <a:pt x="234" y="631"/>
                    <a:pt x="234" y="631"/>
                  </a:cubicBezTo>
                  <a:cubicBezTo>
                    <a:pt x="234" y="631"/>
                    <a:pt x="234" y="631"/>
                    <a:pt x="234" y="631"/>
                  </a:cubicBezTo>
                  <a:cubicBezTo>
                    <a:pt x="226" y="621"/>
                    <a:pt x="222" y="614"/>
                    <a:pt x="222" y="611"/>
                  </a:cubicBezTo>
                  <a:cubicBezTo>
                    <a:pt x="222" y="610"/>
                    <a:pt x="222" y="609"/>
                    <a:pt x="222" y="608"/>
                  </a:cubicBezTo>
                  <a:cubicBezTo>
                    <a:pt x="223" y="604"/>
                    <a:pt x="223" y="601"/>
                    <a:pt x="218" y="597"/>
                  </a:cubicBezTo>
                  <a:cubicBezTo>
                    <a:pt x="216" y="595"/>
                    <a:pt x="215" y="593"/>
                    <a:pt x="215" y="591"/>
                  </a:cubicBezTo>
                  <a:cubicBezTo>
                    <a:pt x="214" y="588"/>
                    <a:pt x="217" y="585"/>
                    <a:pt x="220" y="582"/>
                  </a:cubicBezTo>
                  <a:cubicBezTo>
                    <a:pt x="221" y="581"/>
                    <a:pt x="222" y="579"/>
                    <a:pt x="224" y="578"/>
                  </a:cubicBezTo>
                  <a:cubicBezTo>
                    <a:pt x="227" y="574"/>
                    <a:pt x="232" y="572"/>
                    <a:pt x="237" y="569"/>
                  </a:cubicBezTo>
                  <a:cubicBezTo>
                    <a:pt x="238" y="569"/>
                    <a:pt x="240" y="568"/>
                    <a:pt x="241" y="567"/>
                  </a:cubicBezTo>
                  <a:cubicBezTo>
                    <a:pt x="241" y="567"/>
                    <a:pt x="241" y="567"/>
                    <a:pt x="241" y="567"/>
                  </a:cubicBezTo>
                  <a:cubicBezTo>
                    <a:pt x="237" y="565"/>
                    <a:pt x="235" y="563"/>
                    <a:pt x="235" y="561"/>
                  </a:cubicBezTo>
                  <a:cubicBezTo>
                    <a:pt x="235" y="560"/>
                    <a:pt x="236" y="559"/>
                    <a:pt x="238" y="558"/>
                  </a:cubicBezTo>
                  <a:cubicBezTo>
                    <a:pt x="239" y="558"/>
                    <a:pt x="239" y="558"/>
                    <a:pt x="239" y="558"/>
                  </a:cubicBezTo>
                  <a:cubicBezTo>
                    <a:pt x="238" y="557"/>
                    <a:pt x="237" y="555"/>
                    <a:pt x="236" y="554"/>
                  </a:cubicBezTo>
                  <a:cubicBezTo>
                    <a:pt x="234" y="553"/>
                    <a:pt x="233" y="551"/>
                    <a:pt x="232" y="550"/>
                  </a:cubicBezTo>
                  <a:cubicBezTo>
                    <a:pt x="232" y="549"/>
                    <a:pt x="231" y="547"/>
                    <a:pt x="230" y="547"/>
                  </a:cubicBezTo>
                  <a:cubicBezTo>
                    <a:pt x="230" y="547"/>
                    <a:pt x="230" y="547"/>
                    <a:pt x="229" y="547"/>
                  </a:cubicBezTo>
                  <a:cubicBezTo>
                    <a:pt x="229" y="547"/>
                    <a:pt x="229" y="547"/>
                    <a:pt x="229" y="547"/>
                  </a:cubicBezTo>
                  <a:cubicBezTo>
                    <a:pt x="228" y="547"/>
                    <a:pt x="227" y="547"/>
                    <a:pt x="226" y="547"/>
                  </a:cubicBezTo>
                  <a:cubicBezTo>
                    <a:pt x="226" y="547"/>
                    <a:pt x="225" y="547"/>
                    <a:pt x="224" y="547"/>
                  </a:cubicBezTo>
                  <a:cubicBezTo>
                    <a:pt x="224" y="547"/>
                    <a:pt x="223" y="547"/>
                    <a:pt x="223" y="547"/>
                  </a:cubicBezTo>
                  <a:cubicBezTo>
                    <a:pt x="222" y="548"/>
                    <a:pt x="221" y="548"/>
                    <a:pt x="220" y="547"/>
                  </a:cubicBezTo>
                  <a:cubicBezTo>
                    <a:pt x="220" y="547"/>
                    <a:pt x="219" y="547"/>
                    <a:pt x="219" y="546"/>
                  </a:cubicBezTo>
                  <a:cubicBezTo>
                    <a:pt x="218" y="546"/>
                    <a:pt x="218" y="545"/>
                    <a:pt x="218" y="543"/>
                  </a:cubicBezTo>
                  <a:cubicBezTo>
                    <a:pt x="218" y="542"/>
                    <a:pt x="218" y="541"/>
                    <a:pt x="218" y="539"/>
                  </a:cubicBezTo>
                  <a:cubicBezTo>
                    <a:pt x="218" y="539"/>
                    <a:pt x="217" y="538"/>
                    <a:pt x="217" y="538"/>
                  </a:cubicBezTo>
                  <a:cubicBezTo>
                    <a:pt x="216" y="538"/>
                    <a:pt x="216" y="538"/>
                    <a:pt x="216" y="538"/>
                  </a:cubicBezTo>
                  <a:cubicBezTo>
                    <a:pt x="214" y="538"/>
                    <a:pt x="213" y="537"/>
                    <a:pt x="212" y="536"/>
                  </a:cubicBezTo>
                  <a:cubicBezTo>
                    <a:pt x="212" y="535"/>
                    <a:pt x="211" y="534"/>
                    <a:pt x="212" y="532"/>
                  </a:cubicBezTo>
                  <a:cubicBezTo>
                    <a:pt x="212" y="531"/>
                    <a:pt x="214" y="527"/>
                    <a:pt x="216" y="526"/>
                  </a:cubicBezTo>
                  <a:cubicBezTo>
                    <a:pt x="217" y="526"/>
                    <a:pt x="217" y="525"/>
                    <a:pt x="218" y="525"/>
                  </a:cubicBezTo>
                  <a:cubicBezTo>
                    <a:pt x="218" y="525"/>
                    <a:pt x="218" y="525"/>
                    <a:pt x="218" y="525"/>
                  </a:cubicBezTo>
                  <a:cubicBezTo>
                    <a:pt x="217" y="524"/>
                    <a:pt x="216" y="524"/>
                    <a:pt x="215" y="523"/>
                  </a:cubicBezTo>
                  <a:cubicBezTo>
                    <a:pt x="215" y="522"/>
                    <a:pt x="214" y="520"/>
                    <a:pt x="215" y="518"/>
                  </a:cubicBezTo>
                  <a:cubicBezTo>
                    <a:pt x="216" y="516"/>
                    <a:pt x="218" y="515"/>
                    <a:pt x="219" y="514"/>
                  </a:cubicBezTo>
                  <a:cubicBezTo>
                    <a:pt x="221" y="513"/>
                    <a:pt x="221" y="513"/>
                    <a:pt x="221" y="512"/>
                  </a:cubicBezTo>
                  <a:cubicBezTo>
                    <a:pt x="221" y="508"/>
                    <a:pt x="224" y="505"/>
                    <a:pt x="227" y="505"/>
                  </a:cubicBezTo>
                  <a:cubicBezTo>
                    <a:pt x="228" y="505"/>
                    <a:pt x="229" y="505"/>
                    <a:pt x="231" y="506"/>
                  </a:cubicBezTo>
                  <a:cubicBezTo>
                    <a:pt x="232" y="507"/>
                    <a:pt x="233" y="509"/>
                    <a:pt x="234" y="511"/>
                  </a:cubicBezTo>
                  <a:cubicBezTo>
                    <a:pt x="235" y="512"/>
                    <a:pt x="236" y="514"/>
                    <a:pt x="237" y="514"/>
                  </a:cubicBezTo>
                  <a:cubicBezTo>
                    <a:pt x="237" y="514"/>
                    <a:pt x="238" y="514"/>
                    <a:pt x="238" y="514"/>
                  </a:cubicBezTo>
                  <a:cubicBezTo>
                    <a:pt x="238" y="513"/>
                    <a:pt x="239" y="513"/>
                    <a:pt x="239" y="513"/>
                  </a:cubicBezTo>
                  <a:cubicBezTo>
                    <a:pt x="239" y="512"/>
                    <a:pt x="238" y="511"/>
                    <a:pt x="238" y="510"/>
                  </a:cubicBezTo>
                  <a:cubicBezTo>
                    <a:pt x="238" y="510"/>
                    <a:pt x="238" y="509"/>
                    <a:pt x="237" y="509"/>
                  </a:cubicBezTo>
                  <a:cubicBezTo>
                    <a:pt x="237" y="507"/>
                    <a:pt x="236" y="505"/>
                    <a:pt x="238" y="503"/>
                  </a:cubicBezTo>
                  <a:cubicBezTo>
                    <a:pt x="238" y="502"/>
                    <a:pt x="240" y="501"/>
                    <a:pt x="242" y="500"/>
                  </a:cubicBezTo>
                  <a:cubicBezTo>
                    <a:pt x="243" y="500"/>
                    <a:pt x="244" y="500"/>
                    <a:pt x="244" y="498"/>
                  </a:cubicBezTo>
                  <a:cubicBezTo>
                    <a:pt x="244" y="497"/>
                    <a:pt x="245" y="495"/>
                    <a:pt x="248" y="495"/>
                  </a:cubicBezTo>
                  <a:cubicBezTo>
                    <a:pt x="251" y="495"/>
                    <a:pt x="255" y="492"/>
                    <a:pt x="257" y="491"/>
                  </a:cubicBezTo>
                  <a:cubicBezTo>
                    <a:pt x="258" y="490"/>
                    <a:pt x="259" y="490"/>
                    <a:pt x="260" y="490"/>
                  </a:cubicBezTo>
                  <a:cubicBezTo>
                    <a:pt x="260" y="489"/>
                    <a:pt x="260" y="489"/>
                    <a:pt x="260" y="489"/>
                  </a:cubicBezTo>
                  <a:cubicBezTo>
                    <a:pt x="264" y="488"/>
                    <a:pt x="267" y="486"/>
                    <a:pt x="270" y="487"/>
                  </a:cubicBezTo>
                  <a:cubicBezTo>
                    <a:pt x="270" y="487"/>
                    <a:pt x="271" y="488"/>
                    <a:pt x="271" y="488"/>
                  </a:cubicBezTo>
                  <a:cubicBezTo>
                    <a:pt x="272" y="488"/>
                    <a:pt x="272" y="489"/>
                    <a:pt x="273" y="489"/>
                  </a:cubicBezTo>
                  <a:cubicBezTo>
                    <a:pt x="273" y="489"/>
                    <a:pt x="273" y="489"/>
                    <a:pt x="273" y="488"/>
                  </a:cubicBezTo>
                  <a:cubicBezTo>
                    <a:pt x="274" y="486"/>
                    <a:pt x="276" y="485"/>
                    <a:pt x="279" y="485"/>
                  </a:cubicBezTo>
                  <a:cubicBezTo>
                    <a:pt x="281" y="485"/>
                    <a:pt x="284" y="486"/>
                    <a:pt x="285" y="488"/>
                  </a:cubicBezTo>
                  <a:cubicBezTo>
                    <a:pt x="285" y="488"/>
                    <a:pt x="288" y="489"/>
                    <a:pt x="289" y="489"/>
                  </a:cubicBezTo>
                  <a:cubicBezTo>
                    <a:pt x="292" y="490"/>
                    <a:pt x="295" y="490"/>
                    <a:pt x="297" y="491"/>
                  </a:cubicBezTo>
                  <a:cubicBezTo>
                    <a:pt x="298" y="492"/>
                    <a:pt x="298" y="492"/>
                    <a:pt x="298" y="492"/>
                  </a:cubicBezTo>
                  <a:cubicBezTo>
                    <a:pt x="303" y="495"/>
                    <a:pt x="306" y="498"/>
                    <a:pt x="307" y="500"/>
                  </a:cubicBezTo>
                  <a:cubicBezTo>
                    <a:pt x="308" y="498"/>
                    <a:pt x="309" y="498"/>
                    <a:pt x="310" y="498"/>
                  </a:cubicBezTo>
                  <a:cubicBezTo>
                    <a:pt x="312" y="498"/>
                    <a:pt x="313" y="499"/>
                    <a:pt x="316" y="501"/>
                  </a:cubicBezTo>
                  <a:cubicBezTo>
                    <a:pt x="317" y="501"/>
                    <a:pt x="319" y="502"/>
                    <a:pt x="320" y="502"/>
                  </a:cubicBezTo>
                  <a:cubicBezTo>
                    <a:pt x="322" y="502"/>
                    <a:pt x="323" y="501"/>
                    <a:pt x="324" y="501"/>
                  </a:cubicBezTo>
                  <a:cubicBezTo>
                    <a:pt x="325" y="498"/>
                    <a:pt x="330" y="495"/>
                    <a:pt x="334" y="495"/>
                  </a:cubicBezTo>
                  <a:cubicBezTo>
                    <a:pt x="336" y="495"/>
                    <a:pt x="337" y="496"/>
                    <a:pt x="338" y="496"/>
                  </a:cubicBezTo>
                  <a:cubicBezTo>
                    <a:pt x="338" y="497"/>
                    <a:pt x="338" y="497"/>
                    <a:pt x="338" y="497"/>
                  </a:cubicBezTo>
                  <a:cubicBezTo>
                    <a:pt x="339" y="497"/>
                    <a:pt x="340" y="498"/>
                    <a:pt x="340" y="498"/>
                  </a:cubicBezTo>
                  <a:cubicBezTo>
                    <a:pt x="340" y="498"/>
                    <a:pt x="340" y="498"/>
                    <a:pt x="341" y="497"/>
                  </a:cubicBezTo>
                  <a:cubicBezTo>
                    <a:pt x="343" y="495"/>
                    <a:pt x="346" y="494"/>
                    <a:pt x="349" y="494"/>
                  </a:cubicBezTo>
                  <a:cubicBezTo>
                    <a:pt x="352" y="494"/>
                    <a:pt x="355" y="496"/>
                    <a:pt x="356" y="498"/>
                  </a:cubicBezTo>
                  <a:cubicBezTo>
                    <a:pt x="356" y="499"/>
                    <a:pt x="357" y="500"/>
                    <a:pt x="361" y="500"/>
                  </a:cubicBezTo>
                  <a:cubicBezTo>
                    <a:pt x="364" y="500"/>
                    <a:pt x="365" y="502"/>
                    <a:pt x="366" y="503"/>
                  </a:cubicBezTo>
                  <a:cubicBezTo>
                    <a:pt x="366" y="503"/>
                    <a:pt x="366" y="503"/>
                    <a:pt x="366" y="504"/>
                  </a:cubicBezTo>
                  <a:cubicBezTo>
                    <a:pt x="366" y="503"/>
                    <a:pt x="367" y="503"/>
                    <a:pt x="367" y="502"/>
                  </a:cubicBezTo>
                  <a:cubicBezTo>
                    <a:pt x="367" y="501"/>
                    <a:pt x="368" y="500"/>
                    <a:pt x="369" y="499"/>
                  </a:cubicBezTo>
                  <a:cubicBezTo>
                    <a:pt x="369" y="499"/>
                    <a:pt x="370" y="498"/>
                    <a:pt x="371" y="498"/>
                  </a:cubicBezTo>
                  <a:cubicBezTo>
                    <a:pt x="371" y="498"/>
                    <a:pt x="371" y="498"/>
                    <a:pt x="371" y="498"/>
                  </a:cubicBezTo>
                  <a:cubicBezTo>
                    <a:pt x="373" y="499"/>
                    <a:pt x="374" y="499"/>
                    <a:pt x="375" y="500"/>
                  </a:cubicBezTo>
                  <a:cubicBezTo>
                    <a:pt x="376" y="501"/>
                    <a:pt x="378" y="502"/>
                    <a:pt x="379" y="502"/>
                  </a:cubicBezTo>
                  <a:cubicBezTo>
                    <a:pt x="383" y="502"/>
                    <a:pt x="384" y="501"/>
                    <a:pt x="384" y="500"/>
                  </a:cubicBezTo>
                  <a:cubicBezTo>
                    <a:pt x="384" y="496"/>
                    <a:pt x="384" y="494"/>
                    <a:pt x="383" y="494"/>
                  </a:cubicBezTo>
                  <a:cubicBezTo>
                    <a:pt x="382" y="494"/>
                    <a:pt x="380" y="493"/>
                    <a:pt x="379" y="493"/>
                  </a:cubicBezTo>
                  <a:cubicBezTo>
                    <a:pt x="378" y="492"/>
                    <a:pt x="377" y="491"/>
                    <a:pt x="375" y="491"/>
                  </a:cubicBezTo>
                  <a:cubicBezTo>
                    <a:pt x="372" y="491"/>
                    <a:pt x="370" y="488"/>
                    <a:pt x="369" y="486"/>
                  </a:cubicBezTo>
                  <a:cubicBezTo>
                    <a:pt x="369" y="484"/>
                    <a:pt x="370" y="482"/>
                    <a:pt x="372" y="482"/>
                  </a:cubicBezTo>
                  <a:cubicBezTo>
                    <a:pt x="375" y="480"/>
                    <a:pt x="377" y="479"/>
                    <a:pt x="378" y="478"/>
                  </a:cubicBezTo>
                  <a:cubicBezTo>
                    <a:pt x="377" y="477"/>
                    <a:pt x="376" y="473"/>
                    <a:pt x="377" y="470"/>
                  </a:cubicBezTo>
                  <a:cubicBezTo>
                    <a:pt x="378" y="469"/>
                    <a:pt x="379" y="468"/>
                    <a:pt x="381" y="467"/>
                  </a:cubicBezTo>
                  <a:cubicBezTo>
                    <a:pt x="382" y="467"/>
                    <a:pt x="384" y="467"/>
                    <a:pt x="385" y="467"/>
                  </a:cubicBezTo>
                  <a:cubicBezTo>
                    <a:pt x="386" y="467"/>
                    <a:pt x="387" y="467"/>
                    <a:pt x="387" y="467"/>
                  </a:cubicBezTo>
                  <a:cubicBezTo>
                    <a:pt x="385" y="466"/>
                    <a:pt x="383" y="465"/>
                    <a:pt x="382" y="463"/>
                  </a:cubicBezTo>
                  <a:cubicBezTo>
                    <a:pt x="380" y="461"/>
                    <a:pt x="379" y="453"/>
                    <a:pt x="382" y="451"/>
                  </a:cubicBezTo>
                  <a:cubicBezTo>
                    <a:pt x="383" y="451"/>
                    <a:pt x="384" y="451"/>
                    <a:pt x="385" y="451"/>
                  </a:cubicBezTo>
                  <a:cubicBezTo>
                    <a:pt x="386" y="451"/>
                    <a:pt x="386" y="451"/>
                    <a:pt x="387" y="451"/>
                  </a:cubicBezTo>
                  <a:cubicBezTo>
                    <a:pt x="389" y="451"/>
                    <a:pt x="391" y="451"/>
                    <a:pt x="392" y="451"/>
                  </a:cubicBezTo>
                  <a:cubicBezTo>
                    <a:pt x="393" y="450"/>
                    <a:pt x="395" y="450"/>
                    <a:pt x="397" y="450"/>
                  </a:cubicBezTo>
                  <a:cubicBezTo>
                    <a:pt x="398" y="450"/>
                    <a:pt x="399" y="450"/>
                    <a:pt x="400" y="450"/>
                  </a:cubicBezTo>
                  <a:cubicBezTo>
                    <a:pt x="402" y="450"/>
                    <a:pt x="403" y="450"/>
                    <a:pt x="404" y="450"/>
                  </a:cubicBezTo>
                  <a:cubicBezTo>
                    <a:pt x="404" y="450"/>
                    <a:pt x="404" y="450"/>
                    <a:pt x="405" y="449"/>
                  </a:cubicBezTo>
                  <a:cubicBezTo>
                    <a:pt x="409" y="446"/>
                    <a:pt x="418" y="445"/>
                    <a:pt x="423" y="445"/>
                  </a:cubicBezTo>
                  <a:cubicBezTo>
                    <a:pt x="425" y="445"/>
                    <a:pt x="427" y="445"/>
                    <a:pt x="429" y="444"/>
                  </a:cubicBezTo>
                  <a:cubicBezTo>
                    <a:pt x="431" y="443"/>
                    <a:pt x="432" y="442"/>
                    <a:pt x="434" y="442"/>
                  </a:cubicBezTo>
                  <a:cubicBezTo>
                    <a:pt x="440" y="441"/>
                    <a:pt x="448" y="440"/>
                    <a:pt x="450" y="439"/>
                  </a:cubicBezTo>
                  <a:cubicBezTo>
                    <a:pt x="451" y="439"/>
                    <a:pt x="452" y="438"/>
                    <a:pt x="455" y="438"/>
                  </a:cubicBezTo>
                  <a:cubicBezTo>
                    <a:pt x="457" y="437"/>
                    <a:pt x="464" y="436"/>
                    <a:pt x="465" y="435"/>
                  </a:cubicBezTo>
                  <a:cubicBezTo>
                    <a:pt x="466" y="431"/>
                    <a:pt x="476" y="430"/>
                    <a:pt x="478" y="430"/>
                  </a:cubicBezTo>
                  <a:cubicBezTo>
                    <a:pt x="480" y="430"/>
                    <a:pt x="481" y="430"/>
                    <a:pt x="482" y="430"/>
                  </a:cubicBezTo>
                  <a:cubicBezTo>
                    <a:pt x="485" y="432"/>
                    <a:pt x="487" y="432"/>
                    <a:pt x="489" y="432"/>
                  </a:cubicBezTo>
                  <a:cubicBezTo>
                    <a:pt x="491" y="431"/>
                    <a:pt x="496" y="432"/>
                    <a:pt x="498" y="434"/>
                  </a:cubicBezTo>
                  <a:cubicBezTo>
                    <a:pt x="499" y="436"/>
                    <a:pt x="499" y="437"/>
                    <a:pt x="499" y="438"/>
                  </a:cubicBezTo>
                  <a:cubicBezTo>
                    <a:pt x="499" y="439"/>
                    <a:pt x="499" y="440"/>
                    <a:pt x="500" y="442"/>
                  </a:cubicBezTo>
                  <a:cubicBezTo>
                    <a:pt x="500" y="443"/>
                    <a:pt x="501" y="445"/>
                    <a:pt x="501" y="446"/>
                  </a:cubicBezTo>
                  <a:cubicBezTo>
                    <a:pt x="501" y="448"/>
                    <a:pt x="500" y="449"/>
                    <a:pt x="499" y="449"/>
                  </a:cubicBezTo>
                  <a:cubicBezTo>
                    <a:pt x="499" y="449"/>
                    <a:pt x="499" y="449"/>
                    <a:pt x="499" y="449"/>
                  </a:cubicBezTo>
                  <a:cubicBezTo>
                    <a:pt x="500" y="449"/>
                    <a:pt x="500" y="449"/>
                    <a:pt x="500" y="449"/>
                  </a:cubicBezTo>
                  <a:cubicBezTo>
                    <a:pt x="503" y="449"/>
                    <a:pt x="506" y="448"/>
                    <a:pt x="506" y="448"/>
                  </a:cubicBezTo>
                  <a:cubicBezTo>
                    <a:pt x="507" y="446"/>
                    <a:pt x="509" y="446"/>
                    <a:pt x="509" y="446"/>
                  </a:cubicBezTo>
                  <a:cubicBezTo>
                    <a:pt x="512" y="446"/>
                    <a:pt x="513" y="448"/>
                    <a:pt x="514" y="451"/>
                  </a:cubicBezTo>
                  <a:cubicBezTo>
                    <a:pt x="515" y="450"/>
                    <a:pt x="516" y="449"/>
                    <a:pt x="517" y="449"/>
                  </a:cubicBezTo>
                  <a:cubicBezTo>
                    <a:pt x="518" y="449"/>
                    <a:pt x="521" y="450"/>
                    <a:pt x="522" y="452"/>
                  </a:cubicBezTo>
                  <a:cubicBezTo>
                    <a:pt x="522" y="452"/>
                    <a:pt x="523" y="451"/>
                    <a:pt x="523" y="451"/>
                  </a:cubicBezTo>
                  <a:cubicBezTo>
                    <a:pt x="524" y="451"/>
                    <a:pt x="525" y="451"/>
                    <a:pt x="526" y="451"/>
                  </a:cubicBezTo>
                  <a:cubicBezTo>
                    <a:pt x="527" y="451"/>
                    <a:pt x="529" y="452"/>
                    <a:pt x="529" y="454"/>
                  </a:cubicBezTo>
                  <a:cubicBezTo>
                    <a:pt x="529" y="456"/>
                    <a:pt x="527" y="457"/>
                    <a:pt x="526" y="458"/>
                  </a:cubicBezTo>
                  <a:cubicBezTo>
                    <a:pt x="525" y="459"/>
                    <a:pt x="524" y="459"/>
                    <a:pt x="524" y="460"/>
                  </a:cubicBezTo>
                  <a:cubicBezTo>
                    <a:pt x="524" y="460"/>
                    <a:pt x="524" y="460"/>
                    <a:pt x="524" y="460"/>
                  </a:cubicBezTo>
                  <a:cubicBezTo>
                    <a:pt x="524" y="460"/>
                    <a:pt x="525" y="459"/>
                    <a:pt x="526" y="459"/>
                  </a:cubicBezTo>
                  <a:cubicBezTo>
                    <a:pt x="527" y="458"/>
                    <a:pt x="529" y="457"/>
                    <a:pt x="531" y="457"/>
                  </a:cubicBezTo>
                  <a:cubicBezTo>
                    <a:pt x="531" y="457"/>
                    <a:pt x="531" y="457"/>
                    <a:pt x="532" y="457"/>
                  </a:cubicBezTo>
                  <a:cubicBezTo>
                    <a:pt x="532" y="457"/>
                    <a:pt x="532" y="457"/>
                    <a:pt x="532" y="457"/>
                  </a:cubicBezTo>
                  <a:cubicBezTo>
                    <a:pt x="533" y="457"/>
                    <a:pt x="536" y="456"/>
                    <a:pt x="538" y="455"/>
                  </a:cubicBezTo>
                  <a:cubicBezTo>
                    <a:pt x="540" y="454"/>
                    <a:pt x="541" y="453"/>
                    <a:pt x="543" y="452"/>
                  </a:cubicBezTo>
                  <a:cubicBezTo>
                    <a:pt x="545" y="452"/>
                    <a:pt x="548" y="450"/>
                    <a:pt x="550" y="449"/>
                  </a:cubicBezTo>
                  <a:cubicBezTo>
                    <a:pt x="551" y="448"/>
                    <a:pt x="552" y="447"/>
                    <a:pt x="553" y="447"/>
                  </a:cubicBezTo>
                  <a:cubicBezTo>
                    <a:pt x="554" y="446"/>
                    <a:pt x="555" y="446"/>
                    <a:pt x="557" y="445"/>
                  </a:cubicBezTo>
                  <a:cubicBezTo>
                    <a:pt x="557" y="445"/>
                    <a:pt x="558" y="445"/>
                    <a:pt x="558" y="445"/>
                  </a:cubicBezTo>
                  <a:cubicBezTo>
                    <a:pt x="560" y="445"/>
                    <a:pt x="563" y="446"/>
                    <a:pt x="563" y="447"/>
                  </a:cubicBezTo>
                  <a:cubicBezTo>
                    <a:pt x="563" y="448"/>
                    <a:pt x="564" y="449"/>
                    <a:pt x="563" y="451"/>
                  </a:cubicBezTo>
                  <a:cubicBezTo>
                    <a:pt x="562" y="452"/>
                    <a:pt x="561" y="452"/>
                    <a:pt x="561" y="453"/>
                  </a:cubicBezTo>
                  <a:cubicBezTo>
                    <a:pt x="561" y="453"/>
                    <a:pt x="562" y="455"/>
                    <a:pt x="565" y="456"/>
                  </a:cubicBezTo>
                  <a:cubicBezTo>
                    <a:pt x="572" y="458"/>
                    <a:pt x="580" y="470"/>
                    <a:pt x="585" y="478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4"/>
                    <a:pt x="591" y="488"/>
                    <a:pt x="593" y="492"/>
                  </a:cubicBezTo>
                  <a:cubicBezTo>
                    <a:pt x="594" y="495"/>
                    <a:pt x="596" y="499"/>
                    <a:pt x="597" y="500"/>
                  </a:cubicBezTo>
                  <a:cubicBezTo>
                    <a:pt x="597" y="500"/>
                    <a:pt x="598" y="499"/>
                    <a:pt x="598" y="498"/>
                  </a:cubicBezTo>
                  <a:cubicBezTo>
                    <a:pt x="599" y="497"/>
                    <a:pt x="600" y="495"/>
                    <a:pt x="601" y="494"/>
                  </a:cubicBezTo>
                  <a:cubicBezTo>
                    <a:pt x="602" y="494"/>
                    <a:pt x="602" y="493"/>
                    <a:pt x="603" y="493"/>
                  </a:cubicBezTo>
                  <a:cubicBezTo>
                    <a:pt x="606" y="493"/>
                    <a:pt x="608" y="495"/>
                    <a:pt x="610" y="497"/>
                  </a:cubicBezTo>
                  <a:cubicBezTo>
                    <a:pt x="611" y="498"/>
                    <a:pt x="612" y="499"/>
                    <a:pt x="613" y="499"/>
                  </a:cubicBezTo>
                  <a:cubicBezTo>
                    <a:pt x="614" y="500"/>
                    <a:pt x="615" y="500"/>
                    <a:pt x="616" y="500"/>
                  </a:cubicBezTo>
                  <a:cubicBezTo>
                    <a:pt x="618" y="501"/>
                    <a:pt x="621" y="502"/>
                    <a:pt x="622" y="501"/>
                  </a:cubicBezTo>
                  <a:cubicBezTo>
                    <a:pt x="623" y="501"/>
                    <a:pt x="624" y="501"/>
                    <a:pt x="625" y="500"/>
                  </a:cubicBezTo>
                  <a:cubicBezTo>
                    <a:pt x="629" y="499"/>
                    <a:pt x="633" y="497"/>
                    <a:pt x="635" y="498"/>
                  </a:cubicBezTo>
                  <a:cubicBezTo>
                    <a:pt x="636" y="498"/>
                    <a:pt x="636" y="499"/>
                    <a:pt x="637" y="499"/>
                  </a:cubicBezTo>
                  <a:cubicBezTo>
                    <a:pt x="639" y="500"/>
                    <a:pt x="642" y="501"/>
                    <a:pt x="643" y="505"/>
                  </a:cubicBezTo>
                  <a:cubicBezTo>
                    <a:pt x="645" y="509"/>
                    <a:pt x="647" y="510"/>
                    <a:pt x="649" y="510"/>
                  </a:cubicBezTo>
                  <a:cubicBezTo>
                    <a:pt x="650" y="510"/>
                    <a:pt x="653" y="510"/>
                    <a:pt x="653" y="516"/>
                  </a:cubicBezTo>
                  <a:cubicBezTo>
                    <a:pt x="653" y="517"/>
                    <a:pt x="656" y="519"/>
                    <a:pt x="657" y="519"/>
                  </a:cubicBezTo>
                  <a:cubicBezTo>
                    <a:pt x="659" y="519"/>
                    <a:pt x="664" y="518"/>
                    <a:pt x="665" y="517"/>
                  </a:cubicBezTo>
                  <a:cubicBezTo>
                    <a:pt x="666" y="516"/>
                    <a:pt x="667" y="516"/>
                    <a:pt x="668" y="516"/>
                  </a:cubicBezTo>
                  <a:cubicBezTo>
                    <a:pt x="670" y="516"/>
                    <a:pt x="671" y="517"/>
                    <a:pt x="672" y="519"/>
                  </a:cubicBezTo>
                  <a:cubicBezTo>
                    <a:pt x="672" y="519"/>
                    <a:pt x="672" y="520"/>
                    <a:pt x="672" y="520"/>
                  </a:cubicBezTo>
                  <a:cubicBezTo>
                    <a:pt x="672" y="520"/>
                    <a:pt x="672" y="520"/>
                    <a:pt x="672" y="521"/>
                  </a:cubicBezTo>
                  <a:cubicBezTo>
                    <a:pt x="673" y="521"/>
                    <a:pt x="673" y="521"/>
                    <a:pt x="673" y="521"/>
                  </a:cubicBezTo>
                  <a:cubicBezTo>
                    <a:pt x="673" y="522"/>
                    <a:pt x="673" y="522"/>
                    <a:pt x="673" y="522"/>
                  </a:cubicBezTo>
                  <a:cubicBezTo>
                    <a:pt x="674" y="522"/>
                    <a:pt x="674" y="522"/>
                    <a:pt x="674" y="523"/>
                  </a:cubicBezTo>
                  <a:cubicBezTo>
                    <a:pt x="674" y="523"/>
                    <a:pt x="674" y="523"/>
                    <a:pt x="674" y="523"/>
                  </a:cubicBezTo>
                  <a:cubicBezTo>
                    <a:pt x="675" y="523"/>
                    <a:pt x="675" y="523"/>
                    <a:pt x="675" y="523"/>
                  </a:cubicBezTo>
                  <a:cubicBezTo>
                    <a:pt x="675" y="523"/>
                    <a:pt x="675" y="523"/>
                    <a:pt x="675" y="523"/>
                  </a:cubicBezTo>
                  <a:cubicBezTo>
                    <a:pt x="675" y="523"/>
                    <a:pt x="675" y="523"/>
                    <a:pt x="675" y="523"/>
                  </a:cubicBezTo>
                  <a:cubicBezTo>
                    <a:pt x="676" y="523"/>
                    <a:pt x="677" y="523"/>
                    <a:pt x="678" y="524"/>
                  </a:cubicBezTo>
                  <a:cubicBezTo>
                    <a:pt x="678" y="524"/>
                    <a:pt x="678" y="524"/>
                    <a:pt x="678" y="524"/>
                  </a:cubicBezTo>
                  <a:cubicBezTo>
                    <a:pt x="678" y="524"/>
                    <a:pt x="679" y="524"/>
                    <a:pt x="680" y="524"/>
                  </a:cubicBezTo>
                  <a:cubicBezTo>
                    <a:pt x="680" y="524"/>
                    <a:pt x="680" y="524"/>
                    <a:pt x="680" y="524"/>
                  </a:cubicBezTo>
                  <a:cubicBezTo>
                    <a:pt x="680" y="524"/>
                    <a:pt x="680" y="524"/>
                    <a:pt x="680" y="524"/>
                  </a:cubicBezTo>
                  <a:cubicBezTo>
                    <a:pt x="680" y="524"/>
                    <a:pt x="680" y="524"/>
                    <a:pt x="680" y="523"/>
                  </a:cubicBezTo>
                  <a:cubicBezTo>
                    <a:pt x="680" y="523"/>
                    <a:pt x="680" y="523"/>
                    <a:pt x="680" y="523"/>
                  </a:cubicBezTo>
                  <a:cubicBezTo>
                    <a:pt x="681" y="522"/>
                    <a:pt x="683" y="521"/>
                    <a:pt x="689" y="520"/>
                  </a:cubicBezTo>
                  <a:cubicBezTo>
                    <a:pt x="694" y="519"/>
                    <a:pt x="697" y="518"/>
                    <a:pt x="698" y="517"/>
                  </a:cubicBezTo>
                  <a:cubicBezTo>
                    <a:pt x="699" y="514"/>
                    <a:pt x="701" y="513"/>
                    <a:pt x="704" y="513"/>
                  </a:cubicBezTo>
                  <a:cubicBezTo>
                    <a:pt x="705" y="512"/>
                    <a:pt x="706" y="512"/>
                    <a:pt x="707" y="511"/>
                  </a:cubicBezTo>
                  <a:cubicBezTo>
                    <a:pt x="708" y="510"/>
                    <a:pt x="709" y="509"/>
                    <a:pt x="711" y="508"/>
                  </a:cubicBezTo>
                  <a:cubicBezTo>
                    <a:pt x="712" y="508"/>
                    <a:pt x="713" y="507"/>
                    <a:pt x="714" y="507"/>
                  </a:cubicBezTo>
                  <a:cubicBezTo>
                    <a:pt x="715" y="505"/>
                    <a:pt x="717" y="504"/>
                    <a:pt x="719" y="504"/>
                  </a:cubicBezTo>
                  <a:cubicBezTo>
                    <a:pt x="720" y="504"/>
                    <a:pt x="721" y="503"/>
                    <a:pt x="721" y="503"/>
                  </a:cubicBezTo>
                  <a:cubicBezTo>
                    <a:pt x="723" y="501"/>
                    <a:pt x="727" y="501"/>
                    <a:pt x="728" y="501"/>
                  </a:cubicBezTo>
                  <a:cubicBezTo>
                    <a:pt x="730" y="501"/>
                    <a:pt x="731" y="501"/>
                    <a:pt x="732" y="501"/>
                  </a:cubicBezTo>
                  <a:cubicBezTo>
                    <a:pt x="734" y="502"/>
                    <a:pt x="744" y="504"/>
                    <a:pt x="746" y="504"/>
                  </a:cubicBezTo>
                  <a:cubicBezTo>
                    <a:pt x="747" y="504"/>
                    <a:pt x="747" y="504"/>
                    <a:pt x="747" y="504"/>
                  </a:cubicBezTo>
                  <a:cubicBezTo>
                    <a:pt x="749" y="504"/>
                    <a:pt x="750" y="506"/>
                    <a:pt x="751" y="508"/>
                  </a:cubicBezTo>
                  <a:cubicBezTo>
                    <a:pt x="751" y="509"/>
                    <a:pt x="751" y="510"/>
                    <a:pt x="751" y="510"/>
                  </a:cubicBezTo>
                  <a:cubicBezTo>
                    <a:pt x="752" y="510"/>
                    <a:pt x="753" y="511"/>
                    <a:pt x="754" y="512"/>
                  </a:cubicBezTo>
                  <a:cubicBezTo>
                    <a:pt x="756" y="512"/>
                    <a:pt x="758" y="514"/>
                    <a:pt x="759" y="514"/>
                  </a:cubicBezTo>
                  <a:cubicBezTo>
                    <a:pt x="760" y="513"/>
                    <a:pt x="762" y="512"/>
                    <a:pt x="765" y="512"/>
                  </a:cubicBezTo>
                  <a:cubicBezTo>
                    <a:pt x="767" y="512"/>
                    <a:pt x="768" y="512"/>
                    <a:pt x="770" y="513"/>
                  </a:cubicBezTo>
                  <a:cubicBezTo>
                    <a:pt x="770" y="514"/>
                    <a:pt x="771" y="514"/>
                    <a:pt x="771" y="514"/>
                  </a:cubicBezTo>
                  <a:cubicBezTo>
                    <a:pt x="773" y="515"/>
                    <a:pt x="774" y="516"/>
                    <a:pt x="775" y="516"/>
                  </a:cubicBezTo>
                  <a:cubicBezTo>
                    <a:pt x="776" y="515"/>
                    <a:pt x="778" y="514"/>
                    <a:pt x="780" y="513"/>
                  </a:cubicBezTo>
                  <a:cubicBezTo>
                    <a:pt x="780" y="513"/>
                    <a:pt x="781" y="513"/>
                    <a:pt x="782" y="512"/>
                  </a:cubicBezTo>
                  <a:cubicBezTo>
                    <a:pt x="783" y="512"/>
                    <a:pt x="784" y="512"/>
                    <a:pt x="785" y="511"/>
                  </a:cubicBezTo>
                  <a:cubicBezTo>
                    <a:pt x="785" y="511"/>
                    <a:pt x="786" y="508"/>
                    <a:pt x="785" y="507"/>
                  </a:cubicBezTo>
                  <a:cubicBezTo>
                    <a:pt x="783" y="506"/>
                    <a:pt x="781" y="499"/>
                    <a:pt x="780" y="497"/>
                  </a:cubicBezTo>
                  <a:cubicBezTo>
                    <a:pt x="780" y="494"/>
                    <a:pt x="782" y="493"/>
                    <a:pt x="784" y="492"/>
                  </a:cubicBezTo>
                  <a:cubicBezTo>
                    <a:pt x="784" y="491"/>
                    <a:pt x="785" y="491"/>
                    <a:pt x="785" y="490"/>
                  </a:cubicBezTo>
                  <a:cubicBezTo>
                    <a:pt x="786" y="488"/>
                    <a:pt x="788" y="487"/>
                    <a:pt x="790" y="486"/>
                  </a:cubicBezTo>
                  <a:cubicBezTo>
                    <a:pt x="791" y="486"/>
                    <a:pt x="791" y="486"/>
                    <a:pt x="792" y="485"/>
                  </a:cubicBezTo>
                  <a:cubicBezTo>
                    <a:pt x="792" y="485"/>
                    <a:pt x="792" y="485"/>
                    <a:pt x="792" y="484"/>
                  </a:cubicBezTo>
                  <a:cubicBezTo>
                    <a:pt x="793" y="483"/>
                    <a:pt x="794" y="481"/>
                    <a:pt x="796" y="481"/>
                  </a:cubicBezTo>
                  <a:cubicBezTo>
                    <a:pt x="797" y="481"/>
                    <a:pt x="797" y="481"/>
                    <a:pt x="798" y="481"/>
                  </a:cubicBezTo>
                  <a:cubicBezTo>
                    <a:pt x="798" y="482"/>
                    <a:pt x="805" y="484"/>
                    <a:pt x="807" y="485"/>
                  </a:cubicBezTo>
                  <a:cubicBezTo>
                    <a:pt x="807" y="486"/>
                    <a:pt x="810" y="486"/>
                    <a:pt x="812" y="486"/>
                  </a:cubicBezTo>
                  <a:cubicBezTo>
                    <a:pt x="815" y="486"/>
                    <a:pt x="819" y="488"/>
                    <a:pt x="822" y="490"/>
                  </a:cubicBezTo>
                  <a:cubicBezTo>
                    <a:pt x="822" y="490"/>
                    <a:pt x="824" y="491"/>
                    <a:pt x="826" y="491"/>
                  </a:cubicBezTo>
                  <a:cubicBezTo>
                    <a:pt x="829" y="491"/>
                    <a:pt x="832" y="492"/>
                    <a:pt x="833" y="494"/>
                  </a:cubicBezTo>
                  <a:cubicBezTo>
                    <a:pt x="834" y="495"/>
                    <a:pt x="834" y="497"/>
                    <a:pt x="834" y="499"/>
                  </a:cubicBezTo>
                  <a:cubicBezTo>
                    <a:pt x="834" y="501"/>
                    <a:pt x="834" y="503"/>
                    <a:pt x="835" y="503"/>
                  </a:cubicBezTo>
                  <a:cubicBezTo>
                    <a:pt x="837" y="506"/>
                    <a:pt x="839" y="508"/>
                    <a:pt x="839" y="508"/>
                  </a:cubicBezTo>
                  <a:cubicBezTo>
                    <a:pt x="841" y="507"/>
                    <a:pt x="843" y="508"/>
                    <a:pt x="846" y="509"/>
                  </a:cubicBezTo>
                  <a:cubicBezTo>
                    <a:pt x="847" y="510"/>
                    <a:pt x="849" y="511"/>
                    <a:pt x="850" y="511"/>
                  </a:cubicBezTo>
                  <a:cubicBezTo>
                    <a:pt x="850" y="511"/>
                    <a:pt x="852" y="510"/>
                    <a:pt x="853" y="509"/>
                  </a:cubicBezTo>
                  <a:cubicBezTo>
                    <a:pt x="855" y="508"/>
                    <a:pt x="856" y="507"/>
                    <a:pt x="858" y="507"/>
                  </a:cubicBezTo>
                  <a:cubicBezTo>
                    <a:pt x="859" y="507"/>
                    <a:pt x="860" y="507"/>
                    <a:pt x="862" y="506"/>
                  </a:cubicBezTo>
                  <a:cubicBezTo>
                    <a:pt x="865" y="506"/>
                    <a:pt x="867" y="505"/>
                    <a:pt x="869" y="506"/>
                  </a:cubicBezTo>
                  <a:cubicBezTo>
                    <a:pt x="869" y="506"/>
                    <a:pt x="871" y="506"/>
                    <a:pt x="872" y="507"/>
                  </a:cubicBezTo>
                  <a:cubicBezTo>
                    <a:pt x="874" y="507"/>
                    <a:pt x="877" y="508"/>
                    <a:pt x="878" y="508"/>
                  </a:cubicBezTo>
                  <a:cubicBezTo>
                    <a:pt x="879" y="508"/>
                    <a:pt x="879" y="508"/>
                    <a:pt x="880" y="508"/>
                  </a:cubicBezTo>
                  <a:cubicBezTo>
                    <a:pt x="881" y="508"/>
                    <a:pt x="888" y="508"/>
                    <a:pt x="889" y="511"/>
                  </a:cubicBezTo>
                  <a:cubicBezTo>
                    <a:pt x="889" y="512"/>
                    <a:pt x="891" y="512"/>
                    <a:pt x="892" y="512"/>
                  </a:cubicBezTo>
                  <a:cubicBezTo>
                    <a:pt x="895" y="513"/>
                    <a:pt x="899" y="514"/>
                    <a:pt x="899" y="517"/>
                  </a:cubicBezTo>
                  <a:cubicBezTo>
                    <a:pt x="899" y="517"/>
                    <a:pt x="900" y="518"/>
                    <a:pt x="901" y="518"/>
                  </a:cubicBezTo>
                  <a:cubicBezTo>
                    <a:pt x="902" y="519"/>
                    <a:pt x="904" y="520"/>
                    <a:pt x="905" y="522"/>
                  </a:cubicBezTo>
                  <a:cubicBezTo>
                    <a:pt x="905" y="522"/>
                    <a:pt x="907" y="522"/>
                    <a:pt x="908" y="523"/>
                  </a:cubicBezTo>
                  <a:cubicBezTo>
                    <a:pt x="909" y="523"/>
                    <a:pt x="910" y="523"/>
                    <a:pt x="911" y="523"/>
                  </a:cubicBezTo>
                  <a:cubicBezTo>
                    <a:pt x="914" y="523"/>
                    <a:pt x="916" y="523"/>
                    <a:pt x="917" y="523"/>
                  </a:cubicBezTo>
                  <a:cubicBezTo>
                    <a:pt x="918" y="524"/>
                    <a:pt x="918" y="524"/>
                    <a:pt x="918" y="524"/>
                  </a:cubicBezTo>
                  <a:cubicBezTo>
                    <a:pt x="919" y="524"/>
                    <a:pt x="921" y="525"/>
                    <a:pt x="925" y="525"/>
                  </a:cubicBezTo>
                  <a:cubicBezTo>
                    <a:pt x="928" y="525"/>
                    <a:pt x="930" y="524"/>
                    <a:pt x="931" y="524"/>
                  </a:cubicBezTo>
                  <a:cubicBezTo>
                    <a:pt x="931" y="523"/>
                    <a:pt x="934" y="523"/>
                    <a:pt x="938" y="522"/>
                  </a:cubicBezTo>
                  <a:cubicBezTo>
                    <a:pt x="941" y="522"/>
                    <a:pt x="945" y="521"/>
                    <a:pt x="946" y="520"/>
                  </a:cubicBezTo>
                  <a:cubicBezTo>
                    <a:pt x="947" y="519"/>
                    <a:pt x="949" y="519"/>
                    <a:pt x="951" y="519"/>
                  </a:cubicBezTo>
                  <a:cubicBezTo>
                    <a:pt x="952" y="519"/>
                    <a:pt x="953" y="518"/>
                    <a:pt x="954" y="518"/>
                  </a:cubicBezTo>
                  <a:cubicBezTo>
                    <a:pt x="954" y="516"/>
                    <a:pt x="957" y="514"/>
                    <a:pt x="960" y="513"/>
                  </a:cubicBezTo>
                  <a:cubicBezTo>
                    <a:pt x="961" y="512"/>
                    <a:pt x="963" y="512"/>
                    <a:pt x="964" y="511"/>
                  </a:cubicBezTo>
                  <a:cubicBezTo>
                    <a:pt x="964" y="511"/>
                    <a:pt x="965" y="510"/>
                    <a:pt x="965" y="510"/>
                  </a:cubicBezTo>
                  <a:cubicBezTo>
                    <a:pt x="968" y="509"/>
                    <a:pt x="970" y="509"/>
                    <a:pt x="971" y="509"/>
                  </a:cubicBezTo>
                  <a:cubicBezTo>
                    <a:pt x="971" y="509"/>
                    <a:pt x="971" y="509"/>
                    <a:pt x="971" y="509"/>
                  </a:cubicBezTo>
                  <a:cubicBezTo>
                    <a:pt x="971" y="509"/>
                    <a:pt x="971" y="509"/>
                    <a:pt x="971" y="509"/>
                  </a:cubicBezTo>
                  <a:cubicBezTo>
                    <a:pt x="973" y="509"/>
                    <a:pt x="975" y="509"/>
                    <a:pt x="977" y="510"/>
                  </a:cubicBezTo>
                  <a:cubicBezTo>
                    <a:pt x="979" y="510"/>
                    <a:pt x="980" y="511"/>
                    <a:pt x="981" y="513"/>
                  </a:cubicBezTo>
                  <a:cubicBezTo>
                    <a:pt x="981" y="513"/>
                    <a:pt x="983" y="514"/>
                    <a:pt x="985" y="514"/>
                  </a:cubicBezTo>
                  <a:cubicBezTo>
                    <a:pt x="986" y="514"/>
                    <a:pt x="987" y="514"/>
                    <a:pt x="988" y="513"/>
                  </a:cubicBezTo>
                  <a:cubicBezTo>
                    <a:pt x="988" y="513"/>
                    <a:pt x="989" y="513"/>
                    <a:pt x="990" y="513"/>
                  </a:cubicBezTo>
                  <a:cubicBezTo>
                    <a:pt x="990" y="513"/>
                    <a:pt x="990" y="513"/>
                    <a:pt x="990" y="513"/>
                  </a:cubicBezTo>
                  <a:cubicBezTo>
                    <a:pt x="990" y="513"/>
                    <a:pt x="990" y="513"/>
                    <a:pt x="991" y="513"/>
                  </a:cubicBezTo>
                  <a:cubicBezTo>
                    <a:pt x="992" y="513"/>
                    <a:pt x="994" y="513"/>
                    <a:pt x="996" y="514"/>
                  </a:cubicBezTo>
                  <a:cubicBezTo>
                    <a:pt x="996" y="513"/>
                    <a:pt x="996" y="513"/>
                    <a:pt x="996" y="513"/>
                  </a:cubicBezTo>
                  <a:cubicBezTo>
                    <a:pt x="996" y="514"/>
                    <a:pt x="996" y="514"/>
                    <a:pt x="996" y="514"/>
                  </a:cubicBezTo>
                  <a:cubicBezTo>
                    <a:pt x="997" y="514"/>
                    <a:pt x="998" y="514"/>
                    <a:pt x="998" y="514"/>
                  </a:cubicBezTo>
                  <a:cubicBezTo>
                    <a:pt x="999" y="515"/>
                    <a:pt x="999" y="515"/>
                    <a:pt x="999" y="515"/>
                  </a:cubicBezTo>
                  <a:cubicBezTo>
                    <a:pt x="999" y="515"/>
                    <a:pt x="999" y="515"/>
                    <a:pt x="999" y="515"/>
                  </a:cubicBezTo>
                  <a:cubicBezTo>
                    <a:pt x="999" y="515"/>
                    <a:pt x="999" y="515"/>
                    <a:pt x="999" y="515"/>
                  </a:cubicBezTo>
                  <a:cubicBezTo>
                    <a:pt x="1000" y="516"/>
                    <a:pt x="1000" y="516"/>
                    <a:pt x="1000" y="516"/>
                  </a:cubicBezTo>
                  <a:cubicBezTo>
                    <a:pt x="1000" y="516"/>
                    <a:pt x="1000" y="516"/>
                    <a:pt x="1000" y="516"/>
                  </a:cubicBezTo>
                  <a:cubicBezTo>
                    <a:pt x="1001" y="516"/>
                    <a:pt x="1001" y="517"/>
                    <a:pt x="1001" y="517"/>
                  </a:cubicBezTo>
                  <a:cubicBezTo>
                    <a:pt x="1001" y="517"/>
                    <a:pt x="1001" y="517"/>
                    <a:pt x="1001" y="517"/>
                  </a:cubicBezTo>
                  <a:cubicBezTo>
                    <a:pt x="1001" y="517"/>
                    <a:pt x="1001" y="517"/>
                    <a:pt x="1001" y="517"/>
                  </a:cubicBezTo>
                  <a:cubicBezTo>
                    <a:pt x="1001" y="518"/>
                    <a:pt x="1002" y="518"/>
                    <a:pt x="1002" y="518"/>
                  </a:cubicBezTo>
                  <a:cubicBezTo>
                    <a:pt x="1002" y="518"/>
                    <a:pt x="1002" y="518"/>
                    <a:pt x="1002" y="518"/>
                  </a:cubicBezTo>
                  <a:cubicBezTo>
                    <a:pt x="1002" y="518"/>
                    <a:pt x="1002" y="518"/>
                    <a:pt x="1003" y="518"/>
                  </a:cubicBezTo>
                  <a:cubicBezTo>
                    <a:pt x="1003" y="518"/>
                    <a:pt x="1003" y="518"/>
                    <a:pt x="1003" y="518"/>
                  </a:cubicBezTo>
                  <a:cubicBezTo>
                    <a:pt x="1003" y="518"/>
                    <a:pt x="1003" y="518"/>
                    <a:pt x="1003" y="518"/>
                  </a:cubicBezTo>
                  <a:cubicBezTo>
                    <a:pt x="1004" y="518"/>
                    <a:pt x="1004" y="518"/>
                    <a:pt x="1004" y="518"/>
                  </a:cubicBezTo>
                  <a:cubicBezTo>
                    <a:pt x="1004" y="518"/>
                    <a:pt x="1004" y="518"/>
                    <a:pt x="1004" y="518"/>
                  </a:cubicBezTo>
                  <a:cubicBezTo>
                    <a:pt x="1004" y="519"/>
                    <a:pt x="1005" y="519"/>
                    <a:pt x="1005" y="519"/>
                  </a:cubicBezTo>
                  <a:cubicBezTo>
                    <a:pt x="1005" y="519"/>
                    <a:pt x="1005" y="519"/>
                    <a:pt x="1005" y="519"/>
                  </a:cubicBezTo>
                  <a:cubicBezTo>
                    <a:pt x="1006" y="519"/>
                    <a:pt x="1007" y="519"/>
                    <a:pt x="1009" y="519"/>
                  </a:cubicBezTo>
                  <a:cubicBezTo>
                    <a:pt x="1009" y="519"/>
                    <a:pt x="1009" y="519"/>
                    <a:pt x="1009" y="519"/>
                  </a:cubicBezTo>
                  <a:cubicBezTo>
                    <a:pt x="1010" y="519"/>
                    <a:pt x="1012" y="518"/>
                    <a:pt x="1013" y="517"/>
                  </a:cubicBezTo>
                  <a:cubicBezTo>
                    <a:pt x="1017" y="515"/>
                    <a:pt x="1019" y="514"/>
                    <a:pt x="1020" y="513"/>
                  </a:cubicBezTo>
                  <a:cubicBezTo>
                    <a:pt x="1022" y="513"/>
                    <a:pt x="1023" y="512"/>
                    <a:pt x="1024" y="511"/>
                  </a:cubicBezTo>
                  <a:cubicBezTo>
                    <a:pt x="1024" y="511"/>
                    <a:pt x="1024" y="511"/>
                    <a:pt x="1024" y="511"/>
                  </a:cubicBezTo>
                  <a:cubicBezTo>
                    <a:pt x="1024" y="510"/>
                    <a:pt x="1024" y="510"/>
                    <a:pt x="1024" y="509"/>
                  </a:cubicBezTo>
                  <a:cubicBezTo>
                    <a:pt x="1024" y="507"/>
                    <a:pt x="1025" y="505"/>
                    <a:pt x="1027" y="502"/>
                  </a:cubicBezTo>
                  <a:cubicBezTo>
                    <a:pt x="1028" y="501"/>
                    <a:pt x="1028" y="500"/>
                    <a:pt x="1029" y="499"/>
                  </a:cubicBezTo>
                  <a:cubicBezTo>
                    <a:pt x="1029" y="499"/>
                    <a:pt x="1029" y="498"/>
                    <a:pt x="1029" y="498"/>
                  </a:cubicBezTo>
                  <a:cubicBezTo>
                    <a:pt x="1030" y="495"/>
                    <a:pt x="1035" y="487"/>
                    <a:pt x="1037" y="486"/>
                  </a:cubicBezTo>
                  <a:cubicBezTo>
                    <a:pt x="1039" y="486"/>
                    <a:pt x="1041" y="483"/>
                    <a:pt x="1041" y="482"/>
                  </a:cubicBezTo>
                  <a:cubicBezTo>
                    <a:pt x="1041" y="482"/>
                    <a:pt x="1041" y="481"/>
                    <a:pt x="1041" y="481"/>
                  </a:cubicBezTo>
                  <a:cubicBezTo>
                    <a:pt x="1041" y="481"/>
                    <a:pt x="1041" y="481"/>
                    <a:pt x="1041" y="480"/>
                  </a:cubicBezTo>
                  <a:cubicBezTo>
                    <a:pt x="1041" y="480"/>
                    <a:pt x="1041" y="480"/>
                    <a:pt x="1041" y="480"/>
                  </a:cubicBezTo>
                  <a:cubicBezTo>
                    <a:pt x="1040" y="479"/>
                    <a:pt x="1040" y="479"/>
                    <a:pt x="1040" y="479"/>
                  </a:cubicBezTo>
                  <a:cubicBezTo>
                    <a:pt x="1040" y="479"/>
                    <a:pt x="1040" y="479"/>
                    <a:pt x="1040" y="478"/>
                  </a:cubicBezTo>
                  <a:cubicBezTo>
                    <a:pt x="1040" y="478"/>
                    <a:pt x="1040" y="478"/>
                    <a:pt x="1040" y="478"/>
                  </a:cubicBezTo>
                  <a:cubicBezTo>
                    <a:pt x="1040" y="478"/>
                    <a:pt x="1040" y="478"/>
                    <a:pt x="1040" y="478"/>
                  </a:cubicBezTo>
                  <a:cubicBezTo>
                    <a:pt x="1040" y="478"/>
                    <a:pt x="1040" y="477"/>
                    <a:pt x="1040" y="477"/>
                  </a:cubicBezTo>
                  <a:cubicBezTo>
                    <a:pt x="1040" y="477"/>
                    <a:pt x="1040" y="477"/>
                    <a:pt x="1040" y="477"/>
                  </a:cubicBezTo>
                  <a:cubicBezTo>
                    <a:pt x="1040" y="477"/>
                    <a:pt x="1040" y="477"/>
                    <a:pt x="1040" y="477"/>
                  </a:cubicBezTo>
                  <a:cubicBezTo>
                    <a:pt x="1040" y="477"/>
                    <a:pt x="1040" y="477"/>
                    <a:pt x="1039" y="476"/>
                  </a:cubicBezTo>
                  <a:cubicBezTo>
                    <a:pt x="1039" y="476"/>
                    <a:pt x="1039" y="476"/>
                    <a:pt x="1039" y="476"/>
                  </a:cubicBezTo>
                  <a:cubicBezTo>
                    <a:pt x="1039" y="476"/>
                    <a:pt x="1039" y="476"/>
                    <a:pt x="1039" y="476"/>
                  </a:cubicBezTo>
                  <a:cubicBezTo>
                    <a:pt x="1039" y="476"/>
                    <a:pt x="1039" y="476"/>
                    <a:pt x="1039" y="476"/>
                  </a:cubicBezTo>
                  <a:cubicBezTo>
                    <a:pt x="1038" y="476"/>
                    <a:pt x="1036" y="476"/>
                    <a:pt x="1035" y="474"/>
                  </a:cubicBezTo>
                  <a:cubicBezTo>
                    <a:pt x="1034" y="473"/>
                    <a:pt x="1035" y="470"/>
                    <a:pt x="1037" y="467"/>
                  </a:cubicBezTo>
                  <a:cubicBezTo>
                    <a:pt x="1040" y="463"/>
                    <a:pt x="1044" y="461"/>
                    <a:pt x="1050" y="461"/>
                  </a:cubicBezTo>
                  <a:cubicBezTo>
                    <a:pt x="1051" y="461"/>
                    <a:pt x="1052" y="461"/>
                    <a:pt x="1053" y="462"/>
                  </a:cubicBezTo>
                  <a:cubicBezTo>
                    <a:pt x="1053" y="462"/>
                    <a:pt x="1053" y="462"/>
                    <a:pt x="1053" y="462"/>
                  </a:cubicBezTo>
                  <a:cubicBezTo>
                    <a:pt x="1053" y="462"/>
                    <a:pt x="1054" y="461"/>
                    <a:pt x="1055" y="461"/>
                  </a:cubicBezTo>
                  <a:cubicBezTo>
                    <a:pt x="1059" y="461"/>
                    <a:pt x="1067" y="459"/>
                    <a:pt x="1070" y="460"/>
                  </a:cubicBezTo>
                  <a:cubicBezTo>
                    <a:pt x="1072" y="461"/>
                    <a:pt x="1073" y="461"/>
                    <a:pt x="1074" y="461"/>
                  </a:cubicBezTo>
                  <a:cubicBezTo>
                    <a:pt x="1076" y="461"/>
                    <a:pt x="1076" y="461"/>
                    <a:pt x="1076" y="461"/>
                  </a:cubicBezTo>
                  <a:cubicBezTo>
                    <a:pt x="1078" y="461"/>
                    <a:pt x="1080" y="461"/>
                    <a:pt x="1083" y="462"/>
                  </a:cubicBezTo>
                  <a:cubicBezTo>
                    <a:pt x="1085" y="464"/>
                    <a:pt x="1088" y="464"/>
                    <a:pt x="1091" y="464"/>
                  </a:cubicBezTo>
                  <a:cubicBezTo>
                    <a:pt x="1094" y="465"/>
                    <a:pt x="1096" y="465"/>
                    <a:pt x="1098" y="467"/>
                  </a:cubicBezTo>
                  <a:cubicBezTo>
                    <a:pt x="1098" y="468"/>
                    <a:pt x="1099" y="468"/>
                    <a:pt x="1100" y="469"/>
                  </a:cubicBezTo>
                  <a:cubicBezTo>
                    <a:pt x="1103" y="471"/>
                    <a:pt x="1106" y="473"/>
                    <a:pt x="1105" y="477"/>
                  </a:cubicBezTo>
                  <a:cubicBezTo>
                    <a:pt x="1105" y="477"/>
                    <a:pt x="1105" y="478"/>
                    <a:pt x="1105" y="478"/>
                  </a:cubicBezTo>
                  <a:cubicBezTo>
                    <a:pt x="1105" y="478"/>
                    <a:pt x="1106" y="478"/>
                    <a:pt x="1106" y="478"/>
                  </a:cubicBezTo>
                  <a:cubicBezTo>
                    <a:pt x="1107" y="479"/>
                    <a:pt x="1110" y="481"/>
                    <a:pt x="1111" y="487"/>
                  </a:cubicBezTo>
                  <a:cubicBezTo>
                    <a:pt x="1112" y="491"/>
                    <a:pt x="1113" y="493"/>
                    <a:pt x="1115" y="495"/>
                  </a:cubicBezTo>
                  <a:cubicBezTo>
                    <a:pt x="1116" y="496"/>
                    <a:pt x="1117" y="498"/>
                    <a:pt x="1117" y="500"/>
                  </a:cubicBezTo>
                  <a:cubicBezTo>
                    <a:pt x="1118" y="501"/>
                    <a:pt x="1119" y="504"/>
                    <a:pt x="1120" y="506"/>
                  </a:cubicBezTo>
                  <a:cubicBezTo>
                    <a:pt x="1122" y="510"/>
                    <a:pt x="1124" y="512"/>
                    <a:pt x="1123" y="514"/>
                  </a:cubicBezTo>
                  <a:cubicBezTo>
                    <a:pt x="1123" y="515"/>
                    <a:pt x="1122" y="517"/>
                    <a:pt x="1123" y="517"/>
                  </a:cubicBezTo>
                  <a:cubicBezTo>
                    <a:pt x="1123" y="518"/>
                    <a:pt x="1124" y="518"/>
                    <a:pt x="1126" y="518"/>
                  </a:cubicBezTo>
                  <a:cubicBezTo>
                    <a:pt x="1129" y="518"/>
                    <a:pt x="1132" y="520"/>
                    <a:pt x="1134" y="521"/>
                  </a:cubicBezTo>
                  <a:cubicBezTo>
                    <a:pt x="1135" y="522"/>
                    <a:pt x="1136" y="522"/>
                    <a:pt x="1136" y="522"/>
                  </a:cubicBezTo>
                  <a:cubicBezTo>
                    <a:pt x="1136" y="522"/>
                    <a:pt x="1137" y="522"/>
                    <a:pt x="1137" y="522"/>
                  </a:cubicBezTo>
                  <a:cubicBezTo>
                    <a:pt x="1137" y="522"/>
                    <a:pt x="1137" y="522"/>
                    <a:pt x="1137" y="522"/>
                  </a:cubicBezTo>
                  <a:cubicBezTo>
                    <a:pt x="1137" y="522"/>
                    <a:pt x="1137" y="522"/>
                    <a:pt x="1137" y="522"/>
                  </a:cubicBezTo>
                  <a:cubicBezTo>
                    <a:pt x="1139" y="522"/>
                    <a:pt x="1143" y="524"/>
                    <a:pt x="1146" y="526"/>
                  </a:cubicBezTo>
                  <a:cubicBezTo>
                    <a:pt x="1147" y="526"/>
                    <a:pt x="1148" y="527"/>
                    <a:pt x="1149" y="528"/>
                  </a:cubicBezTo>
                  <a:cubicBezTo>
                    <a:pt x="1150" y="529"/>
                    <a:pt x="1152" y="529"/>
                    <a:pt x="1153" y="530"/>
                  </a:cubicBezTo>
                  <a:cubicBezTo>
                    <a:pt x="1154" y="530"/>
                    <a:pt x="1155" y="530"/>
                    <a:pt x="1155" y="531"/>
                  </a:cubicBezTo>
                  <a:cubicBezTo>
                    <a:pt x="1157" y="531"/>
                    <a:pt x="1158" y="532"/>
                    <a:pt x="1158" y="535"/>
                  </a:cubicBezTo>
                  <a:cubicBezTo>
                    <a:pt x="1158" y="535"/>
                    <a:pt x="1158" y="536"/>
                    <a:pt x="1158" y="537"/>
                  </a:cubicBezTo>
                  <a:cubicBezTo>
                    <a:pt x="1158" y="538"/>
                    <a:pt x="1159" y="538"/>
                    <a:pt x="1159" y="539"/>
                  </a:cubicBezTo>
                  <a:cubicBezTo>
                    <a:pt x="1159" y="540"/>
                    <a:pt x="1160" y="542"/>
                    <a:pt x="1160" y="543"/>
                  </a:cubicBezTo>
                  <a:cubicBezTo>
                    <a:pt x="1160" y="544"/>
                    <a:pt x="1160" y="544"/>
                    <a:pt x="1160" y="544"/>
                  </a:cubicBezTo>
                  <a:cubicBezTo>
                    <a:pt x="1160" y="545"/>
                    <a:pt x="1163" y="547"/>
                    <a:pt x="1167" y="547"/>
                  </a:cubicBezTo>
                  <a:cubicBezTo>
                    <a:pt x="1168" y="547"/>
                    <a:pt x="1168" y="547"/>
                    <a:pt x="1169" y="547"/>
                  </a:cubicBezTo>
                  <a:cubicBezTo>
                    <a:pt x="1170" y="546"/>
                    <a:pt x="1172" y="546"/>
                    <a:pt x="1173" y="547"/>
                  </a:cubicBezTo>
                  <a:cubicBezTo>
                    <a:pt x="1174" y="547"/>
                    <a:pt x="1175" y="547"/>
                    <a:pt x="1175" y="547"/>
                  </a:cubicBezTo>
                  <a:cubicBezTo>
                    <a:pt x="1176" y="547"/>
                    <a:pt x="1177" y="546"/>
                    <a:pt x="1177" y="545"/>
                  </a:cubicBezTo>
                  <a:cubicBezTo>
                    <a:pt x="1179" y="542"/>
                    <a:pt x="1183" y="541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0"/>
                    <a:pt x="1193" y="539"/>
                    <a:pt x="1195" y="539"/>
                  </a:cubicBezTo>
                  <a:cubicBezTo>
                    <a:pt x="1197" y="539"/>
                    <a:pt x="1199" y="539"/>
                    <a:pt x="1200" y="540"/>
                  </a:cubicBezTo>
                  <a:cubicBezTo>
                    <a:pt x="1201" y="541"/>
                    <a:pt x="1201" y="543"/>
                    <a:pt x="1201" y="545"/>
                  </a:cubicBezTo>
                  <a:cubicBezTo>
                    <a:pt x="1201" y="547"/>
                    <a:pt x="1202" y="548"/>
                    <a:pt x="1202" y="550"/>
                  </a:cubicBezTo>
                  <a:cubicBezTo>
                    <a:pt x="1203" y="551"/>
                    <a:pt x="1204" y="554"/>
                    <a:pt x="1200" y="556"/>
                  </a:cubicBezTo>
                  <a:cubicBezTo>
                    <a:pt x="1198" y="557"/>
                    <a:pt x="1197" y="564"/>
                    <a:pt x="1196" y="567"/>
                  </a:cubicBezTo>
                  <a:cubicBezTo>
                    <a:pt x="1196" y="568"/>
                    <a:pt x="1195" y="568"/>
                    <a:pt x="1195" y="569"/>
                  </a:cubicBezTo>
                  <a:cubicBezTo>
                    <a:pt x="1195" y="571"/>
                    <a:pt x="1193" y="573"/>
                    <a:pt x="1191" y="574"/>
                  </a:cubicBezTo>
                  <a:cubicBezTo>
                    <a:pt x="1190" y="575"/>
                    <a:pt x="1189" y="576"/>
                    <a:pt x="1189" y="577"/>
                  </a:cubicBezTo>
                  <a:cubicBezTo>
                    <a:pt x="1188" y="580"/>
                    <a:pt x="1186" y="582"/>
                    <a:pt x="1185" y="583"/>
                  </a:cubicBezTo>
                  <a:cubicBezTo>
                    <a:pt x="1184" y="583"/>
                    <a:pt x="1183" y="584"/>
                    <a:pt x="1183" y="584"/>
                  </a:cubicBezTo>
                  <a:cubicBezTo>
                    <a:pt x="1183" y="585"/>
                    <a:pt x="1183" y="585"/>
                    <a:pt x="1183" y="585"/>
                  </a:cubicBezTo>
                  <a:cubicBezTo>
                    <a:pt x="1183" y="585"/>
                    <a:pt x="1183" y="585"/>
                    <a:pt x="1183" y="585"/>
                  </a:cubicBezTo>
                  <a:cubicBezTo>
                    <a:pt x="1183" y="586"/>
                    <a:pt x="1183" y="586"/>
                    <a:pt x="1183" y="586"/>
                  </a:cubicBezTo>
                  <a:cubicBezTo>
                    <a:pt x="1183" y="586"/>
                    <a:pt x="1183" y="586"/>
                    <a:pt x="1183" y="586"/>
                  </a:cubicBezTo>
                  <a:cubicBezTo>
                    <a:pt x="1183" y="587"/>
                    <a:pt x="1182" y="587"/>
                    <a:pt x="1181" y="588"/>
                  </a:cubicBezTo>
                  <a:cubicBezTo>
                    <a:pt x="1181" y="588"/>
                    <a:pt x="1181" y="588"/>
                    <a:pt x="1181" y="588"/>
                  </a:cubicBezTo>
                  <a:cubicBezTo>
                    <a:pt x="1181" y="588"/>
                    <a:pt x="1181" y="588"/>
                    <a:pt x="1181" y="588"/>
                  </a:cubicBezTo>
                  <a:cubicBezTo>
                    <a:pt x="1181" y="588"/>
                    <a:pt x="1181" y="588"/>
                    <a:pt x="1180" y="588"/>
                  </a:cubicBezTo>
                  <a:cubicBezTo>
                    <a:pt x="1180" y="588"/>
                    <a:pt x="1180" y="588"/>
                    <a:pt x="1180" y="588"/>
                  </a:cubicBezTo>
                  <a:cubicBezTo>
                    <a:pt x="1179" y="588"/>
                    <a:pt x="1179" y="588"/>
                    <a:pt x="1178" y="588"/>
                  </a:cubicBezTo>
                  <a:cubicBezTo>
                    <a:pt x="1175" y="588"/>
                    <a:pt x="1172" y="587"/>
                    <a:pt x="1170" y="586"/>
                  </a:cubicBezTo>
                  <a:cubicBezTo>
                    <a:pt x="1169" y="586"/>
                    <a:pt x="1168" y="587"/>
                    <a:pt x="1167" y="588"/>
                  </a:cubicBezTo>
                  <a:cubicBezTo>
                    <a:pt x="1165" y="589"/>
                    <a:pt x="1164" y="591"/>
                    <a:pt x="1162" y="591"/>
                  </a:cubicBezTo>
                  <a:cubicBezTo>
                    <a:pt x="1162" y="591"/>
                    <a:pt x="1162" y="594"/>
                    <a:pt x="1162" y="596"/>
                  </a:cubicBezTo>
                  <a:cubicBezTo>
                    <a:pt x="1163" y="597"/>
                    <a:pt x="1163" y="599"/>
                    <a:pt x="1162" y="600"/>
                  </a:cubicBezTo>
                  <a:cubicBezTo>
                    <a:pt x="1162" y="602"/>
                    <a:pt x="1162" y="603"/>
                    <a:pt x="1163" y="605"/>
                  </a:cubicBezTo>
                  <a:cubicBezTo>
                    <a:pt x="1164" y="607"/>
                    <a:pt x="1164" y="609"/>
                    <a:pt x="1164" y="612"/>
                  </a:cubicBezTo>
                  <a:cubicBezTo>
                    <a:pt x="1164" y="612"/>
                    <a:pt x="1164" y="613"/>
                    <a:pt x="1164" y="613"/>
                  </a:cubicBezTo>
                  <a:cubicBezTo>
                    <a:pt x="1169" y="610"/>
                    <a:pt x="1171" y="610"/>
                    <a:pt x="1171" y="610"/>
                  </a:cubicBezTo>
                  <a:cubicBezTo>
                    <a:pt x="1174" y="610"/>
                    <a:pt x="1176" y="612"/>
                    <a:pt x="1179" y="614"/>
                  </a:cubicBezTo>
                  <a:cubicBezTo>
                    <a:pt x="1181" y="615"/>
                    <a:pt x="1183" y="617"/>
                    <a:pt x="1184" y="617"/>
                  </a:cubicBezTo>
                  <a:cubicBezTo>
                    <a:pt x="1188" y="617"/>
                    <a:pt x="1206" y="605"/>
                    <a:pt x="1208" y="602"/>
                  </a:cubicBezTo>
                  <a:cubicBezTo>
                    <a:pt x="1209" y="600"/>
                    <a:pt x="1212" y="596"/>
                    <a:pt x="1222" y="586"/>
                  </a:cubicBezTo>
                  <a:cubicBezTo>
                    <a:pt x="1224" y="584"/>
                    <a:pt x="1226" y="582"/>
                    <a:pt x="1227" y="581"/>
                  </a:cubicBezTo>
                  <a:cubicBezTo>
                    <a:pt x="1232" y="576"/>
                    <a:pt x="1240" y="567"/>
                    <a:pt x="1243" y="559"/>
                  </a:cubicBezTo>
                  <a:cubicBezTo>
                    <a:pt x="1244" y="556"/>
                    <a:pt x="1248" y="552"/>
                    <a:pt x="1251" y="549"/>
                  </a:cubicBezTo>
                  <a:cubicBezTo>
                    <a:pt x="1253" y="546"/>
                    <a:pt x="1255" y="544"/>
                    <a:pt x="1255" y="543"/>
                  </a:cubicBezTo>
                  <a:cubicBezTo>
                    <a:pt x="1256" y="542"/>
                    <a:pt x="1257" y="541"/>
                    <a:pt x="1257" y="540"/>
                  </a:cubicBezTo>
                  <a:cubicBezTo>
                    <a:pt x="1259" y="539"/>
                    <a:pt x="1260" y="537"/>
                    <a:pt x="1262" y="532"/>
                  </a:cubicBezTo>
                  <a:cubicBezTo>
                    <a:pt x="1264" y="527"/>
                    <a:pt x="1265" y="517"/>
                    <a:pt x="1266" y="511"/>
                  </a:cubicBezTo>
                  <a:cubicBezTo>
                    <a:pt x="1266" y="504"/>
                    <a:pt x="1267" y="503"/>
                    <a:pt x="1267" y="502"/>
                  </a:cubicBezTo>
                  <a:cubicBezTo>
                    <a:pt x="1268" y="501"/>
                    <a:pt x="1268" y="500"/>
                    <a:pt x="1268" y="500"/>
                  </a:cubicBezTo>
                  <a:cubicBezTo>
                    <a:pt x="1268" y="498"/>
                    <a:pt x="1268" y="496"/>
                    <a:pt x="1269" y="495"/>
                  </a:cubicBezTo>
                  <a:cubicBezTo>
                    <a:pt x="1270" y="494"/>
                    <a:pt x="1270" y="493"/>
                    <a:pt x="1270" y="493"/>
                  </a:cubicBezTo>
                  <a:cubicBezTo>
                    <a:pt x="1271" y="491"/>
                    <a:pt x="1271" y="489"/>
                    <a:pt x="1274" y="486"/>
                  </a:cubicBezTo>
                  <a:cubicBezTo>
                    <a:pt x="1276" y="484"/>
                    <a:pt x="1276" y="483"/>
                    <a:pt x="1275" y="481"/>
                  </a:cubicBezTo>
                  <a:cubicBezTo>
                    <a:pt x="1275" y="480"/>
                    <a:pt x="1275" y="478"/>
                    <a:pt x="1275" y="476"/>
                  </a:cubicBezTo>
                  <a:cubicBezTo>
                    <a:pt x="1275" y="475"/>
                    <a:pt x="1275" y="473"/>
                    <a:pt x="1275" y="473"/>
                  </a:cubicBezTo>
                  <a:cubicBezTo>
                    <a:pt x="1273" y="470"/>
                    <a:pt x="1274" y="468"/>
                    <a:pt x="1276" y="467"/>
                  </a:cubicBezTo>
                  <a:cubicBezTo>
                    <a:pt x="1275" y="467"/>
                    <a:pt x="1274" y="466"/>
                    <a:pt x="1273" y="465"/>
                  </a:cubicBezTo>
                  <a:cubicBezTo>
                    <a:pt x="1272" y="464"/>
                    <a:pt x="1272" y="464"/>
                    <a:pt x="1272" y="464"/>
                  </a:cubicBezTo>
                  <a:cubicBezTo>
                    <a:pt x="1269" y="463"/>
                    <a:pt x="1265" y="462"/>
                    <a:pt x="1265" y="458"/>
                  </a:cubicBezTo>
                  <a:cubicBezTo>
                    <a:pt x="1265" y="456"/>
                    <a:pt x="1261" y="453"/>
                    <a:pt x="1258" y="453"/>
                  </a:cubicBezTo>
                  <a:cubicBezTo>
                    <a:pt x="1258" y="453"/>
                    <a:pt x="1257" y="453"/>
                    <a:pt x="1257" y="453"/>
                  </a:cubicBezTo>
                  <a:cubicBezTo>
                    <a:pt x="1256" y="453"/>
                    <a:pt x="1254" y="453"/>
                    <a:pt x="1253" y="452"/>
                  </a:cubicBezTo>
                  <a:cubicBezTo>
                    <a:pt x="1252" y="452"/>
                    <a:pt x="1251" y="452"/>
                    <a:pt x="1250" y="452"/>
                  </a:cubicBezTo>
                  <a:cubicBezTo>
                    <a:pt x="1251" y="453"/>
                    <a:pt x="1250" y="454"/>
                    <a:pt x="1250" y="455"/>
                  </a:cubicBezTo>
                  <a:cubicBezTo>
                    <a:pt x="1249" y="457"/>
                    <a:pt x="1247" y="457"/>
                    <a:pt x="1246" y="457"/>
                  </a:cubicBezTo>
                  <a:cubicBezTo>
                    <a:pt x="1245" y="457"/>
                    <a:pt x="1244" y="458"/>
                    <a:pt x="1243" y="460"/>
                  </a:cubicBezTo>
                  <a:cubicBezTo>
                    <a:pt x="1243" y="460"/>
                    <a:pt x="1243" y="460"/>
                    <a:pt x="1243" y="460"/>
                  </a:cubicBezTo>
                  <a:cubicBezTo>
                    <a:pt x="1241" y="463"/>
                    <a:pt x="1238" y="464"/>
                    <a:pt x="1236" y="464"/>
                  </a:cubicBezTo>
                  <a:cubicBezTo>
                    <a:pt x="1233" y="464"/>
                    <a:pt x="1232" y="463"/>
                    <a:pt x="1232" y="462"/>
                  </a:cubicBezTo>
                  <a:cubicBezTo>
                    <a:pt x="1232" y="461"/>
                    <a:pt x="1232" y="460"/>
                    <a:pt x="1234" y="458"/>
                  </a:cubicBezTo>
                  <a:cubicBezTo>
                    <a:pt x="1234" y="458"/>
                    <a:pt x="1234" y="458"/>
                    <a:pt x="1234" y="458"/>
                  </a:cubicBezTo>
                  <a:cubicBezTo>
                    <a:pt x="1234" y="458"/>
                    <a:pt x="1234" y="457"/>
                    <a:pt x="1234" y="457"/>
                  </a:cubicBezTo>
                  <a:cubicBezTo>
                    <a:pt x="1233" y="457"/>
                    <a:pt x="1232" y="455"/>
                    <a:pt x="1232" y="454"/>
                  </a:cubicBezTo>
                  <a:cubicBezTo>
                    <a:pt x="1232" y="454"/>
                    <a:pt x="1232" y="454"/>
                    <a:pt x="1232" y="454"/>
                  </a:cubicBezTo>
                  <a:cubicBezTo>
                    <a:pt x="1231" y="456"/>
                    <a:pt x="1230" y="458"/>
                    <a:pt x="1227" y="459"/>
                  </a:cubicBezTo>
                  <a:cubicBezTo>
                    <a:pt x="1227" y="459"/>
                    <a:pt x="1227" y="459"/>
                    <a:pt x="1227" y="459"/>
                  </a:cubicBezTo>
                  <a:cubicBezTo>
                    <a:pt x="1226" y="459"/>
                    <a:pt x="1225" y="458"/>
                    <a:pt x="1224" y="457"/>
                  </a:cubicBezTo>
                  <a:cubicBezTo>
                    <a:pt x="1222" y="455"/>
                    <a:pt x="1223" y="449"/>
                    <a:pt x="1223" y="446"/>
                  </a:cubicBezTo>
                  <a:cubicBezTo>
                    <a:pt x="1223" y="446"/>
                    <a:pt x="1222" y="446"/>
                    <a:pt x="1221" y="446"/>
                  </a:cubicBezTo>
                  <a:cubicBezTo>
                    <a:pt x="1219" y="447"/>
                    <a:pt x="1216" y="447"/>
                    <a:pt x="1213" y="447"/>
                  </a:cubicBezTo>
                  <a:cubicBezTo>
                    <a:pt x="1208" y="446"/>
                    <a:pt x="1207" y="444"/>
                    <a:pt x="1206" y="443"/>
                  </a:cubicBezTo>
                  <a:cubicBezTo>
                    <a:pt x="1206" y="440"/>
                    <a:pt x="1208" y="437"/>
                    <a:pt x="1212" y="435"/>
                  </a:cubicBezTo>
                  <a:cubicBezTo>
                    <a:pt x="1215" y="433"/>
                    <a:pt x="1216" y="432"/>
                    <a:pt x="1217" y="431"/>
                  </a:cubicBezTo>
                  <a:cubicBezTo>
                    <a:pt x="1218" y="430"/>
                    <a:pt x="1218" y="428"/>
                    <a:pt x="1220" y="428"/>
                  </a:cubicBezTo>
                  <a:cubicBezTo>
                    <a:pt x="1222" y="427"/>
                    <a:pt x="1226" y="425"/>
                    <a:pt x="1229" y="422"/>
                  </a:cubicBezTo>
                  <a:cubicBezTo>
                    <a:pt x="1231" y="421"/>
                    <a:pt x="1233" y="420"/>
                    <a:pt x="1234" y="419"/>
                  </a:cubicBezTo>
                  <a:cubicBezTo>
                    <a:pt x="1238" y="417"/>
                    <a:pt x="1239" y="415"/>
                    <a:pt x="1240" y="412"/>
                  </a:cubicBezTo>
                  <a:cubicBezTo>
                    <a:pt x="1240" y="410"/>
                    <a:pt x="1243" y="408"/>
                    <a:pt x="1248" y="405"/>
                  </a:cubicBezTo>
                  <a:cubicBezTo>
                    <a:pt x="1250" y="403"/>
                    <a:pt x="1254" y="401"/>
                    <a:pt x="1256" y="399"/>
                  </a:cubicBezTo>
                  <a:cubicBezTo>
                    <a:pt x="1263" y="394"/>
                    <a:pt x="1267" y="390"/>
                    <a:pt x="1268" y="387"/>
                  </a:cubicBezTo>
                  <a:cubicBezTo>
                    <a:pt x="1269" y="385"/>
                    <a:pt x="1272" y="383"/>
                    <a:pt x="1276" y="381"/>
                  </a:cubicBezTo>
                  <a:cubicBezTo>
                    <a:pt x="1278" y="380"/>
                    <a:pt x="1280" y="378"/>
                    <a:pt x="1281" y="377"/>
                  </a:cubicBezTo>
                  <a:cubicBezTo>
                    <a:pt x="1281" y="373"/>
                    <a:pt x="1296" y="366"/>
                    <a:pt x="1303" y="364"/>
                  </a:cubicBezTo>
                  <a:cubicBezTo>
                    <a:pt x="1305" y="364"/>
                    <a:pt x="1308" y="364"/>
                    <a:pt x="1311" y="364"/>
                  </a:cubicBezTo>
                  <a:cubicBezTo>
                    <a:pt x="1318" y="364"/>
                    <a:pt x="1327" y="365"/>
                    <a:pt x="1330" y="368"/>
                  </a:cubicBezTo>
                  <a:cubicBezTo>
                    <a:pt x="1331" y="369"/>
                    <a:pt x="1331" y="369"/>
                    <a:pt x="1333" y="368"/>
                  </a:cubicBezTo>
                  <a:cubicBezTo>
                    <a:pt x="1334" y="366"/>
                    <a:pt x="1336" y="366"/>
                    <a:pt x="1337" y="366"/>
                  </a:cubicBezTo>
                  <a:cubicBezTo>
                    <a:pt x="1338" y="366"/>
                    <a:pt x="1340" y="366"/>
                    <a:pt x="1342" y="367"/>
                  </a:cubicBezTo>
                  <a:cubicBezTo>
                    <a:pt x="1345" y="367"/>
                    <a:pt x="1345" y="367"/>
                    <a:pt x="1345" y="367"/>
                  </a:cubicBezTo>
                  <a:cubicBezTo>
                    <a:pt x="1347" y="367"/>
                    <a:pt x="1349" y="367"/>
                    <a:pt x="1350" y="366"/>
                  </a:cubicBezTo>
                  <a:cubicBezTo>
                    <a:pt x="1352" y="366"/>
                    <a:pt x="1354" y="365"/>
                    <a:pt x="1356" y="366"/>
                  </a:cubicBezTo>
                  <a:cubicBezTo>
                    <a:pt x="1357" y="366"/>
                    <a:pt x="1359" y="366"/>
                    <a:pt x="1360" y="366"/>
                  </a:cubicBezTo>
                  <a:cubicBezTo>
                    <a:pt x="1361" y="366"/>
                    <a:pt x="1362" y="366"/>
                    <a:pt x="1363" y="364"/>
                  </a:cubicBezTo>
                  <a:cubicBezTo>
                    <a:pt x="1365" y="360"/>
                    <a:pt x="1370" y="360"/>
                    <a:pt x="1373" y="360"/>
                  </a:cubicBezTo>
                  <a:cubicBezTo>
                    <a:pt x="1376" y="360"/>
                    <a:pt x="1380" y="360"/>
                    <a:pt x="1382" y="361"/>
                  </a:cubicBezTo>
                  <a:cubicBezTo>
                    <a:pt x="1382" y="362"/>
                    <a:pt x="1382" y="362"/>
                    <a:pt x="1383" y="362"/>
                  </a:cubicBezTo>
                  <a:cubicBezTo>
                    <a:pt x="1385" y="364"/>
                    <a:pt x="1386" y="364"/>
                    <a:pt x="1388" y="363"/>
                  </a:cubicBezTo>
                  <a:cubicBezTo>
                    <a:pt x="1389" y="362"/>
                    <a:pt x="1390" y="362"/>
                    <a:pt x="1391" y="362"/>
                  </a:cubicBezTo>
                  <a:cubicBezTo>
                    <a:pt x="1393" y="362"/>
                    <a:pt x="1394" y="364"/>
                    <a:pt x="1395" y="365"/>
                  </a:cubicBezTo>
                  <a:cubicBezTo>
                    <a:pt x="1396" y="366"/>
                    <a:pt x="1396" y="367"/>
                    <a:pt x="1397" y="367"/>
                  </a:cubicBezTo>
                  <a:cubicBezTo>
                    <a:pt x="1400" y="367"/>
                    <a:pt x="1401" y="369"/>
                    <a:pt x="1401" y="370"/>
                  </a:cubicBezTo>
                  <a:cubicBezTo>
                    <a:pt x="1401" y="371"/>
                    <a:pt x="1400" y="372"/>
                    <a:pt x="1399" y="373"/>
                  </a:cubicBezTo>
                  <a:cubicBezTo>
                    <a:pt x="1400" y="373"/>
                    <a:pt x="1401" y="372"/>
                    <a:pt x="1402" y="372"/>
                  </a:cubicBezTo>
                  <a:cubicBezTo>
                    <a:pt x="1403" y="372"/>
                    <a:pt x="1403" y="372"/>
                    <a:pt x="1403" y="372"/>
                  </a:cubicBezTo>
                  <a:cubicBezTo>
                    <a:pt x="1404" y="373"/>
                    <a:pt x="1405" y="373"/>
                    <a:pt x="1406" y="373"/>
                  </a:cubicBezTo>
                  <a:cubicBezTo>
                    <a:pt x="1409" y="373"/>
                    <a:pt x="1411" y="372"/>
                    <a:pt x="1413" y="371"/>
                  </a:cubicBezTo>
                  <a:cubicBezTo>
                    <a:pt x="1416" y="369"/>
                    <a:pt x="1419" y="370"/>
                    <a:pt x="1420" y="371"/>
                  </a:cubicBezTo>
                  <a:cubicBezTo>
                    <a:pt x="1420" y="371"/>
                    <a:pt x="1421" y="371"/>
                    <a:pt x="1421" y="371"/>
                  </a:cubicBezTo>
                  <a:cubicBezTo>
                    <a:pt x="1423" y="369"/>
                    <a:pt x="1426" y="368"/>
                    <a:pt x="1428" y="368"/>
                  </a:cubicBezTo>
                  <a:cubicBezTo>
                    <a:pt x="1427" y="368"/>
                    <a:pt x="1425" y="367"/>
                    <a:pt x="1424" y="366"/>
                  </a:cubicBezTo>
                  <a:cubicBezTo>
                    <a:pt x="1423" y="363"/>
                    <a:pt x="1424" y="360"/>
                    <a:pt x="1427" y="355"/>
                  </a:cubicBezTo>
                  <a:cubicBezTo>
                    <a:pt x="1430" y="350"/>
                    <a:pt x="1435" y="347"/>
                    <a:pt x="1439" y="344"/>
                  </a:cubicBezTo>
                  <a:cubicBezTo>
                    <a:pt x="1441" y="343"/>
                    <a:pt x="1443" y="341"/>
                    <a:pt x="1444" y="340"/>
                  </a:cubicBezTo>
                  <a:cubicBezTo>
                    <a:pt x="1447" y="338"/>
                    <a:pt x="1449" y="337"/>
                    <a:pt x="1451" y="337"/>
                  </a:cubicBezTo>
                  <a:cubicBezTo>
                    <a:pt x="1451" y="337"/>
                    <a:pt x="1451" y="337"/>
                    <a:pt x="1452" y="337"/>
                  </a:cubicBezTo>
                  <a:cubicBezTo>
                    <a:pt x="1452" y="333"/>
                    <a:pt x="1454" y="325"/>
                    <a:pt x="1459" y="325"/>
                  </a:cubicBezTo>
                  <a:cubicBezTo>
                    <a:pt x="1460" y="325"/>
                    <a:pt x="1460" y="325"/>
                    <a:pt x="1460" y="325"/>
                  </a:cubicBezTo>
                  <a:cubicBezTo>
                    <a:pt x="1461" y="325"/>
                    <a:pt x="1462" y="325"/>
                    <a:pt x="1463" y="325"/>
                  </a:cubicBezTo>
                  <a:cubicBezTo>
                    <a:pt x="1465" y="325"/>
                    <a:pt x="1466" y="325"/>
                    <a:pt x="1468" y="325"/>
                  </a:cubicBezTo>
                  <a:cubicBezTo>
                    <a:pt x="1472" y="325"/>
                    <a:pt x="1475" y="324"/>
                    <a:pt x="1477" y="323"/>
                  </a:cubicBezTo>
                  <a:cubicBezTo>
                    <a:pt x="1479" y="322"/>
                    <a:pt x="1480" y="322"/>
                    <a:pt x="1481" y="322"/>
                  </a:cubicBezTo>
                  <a:cubicBezTo>
                    <a:pt x="1484" y="322"/>
                    <a:pt x="1485" y="324"/>
                    <a:pt x="1486" y="325"/>
                  </a:cubicBezTo>
                  <a:cubicBezTo>
                    <a:pt x="1486" y="326"/>
                    <a:pt x="1486" y="326"/>
                    <a:pt x="1486" y="326"/>
                  </a:cubicBezTo>
                  <a:cubicBezTo>
                    <a:pt x="1486" y="326"/>
                    <a:pt x="1487" y="325"/>
                    <a:pt x="1488" y="325"/>
                  </a:cubicBezTo>
                  <a:cubicBezTo>
                    <a:pt x="1489" y="324"/>
                    <a:pt x="1491" y="323"/>
                    <a:pt x="1493" y="323"/>
                  </a:cubicBezTo>
                  <a:cubicBezTo>
                    <a:pt x="1493" y="323"/>
                    <a:pt x="1494" y="323"/>
                    <a:pt x="1495" y="323"/>
                  </a:cubicBezTo>
                  <a:cubicBezTo>
                    <a:pt x="1496" y="324"/>
                    <a:pt x="1496" y="325"/>
                    <a:pt x="1496" y="325"/>
                  </a:cubicBezTo>
                  <a:cubicBezTo>
                    <a:pt x="1497" y="327"/>
                    <a:pt x="1495" y="329"/>
                    <a:pt x="1494" y="331"/>
                  </a:cubicBezTo>
                  <a:cubicBezTo>
                    <a:pt x="1492" y="332"/>
                    <a:pt x="1491" y="334"/>
                    <a:pt x="1490" y="336"/>
                  </a:cubicBezTo>
                  <a:cubicBezTo>
                    <a:pt x="1490" y="337"/>
                    <a:pt x="1490" y="337"/>
                    <a:pt x="1490" y="337"/>
                  </a:cubicBezTo>
                  <a:cubicBezTo>
                    <a:pt x="1490" y="337"/>
                    <a:pt x="1491" y="337"/>
                    <a:pt x="1492" y="337"/>
                  </a:cubicBezTo>
                  <a:cubicBezTo>
                    <a:pt x="1493" y="337"/>
                    <a:pt x="1494" y="337"/>
                    <a:pt x="1495" y="338"/>
                  </a:cubicBezTo>
                  <a:cubicBezTo>
                    <a:pt x="1497" y="339"/>
                    <a:pt x="1497" y="340"/>
                    <a:pt x="1497" y="340"/>
                  </a:cubicBezTo>
                  <a:cubicBezTo>
                    <a:pt x="1497" y="341"/>
                    <a:pt x="1497" y="342"/>
                    <a:pt x="1497" y="342"/>
                  </a:cubicBezTo>
                  <a:cubicBezTo>
                    <a:pt x="1499" y="341"/>
                    <a:pt x="1501" y="340"/>
                    <a:pt x="1504" y="337"/>
                  </a:cubicBezTo>
                  <a:cubicBezTo>
                    <a:pt x="1512" y="329"/>
                    <a:pt x="1518" y="328"/>
                    <a:pt x="1523" y="328"/>
                  </a:cubicBezTo>
                  <a:cubicBezTo>
                    <a:pt x="1523" y="328"/>
                    <a:pt x="1524" y="328"/>
                    <a:pt x="1524" y="328"/>
                  </a:cubicBezTo>
                  <a:cubicBezTo>
                    <a:pt x="1524" y="328"/>
                    <a:pt x="1524" y="328"/>
                    <a:pt x="1525" y="328"/>
                  </a:cubicBezTo>
                  <a:cubicBezTo>
                    <a:pt x="1525" y="327"/>
                    <a:pt x="1525" y="326"/>
                    <a:pt x="1525" y="325"/>
                  </a:cubicBezTo>
                  <a:cubicBezTo>
                    <a:pt x="1524" y="323"/>
                    <a:pt x="1524" y="321"/>
                    <a:pt x="1524" y="318"/>
                  </a:cubicBezTo>
                  <a:cubicBezTo>
                    <a:pt x="1525" y="312"/>
                    <a:pt x="1535" y="309"/>
                    <a:pt x="1541" y="309"/>
                  </a:cubicBezTo>
                  <a:cubicBezTo>
                    <a:pt x="1542" y="309"/>
                    <a:pt x="1545" y="309"/>
                    <a:pt x="1546" y="310"/>
                  </a:cubicBezTo>
                  <a:cubicBezTo>
                    <a:pt x="1550" y="311"/>
                    <a:pt x="1551" y="313"/>
                    <a:pt x="1551" y="315"/>
                  </a:cubicBezTo>
                  <a:cubicBezTo>
                    <a:pt x="1551" y="315"/>
                    <a:pt x="1550" y="317"/>
                    <a:pt x="1548" y="317"/>
                  </a:cubicBezTo>
                  <a:cubicBezTo>
                    <a:pt x="1547" y="317"/>
                    <a:pt x="1546" y="317"/>
                    <a:pt x="1545" y="316"/>
                  </a:cubicBezTo>
                  <a:cubicBezTo>
                    <a:pt x="1543" y="316"/>
                    <a:pt x="1542" y="316"/>
                    <a:pt x="1541" y="318"/>
                  </a:cubicBezTo>
                  <a:cubicBezTo>
                    <a:pt x="1540" y="319"/>
                    <a:pt x="1539" y="321"/>
                    <a:pt x="1539" y="323"/>
                  </a:cubicBezTo>
                  <a:cubicBezTo>
                    <a:pt x="1539" y="326"/>
                    <a:pt x="1538" y="328"/>
                    <a:pt x="1537" y="330"/>
                  </a:cubicBezTo>
                  <a:cubicBezTo>
                    <a:pt x="1537" y="330"/>
                    <a:pt x="1536" y="331"/>
                    <a:pt x="1536" y="331"/>
                  </a:cubicBezTo>
                  <a:cubicBezTo>
                    <a:pt x="1538" y="332"/>
                    <a:pt x="1538" y="333"/>
                    <a:pt x="1538" y="334"/>
                  </a:cubicBezTo>
                  <a:cubicBezTo>
                    <a:pt x="1537" y="335"/>
                    <a:pt x="1536" y="336"/>
                    <a:pt x="1535" y="337"/>
                  </a:cubicBezTo>
                  <a:cubicBezTo>
                    <a:pt x="1535" y="337"/>
                    <a:pt x="1534" y="338"/>
                    <a:pt x="1534" y="338"/>
                  </a:cubicBezTo>
                  <a:cubicBezTo>
                    <a:pt x="1534" y="338"/>
                    <a:pt x="1534" y="338"/>
                    <a:pt x="1534" y="338"/>
                  </a:cubicBezTo>
                  <a:cubicBezTo>
                    <a:pt x="1534" y="340"/>
                    <a:pt x="1533" y="343"/>
                    <a:pt x="1529" y="345"/>
                  </a:cubicBezTo>
                  <a:cubicBezTo>
                    <a:pt x="1528" y="345"/>
                    <a:pt x="1527" y="345"/>
                    <a:pt x="1526" y="345"/>
                  </a:cubicBezTo>
                  <a:cubicBezTo>
                    <a:pt x="1523" y="346"/>
                    <a:pt x="1516" y="347"/>
                    <a:pt x="1516" y="349"/>
                  </a:cubicBezTo>
                  <a:cubicBezTo>
                    <a:pt x="1515" y="353"/>
                    <a:pt x="1513" y="354"/>
                    <a:pt x="1511" y="356"/>
                  </a:cubicBezTo>
                  <a:cubicBezTo>
                    <a:pt x="1509" y="357"/>
                    <a:pt x="1507" y="358"/>
                    <a:pt x="1506" y="360"/>
                  </a:cubicBezTo>
                  <a:cubicBezTo>
                    <a:pt x="1505" y="363"/>
                    <a:pt x="1502" y="365"/>
                    <a:pt x="1498" y="368"/>
                  </a:cubicBezTo>
                  <a:cubicBezTo>
                    <a:pt x="1494" y="371"/>
                    <a:pt x="1489" y="374"/>
                    <a:pt x="1485" y="380"/>
                  </a:cubicBezTo>
                  <a:cubicBezTo>
                    <a:pt x="1480" y="387"/>
                    <a:pt x="1473" y="390"/>
                    <a:pt x="1469" y="391"/>
                  </a:cubicBezTo>
                  <a:cubicBezTo>
                    <a:pt x="1468" y="392"/>
                    <a:pt x="1467" y="392"/>
                    <a:pt x="1467" y="392"/>
                  </a:cubicBezTo>
                  <a:cubicBezTo>
                    <a:pt x="1466" y="395"/>
                    <a:pt x="1462" y="395"/>
                    <a:pt x="1457" y="395"/>
                  </a:cubicBezTo>
                  <a:cubicBezTo>
                    <a:pt x="1457" y="395"/>
                    <a:pt x="1456" y="395"/>
                    <a:pt x="1456" y="395"/>
                  </a:cubicBezTo>
                  <a:cubicBezTo>
                    <a:pt x="1456" y="396"/>
                    <a:pt x="1456" y="396"/>
                    <a:pt x="1456" y="396"/>
                  </a:cubicBezTo>
                  <a:cubicBezTo>
                    <a:pt x="1456" y="399"/>
                    <a:pt x="1457" y="404"/>
                    <a:pt x="1452" y="408"/>
                  </a:cubicBezTo>
                  <a:cubicBezTo>
                    <a:pt x="1446" y="415"/>
                    <a:pt x="1442" y="424"/>
                    <a:pt x="1442" y="433"/>
                  </a:cubicBezTo>
                  <a:cubicBezTo>
                    <a:pt x="1443" y="443"/>
                    <a:pt x="1446" y="469"/>
                    <a:pt x="1448" y="474"/>
                  </a:cubicBezTo>
                  <a:cubicBezTo>
                    <a:pt x="1450" y="476"/>
                    <a:pt x="1450" y="481"/>
                    <a:pt x="1451" y="485"/>
                  </a:cubicBezTo>
                  <a:cubicBezTo>
                    <a:pt x="1451" y="488"/>
                    <a:pt x="1451" y="492"/>
                    <a:pt x="1452" y="492"/>
                  </a:cubicBezTo>
                  <a:cubicBezTo>
                    <a:pt x="1453" y="494"/>
                    <a:pt x="1454" y="497"/>
                    <a:pt x="1454" y="498"/>
                  </a:cubicBezTo>
                  <a:cubicBezTo>
                    <a:pt x="1454" y="499"/>
                    <a:pt x="1454" y="499"/>
                    <a:pt x="1454" y="500"/>
                  </a:cubicBezTo>
                  <a:cubicBezTo>
                    <a:pt x="1455" y="499"/>
                    <a:pt x="1457" y="497"/>
                    <a:pt x="1459" y="495"/>
                  </a:cubicBezTo>
                  <a:cubicBezTo>
                    <a:pt x="1460" y="493"/>
                    <a:pt x="1462" y="492"/>
                    <a:pt x="1464" y="490"/>
                  </a:cubicBezTo>
                  <a:cubicBezTo>
                    <a:pt x="1466" y="489"/>
                    <a:pt x="1466" y="488"/>
                    <a:pt x="1467" y="487"/>
                  </a:cubicBezTo>
                  <a:cubicBezTo>
                    <a:pt x="1467" y="486"/>
                    <a:pt x="1468" y="485"/>
                    <a:pt x="1469" y="484"/>
                  </a:cubicBezTo>
                  <a:cubicBezTo>
                    <a:pt x="1470" y="483"/>
                    <a:pt x="1471" y="479"/>
                    <a:pt x="1471" y="477"/>
                  </a:cubicBezTo>
                  <a:cubicBezTo>
                    <a:pt x="1471" y="475"/>
                    <a:pt x="1471" y="474"/>
                    <a:pt x="1471" y="473"/>
                  </a:cubicBezTo>
                  <a:cubicBezTo>
                    <a:pt x="1472" y="471"/>
                    <a:pt x="1474" y="470"/>
                    <a:pt x="1476" y="469"/>
                  </a:cubicBezTo>
                  <a:cubicBezTo>
                    <a:pt x="1477" y="469"/>
                    <a:pt x="1479" y="468"/>
                    <a:pt x="1479" y="467"/>
                  </a:cubicBezTo>
                  <a:cubicBezTo>
                    <a:pt x="1481" y="465"/>
                    <a:pt x="1484" y="465"/>
                    <a:pt x="1486" y="465"/>
                  </a:cubicBezTo>
                  <a:cubicBezTo>
                    <a:pt x="1487" y="465"/>
                    <a:pt x="1487" y="465"/>
                    <a:pt x="1488" y="465"/>
                  </a:cubicBezTo>
                  <a:cubicBezTo>
                    <a:pt x="1488" y="464"/>
                    <a:pt x="1487" y="462"/>
                    <a:pt x="1487" y="460"/>
                  </a:cubicBezTo>
                  <a:cubicBezTo>
                    <a:pt x="1487" y="459"/>
                    <a:pt x="1486" y="459"/>
                    <a:pt x="1486" y="458"/>
                  </a:cubicBezTo>
                  <a:cubicBezTo>
                    <a:pt x="1485" y="454"/>
                    <a:pt x="1490" y="450"/>
                    <a:pt x="1495" y="447"/>
                  </a:cubicBezTo>
                  <a:cubicBezTo>
                    <a:pt x="1496" y="446"/>
                    <a:pt x="1497" y="446"/>
                    <a:pt x="1498" y="445"/>
                  </a:cubicBezTo>
                  <a:cubicBezTo>
                    <a:pt x="1500" y="444"/>
                    <a:pt x="1502" y="444"/>
                    <a:pt x="1505" y="444"/>
                  </a:cubicBezTo>
                  <a:cubicBezTo>
                    <a:pt x="1506" y="444"/>
                    <a:pt x="1507" y="445"/>
                    <a:pt x="1508" y="445"/>
                  </a:cubicBezTo>
                  <a:cubicBezTo>
                    <a:pt x="1509" y="445"/>
                    <a:pt x="1510" y="444"/>
                    <a:pt x="1511" y="443"/>
                  </a:cubicBezTo>
                  <a:cubicBezTo>
                    <a:pt x="1513" y="441"/>
                    <a:pt x="1512" y="439"/>
                    <a:pt x="1509" y="436"/>
                  </a:cubicBezTo>
                  <a:cubicBezTo>
                    <a:pt x="1509" y="435"/>
                    <a:pt x="1509" y="435"/>
                    <a:pt x="1509" y="435"/>
                  </a:cubicBezTo>
                  <a:cubicBezTo>
                    <a:pt x="1508" y="434"/>
                    <a:pt x="1508" y="432"/>
                    <a:pt x="1509" y="430"/>
                  </a:cubicBezTo>
                  <a:cubicBezTo>
                    <a:pt x="1510" y="426"/>
                    <a:pt x="1514" y="419"/>
                    <a:pt x="1518" y="418"/>
                  </a:cubicBezTo>
                  <a:cubicBezTo>
                    <a:pt x="1520" y="417"/>
                    <a:pt x="1522" y="418"/>
                    <a:pt x="1523" y="418"/>
                  </a:cubicBezTo>
                  <a:cubicBezTo>
                    <a:pt x="1523" y="418"/>
                    <a:pt x="1524" y="419"/>
                    <a:pt x="1524" y="419"/>
                  </a:cubicBezTo>
                  <a:cubicBezTo>
                    <a:pt x="1524" y="419"/>
                    <a:pt x="1525" y="419"/>
                    <a:pt x="1526" y="418"/>
                  </a:cubicBezTo>
                  <a:cubicBezTo>
                    <a:pt x="1526" y="418"/>
                    <a:pt x="1526" y="417"/>
                    <a:pt x="1526" y="417"/>
                  </a:cubicBezTo>
                  <a:cubicBezTo>
                    <a:pt x="1525" y="416"/>
                    <a:pt x="1523" y="414"/>
                    <a:pt x="1522" y="414"/>
                  </a:cubicBezTo>
                  <a:cubicBezTo>
                    <a:pt x="1521" y="414"/>
                    <a:pt x="1519" y="414"/>
                    <a:pt x="1518" y="411"/>
                  </a:cubicBezTo>
                  <a:cubicBezTo>
                    <a:pt x="1517" y="408"/>
                    <a:pt x="1518" y="401"/>
                    <a:pt x="1523" y="398"/>
                  </a:cubicBezTo>
                  <a:cubicBezTo>
                    <a:pt x="1524" y="397"/>
                    <a:pt x="1525" y="396"/>
                    <a:pt x="1525" y="396"/>
                  </a:cubicBezTo>
                  <a:cubicBezTo>
                    <a:pt x="1524" y="396"/>
                    <a:pt x="1524" y="395"/>
                    <a:pt x="1523" y="395"/>
                  </a:cubicBezTo>
                  <a:cubicBezTo>
                    <a:pt x="1522" y="395"/>
                    <a:pt x="1521" y="395"/>
                    <a:pt x="1520" y="395"/>
                  </a:cubicBezTo>
                  <a:cubicBezTo>
                    <a:pt x="1519" y="395"/>
                    <a:pt x="1518" y="396"/>
                    <a:pt x="1517" y="396"/>
                  </a:cubicBezTo>
                  <a:cubicBezTo>
                    <a:pt x="1517" y="396"/>
                    <a:pt x="1517" y="396"/>
                    <a:pt x="1517" y="396"/>
                  </a:cubicBezTo>
                  <a:cubicBezTo>
                    <a:pt x="1515" y="396"/>
                    <a:pt x="1513" y="395"/>
                    <a:pt x="1512" y="393"/>
                  </a:cubicBezTo>
                  <a:cubicBezTo>
                    <a:pt x="1511" y="390"/>
                    <a:pt x="1510" y="385"/>
                    <a:pt x="1514" y="381"/>
                  </a:cubicBezTo>
                  <a:cubicBezTo>
                    <a:pt x="1516" y="378"/>
                    <a:pt x="1518" y="377"/>
                    <a:pt x="1520" y="375"/>
                  </a:cubicBezTo>
                  <a:cubicBezTo>
                    <a:pt x="1522" y="374"/>
                    <a:pt x="1522" y="373"/>
                    <a:pt x="1523" y="372"/>
                  </a:cubicBezTo>
                  <a:cubicBezTo>
                    <a:pt x="1524" y="368"/>
                    <a:pt x="1527" y="363"/>
                    <a:pt x="1530" y="360"/>
                  </a:cubicBezTo>
                  <a:cubicBezTo>
                    <a:pt x="1530" y="358"/>
                    <a:pt x="1531" y="358"/>
                    <a:pt x="1532" y="357"/>
                  </a:cubicBezTo>
                  <a:cubicBezTo>
                    <a:pt x="1532" y="355"/>
                    <a:pt x="1534" y="355"/>
                    <a:pt x="1536" y="355"/>
                  </a:cubicBezTo>
                  <a:cubicBezTo>
                    <a:pt x="1537" y="355"/>
                    <a:pt x="1539" y="355"/>
                    <a:pt x="1540" y="355"/>
                  </a:cubicBezTo>
                  <a:cubicBezTo>
                    <a:pt x="1541" y="355"/>
                    <a:pt x="1542" y="355"/>
                    <a:pt x="1542" y="355"/>
                  </a:cubicBezTo>
                  <a:cubicBezTo>
                    <a:pt x="1543" y="355"/>
                    <a:pt x="1543" y="355"/>
                    <a:pt x="1543" y="355"/>
                  </a:cubicBezTo>
                  <a:cubicBezTo>
                    <a:pt x="1545" y="355"/>
                    <a:pt x="1546" y="357"/>
                    <a:pt x="1546" y="358"/>
                  </a:cubicBezTo>
                  <a:cubicBezTo>
                    <a:pt x="1547" y="357"/>
                    <a:pt x="1548" y="356"/>
                    <a:pt x="1549" y="354"/>
                  </a:cubicBezTo>
                  <a:cubicBezTo>
                    <a:pt x="1552" y="351"/>
                    <a:pt x="1555" y="347"/>
                    <a:pt x="1559" y="347"/>
                  </a:cubicBezTo>
                  <a:cubicBezTo>
                    <a:pt x="1560" y="347"/>
                    <a:pt x="1561" y="347"/>
                    <a:pt x="1562" y="348"/>
                  </a:cubicBezTo>
                  <a:cubicBezTo>
                    <a:pt x="1563" y="349"/>
                    <a:pt x="1563" y="352"/>
                    <a:pt x="1563" y="354"/>
                  </a:cubicBezTo>
                  <a:cubicBezTo>
                    <a:pt x="1563" y="355"/>
                    <a:pt x="1563" y="356"/>
                    <a:pt x="1563" y="357"/>
                  </a:cubicBezTo>
                  <a:cubicBezTo>
                    <a:pt x="1563" y="357"/>
                    <a:pt x="1564" y="356"/>
                    <a:pt x="1564" y="356"/>
                  </a:cubicBezTo>
                  <a:cubicBezTo>
                    <a:pt x="1566" y="355"/>
                    <a:pt x="1568" y="353"/>
                    <a:pt x="1570" y="351"/>
                  </a:cubicBezTo>
                  <a:cubicBezTo>
                    <a:pt x="1576" y="347"/>
                    <a:pt x="1585" y="347"/>
                    <a:pt x="1589" y="347"/>
                  </a:cubicBezTo>
                  <a:cubicBezTo>
                    <a:pt x="1594" y="347"/>
                    <a:pt x="1598" y="347"/>
                    <a:pt x="1601" y="348"/>
                  </a:cubicBezTo>
                  <a:cubicBezTo>
                    <a:pt x="1603" y="350"/>
                    <a:pt x="1605" y="352"/>
                    <a:pt x="1606" y="354"/>
                  </a:cubicBezTo>
                  <a:cubicBezTo>
                    <a:pt x="1607" y="354"/>
                    <a:pt x="1607" y="355"/>
                    <a:pt x="1608" y="355"/>
                  </a:cubicBezTo>
                  <a:cubicBezTo>
                    <a:pt x="1608" y="355"/>
                    <a:pt x="1608" y="355"/>
                    <a:pt x="1608" y="354"/>
                  </a:cubicBezTo>
                  <a:cubicBezTo>
                    <a:pt x="1609" y="352"/>
                    <a:pt x="1609" y="350"/>
                    <a:pt x="1612" y="349"/>
                  </a:cubicBezTo>
                  <a:cubicBezTo>
                    <a:pt x="1616" y="348"/>
                    <a:pt x="1622" y="344"/>
                    <a:pt x="1628" y="340"/>
                  </a:cubicBezTo>
                  <a:cubicBezTo>
                    <a:pt x="1630" y="338"/>
                    <a:pt x="1632" y="338"/>
                    <a:pt x="1633" y="337"/>
                  </a:cubicBezTo>
                  <a:cubicBezTo>
                    <a:pt x="1633" y="337"/>
                    <a:pt x="1633" y="337"/>
                    <a:pt x="1634" y="336"/>
                  </a:cubicBezTo>
                  <a:cubicBezTo>
                    <a:pt x="1636" y="333"/>
                    <a:pt x="1638" y="333"/>
                    <a:pt x="1639" y="333"/>
                  </a:cubicBezTo>
                  <a:cubicBezTo>
                    <a:pt x="1640" y="332"/>
                    <a:pt x="1640" y="332"/>
                    <a:pt x="1640" y="332"/>
                  </a:cubicBezTo>
                  <a:cubicBezTo>
                    <a:pt x="1642" y="328"/>
                    <a:pt x="1652" y="324"/>
                    <a:pt x="1661" y="322"/>
                  </a:cubicBezTo>
                  <a:cubicBezTo>
                    <a:pt x="1670" y="320"/>
                    <a:pt x="1681" y="315"/>
                    <a:pt x="1683" y="313"/>
                  </a:cubicBezTo>
                  <a:cubicBezTo>
                    <a:pt x="1683" y="312"/>
                    <a:pt x="1683" y="311"/>
                    <a:pt x="1683" y="310"/>
                  </a:cubicBezTo>
                  <a:cubicBezTo>
                    <a:pt x="1684" y="309"/>
                    <a:pt x="1686" y="309"/>
                    <a:pt x="1687" y="309"/>
                  </a:cubicBezTo>
                  <a:cubicBezTo>
                    <a:pt x="1689" y="309"/>
                    <a:pt x="1691" y="310"/>
                    <a:pt x="1691" y="311"/>
                  </a:cubicBezTo>
                  <a:cubicBezTo>
                    <a:pt x="1691" y="311"/>
                    <a:pt x="1693" y="311"/>
                    <a:pt x="1694" y="312"/>
                  </a:cubicBezTo>
                  <a:cubicBezTo>
                    <a:pt x="1696" y="312"/>
                    <a:pt x="1698" y="312"/>
                    <a:pt x="1700" y="312"/>
                  </a:cubicBezTo>
                  <a:cubicBezTo>
                    <a:pt x="1701" y="313"/>
                    <a:pt x="1702" y="313"/>
                    <a:pt x="1703" y="313"/>
                  </a:cubicBezTo>
                  <a:cubicBezTo>
                    <a:pt x="1704" y="314"/>
                    <a:pt x="1705" y="314"/>
                    <a:pt x="1706" y="314"/>
                  </a:cubicBezTo>
                  <a:cubicBezTo>
                    <a:pt x="1707" y="314"/>
                    <a:pt x="1708" y="314"/>
                    <a:pt x="1710" y="312"/>
                  </a:cubicBezTo>
                  <a:cubicBezTo>
                    <a:pt x="1712" y="310"/>
                    <a:pt x="1712" y="310"/>
                    <a:pt x="1711" y="308"/>
                  </a:cubicBezTo>
                  <a:cubicBezTo>
                    <a:pt x="1710" y="307"/>
                    <a:pt x="1709" y="306"/>
                    <a:pt x="1709" y="304"/>
                  </a:cubicBezTo>
                  <a:cubicBezTo>
                    <a:pt x="1709" y="303"/>
                    <a:pt x="1708" y="302"/>
                    <a:pt x="1707" y="301"/>
                  </a:cubicBezTo>
                  <a:cubicBezTo>
                    <a:pt x="1704" y="299"/>
                    <a:pt x="1702" y="296"/>
                    <a:pt x="1703" y="293"/>
                  </a:cubicBezTo>
                  <a:cubicBezTo>
                    <a:pt x="1703" y="291"/>
                    <a:pt x="1700" y="286"/>
                    <a:pt x="1698" y="285"/>
                  </a:cubicBezTo>
                  <a:cubicBezTo>
                    <a:pt x="1696" y="286"/>
                    <a:pt x="1693" y="285"/>
                    <a:pt x="1691" y="283"/>
                  </a:cubicBezTo>
                  <a:cubicBezTo>
                    <a:pt x="1689" y="282"/>
                    <a:pt x="1688" y="280"/>
                    <a:pt x="1688" y="279"/>
                  </a:cubicBezTo>
                  <a:cubicBezTo>
                    <a:pt x="1688" y="277"/>
                    <a:pt x="1688" y="277"/>
                    <a:pt x="1688" y="276"/>
                  </a:cubicBezTo>
                  <a:cubicBezTo>
                    <a:pt x="1688" y="276"/>
                    <a:pt x="1688" y="276"/>
                    <a:pt x="1688" y="276"/>
                  </a:cubicBezTo>
                  <a:cubicBezTo>
                    <a:pt x="1687" y="277"/>
                    <a:pt x="1685" y="278"/>
                    <a:pt x="1683" y="278"/>
                  </a:cubicBezTo>
                  <a:cubicBezTo>
                    <a:pt x="1679" y="278"/>
                    <a:pt x="1676" y="276"/>
                    <a:pt x="1676" y="273"/>
                  </a:cubicBezTo>
                  <a:cubicBezTo>
                    <a:pt x="1675" y="272"/>
                    <a:pt x="1675" y="271"/>
                    <a:pt x="1676" y="270"/>
                  </a:cubicBezTo>
                  <a:cubicBezTo>
                    <a:pt x="1677" y="268"/>
                    <a:pt x="1681" y="267"/>
                    <a:pt x="1684" y="267"/>
                  </a:cubicBezTo>
                  <a:cubicBezTo>
                    <a:pt x="1686" y="267"/>
                    <a:pt x="1688" y="267"/>
                    <a:pt x="1689" y="268"/>
                  </a:cubicBezTo>
                  <a:cubicBezTo>
                    <a:pt x="1693" y="269"/>
                    <a:pt x="1694" y="271"/>
                    <a:pt x="1695" y="272"/>
                  </a:cubicBezTo>
                  <a:cubicBezTo>
                    <a:pt x="1695" y="273"/>
                    <a:pt x="1695" y="273"/>
                    <a:pt x="1696" y="273"/>
                  </a:cubicBezTo>
                  <a:cubicBezTo>
                    <a:pt x="1696" y="274"/>
                    <a:pt x="1697" y="274"/>
                    <a:pt x="1699" y="274"/>
                  </a:cubicBezTo>
                  <a:cubicBezTo>
                    <a:pt x="1702" y="274"/>
                    <a:pt x="1705" y="273"/>
                    <a:pt x="1707" y="272"/>
                  </a:cubicBezTo>
                  <a:cubicBezTo>
                    <a:pt x="1707" y="272"/>
                    <a:pt x="1709" y="271"/>
                    <a:pt x="1710" y="271"/>
                  </a:cubicBezTo>
                  <a:cubicBezTo>
                    <a:pt x="1713" y="270"/>
                    <a:pt x="1720" y="267"/>
                    <a:pt x="1721" y="266"/>
                  </a:cubicBezTo>
                  <a:cubicBezTo>
                    <a:pt x="1721" y="265"/>
                    <a:pt x="1721" y="264"/>
                    <a:pt x="1721" y="264"/>
                  </a:cubicBezTo>
                  <a:cubicBezTo>
                    <a:pt x="1722" y="262"/>
                    <a:pt x="1722" y="260"/>
                    <a:pt x="1725" y="259"/>
                  </a:cubicBezTo>
                  <a:cubicBezTo>
                    <a:pt x="1725" y="259"/>
                    <a:pt x="1725" y="259"/>
                    <a:pt x="1725" y="259"/>
                  </a:cubicBezTo>
                  <a:cubicBezTo>
                    <a:pt x="1725" y="258"/>
                    <a:pt x="1724" y="257"/>
                    <a:pt x="1723" y="256"/>
                  </a:cubicBezTo>
                  <a:cubicBezTo>
                    <a:pt x="1720" y="255"/>
                    <a:pt x="1719" y="252"/>
                    <a:pt x="1720" y="250"/>
                  </a:cubicBezTo>
                  <a:cubicBezTo>
                    <a:pt x="1720" y="248"/>
                    <a:pt x="1722" y="247"/>
                    <a:pt x="1724" y="247"/>
                  </a:cubicBezTo>
                  <a:cubicBezTo>
                    <a:pt x="1725" y="247"/>
                    <a:pt x="1725" y="247"/>
                    <a:pt x="1725" y="246"/>
                  </a:cubicBezTo>
                  <a:cubicBezTo>
                    <a:pt x="1726" y="245"/>
                    <a:pt x="1726" y="243"/>
                    <a:pt x="1728" y="243"/>
                  </a:cubicBezTo>
                  <a:cubicBezTo>
                    <a:pt x="1729" y="243"/>
                    <a:pt x="1729" y="243"/>
                    <a:pt x="1729" y="243"/>
                  </a:cubicBezTo>
                  <a:cubicBezTo>
                    <a:pt x="1730" y="243"/>
                    <a:pt x="1730" y="243"/>
                    <a:pt x="1731" y="243"/>
                  </a:cubicBezTo>
                  <a:cubicBezTo>
                    <a:pt x="1731" y="243"/>
                    <a:pt x="1731" y="243"/>
                    <a:pt x="1732" y="243"/>
                  </a:cubicBezTo>
                  <a:cubicBezTo>
                    <a:pt x="1732" y="243"/>
                    <a:pt x="1733" y="243"/>
                    <a:pt x="1734" y="243"/>
                  </a:cubicBezTo>
                  <a:cubicBezTo>
                    <a:pt x="1735" y="242"/>
                    <a:pt x="1735" y="242"/>
                    <a:pt x="1736" y="242"/>
                  </a:cubicBezTo>
                  <a:cubicBezTo>
                    <a:pt x="1737" y="242"/>
                    <a:pt x="1737" y="242"/>
                    <a:pt x="1737" y="242"/>
                  </a:cubicBezTo>
                  <a:cubicBezTo>
                    <a:pt x="1738" y="243"/>
                    <a:pt x="1738" y="243"/>
                    <a:pt x="1738" y="243"/>
                  </a:cubicBezTo>
                  <a:cubicBezTo>
                    <a:pt x="1739" y="245"/>
                    <a:pt x="1738" y="247"/>
                    <a:pt x="1736" y="249"/>
                  </a:cubicBezTo>
                  <a:cubicBezTo>
                    <a:pt x="1736" y="250"/>
                    <a:pt x="1735" y="251"/>
                    <a:pt x="1735" y="252"/>
                  </a:cubicBezTo>
                  <a:cubicBezTo>
                    <a:pt x="1735" y="252"/>
                    <a:pt x="1735" y="253"/>
                    <a:pt x="1737" y="255"/>
                  </a:cubicBezTo>
                  <a:cubicBezTo>
                    <a:pt x="1738" y="256"/>
                    <a:pt x="1738" y="256"/>
                    <a:pt x="1739" y="257"/>
                  </a:cubicBezTo>
                  <a:cubicBezTo>
                    <a:pt x="1739" y="258"/>
                    <a:pt x="1741" y="258"/>
                    <a:pt x="1742" y="258"/>
                  </a:cubicBezTo>
                  <a:cubicBezTo>
                    <a:pt x="1745" y="258"/>
                    <a:pt x="1746" y="258"/>
                    <a:pt x="1748" y="257"/>
                  </a:cubicBezTo>
                  <a:cubicBezTo>
                    <a:pt x="1749" y="256"/>
                    <a:pt x="1750" y="256"/>
                    <a:pt x="1752" y="256"/>
                  </a:cubicBezTo>
                  <a:cubicBezTo>
                    <a:pt x="1757" y="256"/>
                    <a:pt x="1767" y="260"/>
                    <a:pt x="1768" y="264"/>
                  </a:cubicBezTo>
                  <a:cubicBezTo>
                    <a:pt x="1769" y="266"/>
                    <a:pt x="1770" y="270"/>
                    <a:pt x="1775" y="272"/>
                  </a:cubicBezTo>
                  <a:cubicBezTo>
                    <a:pt x="1778" y="273"/>
                    <a:pt x="1780" y="274"/>
                    <a:pt x="1782" y="274"/>
                  </a:cubicBezTo>
                  <a:cubicBezTo>
                    <a:pt x="1784" y="275"/>
                    <a:pt x="1786" y="275"/>
                    <a:pt x="1787" y="277"/>
                  </a:cubicBezTo>
                  <a:cubicBezTo>
                    <a:pt x="1788" y="279"/>
                    <a:pt x="1789" y="279"/>
                    <a:pt x="1790" y="279"/>
                  </a:cubicBezTo>
                  <a:cubicBezTo>
                    <a:pt x="1790" y="279"/>
                    <a:pt x="1791" y="279"/>
                    <a:pt x="1791" y="279"/>
                  </a:cubicBezTo>
                  <a:cubicBezTo>
                    <a:pt x="1793" y="279"/>
                    <a:pt x="1795" y="280"/>
                    <a:pt x="1796" y="280"/>
                  </a:cubicBezTo>
                  <a:cubicBezTo>
                    <a:pt x="1796" y="280"/>
                    <a:pt x="1797" y="281"/>
                    <a:pt x="1797" y="281"/>
                  </a:cubicBezTo>
                  <a:cubicBezTo>
                    <a:pt x="1799" y="279"/>
                    <a:pt x="1800" y="279"/>
                    <a:pt x="1802" y="279"/>
                  </a:cubicBezTo>
                  <a:cubicBezTo>
                    <a:pt x="1802" y="280"/>
                    <a:pt x="1802" y="280"/>
                    <a:pt x="1802" y="280"/>
                  </a:cubicBezTo>
                  <a:cubicBezTo>
                    <a:pt x="1802" y="280"/>
                    <a:pt x="1802" y="280"/>
                    <a:pt x="1803" y="280"/>
                  </a:cubicBezTo>
                  <a:cubicBezTo>
                    <a:pt x="1802" y="279"/>
                    <a:pt x="1802" y="279"/>
                    <a:pt x="1801" y="279"/>
                  </a:cubicBezTo>
                  <a:cubicBezTo>
                    <a:pt x="1800" y="278"/>
                    <a:pt x="1798" y="277"/>
                    <a:pt x="1798" y="275"/>
                  </a:cubicBezTo>
                  <a:cubicBezTo>
                    <a:pt x="1797" y="275"/>
                    <a:pt x="1797" y="274"/>
                    <a:pt x="1798" y="273"/>
                  </a:cubicBezTo>
                  <a:cubicBezTo>
                    <a:pt x="1799" y="272"/>
                    <a:pt x="1800" y="272"/>
                    <a:pt x="1800" y="272"/>
                  </a:cubicBezTo>
                  <a:cubicBezTo>
                    <a:pt x="1802" y="272"/>
                    <a:pt x="1802" y="272"/>
                    <a:pt x="1803" y="273"/>
                  </a:cubicBezTo>
                  <a:cubicBezTo>
                    <a:pt x="1803" y="273"/>
                    <a:pt x="1804" y="273"/>
                    <a:pt x="1804" y="273"/>
                  </a:cubicBezTo>
                  <a:cubicBezTo>
                    <a:pt x="1804" y="273"/>
                    <a:pt x="1804" y="273"/>
                    <a:pt x="1804" y="273"/>
                  </a:cubicBezTo>
                  <a:cubicBezTo>
                    <a:pt x="1804" y="272"/>
                    <a:pt x="1803" y="270"/>
                    <a:pt x="1805" y="269"/>
                  </a:cubicBezTo>
                  <a:cubicBezTo>
                    <a:pt x="1805" y="267"/>
                    <a:pt x="1805" y="262"/>
                    <a:pt x="1804" y="261"/>
                  </a:cubicBezTo>
                  <a:cubicBezTo>
                    <a:pt x="1802" y="260"/>
                    <a:pt x="1802" y="259"/>
                    <a:pt x="1802" y="258"/>
                  </a:cubicBezTo>
                  <a:cubicBezTo>
                    <a:pt x="1802" y="255"/>
                    <a:pt x="1806" y="254"/>
                    <a:pt x="1809" y="256"/>
                  </a:cubicBezTo>
                  <a:cubicBezTo>
                    <a:pt x="1811" y="257"/>
                    <a:pt x="1813" y="258"/>
                    <a:pt x="1816" y="258"/>
                  </a:cubicBezTo>
                  <a:cubicBezTo>
                    <a:pt x="1815" y="258"/>
                    <a:pt x="1815" y="257"/>
                    <a:pt x="1815" y="256"/>
                  </a:cubicBezTo>
                  <a:cubicBezTo>
                    <a:pt x="1815" y="255"/>
                    <a:pt x="1817" y="254"/>
                    <a:pt x="1819" y="254"/>
                  </a:cubicBezTo>
                  <a:cubicBezTo>
                    <a:pt x="1820" y="254"/>
                    <a:pt x="1821" y="254"/>
                    <a:pt x="1822" y="255"/>
                  </a:cubicBezTo>
                  <a:cubicBezTo>
                    <a:pt x="1823" y="256"/>
                    <a:pt x="1824" y="256"/>
                    <a:pt x="1825" y="256"/>
                  </a:cubicBezTo>
                  <a:cubicBezTo>
                    <a:pt x="1825" y="254"/>
                    <a:pt x="1828" y="249"/>
                    <a:pt x="1831" y="249"/>
                  </a:cubicBezTo>
                  <a:cubicBezTo>
                    <a:pt x="1827" y="246"/>
                    <a:pt x="1818" y="241"/>
                    <a:pt x="1816" y="237"/>
                  </a:cubicBezTo>
                  <a:cubicBezTo>
                    <a:pt x="1814" y="235"/>
                    <a:pt x="1808" y="233"/>
                    <a:pt x="1804" y="233"/>
                  </a:cubicBezTo>
                  <a:cubicBezTo>
                    <a:pt x="1804" y="233"/>
                    <a:pt x="1804" y="233"/>
                    <a:pt x="1803" y="233"/>
                  </a:cubicBezTo>
                  <a:cubicBezTo>
                    <a:pt x="1803" y="234"/>
                    <a:pt x="1802" y="235"/>
                    <a:pt x="1801" y="235"/>
                  </a:cubicBezTo>
                  <a:cubicBezTo>
                    <a:pt x="1799" y="235"/>
                    <a:pt x="1796" y="233"/>
                    <a:pt x="1795" y="231"/>
                  </a:cubicBezTo>
                  <a:cubicBezTo>
                    <a:pt x="1794" y="230"/>
                    <a:pt x="1792" y="230"/>
                    <a:pt x="1788" y="230"/>
                  </a:cubicBezTo>
                  <a:cubicBezTo>
                    <a:pt x="1787" y="230"/>
                    <a:pt x="1785" y="230"/>
                    <a:pt x="1785" y="230"/>
                  </a:cubicBezTo>
                  <a:cubicBezTo>
                    <a:pt x="1785" y="230"/>
                    <a:pt x="1785" y="230"/>
                    <a:pt x="1785" y="230"/>
                  </a:cubicBezTo>
                  <a:cubicBezTo>
                    <a:pt x="1786" y="231"/>
                    <a:pt x="1788" y="232"/>
                    <a:pt x="1789" y="233"/>
                  </a:cubicBezTo>
                  <a:cubicBezTo>
                    <a:pt x="1791" y="236"/>
                    <a:pt x="1789" y="238"/>
                    <a:pt x="1788" y="239"/>
                  </a:cubicBezTo>
                  <a:cubicBezTo>
                    <a:pt x="1787" y="240"/>
                    <a:pt x="1787" y="241"/>
                    <a:pt x="1787" y="241"/>
                  </a:cubicBezTo>
                  <a:cubicBezTo>
                    <a:pt x="1788" y="242"/>
                    <a:pt x="1788" y="243"/>
                    <a:pt x="1787" y="244"/>
                  </a:cubicBezTo>
                  <a:cubicBezTo>
                    <a:pt x="1786" y="245"/>
                    <a:pt x="1786" y="245"/>
                    <a:pt x="1786" y="245"/>
                  </a:cubicBezTo>
                  <a:cubicBezTo>
                    <a:pt x="1785" y="245"/>
                    <a:pt x="1785" y="245"/>
                    <a:pt x="1785" y="245"/>
                  </a:cubicBezTo>
                  <a:cubicBezTo>
                    <a:pt x="1784" y="245"/>
                    <a:pt x="1782" y="244"/>
                    <a:pt x="1777" y="240"/>
                  </a:cubicBezTo>
                  <a:cubicBezTo>
                    <a:pt x="1776" y="240"/>
                    <a:pt x="1774" y="238"/>
                    <a:pt x="1776" y="227"/>
                  </a:cubicBezTo>
                  <a:cubicBezTo>
                    <a:pt x="1776" y="226"/>
                    <a:pt x="1775" y="226"/>
                    <a:pt x="1775" y="226"/>
                  </a:cubicBezTo>
                  <a:cubicBezTo>
                    <a:pt x="1774" y="225"/>
                    <a:pt x="1772" y="224"/>
                    <a:pt x="1771" y="221"/>
                  </a:cubicBezTo>
                  <a:cubicBezTo>
                    <a:pt x="1771" y="220"/>
                    <a:pt x="1763" y="215"/>
                    <a:pt x="1751" y="210"/>
                  </a:cubicBezTo>
                  <a:cubicBezTo>
                    <a:pt x="1749" y="209"/>
                    <a:pt x="1748" y="209"/>
                    <a:pt x="1746" y="208"/>
                  </a:cubicBezTo>
                  <a:cubicBezTo>
                    <a:pt x="1741" y="206"/>
                    <a:pt x="1735" y="204"/>
                    <a:pt x="1733" y="201"/>
                  </a:cubicBezTo>
                  <a:cubicBezTo>
                    <a:pt x="1733" y="200"/>
                    <a:pt x="1729" y="199"/>
                    <a:pt x="1727" y="198"/>
                  </a:cubicBezTo>
                  <a:cubicBezTo>
                    <a:pt x="1723" y="197"/>
                    <a:pt x="1718" y="196"/>
                    <a:pt x="1716" y="193"/>
                  </a:cubicBezTo>
                  <a:cubicBezTo>
                    <a:pt x="1712" y="189"/>
                    <a:pt x="1693" y="181"/>
                    <a:pt x="1685" y="181"/>
                  </a:cubicBezTo>
                  <a:cubicBezTo>
                    <a:pt x="1680" y="180"/>
                    <a:pt x="1678" y="178"/>
                    <a:pt x="1677" y="177"/>
                  </a:cubicBezTo>
                  <a:cubicBezTo>
                    <a:pt x="1676" y="176"/>
                    <a:pt x="1676" y="176"/>
                    <a:pt x="1676" y="176"/>
                  </a:cubicBezTo>
                  <a:cubicBezTo>
                    <a:pt x="1674" y="177"/>
                    <a:pt x="1673" y="177"/>
                    <a:pt x="1670" y="177"/>
                  </a:cubicBezTo>
                  <a:cubicBezTo>
                    <a:pt x="1663" y="177"/>
                    <a:pt x="1653" y="176"/>
                    <a:pt x="1648" y="175"/>
                  </a:cubicBezTo>
                  <a:cubicBezTo>
                    <a:pt x="1646" y="175"/>
                    <a:pt x="1645" y="176"/>
                    <a:pt x="1644" y="176"/>
                  </a:cubicBezTo>
                  <a:cubicBezTo>
                    <a:pt x="1642" y="177"/>
                    <a:pt x="1640" y="178"/>
                    <a:pt x="1638" y="177"/>
                  </a:cubicBezTo>
                  <a:cubicBezTo>
                    <a:pt x="1633" y="175"/>
                    <a:pt x="1620" y="170"/>
                    <a:pt x="1615" y="170"/>
                  </a:cubicBezTo>
                  <a:cubicBezTo>
                    <a:pt x="1614" y="170"/>
                    <a:pt x="1614" y="171"/>
                    <a:pt x="1614" y="171"/>
                  </a:cubicBezTo>
                  <a:cubicBezTo>
                    <a:pt x="1613" y="171"/>
                    <a:pt x="1613" y="172"/>
                    <a:pt x="1613" y="174"/>
                  </a:cubicBezTo>
                  <a:cubicBezTo>
                    <a:pt x="1612" y="175"/>
                    <a:pt x="1612" y="177"/>
                    <a:pt x="1610" y="178"/>
                  </a:cubicBezTo>
                  <a:cubicBezTo>
                    <a:pt x="1611" y="179"/>
                    <a:pt x="1612" y="180"/>
                    <a:pt x="1616" y="184"/>
                  </a:cubicBezTo>
                  <a:cubicBezTo>
                    <a:pt x="1618" y="186"/>
                    <a:pt x="1619" y="189"/>
                    <a:pt x="1619" y="191"/>
                  </a:cubicBezTo>
                  <a:cubicBezTo>
                    <a:pt x="1619" y="194"/>
                    <a:pt x="1616" y="196"/>
                    <a:pt x="1612" y="198"/>
                  </a:cubicBezTo>
                  <a:cubicBezTo>
                    <a:pt x="1611" y="199"/>
                    <a:pt x="1610" y="199"/>
                    <a:pt x="1608" y="199"/>
                  </a:cubicBezTo>
                  <a:cubicBezTo>
                    <a:pt x="1603" y="199"/>
                    <a:pt x="1597" y="195"/>
                    <a:pt x="1594" y="192"/>
                  </a:cubicBezTo>
                  <a:cubicBezTo>
                    <a:pt x="1593" y="190"/>
                    <a:pt x="1592" y="190"/>
                    <a:pt x="1590" y="189"/>
                  </a:cubicBezTo>
                  <a:cubicBezTo>
                    <a:pt x="1588" y="189"/>
                    <a:pt x="1584" y="188"/>
                    <a:pt x="1583" y="184"/>
                  </a:cubicBezTo>
                  <a:cubicBezTo>
                    <a:pt x="1582" y="181"/>
                    <a:pt x="1583" y="179"/>
                    <a:pt x="1583" y="178"/>
                  </a:cubicBezTo>
                  <a:cubicBezTo>
                    <a:pt x="1585" y="176"/>
                    <a:pt x="1589" y="176"/>
                    <a:pt x="1592" y="179"/>
                  </a:cubicBezTo>
                  <a:cubicBezTo>
                    <a:pt x="1593" y="180"/>
                    <a:pt x="1596" y="179"/>
                    <a:pt x="1597" y="177"/>
                  </a:cubicBezTo>
                  <a:cubicBezTo>
                    <a:pt x="1597" y="177"/>
                    <a:pt x="1597" y="177"/>
                    <a:pt x="1596" y="176"/>
                  </a:cubicBezTo>
                  <a:cubicBezTo>
                    <a:pt x="1595" y="175"/>
                    <a:pt x="1589" y="173"/>
                    <a:pt x="1585" y="173"/>
                  </a:cubicBezTo>
                  <a:cubicBezTo>
                    <a:pt x="1582" y="173"/>
                    <a:pt x="1581" y="175"/>
                    <a:pt x="1578" y="178"/>
                  </a:cubicBezTo>
                  <a:cubicBezTo>
                    <a:pt x="1577" y="180"/>
                    <a:pt x="1575" y="182"/>
                    <a:pt x="1572" y="183"/>
                  </a:cubicBezTo>
                  <a:cubicBezTo>
                    <a:pt x="1570" y="184"/>
                    <a:pt x="1568" y="185"/>
                    <a:pt x="1565" y="185"/>
                  </a:cubicBezTo>
                  <a:cubicBezTo>
                    <a:pt x="1557" y="185"/>
                    <a:pt x="1544" y="182"/>
                    <a:pt x="1542" y="180"/>
                  </a:cubicBezTo>
                  <a:cubicBezTo>
                    <a:pt x="1542" y="180"/>
                    <a:pt x="1540" y="180"/>
                    <a:pt x="1535" y="180"/>
                  </a:cubicBezTo>
                  <a:cubicBezTo>
                    <a:pt x="1526" y="180"/>
                    <a:pt x="1512" y="181"/>
                    <a:pt x="1510" y="182"/>
                  </a:cubicBezTo>
                  <a:cubicBezTo>
                    <a:pt x="1509" y="183"/>
                    <a:pt x="1509" y="186"/>
                    <a:pt x="1509" y="187"/>
                  </a:cubicBezTo>
                  <a:cubicBezTo>
                    <a:pt x="1509" y="190"/>
                    <a:pt x="1509" y="192"/>
                    <a:pt x="1507" y="193"/>
                  </a:cubicBezTo>
                  <a:cubicBezTo>
                    <a:pt x="1507" y="193"/>
                    <a:pt x="1507" y="193"/>
                    <a:pt x="1507" y="193"/>
                  </a:cubicBezTo>
                  <a:cubicBezTo>
                    <a:pt x="1506" y="193"/>
                    <a:pt x="1506" y="193"/>
                    <a:pt x="1506" y="193"/>
                  </a:cubicBezTo>
                  <a:cubicBezTo>
                    <a:pt x="1504" y="193"/>
                    <a:pt x="1503" y="191"/>
                    <a:pt x="1503" y="187"/>
                  </a:cubicBezTo>
                  <a:cubicBezTo>
                    <a:pt x="1502" y="184"/>
                    <a:pt x="1502" y="181"/>
                    <a:pt x="1502" y="180"/>
                  </a:cubicBezTo>
                  <a:cubicBezTo>
                    <a:pt x="1501" y="180"/>
                    <a:pt x="1499" y="179"/>
                    <a:pt x="1495" y="179"/>
                  </a:cubicBezTo>
                  <a:cubicBezTo>
                    <a:pt x="1490" y="179"/>
                    <a:pt x="1487" y="179"/>
                    <a:pt x="1486" y="177"/>
                  </a:cubicBezTo>
                  <a:cubicBezTo>
                    <a:pt x="1486" y="176"/>
                    <a:pt x="1486" y="175"/>
                    <a:pt x="1487" y="173"/>
                  </a:cubicBezTo>
                  <a:cubicBezTo>
                    <a:pt x="1488" y="173"/>
                    <a:pt x="1487" y="173"/>
                    <a:pt x="1487" y="172"/>
                  </a:cubicBezTo>
                  <a:cubicBezTo>
                    <a:pt x="1487" y="171"/>
                    <a:pt x="1486" y="168"/>
                    <a:pt x="1490" y="166"/>
                  </a:cubicBezTo>
                  <a:cubicBezTo>
                    <a:pt x="1490" y="164"/>
                    <a:pt x="1482" y="158"/>
                    <a:pt x="1472" y="153"/>
                  </a:cubicBezTo>
                  <a:cubicBezTo>
                    <a:pt x="1468" y="152"/>
                    <a:pt x="1462" y="151"/>
                    <a:pt x="1454" y="151"/>
                  </a:cubicBezTo>
                  <a:cubicBezTo>
                    <a:pt x="1445" y="151"/>
                    <a:pt x="1434" y="152"/>
                    <a:pt x="1430" y="154"/>
                  </a:cubicBezTo>
                  <a:cubicBezTo>
                    <a:pt x="1426" y="155"/>
                    <a:pt x="1419" y="155"/>
                    <a:pt x="1412" y="155"/>
                  </a:cubicBezTo>
                  <a:cubicBezTo>
                    <a:pt x="1407" y="155"/>
                    <a:pt x="1407" y="155"/>
                    <a:pt x="1407" y="155"/>
                  </a:cubicBezTo>
                  <a:cubicBezTo>
                    <a:pt x="1406" y="155"/>
                    <a:pt x="1405" y="155"/>
                    <a:pt x="1404" y="155"/>
                  </a:cubicBezTo>
                  <a:cubicBezTo>
                    <a:pt x="1403" y="155"/>
                    <a:pt x="1403" y="155"/>
                    <a:pt x="1403" y="155"/>
                  </a:cubicBezTo>
                  <a:cubicBezTo>
                    <a:pt x="1401" y="155"/>
                    <a:pt x="1400" y="155"/>
                    <a:pt x="1399" y="154"/>
                  </a:cubicBezTo>
                  <a:cubicBezTo>
                    <a:pt x="1398" y="153"/>
                    <a:pt x="1398" y="151"/>
                    <a:pt x="1399" y="150"/>
                  </a:cubicBezTo>
                  <a:cubicBezTo>
                    <a:pt x="1399" y="149"/>
                    <a:pt x="1399" y="149"/>
                    <a:pt x="1399" y="149"/>
                  </a:cubicBezTo>
                  <a:cubicBezTo>
                    <a:pt x="1398" y="147"/>
                    <a:pt x="1392" y="145"/>
                    <a:pt x="1389" y="145"/>
                  </a:cubicBezTo>
                  <a:cubicBezTo>
                    <a:pt x="1388" y="145"/>
                    <a:pt x="1388" y="145"/>
                    <a:pt x="1388" y="145"/>
                  </a:cubicBezTo>
                  <a:cubicBezTo>
                    <a:pt x="1387" y="146"/>
                    <a:pt x="1386" y="147"/>
                    <a:pt x="1385" y="147"/>
                  </a:cubicBezTo>
                  <a:cubicBezTo>
                    <a:pt x="1384" y="147"/>
                    <a:pt x="1382" y="146"/>
                    <a:pt x="1381" y="145"/>
                  </a:cubicBezTo>
                  <a:cubicBezTo>
                    <a:pt x="1381" y="144"/>
                    <a:pt x="1380" y="143"/>
                    <a:pt x="1380" y="142"/>
                  </a:cubicBezTo>
                  <a:cubicBezTo>
                    <a:pt x="1379" y="141"/>
                    <a:pt x="1373" y="139"/>
                    <a:pt x="1369" y="139"/>
                  </a:cubicBezTo>
                  <a:cubicBezTo>
                    <a:pt x="1369" y="139"/>
                    <a:pt x="1369" y="139"/>
                    <a:pt x="1368" y="139"/>
                  </a:cubicBezTo>
                  <a:cubicBezTo>
                    <a:pt x="1366" y="140"/>
                    <a:pt x="1364" y="139"/>
                    <a:pt x="1362" y="137"/>
                  </a:cubicBezTo>
                  <a:cubicBezTo>
                    <a:pt x="1362" y="136"/>
                    <a:pt x="1362" y="134"/>
                    <a:pt x="1362" y="133"/>
                  </a:cubicBezTo>
                  <a:cubicBezTo>
                    <a:pt x="1363" y="133"/>
                    <a:pt x="1364" y="131"/>
                    <a:pt x="1367" y="131"/>
                  </a:cubicBezTo>
                  <a:cubicBezTo>
                    <a:pt x="1367" y="131"/>
                    <a:pt x="1368" y="131"/>
                    <a:pt x="1369" y="131"/>
                  </a:cubicBezTo>
                  <a:cubicBezTo>
                    <a:pt x="1370" y="131"/>
                    <a:pt x="1370" y="131"/>
                    <a:pt x="1371" y="131"/>
                  </a:cubicBezTo>
                  <a:cubicBezTo>
                    <a:pt x="1374" y="131"/>
                    <a:pt x="1374" y="131"/>
                    <a:pt x="1375" y="131"/>
                  </a:cubicBezTo>
                  <a:cubicBezTo>
                    <a:pt x="1375" y="131"/>
                    <a:pt x="1375" y="131"/>
                    <a:pt x="1374" y="130"/>
                  </a:cubicBezTo>
                  <a:cubicBezTo>
                    <a:pt x="1372" y="127"/>
                    <a:pt x="1355" y="125"/>
                    <a:pt x="1343" y="125"/>
                  </a:cubicBezTo>
                  <a:cubicBezTo>
                    <a:pt x="1341" y="125"/>
                    <a:pt x="1340" y="125"/>
                    <a:pt x="1340" y="125"/>
                  </a:cubicBezTo>
                  <a:cubicBezTo>
                    <a:pt x="1340" y="125"/>
                    <a:pt x="1340" y="126"/>
                    <a:pt x="1340" y="126"/>
                  </a:cubicBezTo>
                  <a:cubicBezTo>
                    <a:pt x="1339" y="128"/>
                    <a:pt x="1338" y="132"/>
                    <a:pt x="1334" y="136"/>
                  </a:cubicBezTo>
                  <a:cubicBezTo>
                    <a:pt x="1331" y="139"/>
                    <a:pt x="1328" y="139"/>
                    <a:pt x="1326" y="139"/>
                  </a:cubicBezTo>
                  <a:cubicBezTo>
                    <a:pt x="1323" y="139"/>
                    <a:pt x="1321" y="138"/>
                    <a:pt x="1320" y="136"/>
                  </a:cubicBezTo>
                  <a:cubicBezTo>
                    <a:pt x="1319" y="135"/>
                    <a:pt x="1319" y="134"/>
                    <a:pt x="1319" y="133"/>
                  </a:cubicBezTo>
                  <a:cubicBezTo>
                    <a:pt x="1320" y="130"/>
                    <a:pt x="1322" y="129"/>
                    <a:pt x="1325" y="128"/>
                  </a:cubicBezTo>
                  <a:cubicBezTo>
                    <a:pt x="1325" y="128"/>
                    <a:pt x="1326" y="128"/>
                    <a:pt x="1327" y="128"/>
                  </a:cubicBezTo>
                  <a:cubicBezTo>
                    <a:pt x="1326" y="128"/>
                    <a:pt x="1324" y="128"/>
                    <a:pt x="1323" y="127"/>
                  </a:cubicBezTo>
                  <a:cubicBezTo>
                    <a:pt x="1320" y="127"/>
                    <a:pt x="1317" y="127"/>
                    <a:pt x="1315" y="125"/>
                  </a:cubicBezTo>
                  <a:cubicBezTo>
                    <a:pt x="1315" y="124"/>
                    <a:pt x="1314" y="122"/>
                    <a:pt x="1315" y="121"/>
                  </a:cubicBezTo>
                  <a:cubicBezTo>
                    <a:pt x="1316" y="120"/>
                    <a:pt x="1317" y="119"/>
                    <a:pt x="1319" y="119"/>
                  </a:cubicBezTo>
                  <a:cubicBezTo>
                    <a:pt x="1319" y="118"/>
                    <a:pt x="1319" y="118"/>
                    <a:pt x="1319" y="118"/>
                  </a:cubicBezTo>
                  <a:cubicBezTo>
                    <a:pt x="1311" y="117"/>
                    <a:pt x="1299" y="115"/>
                    <a:pt x="1293" y="115"/>
                  </a:cubicBezTo>
                  <a:cubicBezTo>
                    <a:pt x="1287" y="116"/>
                    <a:pt x="1283" y="114"/>
                    <a:pt x="1280" y="113"/>
                  </a:cubicBezTo>
                  <a:cubicBezTo>
                    <a:pt x="1278" y="112"/>
                    <a:pt x="1277" y="112"/>
                    <a:pt x="1275" y="112"/>
                  </a:cubicBezTo>
                  <a:cubicBezTo>
                    <a:pt x="1274" y="112"/>
                    <a:pt x="1274" y="112"/>
                    <a:pt x="1274" y="112"/>
                  </a:cubicBezTo>
                  <a:cubicBezTo>
                    <a:pt x="1274" y="112"/>
                    <a:pt x="1274" y="113"/>
                    <a:pt x="1275" y="114"/>
                  </a:cubicBezTo>
                  <a:cubicBezTo>
                    <a:pt x="1276" y="115"/>
                    <a:pt x="1276" y="116"/>
                    <a:pt x="1275" y="117"/>
                  </a:cubicBezTo>
                  <a:cubicBezTo>
                    <a:pt x="1274" y="120"/>
                    <a:pt x="1268" y="121"/>
                    <a:pt x="1266" y="121"/>
                  </a:cubicBezTo>
                  <a:cubicBezTo>
                    <a:pt x="1265" y="121"/>
                    <a:pt x="1264" y="121"/>
                    <a:pt x="1263" y="120"/>
                  </a:cubicBezTo>
                  <a:cubicBezTo>
                    <a:pt x="1259" y="120"/>
                    <a:pt x="1255" y="122"/>
                    <a:pt x="1254" y="123"/>
                  </a:cubicBezTo>
                  <a:cubicBezTo>
                    <a:pt x="1254" y="123"/>
                    <a:pt x="1254" y="124"/>
                    <a:pt x="1254" y="124"/>
                  </a:cubicBezTo>
                  <a:cubicBezTo>
                    <a:pt x="1255" y="125"/>
                    <a:pt x="1255" y="125"/>
                    <a:pt x="1255" y="125"/>
                  </a:cubicBezTo>
                  <a:cubicBezTo>
                    <a:pt x="1256" y="125"/>
                    <a:pt x="1257" y="125"/>
                    <a:pt x="1257" y="124"/>
                  </a:cubicBezTo>
                  <a:cubicBezTo>
                    <a:pt x="1259" y="124"/>
                    <a:pt x="1261" y="123"/>
                    <a:pt x="1263" y="124"/>
                  </a:cubicBezTo>
                  <a:cubicBezTo>
                    <a:pt x="1264" y="124"/>
                    <a:pt x="1264" y="125"/>
                    <a:pt x="1264" y="126"/>
                  </a:cubicBezTo>
                  <a:cubicBezTo>
                    <a:pt x="1264" y="128"/>
                    <a:pt x="1263" y="129"/>
                    <a:pt x="1261" y="130"/>
                  </a:cubicBezTo>
                  <a:cubicBezTo>
                    <a:pt x="1261" y="130"/>
                    <a:pt x="1261" y="130"/>
                    <a:pt x="1261" y="130"/>
                  </a:cubicBezTo>
                  <a:cubicBezTo>
                    <a:pt x="1264" y="133"/>
                    <a:pt x="1264" y="136"/>
                    <a:pt x="1264" y="138"/>
                  </a:cubicBezTo>
                  <a:cubicBezTo>
                    <a:pt x="1264" y="139"/>
                    <a:pt x="1264" y="139"/>
                    <a:pt x="1264" y="139"/>
                  </a:cubicBezTo>
                  <a:cubicBezTo>
                    <a:pt x="1264" y="140"/>
                    <a:pt x="1264" y="141"/>
                    <a:pt x="1263" y="141"/>
                  </a:cubicBezTo>
                  <a:cubicBezTo>
                    <a:pt x="1262" y="143"/>
                    <a:pt x="1259" y="143"/>
                    <a:pt x="1258" y="143"/>
                  </a:cubicBezTo>
                  <a:cubicBezTo>
                    <a:pt x="1255" y="143"/>
                    <a:pt x="1253" y="142"/>
                    <a:pt x="1252" y="141"/>
                  </a:cubicBezTo>
                  <a:cubicBezTo>
                    <a:pt x="1251" y="139"/>
                    <a:pt x="1249" y="140"/>
                    <a:pt x="1247" y="140"/>
                  </a:cubicBezTo>
                  <a:cubicBezTo>
                    <a:pt x="1246" y="140"/>
                    <a:pt x="1245" y="141"/>
                    <a:pt x="1244" y="141"/>
                  </a:cubicBezTo>
                  <a:cubicBezTo>
                    <a:pt x="1245" y="141"/>
                    <a:pt x="1246" y="142"/>
                    <a:pt x="1246" y="144"/>
                  </a:cubicBezTo>
                  <a:cubicBezTo>
                    <a:pt x="1246" y="145"/>
                    <a:pt x="1245" y="147"/>
                    <a:pt x="1239" y="148"/>
                  </a:cubicBezTo>
                  <a:cubicBezTo>
                    <a:pt x="1234" y="148"/>
                    <a:pt x="1233" y="145"/>
                    <a:pt x="1232" y="143"/>
                  </a:cubicBezTo>
                  <a:cubicBezTo>
                    <a:pt x="1231" y="143"/>
                    <a:pt x="1231" y="142"/>
                    <a:pt x="1231" y="142"/>
                  </a:cubicBezTo>
                  <a:cubicBezTo>
                    <a:pt x="1230" y="142"/>
                    <a:pt x="1230" y="142"/>
                    <a:pt x="1229" y="142"/>
                  </a:cubicBezTo>
                  <a:cubicBezTo>
                    <a:pt x="1227" y="142"/>
                    <a:pt x="1224" y="142"/>
                    <a:pt x="1221" y="141"/>
                  </a:cubicBezTo>
                  <a:cubicBezTo>
                    <a:pt x="1218" y="140"/>
                    <a:pt x="1215" y="139"/>
                    <a:pt x="1213" y="139"/>
                  </a:cubicBezTo>
                  <a:cubicBezTo>
                    <a:pt x="1211" y="139"/>
                    <a:pt x="1210" y="140"/>
                    <a:pt x="1208" y="141"/>
                  </a:cubicBezTo>
                  <a:cubicBezTo>
                    <a:pt x="1206" y="142"/>
                    <a:pt x="1204" y="143"/>
                    <a:pt x="1200" y="144"/>
                  </a:cubicBezTo>
                  <a:cubicBezTo>
                    <a:pt x="1194" y="144"/>
                    <a:pt x="1184" y="140"/>
                    <a:pt x="1181" y="136"/>
                  </a:cubicBezTo>
                  <a:cubicBezTo>
                    <a:pt x="1181" y="136"/>
                    <a:pt x="1180" y="134"/>
                    <a:pt x="1180" y="134"/>
                  </a:cubicBezTo>
                  <a:cubicBezTo>
                    <a:pt x="1180" y="134"/>
                    <a:pt x="1179" y="135"/>
                    <a:pt x="1178" y="136"/>
                  </a:cubicBezTo>
                  <a:cubicBezTo>
                    <a:pt x="1177" y="137"/>
                    <a:pt x="1176" y="139"/>
                    <a:pt x="1176" y="141"/>
                  </a:cubicBezTo>
                  <a:cubicBezTo>
                    <a:pt x="1175" y="145"/>
                    <a:pt x="1174" y="148"/>
                    <a:pt x="1171" y="148"/>
                  </a:cubicBezTo>
                  <a:cubicBezTo>
                    <a:pt x="1170" y="148"/>
                    <a:pt x="1169" y="150"/>
                    <a:pt x="1168" y="151"/>
                  </a:cubicBezTo>
                  <a:cubicBezTo>
                    <a:pt x="1167" y="154"/>
                    <a:pt x="1166" y="156"/>
                    <a:pt x="1164" y="157"/>
                  </a:cubicBezTo>
                  <a:cubicBezTo>
                    <a:pt x="1163" y="157"/>
                    <a:pt x="1163" y="157"/>
                    <a:pt x="1162" y="157"/>
                  </a:cubicBezTo>
                  <a:cubicBezTo>
                    <a:pt x="1160" y="157"/>
                    <a:pt x="1159" y="156"/>
                    <a:pt x="1159" y="156"/>
                  </a:cubicBezTo>
                  <a:cubicBezTo>
                    <a:pt x="1158" y="155"/>
                    <a:pt x="1157" y="155"/>
                    <a:pt x="1157" y="155"/>
                  </a:cubicBezTo>
                  <a:cubicBezTo>
                    <a:pt x="1156" y="155"/>
                    <a:pt x="1156" y="155"/>
                    <a:pt x="1156" y="155"/>
                  </a:cubicBezTo>
                  <a:cubicBezTo>
                    <a:pt x="1151" y="155"/>
                    <a:pt x="1138" y="142"/>
                    <a:pt x="1137" y="138"/>
                  </a:cubicBezTo>
                  <a:cubicBezTo>
                    <a:pt x="1137" y="136"/>
                    <a:pt x="1130" y="129"/>
                    <a:pt x="1128" y="128"/>
                  </a:cubicBezTo>
                  <a:cubicBezTo>
                    <a:pt x="1126" y="127"/>
                    <a:pt x="1127" y="125"/>
                    <a:pt x="1127" y="125"/>
                  </a:cubicBezTo>
                  <a:cubicBezTo>
                    <a:pt x="1127" y="124"/>
                    <a:pt x="1127" y="123"/>
                    <a:pt x="1130" y="123"/>
                  </a:cubicBezTo>
                  <a:cubicBezTo>
                    <a:pt x="1132" y="123"/>
                    <a:pt x="1134" y="124"/>
                    <a:pt x="1135" y="125"/>
                  </a:cubicBezTo>
                  <a:cubicBezTo>
                    <a:pt x="1137" y="126"/>
                    <a:pt x="1139" y="126"/>
                    <a:pt x="1141" y="125"/>
                  </a:cubicBezTo>
                  <a:cubicBezTo>
                    <a:pt x="1141" y="125"/>
                    <a:pt x="1141" y="124"/>
                    <a:pt x="1141" y="123"/>
                  </a:cubicBezTo>
                  <a:cubicBezTo>
                    <a:pt x="1141" y="122"/>
                    <a:pt x="1140" y="121"/>
                    <a:pt x="1139" y="121"/>
                  </a:cubicBezTo>
                  <a:cubicBezTo>
                    <a:pt x="1136" y="121"/>
                    <a:pt x="1135" y="119"/>
                    <a:pt x="1135" y="118"/>
                  </a:cubicBezTo>
                  <a:cubicBezTo>
                    <a:pt x="1135" y="116"/>
                    <a:pt x="1136" y="115"/>
                    <a:pt x="1137" y="114"/>
                  </a:cubicBezTo>
                  <a:cubicBezTo>
                    <a:pt x="1137" y="113"/>
                    <a:pt x="1136" y="113"/>
                    <a:pt x="1136" y="112"/>
                  </a:cubicBezTo>
                  <a:cubicBezTo>
                    <a:pt x="1135" y="110"/>
                    <a:pt x="1134" y="109"/>
                    <a:pt x="1134" y="107"/>
                  </a:cubicBezTo>
                  <a:cubicBezTo>
                    <a:pt x="1135" y="106"/>
                    <a:pt x="1135" y="106"/>
                    <a:pt x="1136" y="105"/>
                  </a:cubicBezTo>
                  <a:cubicBezTo>
                    <a:pt x="1135" y="105"/>
                    <a:pt x="1135" y="105"/>
                    <a:pt x="1134" y="105"/>
                  </a:cubicBezTo>
                  <a:cubicBezTo>
                    <a:pt x="1131" y="105"/>
                    <a:pt x="1126" y="102"/>
                    <a:pt x="1125" y="99"/>
                  </a:cubicBezTo>
                  <a:cubicBezTo>
                    <a:pt x="1124" y="99"/>
                    <a:pt x="1122" y="98"/>
                    <a:pt x="1118" y="98"/>
                  </a:cubicBezTo>
                  <a:cubicBezTo>
                    <a:pt x="1116" y="98"/>
                    <a:pt x="1115" y="98"/>
                    <a:pt x="1114" y="99"/>
                  </a:cubicBezTo>
                  <a:cubicBezTo>
                    <a:pt x="1114" y="99"/>
                    <a:pt x="1114" y="100"/>
                    <a:pt x="1113" y="100"/>
                  </a:cubicBezTo>
                  <a:cubicBezTo>
                    <a:pt x="1113" y="101"/>
                    <a:pt x="1112" y="102"/>
                    <a:pt x="1110" y="102"/>
                  </a:cubicBezTo>
                  <a:cubicBezTo>
                    <a:pt x="1109" y="102"/>
                    <a:pt x="1107" y="101"/>
                    <a:pt x="1106" y="100"/>
                  </a:cubicBezTo>
                  <a:cubicBezTo>
                    <a:pt x="1106" y="99"/>
                    <a:pt x="1106" y="99"/>
                    <a:pt x="1106" y="98"/>
                  </a:cubicBezTo>
                  <a:cubicBezTo>
                    <a:pt x="1105" y="98"/>
                    <a:pt x="1104" y="98"/>
                    <a:pt x="1103" y="98"/>
                  </a:cubicBezTo>
                  <a:cubicBezTo>
                    <a:pt x="1100" y="97"/>
                    <a:pt x="1097" y="97"/>
                    <a:pt x="1094" y="96"/>
                  </a:cubicBezTo>
                  <a:cubicBezTo>
                    <a:pt x="1089" y="95"/>
                    <a:pt x="1087" y="92"/>
                    <a:pt x="1086" y="90"/>
                  </a:cubicBezTo>
                  <a:cubicBezTo>
                    <a:pt x="1085" y="90"/>
                    <a:pt x="1085" y="89"/>
                    <a:pt x="1085" y="89"/>
                  </a:cubicBezTo>
                  <a:cubicBezTo>
                    <a:pt x="1085" y="89"/>
                    <a:pt x="1085" y="90"/>
                    <a:pt x="1085" y="90"/>
                  </a:cubicBezTo>
                  <a:cubicBezTo>
                    <a:pt x="1084" y="92"/>
                    <a:pt x="1083" y="94"/>
                    <a:pt x="1081" y="94"/>
                  </a:cubicBezTo>
                  <a:cubicBezTo>
                    <a:pt x="1080" y="94"/>
                    <a:pt x="1079" y="94"/>
                    <a:pt x="1079" y="94"/>
                  </a:cubicBezTo>
                  <a:cubicBezTo>
                    <a:pt x="1078" y="93"/>
                    <a:pt x="1076" y="94"/>
                    <a:pt x="1076" y="95"/>
                  </a:cubicBezTo>
                  <a:cubicBezTo>
                    <a:pt x="1075" y="95"/>
                    <a:pt x="1075" y="96"/>
                    <a:pt x="1076" y="97"/>
                  </a:cubicBezTo>
                  <a:cubicBezTo>
                    <a:pt x="1077" y="100"/>
                    <a:pt x="1077" y="102"/>
                    <a:pt x="1076" y="104"/>
                  </a:cubicBezTo>
                  <a:cubicBezTo>
                    <a:pt x="1076" y="105"/>
                    <a:pt x="1076" y="106"/>
                    <a:pt x="1076" y="107"/>
                  </a:cubicBezTo>
                  <a:cubicBezTo>
                    <a:pt x="1075" y="110"/>
                    <a:pt x="1073" y="111"/>
                    <a:pt x="1072" y="111"/>
                  </a:cubicBezTo>
                  <a:cubicBezTo>
                    <a:pt x="1071" y="111"/>
                    <a:pt x="1070" y="110"/>
                    <a:pt x="1068" y="110"/>
                  </a:cubicBezTo>
                  <a:cubicBezTo>
                    <a:pt x="1068" y="109"/>
                    <a:pt x="1067" y="109"/>
                    <a:pt x="1066" y="109"/>
                  </a:cubicBezTo>
                  <a:cubicBezTo>
                    <a:pt x="1065" y="108"/>
                    <a:pt x="1065" y="109"/>
                    <a:pt x="1064" y="109"/>
                  </a:cubicBezTo>
                  <a:cubicBezTo>
                    <a:pt x="1063" y="110"/>
                    <a:pt x="1061" y="111"/>
                    <a:pt x="1058" y="111"/>
                  </a:cubicBezTo>
                  <a:cubicBezTo>
                    <a:pt x="1056" y="111"/>
                    <a:pt x="1055" y="111"/>
                    <a:pt x="1053" y="110"/>
                  </a:cubicBezTo>
                  <a:cubicBezTo>
                    <a:pt x="1049" y="109"/>
                    <a:pt x="1046" y="109"/>
                    <a:pt x="1043" y="109"/>
                  </a:cubicBezTo>
                  <a:cubicBezTo>
                    <a:pt x="1041" y="109"/>
                    <a:pt x="1038" y="109"/>
                    <a:pt x="1036" y="106"/>
                  </a:cubicBezTo>
                  <a:cubicBezTo>
                    <a:pt x="1036" y="106"/>
                    <a:pt x="1036" y="105"/>
                    <a:pt x="1035" y="105"/>
                  </a:cubicBezTo>
                  <a:cubicBezTo>
                    <a:pt x="1035" y="108"/>
                    <a:pt x="1030" y="108"/>
                    <a:pt x="1029" y="108"/>
                  </a:cubicBezTo>
                  <a:cubicBezTo>
                    <a:pt x="1025" y="108"/>
                    <a:pt x="1017" y="107"/>
                    <a:pt x="1016" y="103"/>
                  </a:cubicBezTo>
                  <a:cubicBezTo>
                    <a:pt x="1015" y="100"/>
                    <a:pt x="1016" y="98"/>
                    <a:pt x="1018" y="97"/>
                  </a:cubicBezTo>
                  <a:cubicBezTo>
                    <a:pt x="1016" y="97"/>
                    <a:pt x="1014" y="97"/>
                    <a:pt x="1012" y="97"/>
                  </a:cubicBezTo>
                  <a:cubicBezTo>
                    <a:pt x="1008" y="97"/>
                    <a:pt x="1005" y="96"/>
                    <a:pt x="1001" y="95"/>
                  </a:cubicBezTo>
                  <a:cubicBezTo>
                    <a:pt x="998" y="94"/>
                    <a:pt x="995" y="94"/>
                    <a:pt x="991" y="94"/>
                  </a:cubicBezTo>
                  <a:cubicBezTo>
                    <a:pt x="988" y="94"/>
                    <a:pt x="988" y="94"/>
                    <a:pt x="988" y="94"/>
                  </a:cubicBezTo>
                  <a:cubicBezTo>
                    <a:pt x="981" y="95"/>
                    <a:pt x="967" y="96"/>
                    <a:pt x="964" y="97"/>
                  </a:cubicBezTo>
                  <a:cubicBezTo>
                    <a:pt x="964" y="97"/>
                    <a:pt x="964" y="98"/>
                    <a:pt x="964" y="98"/>
                  </a:cubicBezTo>
                  <a:cubicBezTo>
                    <a:pt x="965" y="99"/>
                    <a:pt x="965" y="101"/>
                    <a:pt x="964" y="102"/>
                  </a:cubicBezTo>
                  <a:cubicBezTo>
                    <a:pt x="964" y="103"/>
                    <a:pt x="963" y="103"/>
                    <a:pt x="962" y="104"/>
                  </a:cubicBezTo>
                  <a:cubicBezTo>
                    <a:pt x="961" y="104"/>
                    <a:pt x="961" y="104"/>
                    <a:pt x="961" y="104"/>
                  </a:cubicBezTo>
                  <a:cubicBezTo>
                    <a:pt x="960" y="104"/>
                    <a:pt x="959" y="103"/>
                    <a:pt x="958" y="102"/>
                  </a:cubicBezTo>
                  <a:cubicBezTo>
                    <a:pt x="957" y="101"/>
                    <a:pt x="957" y="98"/>
                    <a:pt x="957" y="95"/>
                  </a:cubicBezTo>
                  <a:cubicBezTo>
                    <a:pt x="958" y="94"/>
                    <a:pt x="958" y="92"/>
                    <a:pt x="958" y="91"/>
                  </a:cubicBezTo>
                  <a:cubicBezTo>
                    <a:pt x="957" y="90"/>
                    <a:pt x="957" y="90"/>
                    <a:pt x="956" y="89"/>
                  </a:cubicBezTo>
                  <a:cubicBezTo>
                    <a:pt x="956" y="90"/>
                    <a:pt x="956" y="91"/>
                    <a:pt x="955" y="91"/>
                  </a:cubicBezTo>
                  <a:cubicBezTo>
                    <a:pt x="953" y="94"/>
                    <a:pt x="948" y="94"/>
                    <a:pt x="947" y="94"/>
                  </a:cubicBezTo>
                  <a:cubicBezTo>
                    <a:pt x="946" y="94"/>
                    <a:pt x="943" y="94"/>
                    <a:pt x="941" y="92"/>
                  </a:cubicBezTo>
                  <a:cubicBezTo>
                    <a:pt x="937" y="89"/>
                    <a:pt x="934" y="87"/>
                    <a:pt x="929" y="86"/>
                  </a:cubicBezTo>
                  <a:cubicBezTo>
                    <a:pt x="928" y="86"/>
                    <a:pt x="928" y="86"/>
                    <a:pt x="927" y="86"/>
                  </a:cubicBezTo>
                  <a:cubicBezTo>
                    <a:pt x="923" y="86"/>
                    <a:pt x="919" y="89"/>
                    <a:pt x="918" y="90"/>
                  </a:cubicBezTo>
                  <a:cubicBezTo>
                    <a:pt x="919" y="91"/>
                    <a:pt x="920" y="91"/>
                    <a:pt x="921" y="91"/>
                  </a:cubicBezTo>
                  <a:cubicBezTo>
                    <a:pt x="923" y="91"/>
                    <a:pt x="925" y="91"/>
                    <a:pt x="925" y="93"/>
                  </a:cubicBezTo>
                  <a:cubicBezTo>
                    <a:pt x="925" y="94"/>
                    <a:pt x="925" y="95"/>
                    <a:pt x="925" y="95"/>
                  </a:cubicBezTo>
                  <a:cubicBezTo>
                    <a:pt x="924" y="97"/>
                    <a:pt x="921" y="97"/>
                    <a:pt x="916" y="98"/>
                  </a:cubicBezTo>
                  <a:cubicBezTo>
                    <a:pt x="915" y="98"/>
                    <a:pt x="912" y="98"/>
                    <a:pt x="911" y="98"/>
                  </a:cubicBezTo>
                  <a:cubicBezTo>
                    <a:pt x="909" y="103"/>
                    <a:pt x="893" y="105"/>
                    <a:pt x="893" y="105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81" y="107"/>
                    <a:pt x="879" y="107"/>
                    <a:pt x="875" y="111"/>
                  </a:cubicBezTo>
                  <a:cubicBezTo>
                    <a:pt x="874" y="112"/>
                    <a:pt x="873" y="112"/>
                    <a:pt x="872" y="112"/>
                  </a:cubicBezTo>
                  <a:cubicBezTo>
                    <a:pt x="870" y="112"/>
                    <a:pt x="870" y="112"/>
                    <a:pt x="870" y="112"/>
                  </a:cubicBezTo>
                  <a:cubicBezTo>
                    <a:pt x="870" y="111"/>
                    <a:pt x="870" y="111"/>
                    <a:pt x="870" y="111"/>
                  </a:cubicBezTo>
                  <a:cubicBezTo>
                    <a:pt x="868" y="108"/>
                    <a:pt x="874" y="101"/>
                    <a:pt x="875" y="100"/>
                  </a:cubicBezTo>
                  <a:cubicBezTo>
                    <a:pt x="878" y="97"/>
                    <a:pt x="880" y="97"/>
                    <a:pt x="882" y="96"/>
                  </a:cubicBezTo>
                  <a:cubicBezTo>
                    <a:pt x="884" y="96"/>
                    <a:pt x="885" y="95"/>
                    <a:pt x="886" y="95"/>
                  </a:cubicBezTo>
                  <a:cubicBezTo>
                    <a:pt x="888" y="91"/>
                    <a:pt x="891" y="91"/>
                    <a:pt x="896" y="90"/>
                  </a:cubicBezTo>
                  <a:cubicBezTo>
                    <a:pt x="897" y="90"/>
                    <a:pt x="898" y="90"/>
                    <a:pt x="899" y="90"/>
                  </a:cubicBezTo>
                  <a:cubicBezTo>
                    <a:pt x="902" y="89"/>
                    <a:pt x="903" y="88"/>
                    <a:pt x="905" y="87"/>
                  </a:cubicBezTo>
                  <a:cubicBezTo>
                    <a:pt x="905" y="86"/>
                    <a:pt x="906" y="85"/>
                    <a:pt x="908" y="84"/>
                  </a:cubicBezTo>
                  <a:cubicBezTo>
                    <a:pt x="909" y="84"/>
                    <a:pt x="909" y="84"/>
                    <a:pt x="909" y="84"/>
                  </a:cubicBezTo>
                  <a:cubicBezTo>
                    <a:pt x="911" y="83"/>
                    <a:pt x="918" y="80"/>
                    <a:pt x="918" y="78"/>
                  </a:cubicBezTo>
                  <a:cubicBezTo>
                    <a:pt x="920" y="74"/>
                    <a:pt x="936" y="69"/>
                    <a:pt x="939" y="69"/>
                  </a:cubicBezTo>
                  <a:cubicBezTo>
                    <a:pt x="940" y="69"/>
                    <a:pt x="941" y="67"/>
                    <a:pt x="941" y="66"/>
                  </a:cubicBezTo>
                  <a:cubicBezTo>
                    <a:pt x="942" y="65"/>
                    <a:pt x="943" y="63"/>
                    <a:pt x="945" y="63"/>
                  </a:cubicBezTo>
                  <a:cubicBezTo>
                    <a:pt x="946" y="63"/>
                    <a:pt x="949" y="62"/>
                    <a:pt x="958" y="58"/>
                  </a:cubicBezTo>
                  <a:cubicBezTo>
                    <a:pt x="960" y="57"/>
                    <a:pt x="961" y="54"/>
                    <a:pt x="962" y="53"/>
                  </a:cubicBezTo>
                  <a:cubicBezTo>
                    <a:pt x="961" y="53"/>
                    <a:pt x="961" y="53"/>
                    <a:pt x="961" y="53"/>
                  </a:cubicBezTo>
                  <a:cubicBezTo>
                    <a:pt x="959" y="52"/>
                    <a:pt x="957" y="51"/>
                    <a:pt x="957" y="49"/>
                  </a:cubicBezTo>
                  <a:cubicBezTo>
                    <a:pt x="957" y="48"/>
                    <a:pt x="957" y="48"/>
                    <a:pt x="957" y="47"/>
                  </a:cubicBezTo>
                  <a:cubicBezTo>
                    <a:pt x="958" y="46"/>
                    <a:pt x="959" y="46"/>
                    <a:pt x="960" y="46"/>
                  </a:cubicBezTo>
                  <a:cubicBezTo>
                    <a:pt x="961" y="46"/>
                    <a:pt x="962" y="46"/>
                    <a:pt x="964" y="45"/>
                  </a:cubicBezTo>
                  <a:cubicBezTo>
                    <a:pt x="964" y="45"/>
                    <a:pt x="964" y="45"/>
                    <a:pt x="963" y="44"/>
                  </a:cubicBezTo>
                  <a:cubicBezTo>
                    <a:pt x="963" y="44"/>
                    <a:pt x="963" y="44"/>
                    <a:pt x="962" y="44"/>
                  </a:cubicBezTo>
                  <a:cubicBezTo>
                    <a:pt x="962" y="44"/>
                    <a:pt x="961" y="44"/>
                    <a:pt x="961" y="44"/>
                  </a:cubicBezTo>
                  <a:cubicBezTo>
                    <a:pt x="960" y="44"/>
                    <a:pt x="960" y="44"/>
                    <a:pt x="960" y="44"/>
                  </a:cubicBezTo>
                  <a:cubicBezTo>
                    <a:pt x="959" y="43"/>
                    <a:pt x="959" y="43"/>
                    <a:pt x="959" y="43"/>
                  </a:cubicBezTo>
                  <a:cubicBezTo>
                    <a:pt x="958" y="42"/>
                    <a:pt x="959" y="41"/>
                    <a:pt x="959" y="40"/>
                  </a:cubicBezTo>
                  <a:cubicBezTo>
                    <a:pt x="959" y="39"/>
                    <a:pt x="960" y="38"/>
                    <a:pt x="959" y="38"/>
                  </a:cubicBezTo>
                  <a:cubicBezTo>
                    <a:pt x="959" y="37"/>
                    <a:pt x="957" y="37"/>
                    <a:pt x="956" y="38"/>
                  </a:cubicBezTo>
                  <a:cubicBezTo>
                    <a:pt x="956" y="38"/>
                    <a:pt x="955" y="38"/>
                    <a:pt x="954" y="38"/>
                  </a:cubicBezTo>
                  <a:cubicBezTo>
                    <a:pt x="953" y="38"/>
                    <a:pt x="952" y="38"/>
                    <a:pt x="952" y="37"/>
                  </a:cubicBezTo>
                  <a:cubicBezTo>
                    <a:pt x="951" y="37"/>
                    <a:pt x="951" y="36"/>
                    <a:pt x="951" y="35"/>
                  </a:cubicBezTo>
                  <a:cubicBezTo>
                    <a:pt x="951" y="31"/>
                    <a:pt x="951" y="28"/>
                    <a:pt x="949" y="27"/>
                  </a:cubicBezTo>
                  <a:cubicBezTo>
                    <a:pt x="950" y="27"/>
                    <a:pt x="949" y="28"/>
                    <a:pt x="948" y="28"/>
                  </a:cubicBezTo>
                  <a:cubicBezTo>
                    <a:pt x="947" y="28"/>
                    <a:pt x="946" y="29"/>
                    <a:pt x="944" y="29"/>
                  </a:cubicBezTo>
                  <a:cubicBezTo>
                    <a:pt x="942" y="29"/>
                    <a:pt x="941" y="29"/>
                    <a:pt x="940" y="28"/>
                  </a:cubicBezTo>
                  <a:cubicBezTo>
                    <a:pt x="937" y="26"/>
                    <a:pt x="930" y="24"/>
                    <a:pt x="926" y="24"/>
                  </a:cubicBezTo>
                  <a:cubicBezTo>
                    <a:pt x="926" y="24"/>
                    <a:pt x="926" y="24"/>
                    <a:pt x="926" y="24"/>
                  </a:cubicBezTo>
                  <a:cubicBezTo>
                    <a:pt x="925" y="25"/>
                    <a:pt x="924" y="25"/>
                    <a:pt x="921" y="24"/>
                  </a:cubicBezTo>
                  <a:cubicBezTo>
                    <a:pt x="921" y="24"/>
                    <a:pt x="919" y="23"/>
                    <a:pt x="919" y="23"/>
                  </a:cubicBezTo>
                  <a:cubicBezTo>
                    <a:pt x="918" y="24"/>
                    <a:pt x="917" y="25"/>
                    <a:pt x="911" y="25"/>
                  </a:cubicBezTo>
                  <a:cubicBezTo>
                    <a:pt x="909" y="25"/>
                    <a:pt x="905" y="24"/>
                    <a:pt x="903" y="24"/>
                  </a:cubicBezTo>
                  <a:cubicBezTo>
                    <a:pt x="901" y="23"/>
                    <a:pt x="899" y="25"/>
                    <a:pt x="899" y="26"/>
                  </a:cubicBezTo>
                  <a:cubicBezTo>
                    <a:pt x="898" y="30"/>
                    <a:pt x="892" y="30"/>
                    <a:pt x="890" y="30"/>
                  </a:cubicBezTo>
                  <a:cubicBezTo>
                    <a:pt x="887" y="30"/>
                    <a:pt x="883" y="30"/>
                    <a:pt x="882" y="29"/>
                  </a:cubicBezTo>
                  <a:cubicBezTo>
                    <a:pt x="881" y="29"/>
                    <a:pt x="881" y="29"/>
                    <a:pt x="881" y="29"/>
                  </a:cubicBezTo>
                  <a:cubicBezTo>
                    <a:pt x="880" y="28"/>
                    <a:pt x="880" y="28"/>
                    <a:pt x="880" y="28"/>
                  </a:cubicBezTo>
                  <a:cubicBezTo>
                    <a:pt x="880" y="26"/>
                    <a:pt x="881" y="24"/>
                    <a:pt x="885" y="20"/>
                  </a:cubicBezTo>
                  <a:cubicBezTo>
                    <a:pt x="886" y="20"/>
                    <a:pt x="886" y="19"/>
                    <a:pt x="887" y="18"/>
                  </a:cubicBezTo>
                  <a:cubicBezTo>
                    <a:pt x="886" y="18"/>
                    <a:pt x="884" y="18"/>
                    <a:pt x="882" y="18"/>
                  </a:cubicBezTo>
                  <a:cubicBezTo>
                    <a:pt x="881" y="18"/>
                    <a:pt x="880" y="18"/>
                    <a:pt x="878" y="18"/>
                  </a:cubicBezTo>
                  <a:cubicBezTo>
                    <a:pt x="873" y="18"/>
                    <a:pt x="871" y="18"/>
                    <a:pt x="870" y="17"/>
                  </a:cubicBezTo>
                  <a:cubicBezTo>
                    <a:pt x="870" y="16"/>
                    <a:pt x="865" y="16"/>
                    <a:pt x="860" y="16"/>
                  </a:cubicBezTo>
                  <a:cubicBezTo>
                    <a:pt x="860" y="16"/>
                    <a:pt x="859" y="16"/>
                    <a:pt x="859" y="16"/>
                  </a:cubicBezTo>
                  <a:cubicBezTo>
                    <a:pt x="858" y="16"/>
                    <a:pt x="858" y="16"/>
                    <a:pt x="858" y="16"/>
                  </a:cubicBezTo>
                  <a:cubicBezTo>
                    <a:pt x="856" y="16"/>
                    <a:pt x="855" y="14"/>
                    <a:pt x="855" y="14"/>
                  </a:cubicBezTo>
                  <a:cubicBezTo>
                    <a:pt x="855" y="13"/>
                    <a:pt x="855" y="11"/>
                    <a:pt x="862" y="10"/>
                  </a:cubicBezTo>
                  <a:cubicBezTo>
                    <a:pt x="863" y="10"/>
                    <a:pt x="865" y="9"/>
                    <a:pt x="866" y="9"/>
                  </a:cubicBezTo>
                  <a:cubicBezTo>
                    <a:pt x="868" y="8"/>
                    <a:pt x="870" y="7"/>
                    <a:pt x="872" y="6"/>
                  </a:cubicBezTo>
                  <a:cubicBezTo>
                    <a:pt x="873" y="6"/>
                    <a:pt x="873" y="6"/>
                    <a:pt x="873" y="6"/>
                  </a:cubicBezTo>
                  <a:cubicBezTo>
                    <a:pt x="873" y="6"/>
                    <a:pt x="872" y="5"/>
                    <a:pt x="872" y="5"/>
                  </a:cubicBezTo>
                  <a:cubicBezTo>
                    <a:pt x="872" y="4"/>
                    <a:pt x="870" y="4"/>
                    <a:pt x="869" y="4"/>
                  </a:cubicBezTo>
                  <a:cubicBezTo>
                    <a:pt x="867" y="4"/>
                    <a:pt x="866" y="4"/>
                    <a:pt x="864" y="3"/>
                  </a:cubicBezTo>
                  <a:cubicBezTo>
                    <a:pt x="862" y="3"/>
                    <a:pt x="862" y="3"/>
                    <a:pt x="862" y="3"/>
                  </a:cubicBezTo>
                  <a:cubicBezTo>
                    <a:pt x="858" y="2"/>
                    <a:pt x="855" y="1"/>
                    <a:pt x="852" y="1"/>
                  </a:cubicBezTo>
                  <a:cubicBezTo>
                    <a:pt x="851" y="0"/>
                    <a:pt x="849" y="1"/>
                    <a:pt x="846" y="2"/>
                  </a:cubicBezTo>
                  <a:cubicBezTo>
                    <a:pt x="844" y="2"/>
                    <a:pt x="842" y="3"/>
                    <a:pt x="838" y="4"/>
                  </a:cubicBezTo>
                  <a:cubicBezTo>
                    <a:pt x="834" y="5"/>
                    <a:pt x="832" y="7"/>
                    <a:pt x="831" y="9"/>
                  </a:cubicBezTo>
                  <a:cubicBezTo>
                    <a:pt x="829" y="10"/>
                    <a:pt x="828" y="12"/>
                    <a:pt x="826" y="13"/>
                  </a:cubicBezTo>
                  <a:cubicBezTo>
                    <a:pt x="824" y="14"/>
                    <a:pt x="820" y="17"/>
                    <a:pt x="819" y="19"/>
                  </a:cubicBezTo>
                  <a:cubicBezTo>
                    <a:pt x="822" y="20"/>
                    <a:pt x="822" y="23"/>
                    <a:pt x="822" y="24"/>
                  </a:cubicBezTo>
                  <a:cubicBezTo>
                    <a:pt x="822" y="24"/>
                    <a:pt x="822" y="25"/>
                    <a:pt x="822" y="25"/>
                  </a:cubicBezTo>
                  <a:cubicBezTo>
                    <a:pt x="822" y="26"/>
                    <a:pt x="822" y="27"/>
                    <a:pt x="821" y="28"/>
                  </a:cubicBezTo>
                  <a:cubicBezTo>
                    <a:pt x="820" y="30"/>
                    <a:pt x="817" y="30"/>
                    <a:pt x="813" y="30"/>
                  </a:cubicBezTo>
                  <a:cubicBezTo>
                    <a:pt x="812" y="30"/>
                    <a:pt x="810" y="29"/>
                    <a:pt x="808" y="29"/>
                  </a:cubicBezTo>
                  <a:cubicBezTo>
                    <a:pt x="803" y="29"/>
                    <a:pt x="800" y="30"/>
                    <a:pt x="799" y="30"/>
                  </a:cubicBezTo>
                  <a:cubicBezTo>
                    <a:pt x="799" y="31"/>
                    <a:pt x="801" y="32"/>
                    <a:pt x="802" y="32"/>
                  </a:cubicBezTo>
                  <a:cubicBezTo>
                    <a:pt x="804" y="33"/>
                    <a:pt x="806" y="34"/>
                    <a:pt x="805" y="36"/>
                  </a:cubicBezTo>
                  <a:cubicBezTo>
                    <a:pt x="805" y="37"/>
                    <a:pt x="805" y="38"/>
                    <a:pt x="802" y="38"/>
                  </a:cubicBezTo>
                  <a:cubicBezTo>
                    <a:pt x="800" y="38"/>
                    <a:pt x="796" y="37"/>
                    <a:pt x="794" y="36"/>
                  </a:cubicBezTo>
                  <a:cubicBezTo>
                    <a:pt x="794" y="36"/>
                    <a:pt x="793" y="35"/>
                    <a:pt x="792" y="35"/>
                  </a:cubicBezTo>
                  <a:cubicBezTo>
                    <a:pt x="789" y="35"/>
                    <a:pt x="787" y="36"/>
                    <a:pt x="787" y="37"/>
                  </a:cubicBezTo>
                  <a:cubicBezTo>
                    <a:pt x="786" y="39"/>
                    <a:pt x="784" y="40"/>
                    <a:pt x="781" y="40"/>
                  </a:cubicBezTo>
                  <a:cubicBezTo>
                    <a:pt x="780" y="40"/>
                    <a:pt x="778" y="40"/>
                    <a:pt x="777" y="40"/>
                  </a:cubicBezTo>
                  <a:cubicBezTo>
                    <a:pt x="777" y="40"/>
                    <a:pt x="776" y="40"/>
                    <a:pt x="775" y="40"/>
                  </a:cubicBezTo>
                  <a:cubicBezTo>
                    <a:pt x="774" y="40"/>
                    <a:pt x="772" y="41"/>
                    <a:pt x="770" y="40"/>
                  </a:cubicBezTo>
                  <a:cubicBezTo>
                    <a:pt x="769" y="40"/>
                    <a:pt x="768" y="39"/>
                    <a:pt x="768" y="38"/>
                  </a:cubicBezTo>
                  <a:cubicBezTo>
                    <a:pt x="768" y="37"/>
                    <a:pt x="769" y="35"/>
                    <a:pt x="770" y="34"/>
                  </a:cubicBezTo>
                  <a:cubicBezTo>
                    <a:pt x="771" y="34"/>
                    <a:pt x="771" y="34"/>
                    <a:pt x="771" y="33"/>
                  </a:cubicBezTo>
                  <a:cubicBezTo>
                    <a:pt x="771" y="33"/>
                    <a:pt x="771" y="33"/>
                    <a:pt x="771" y="33"/>
                  </a:cubicBezTo>
                  <a:cubicBezTo>
                    <a:pt x="768" y="33"/>
                    <a:pt x="765" y="35"/>
                    <a:pt x="765" y="35"/>
                  </a:cubicBezTo>
                  <a:cubicBezTo>
                    <a:pt x="765" y="37"/>
                    <a:pt x="763" y="38"/>
                    <a:pt x="762" y="38"/>
                  </a:cubicBezTo>
                  <a:cubicBezTo>
                    <a:pt x="761" y="38"/>
                    <a:pt x="759" y="37"/>
                    <a:pt x="758" y="36"/>
                  </a:cubicBezTo>
                  <a:cubicBezTo>
                    <a:pt x="758" y="36"/>
                    <a:pt x="757" y="36"/>
                    <a:pt x="756" y="35"/>
                  </a:cubicBezTo>
                  <a:cubicBezTo>
                    <a:pt x="756" y="36"/>
                    <a:pt x="756" y="36"/>
                    <a:pt x="756" y="36"/>
                  </a:cubicBezTo>
                  <a:cubicBezTo>
                    <a:pt x="754" y="37"/>
                    <a:pt x="752" y="38"/>
                    <a:pt x="749" y="39"/>
                  </a:cubicBezTo>
                  <a:cubicBezTo>
                    <a:pt x="747" y="40"/>
                    <a:pt x="745" y="40"/>
                    <a:pt x="742" y="39"/>
                  </a:cubicBezTo>
                  <a:cubicBezTo>
                    <a:pt x="742" y="39"/>
                    <a:pt x="741" y="39"/>
                    <a:pt x="741" y="39"/>
                  </a:cubicBezTo>
                  <a:cubicBezTo>
                    <a:pt x="741" y="39"/>
                    <a:pt x="742" y="40"/>
                    <a:pt x="742" y="40"/>
                  </a:cubicBezTo>
                  <a:cubicBezTo>
                    <a:pt x="744" y="40"/>
                    <a:pt x="746" y="41"/>
                    <a:pt x="746" y="43"/>
                  </a:cubicBezTo>
                  <a:cubicBezTo>
                    <a:pt x="746" y="43"/>
                    <a:pt x="746" y="43"/>
                    <a:pt x="746" y="43"/>
                  </a:cubicBezTo>
                  <a:cubicBezTo>
                    <a:pt x="746" y="44"/>
                    <a:pt x="746" y="44"/>
                    <a:pt x="746" y="44"/>
                  </a:cubicBezTo>
                  <a:cubicBezTo>
                    <a:pt x="745" y="45"/>
                    <a:pt x="744" y="45"/>
                    <a:pt x="737" y="46"/>
                  </a:cubicBezTo>
                  <a:cubicBezTo>
                    <a:pt x="734" y="46"/>
                    <a:pt x="729" y="47"/>
                    <a:pt x="727" y="47"/>
                  </a:cubicBezTo>
                  <a:cubicBezTo>
                    <a:pt x="726" y="49"/>
                    <a:pt x="721" y="50"/>
                    <a:pt x="713" y="50"/>
                  </a:cubicBezTo>
                  <a:cubicBezTo>
                    <a:pt x="711" y="50"/>
                    <a:pt x="711" y="50"/>
                    <a:pt x="711" y="50"/>
                  </a:cubicBezTo>
                  <a:cubicBezTo>
                    <a:pt x="708" y="50"/>
                    <a:pt x="708" y="50"/>
                    <a:pt x="707" y="51"/>
                  </a:cubicBezTo>
                  <a:cubicBezTo>
                    <a:pt x="706" y="53"/>
                    <a:pt x="705" y="54"/>
                    <a:pt x="701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5" y="56"/>
                    <a:pt x="693" y="56"/>
                    <a:pt x="692" y="58"/>
                  </a:cubicBezTo>
                  <a:cubicBezTo>
                    <a:pt x="690" y="60"/>
                    <a:pt x="688" y="62"/>
                    <a:pt x="685" y="62"/>
                  </a:cubicBezTo>
                  <a:cubicBezTo>
                    <a:pt x="683" y="62"/>
                    <a:pt x="681" y="61"/>
                    <a:pt x="680" y="60"/>
                  </a:cubicBezTo>
                  <a:cubicBezTo>
                    <a:pt x="680" y="60"/>
                    <a:pt x="680" y="60"/>
                    <a:pt x="680" y="61"/>
                  </a:cubicBezTo>
                  <a:cubicBezTo>
                    <a:pt x="680" y="63"/>
                    <a:pt x="678" y="65"/>
                    <a:pt x="675" y="64"/>
                  </a:cubicBezTo>
                  <a:cubicBezTo>
                    <a:pt x="676" y="65"/>
                    <a:pt x="676" y="65"/>
                    <a:pt x="676" y="66"/>
                  </a:cubicBezTo>
                  <a:cubicBezTo>
                    <a:pt x="677" y="67"/>
                    <a:pt x="677" y="69"/>
                    <a:pt x="676" y="71"/>
                  </a:cubicBezTo>
                  <a:cubicBezTo>
                    <a:pt x="676" y="71"/>
                    <a:pt x="675" y="71"/>
                    <a:pt x="675" y="71"/>
                  </a:cubicBezTo>
                  <a:cubicBezTo>
                    <a:pt x="676" y="72"/>
                    <a:pt x="677" y="74"/>
                    <a:pt x="678" y="76"/>
                  </a:cubicBezTo>
                  <a:cubicBezTo>
                    <a:pt x="678" y="77"/>
                    <a:pt x="678" y="77"/>
                    <a:pt x="677" y="78"/>
                  </a:cubicBezTo>
                  <a:cubicBezTo>
                    <a:pt x="677" y="78"/>
                    <a:pt x="676" y="79"/>
                    <a:pt x="675" y="79"/>
                  </a:cubicBezTo>
                  <a:cubicBezTo>
                    <a:pt x="675" y="79"/>
                    <a:pt x="675" y="79"/>
                    <a:pt x="675" y="79"/>
                  </a:cubicBezTo>
                  <a:cubicBezTo>
                    <a:pt x="675" y="79"/>
                    <a:pt x="675" y="80"/>
                    <a:pt x="676" y="80"/>
                  </a:cubicBezTo>
                  <a:cubicBezTo>
                    <a:pt x="676" y="81"/>
                    <a:pt x="676" y="81"/>
                    <a:pt x="677" y="82"/>
                  </a:cubicBezTo>
                  <a:cubicBezTo>
                    <a:pt x="677" y="82"/>
                    <a:pt x="677" y="83"/>
                    <a:pt x="677" y="83"/>
                  </a:cubicBezTo>
                  <a:cubicBezTo>
                    <a:pt x="679" y="85"/>
                    <a:pt x="678" y="87"/>
                    <a:pt x="677" y="88"/>
                  </a:cubicBezTo>
                  <a:cubicBezTo>
                    <a:pt x="677" y="88"/>
                    <a:pt x="677" y="89"/>
                    <a:pt x="677" y="89"/>
                  </a:cubicBezTo>
                  <a:cubicBezTo>
                    <a:pt x="677" y="90"/>
                    <a:pt x="676" y="91"/>
                    <a:pt x="676" y="92"/>
                  </a:cubicBezTo>
                  <a:cubicBezTo>
                    <a:pt x="674" y="93"/>
                    <a:pt x="672" y="93"/>
                    <a:pt x="670" y="92"/>
                  </a:cubicBezTo>
                  <a:cubicBezTo>
                    <a:pt x="670" y="92"/>
                    <a:pt x="670" y="91"/>
                    <a:pt x="669" y="91"/>
                  </a:cubicBezTo>
                  <a:cubicBezTo>
                    <a:pt x="669" y="90"/>
                    <a:pt x="668" y="90"/>
                    <a:pt x="666" y="90"/>
                  </a:cubicBezTo>
                  <a:cubicBezTo>
                    <a:pt x="664" y="90"/>
                    <a:pt x="662" y="91"/>
                    <a:pt x="662" y="91"/>
                  </a:cubicBezTo>
                  <a:cubicBezTo>
                    <a:pt x="661" y="93"/>
                    <a:pt x="659" y="94"/>
                    <a:pt x="657" y="94"/>
                  </a:cubicBezTo>
                  <a:cubicBezTo>
                    <a:pt x="656" y="94"/>
                    <a:pt x="655" y="94"/>
                    <a:pt x="654" y="93"/>
                  </a:cubicBezTo>
                  <a:cubicBezTo>
                    <a:pt x="654" y="93"/>
                    <a:pt x="654" y="92"/>
                    <a:pt x="653" y="92"/>
                  </a:cubicBezTo>
                  <a:cubicBezTo>
                    <a:pt x="651" y="92"/>
                    <a:pt x="650" y="93"/>
                    <a:pt x="648" y="93"/>
                  </a:cubicBezTo>
                  <a:cubicBezTo>
                    <a:pt x="645" y="93"/>
                    <a:pt x="642" y="94"/>
                    <a:pt x="639" y="94"/>
                  </a:cubicBezTo>
                  <a:cubicBezTo>
                    <a:pt x="631" y="94"/>
                    <a:pt x="614" y="95"/>
                    <a:pt x="610" y="96"/>
                  </a:cubicBezTo>
                  <a:cubicBezTo>
                    <a:pt x="608" y="97"/>
                    <a:pt x="607" y="99"/>
                    <a:pt x="606" y="101"/>
                  </a:cubicBezTo>
                  <a:cubicBezTo>
                    <a:pt x="606" y="102"/>
                    <a:pt x="606" y="103"/>
                    <a:pt x="607" y="104"/>
                  </a:cubicBezTo>
                  <a:cubicBezTo>
                    <a:pt x="611" y="108"/>
                    <a:pt x="609" y="111"/>
                    <a:pt x="608" y="112"/>
                  </a:cubicBezTo>
                  <a:cubicBezTo>
                    <a:pt x="608" y="113"/>
                    <a:pt x="608" y="113"/>
                    <a:pt x="608" y="114"/>
                  </a:cubicBezTo>
                  <a:cubicBezTo>
                    <a:pt x="609" y="115"/>
                    <a:pt x="617" y="119"/>
                    <a:pt x="621" y="120"/>
                  </a:cubicBezTo>
                  <a:cubicBezTo>
                    <a:pt x="625" y="120"/>
                    <a:pt x="629" y="123"/>
                    <a:pt x="630" y="126"/>
                  </a:cubicBezTo>
                  <a:cubicBezTo>
                    <a:pt x="631" y="129"/>
                    <a:pt x="631" y="132"/>
                    <a:pt x="629" y="134"/>
                  </a:cubicBezTo>
                  <a:cubicBezTo>
                    <a:pt x="629" y="135"/>
                    <a:pt x="627" y="136"/>
                    <a:pt x="624" y="136"/>
                  </a:cubicBezTo>
                  <a:cubicBezTo>
                    <a:pt x="619" y="136"/>
                    <a:pt x="612" y="132"/>
                    <a:pt x="607" y="128"/>
                  </a:cubicBezTo>
                  <a:cubicBezTo>
                    <a:pt x="602" y="124"/>
                    <a:pt x="588" y="122"/>
                    <a:pt x="583" y="122"/>
                  </a:cubicBezTo>
                  <a:cubicBezTo>
                    <a:pt x="579" y="122"/>
                    <a:pt x="578" y="120"/>
                    <a:pt x="578" y="119"/>
                  </a:cubicBezTo>
                  <a:cubicBezTo>
                    <a:pt x="577" y="118"/>
                    <a:pt x="577" y="118"/>
                    <a:pt x="575" y="118"/>
                  </a:cubicBezTo>
                  <a:cubicBezTo>
                    <a:pt x="573" y="118"/>
                    <a:pt x="571" y="119"/>
                    <a:pt x="569" y="120"/>
                  </a:cubicBezTo>
                  <a:cubicBezTo>
                    <a:pt x="570" y="120"/>
                    <a:pt x="570" y="120"/>
                    <a:pt x="570" y="120"/>
                  </a:cubicBezTo>
                  <a:cubicBezTo>
                    <a:pt x="572" y="120"/>
                    <a:pt x="574" y="120"/>
                    <a:pt x="575" y="121"/>
                  </a:cubicBezTo>
                  <a:cubicBezTo>
                    <a:pt x="575" y="122"/>
                    <a:pt x="575" y="123"/>
                    <a:pt x="574" y="124"/>
                  </a:cubicBezTo>
                  <a:cubicBezTo>
                    <a:pt x="576" y="124"/>
                    <a:pt x="577" y="124"/>
                    <a:pt x="579" y="125"/>
                  </a:cubicBezTo>
                  <a:cubicBezTo>
                    <a:pt x="582" y="126"/>
                    <a:pt x="582" y="128"/>
                    <a:pt x="582" y="129"/>
                  </a:cubicBezTo>
                  <a:cubicBezTo>
                    <a:pt x="581" y="131"/>
                    <a:pt x="578" y="132"/>
                    <a:pt x="575" y="132"/>
                  </a:cubicBezTo>
                  <a:cubicBezTo>
                    <a:pt x="572" y="132"/>
                    <a:pt x="570" y="131"/>
                    <a:pt x="568" y="130"/>
                  </a:cubicBezTo>
                  <a:cubicBezTo>
                    <a:pt x="567" y="129"/>
                    <a:pt x="565" y="129"/>
                    <a:pt x="564" y="129"/>
                  </a:cubicBezTo>
                  <a:cubicBezTo>
                    <a:pt x="561" y="129"/>
                    <a:pt x="559" y="131"/>
                    <a:pt x="558" y="132"/>
                  </a:cubicBezTo>
                  <a:cubicBezTo>
                    <a:pt x="558" y="133"/>
                    <a:pt x="564" y="140"/>
                    <a:pt x="572" y="141"/>
                  </a:cubicBezTo>
                  <a:cubicBezTo>
                    <a:pt x="578" y="142"/>
                    <a:pt x="580" y="143"/>
                    <a:pt x="581" y="145"/>
                  </a:cubicBezTo>
                  <a:cubicBezTo>
                    <a:pt x="581" y="146"/>
                    <a:pt x="582" y="146"/>
                    <a:pt x="583" y="147"/>
                  </a:cubicBezTo>
                  <a:cubicBezTo>
                    <a:pt x="586" y="148"/>
                    <a:pt x="586" y="149"/>
                    <a:pt x="586" y="150"/>
                  </a:cubicBezTo>
                  <a:cubicBezTo>
                    <a:pt x="586" y="153"/>
                    <a:pt x="583" y="154"/>
                    <a:pt x="580" y="154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78" y="154"/>
                    <a:pt x="574" y="152"/>
                    <a:pt x="571" y="150"/>
                  </a:cubicBezTo>
                  <a:cubicBezTo>
                    <a:pt x="569" y="149"/>
                    <a:pt x="568" y="148"/>
                    <a:pt x="566" y="147"/>
                  </a:cubicBezTo>
                  <a:cubicBezTo>
                    <a:pt x="565" y="146"/>
                    <a:pt x="564" y="146"/>
                    <a:pt x="562" y="146"/>
                  </a:cubicBezTo>
                  <a:cubicBezTo>
                    <a:pt x="560" y="146"/>
                    <a:pt x="559" y="146"/>
                    <a:pt x="557" y="146"/>
                  </a:cubicBezTo>
                  <a:cubicBezTo>
                    <a:pt x="556" y="146"/>
                    <a:pt x="554" y="147"/>
                    <a:pt x="553" y="147"/>
                  </a:cubicBezTo>
                  <a:cubicBezTo>
                    <a:pt x="551" y="147"/>
                    <a:pt x="548" y="146"/>
                    <a:pt x="547" y="145"/>
                  </a:cubicBezTo>
                  <a:cubicBezTo>
                    <a:pt x="544" y="143"/>
                    <a:pt x="545" y="140"/>
                    <a:pt x="546" y="139"/>
                  </a:cubicBezTo>
                  <a:cubicBezTo>
                    <a:pt x="546" y="138"/>
                    <a:pt x="546" y="138"/>
                    <a:pt x="546" y="138"/>
                  </a:cubicBezTo>
                  <a:cubicBezTo>
                    <a:pt x="542" y="134"/>
                    <a:pt x="547" y="127"/>
                    <a:pt x="548" y="124"/>
                  </a:cubicBezTo>
                  <a:cubicBezTo>
                    <a:pt x="549" y="122"/>
                    <a:pt x="549" y="120"/>
                    <a:pt x="549" y="117"/>
                  </a:cubicBezTo>
                  <a:cubicBezTo>
                    <a:pt x="548" y="115"/>
                    <a:pt x="546" y="113"/>
                    <a:pt x="545" y="113"/>
                  </a:cubicBezTo>
                  <a:cubicBezTo>
                    <a:pt x="544" y="113"/>
                    <a:pt x="544" y="113"/>
                    <a:pt x="544" y="113"/>
                  </a:cubicBezTo>
                  <a:cubicBezTo>
                    <a:pt x="544" y="113"/>
                    <a:pt x="544" y="114"/>
                    <a:pt x="544" y="114"/>
                  </a:cubicBezTo>
                  <a:cubicBezTo>
                    <a:pt x="546" y="117"/>
                    <a:pt x="545" y="124"/>
                    <a:pt x="541" y="128"/>
                  </a:cubicBezTo>
                  <a:cubicBezTo>
                    <a:pt x="539" y="131"/>
                    <a:pt x="535" y="132"/>
                    <a:pt x="532" y="133"/>
                  </a:cubicBezTo>
                  <a:cubicBezTo>
                    <a:pt x="530" y="134"/>
                    <a:pt x="529" y="134"/>
                    <a:pt x="528" y="135"/>
                  </a:cubicBezTo>
                  <a:cubicBezTo>
                    <a:pt x="528" y="137"/>
                    <a:pt x="526" y="138"/>
                    <a:pt x="524" y="139"/>
                  </a:cubicBezTo>
                  <a:cubicBezTo>
                    <a:pt x="524" y="140"/>
                    <a:pt x="524" y="140"/>
                    <a:pt x="523" y="140"/>
                  </a:cubicBezTo>
                  <a:cubicBezTo>
                    <a:pt x="526" y="143"/>
                    <a:pt x="535" y="153"/>
                    <a:pt x="536" y="156"/>
                  </a:cubicBezTo>
                  <a:cubicBezTo>
                    <a:pt x="537" y="158"/>
                    <a:pt x="535" y="161"/>
                    <a:pt x="533" y="165"/>
                  </a:cubicBezTo>
                  <a:cubicBezTo>
                    <a:pt x="531" y="169"/>
                    <a:pt x="529" y="173"/>
                    <a:pt x="530" y="175"/>
                  </a:cubicBezTo>
                  <a:cubicBezTo>
                    <a:pt x="530" y="179"/>
                    <a:pt x="530" y="181"/>
                    <a:pt x="530" y="183"/>
                  </a:cubicBezTo>
                  <a:cubicBezTo>
                    <a:pt x="529" y="185"/>
                    <a:pt x="529" y="185"/>
                    <a:pt x="530" y="186"/>
                  </a:cubicBezTo>
                  <a:cubicBezTo>
                    <a:pt x="530" y="186"/>
                    <a:pt x="530" y="187"/>
                    <a:pt x="531" y="187"/>
                  </a:cubicBezTo>
                  <a:cubicBezTo>
                    <a:pt x="532" y="187"/>
                    <a:pt x="532" y="186"/>
                    <a:pt x="533" y="186"/>
                  </a:cubicBezTo>
                  <a:cubicBezTo>
                    <a:pt x="535" y="186"/>
                    <a:pt x="536" y="186"/>
                    <a:pt x="538" y="187"/>
                  </a:cubicBezTo>
                  <a:cubicBezTo>
                    <a:pt x="538" y="187"/>
                    <a:pt x="540" y="186"/>
                    <a:pt x="543" y="186"/>
                  </a:cubicBezTo>
                  <a:cubicBezTo>
                    <a:pt x="545" y="185"/>
                    <a:pt x="547" y="184"/>
                    <a:pt x="550" y="184"/>
                  </a:cubicBezTo>
                  <a:cubicBezTo>
                    <a:pt x="555" y="183"/>
                    <a:pt x="565" y="187"/>
                    <a:pt x="570" y="190"/>
                  </a:cubicBezTo>
                  <a:cubicBezTo>
                    <a:pt x="571" y="191"/>
                    <a:pt x="572" y="191"/>
                    <a:pt x="572" y="191"/>
                  </a:cubicBezTo>
                  <a:cubicBezTo>
                    <a:pt x="576" y="193"/>
                    <a:pt x="576" y="196"/>
                    <a:pt x="577" y="198"/>
                  </a:cubicBezTo>
                  <a:cubicBezTo>
                    <a:pt x="577" y="199"/>
                    <a:pt x="577" y="200"/>
                    <a:pt x="577" y="201"/>
                  </a:cubicBezTo>
                  <a:cubicBezTo>
                    <a:pt x="580" y="204"/>
                    <a:pt x="577" y="206"/>
                    <a:pt x="575" y="207"/>
                  </a:cubicBezTo>
                  <a:cubicBezTo>
                    <a:pt x="574" y="208"/>
                    <a:pt x="573" y="209"/>
                    <a:pt x="573" y="210"/>
                  </a:cubicBezTo>
                  <a:cubicBezTo>
                    <a:pt x="573" y="212"/>
                    <a:pt x="578" y="214"/>
                    <a:pt x="581" y="215"/>
                  </a:cubicBezTo>
                  <a:cubicBezTo>
                    <a:pt x="584" y="216"/>
                    <a:pt x="585" y="217"/>
                    <a:pt x="585" y="218"/>
                  </a:cubicBezTo>
                  <a:cubicBezTo>
                    <a:pt x="586" y="219"/>
                    <a:pt x="586" y="219"/>
                    <a:pt x="586" y="219"/>
                  </a:cubicBezTo>
                  <a:cubicBezTo>
                    <a:pt x="585" y="220"/>
                    <a:pt x="585" y="220"/>
                    <a:pt x="585" y="220"/>
                  </a:cubicBezTo>
                  <a:cubicBezTo>
                    <a:pt x="584" y="221"/>
                    <a:pt x="583" y="221"/>
                    <a:pt x="581" y="221"/>
                  </a:cubicBezTo>
                  <a:cubicBezTo>
                    <a:pt x="578" y="221"/>
                    <a:pt x="573" y="221"/>
                    <a:pt x="570" y="220"/>
                  </a:cubicBezTo>
                  <a:cubicBezTo>
                    <a:pt x="567" y="218"/>
                    <a:pt x="566" y="215"/>
                    <a:pt x="565" y="213"/>
                  </a:cubicBezTo>
                  <a:cubicBezTo>
                    <a:pt x="565" y="213"/>
                    <a:pt x="564" y="212"/>
                    <a:pt x="564" y="212"/>
                  </a:cubicBezTo>
                  <a:cubicBezTo>
                    <a:pt x="563" y="211"/>
                    <a:pt x="564" y="208"/>
                    <a:pt x="565" y="206"/>
                  </a:cubicBezTo>
                  <a:cubicBezTo>
                    <a:pt x="566" y="205"/>
                    <a:pt x="566" y="203"/>
                    <a:pt x="567" y="202"/>
                  </a:cubicBezTo>
                  <a:cubicBezTo>
                    <a:pt x="567" y="201"/>
                    <a:pt x="565" y="200"/>
                    <a:pt x="564" y="199"/>
                  </a:cubicBezTo>
                  <a:cubicBezTo>
                    <a:pt x="563" y="198"/>
                    <a:pt x="562" y="197"/>
                    <a:pt x="561" y="196"/>
                  </a:cubicBezTo>
                  <a:cubicBezTo>
                    <a:pt x="559" y="193"/>
                    <a:pt x="557" y="192"/>
                    <a:pt x="557" y="192"/>
                  </a:cubicBezTo>
                  <a:cubicBezTo>
                    <a:pt x="555" y="193"/>
                    <a:pt x="554" y="193"/>
                    <a:pt x="553" y="193"/>
                  </a:cubicBezTo>
                  <a:cubicBezTo>
                    <a:pt x="549" y="194"/>
                    <a:pt x="542" y="195"/>
                    <a:pt x="540" y="197"/>
                  </a:cubicBezTo>
                  <a:cubicBezTo>
                    <a:pt x="538" y="199"/>
                    <a:pt x="541" y="207"/>
                    <a:pt x="542" y="210"/>
                  </a:cubicBezTo>
                  <a:cubicBezTo>
                    <a:pt x="544" y="214"/>
                    <a:pt x="540" y="217"/>
                    <a:pt x="537" y="220"/>
                  </a:cubicBezTo>
                  <a:cubicBezTo>
                    <a:pt x="536" y="221"/>
                    <a:pt x="534" y="223"/>
                    <a:pt x="533" y="224"/>
                  </a:cubicBezTo>
                  <a:cubicBezTo>
                    <a:pt x="534" y="228"/>
                    <a:pt x="530" y="230"/>
                    <a:pt x="526" y="233"/>
                  </a:cubicBezTo>
                  <a:cubicBezTo>
                    <a:pt x="524" y="234"/>
                    <a:pt x="524" y="234"/>
                    <a:pt x="524" y="234"/>
                  </a:cubicBezTo>
                  <a:cubicBezTo>
                    <a:pt x="523" y="234"/>
                    <a:pt x="522" y="234"/>
                    <a:pt x="522" y="235"/>
                  </a:cubicBezTo>
                  <a:cubicBezTo>
                    <a:pt x="517" y="237"/>
                    <a:pt x="514" y="238"/>
                    <a:pt x="515" y="241"/>
                  </a:cubicBezTo>
                  <a:cubicBezTo>
                    <a:pt x="515" y="242"/>
                    <a:pt x="514" y="243"/>
                    <a:pt x="513" y="244"/>
                  </a:cubicBezTo>
                  <a:cubicBezTo>
                    <a:pt x="513" y="245"/>
                    <a:pt x="511" y="245"/>
                    <a:pt x="510" y="245"/>
                  </a:cubicBezTo>
                  <a:cubicBezTo>
                    <a:pt x="507" y="245"/>
                    <a:pt x="504" y="244"/>
                    <a:pt x="501" y="242"/>
                  </a:cubicBezTo>
                  <a:cubicBezTo>
                    <a:pt x="500" y="242"/>
                    <a:pt x="498" y="242"/>
                    <a:pt x="496" y="243"/>
                  </a:cubicBezTo>
                  <a:cubicBezTo>
                    <a:pt x="494" y="243"/>
                    <a:pt x="492" y="244"/>
                    <a:pt x="490" y="244"/>
                  </a:cubicBezTo>
                  <a:cubicBezTo>
                    <a:pt x="489" y="244"/>
                    <a:pt x="489" y="244"/>
                    <a:pt x="489" y="244"/>
                  </a:cubicBezTo>
                  <a:cubicBezTo>
                    <a:pt x="486" y="244"/>
                    <a:pt x="485" y="242"/>
                    <a:pt x="483" y="241"/>
                  </a:cubicBezTo>
                  <a:cubicBezTo>
                    <a:pt x="482" y="240"/>
                    <a:pt x="482" y="240"/>
                    <a:pt x="481" y="241"/>
                  </a:cubicBezTo>
                  <a:cubicBezTo>
                    <a:pt x="478" y="242"/>
                    <a:pt x="475" y="241"/>
                    <a:pt x="474" y="239"/>
                  </a:cubicBezTo>
                  <a:cubicBezTo>
                    <a:pt x="473" y="237"/>
                    <a:pt x="472" y="235"/>
                    <a:pt x="473" y="233"/>
                  </a:cubicBezTo>
                  <a:cubicBezTo>
                    <a:pt x="474" y="232"/>
                    <a:pt x="475" y="231"/>
                    <a:pt x="477" y="231"/>
                  </a:cubicBezTo>
                  <a:cubicBezTo>
                    <a:pt x="479" y="231"/>
                    <a:pt x="482" y="233"/>
                    <a:pt x="483" y="235"/>
                  </a:cubicBezTo>
                  <a:cubicBezTo>
                    <a:pt x="483" y="235"/>
                    <a:pt x="484" y="234"/>
                    <a:pt x="486" y="233"/>
                  </a:cubicBezTo>
                  <a:cubicBezTo>
                    <a:pt x="489" y="232"/>
                    <a:pt x="491" y="233"/>
                    <a:pt x="492" y="234"/>
                  </a:cubicBezTo>
                  <a:cubicBezTo>
                    <a:pt x="492" y="235"/>
                    <a:pt x="493" y="235"/>
                    <a:pt x="494" y="236"/>
                  </a:cubicBezTo>
                  <a:cubicBezTo>
                    <a:pt x="495" y="236"/>
                    <a:pt x="496" y="236"/>
                    <a:pt x="496" y="236"/>
                  </a:cubicBezTo>
                  <a:cubicBezTo>
                    <a:pt x="496" y="235"/>
                    <a:pt x="497" y="233"/>
                    <a:pt x="500" y="233"/>
                  </a:cubicBezTo>
                  <a:cubicBezTo>
                    <a:pt x="500" y="233"/>
                    <a:pt x="500" y="233"/>
                    <a:pt x="501" y="233"/>
                  </a:cubicBezTo>
                  <a:cubicBezTo>
                    <a:pt x="500" y="233"/>
                    <a:pt x="500" y="232"/>
                    <a:pt x="500" y="231"/>
                  </a:cubicBezTo>
                  <a:cubicBezTo>
                    <a:pt x="501" y="229"/>
                    <a:pt x="504" y="228"/>
                    <a:pt x="506" y="227"/>
                  </a:cubicBezTo>
                  <a:cubicBezTo>
                    <a:pt x="507" y="227"/>
                    <a:pt x="507" y="227"/>
                    <a:pt x="507" y="227"/>
                  </a:cubicBezTo>
                  <a:cubicBezTo>
                    <a:pt x="507" y="227"/>
                    <a:pt x="507" y="226"/>
                    <a:pt x="507" y="225"/>
                  </a:cubicBezTo>
                  <a:cubicBezTo>
                    <a:pt x="508" y="224"/>
                    <a:pt x="508" y="222"/>
                    <a:pt x="510" y="221"/>
                  </a:cubicBezTo>
                  <a:cubicBezTo>
                    <a:pt x="510" y="221"/>
                    <a:pt x="510" y="221"/>
                    <a:pt x="510" y="220"/>
                  </a:cubicBezTo>
                  <a:cubicBezTo>
                    <a:pt x="511" y="219"/>
                    <a:pt x="511" y="217"/>
                    <a:pt x="514" y="217"/>
                  </a:cubicBezTo>
                  <a:cubicBezTo>
                    <a:pt x="514" y="217"/>
                    <a:pt x="515" y="216"/>
                    <a:pt x="515" y="216"/>
                  </a:cubicBezTo>
                  <a:cubicBezTo>
                    <a:pt x="516" y="215"/>
                    <a:pt x="517" y="213"/>
                    <a:pt x="519" y="213"/>
                  </a:cubicBezTo>
                  <a:cubicBezTo>
                    <a:pt x="519" y="213"/>
                    <a:pt x="520" y="213"/>
                    <a:pt x="520" y="212"/>
                  </a:cubicBezTo>
                  <a:cubicBezTo>
                    <a:pt x="520" y="212"/>
                    <a:pt x="520" y="211"/>
                    <a:pt x="520" y="211"/>
                  </a:cubicBezTo>
                  <a:cubicBezTo>
                    <a:pt x="519" y="210"/>
                    <a:pt x="519" y="208"/>
                    <a:pt x="519" y="206"/>
                  </a:cubicBezTo>
                  <a:cubicBezTo>
                    <a:pt x="520" y="204"/>
                    <a:pt x="522" y="201"/>
                    <a:pt x="524" y="201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523" y="199"/>
                    <a:pt x="523" y="199"/>
                    <a:pt x="523" y="199"/>
                  </a:cubicBezTo>
                  <a:cubicBezTo>
                    <a:pt x="518" y="196"/>
                    <a:pt x="513" y="192"/>
                    <a:pt x="514" y="188"/>
                  </a:cubicBezTo>
                  <a:cubicBezTo>
                    <a:pt x="514" y="187"/>
                    <a:pt x="514" y="185"/>
                    <a:pt x="514" y="183"/>
                  </a:cubicBezTo>
                  <a:cubicBezTo>
                    <a:pt x="513" y="181"/>
                    <a:pt x="513" y="178"/>
                    <a:pt x="514" y="176"/>
                  </a:cubicBezTo>
                  <a:cubicBezTo>
                    <a:pt x="514" y="175"/>
                    <a:pt x="514" y="170"/>
                    <a:pt x="514" y="168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3" y="165"/>
                    <a:pt x="514" y="162"/>
                    <a:pt x="515" y="160"/>
                  </a:cubicBezTo>
                  <a:cubicBezTo>
                    <a:pt x="515" y="158"/>
                    <a:pt x="516" y="157"/>
                    <a:pt x="516" y="154"/>
                  </a:cubicBezTo>
                  <a:cubicBezTo>
                    <a:pt x="517" y="150"/>
                    <a:pt x="511" y="145"/>
                    <a:pt x="508" y="144"/>
                  </a:cubicBezTo>
                  <a:cubicBezTo>
                    <a:pt x="506" y="143"/>
                    <a:pt x="506" y="141"/>
                    <a:pt x="506" y="140"/>
                  </a:cubicBezTo>
                  <a:cubicBezTo>
                    <a:pt x="505" y="138"/>
                    <a:pt x="507" y="135"/>
                    <a:pt x="511" y="132"/>
                  </a:cubicBezTo>
                  <a:cubicBezTo>
                    <a:pt x="515" y="128"/>
                    <a:pt x="516" y="117"/>
                    <a:pt x="516" y="114"/>
                  </a:cubicBezTo>
                  <a:cubicBezTo>
                    <a:pt x="515" y="113"/>
                    <a:pt x="508" y="111"/>
                    <a:pt x="504" y="111"/>
                  </a:cubicBezTo>
                  <a:cubicBezTo>
                    <a:pt x="504" y="111"/>
                    <a:pt x="504" y="111"/>
                    <a:pt x="504" y="111"/>
                  </a:cubicBezTo>
                  <a:cubicBezTo>
                    <a:pt x="500" y="112"/>
                    <a:pt x="485" y="111"/>
                    <a:pt x="482" y="110"/>
                  </a:cubicBezTo>
                  <a:cubicBezTo>
                    <a:pt x="480" y="110"/>
                    <a:pt x="479" y="112"/>
                    <a:pt x="478" y="114"/>
                  </a:cubicBezTo>
                  <a:cubicBezTo>
                    <a:pt x="478" y="116"/>
                    <a:pt x="478" y="116"/>
                    <a:pt x="478" y="116"/>
                  </a:cubicBezTo>
                  <a:cubicBezTo>
                    <a:pt x="477" y="117"/>
                    <a:pt x="477" y="118"/>
                    <a:pt x="476" y="119"/>
                  </a:cubicBezTo>
                  <a:cubicBezTo>
                    <a:pt x="474" y="122"/>
                    <a:pt x="472" y="126"/>
                    <a:pt x="470" y="131"/>
                  </a:cubicBezTo>
                  <a:cubicBezTo>
                    <a:pt x="468" y="139"/>
                    <a:pt x="460" y="142"/>
                    <a:pt x="456" y="143"/>
                  </a:cubicBezTo>
                  <a:cubicBezTo>
                    <a:pt x="455" y="144"/>
                    <a:pt x="455" y="144"/>
                    <a:pt x="454" y="144"/>
                  </a:cubicBezTo>
                  <a:cubicBezTo>
                    <a:pt x="452" y="145"/>
                    <a:pt x="451" y="147"/>
                    <a:pt x="450" y="149"/>
                  </a:cubicBezTo>
                  <a:cubicBezTo>
                    <a:pt x="450" y="150"/>
                    <a:pt x="450" y="150"/>
                    <a:pt x="450" y="151"/>
                  </a:cubicBezTo>
                  <a:cubicBezTo>
                    <a:pt x="451" y="152"/>
                    <a:pt x="451" y="151"/>
                    <a:pt x="452" y="151"/>
                  </a:cubicBezTo>
                  <a:cubicBezTo>
                    <a:pt x="454" y="151"/>
                    <a:pt x="455" y="151"/>
                    <a:pt x="456" y="152"/>
                  </a:cubicBezTo>
                  <a:cubicBezTo>
                    <a:pt x="457" y="152"/>
                    <a:pt x="457" y="153"/>
                    <a:pt x="458" y="155"/>
                  </a:cubicBezTo>
                  <a:cubicBezTo>
                    <a:pt x="458" y="157"/>
                    <a:pt x="457" y="162"/>
                    <a:pt x="455" y="163"/>
                  </a:cubicBezTo>
                  <a:cubicBezTo>
                    <a:pt x="455" y="164"/>
                    <a:pt x="455" y="164"/>
                    <a:pt x="456" y="164"/>
                  </a:cubicBezTo>
                  <a:cubicBezTo>
                    <a:pt x="456" y="165"/>
                    <a:pt x="457" y="168"/>
                    <a:pt x="454" y="170"/>
                  </a:cubicBezTo>
                  <a:cubicBezTo>
                    <a:pt x="452" y="171"/>
                    <a:pt x="451" y="173"/>
                    <a:pt x="451" y="174"/>
                  </a:cubicBezTo>
                  <a:cubicBezTo>
                    <a:pt x="451" y="174"/>
                    <a:pt x="451" y="174"/>
                    <a:pt x="451" y="174"/>
                  </a:cubicBezTo>
                  <a:cubicBezTo>
                    <a:pt x="451" y="175"/>
                    <a:pt x="454" y="176"/>
                    <a:pt x="456" y="176"/>
                  </a:cubicBezTo>
                  <a:cubicBezTo>
                    <a:pt x="459" y="177"/>
                    <a:pt x="462" y="178"/>
                    <a:pt x="463" y="179"/>
                  </a:cubicBezTo>
                  <a:cubicBezTo>
                    <a:pt x="466" y="180"/>
                    <a:pt x="467" y="183"/>
                    <a:pt x="467" y="185"/>
                  </a:cubicBezTo>
                  <a:cubicBezTo>
                    <a:pt x="468" y="186"/>
                    <a:pt x="468" y="187"/>
                    <a:pt x="469" y="189"/>
                  </a:cubicBezTo>
                  <a:cubicBezTo>
                    <a:pt x="470" y="190"/>
                    <a:pt x="471" y="190"/>
                    <a:pt x="472" y="190"/>
                  </a:cubicBezTo>
                  <a:cubicBezTo>
                    <a:pt x="473" y="190"/>
                    <a:pt x="475" y="190"/>
                    <a:pt x="476" y="192"/>
                  </a:cubicBezTo>
                  <a:cubicBezTo>
                    <a:pt x="477" y="193"/>
                    <a:pt x="476" y="195"/>
                    <a:pt x="475" y="198"/>
                  </a:cubicBezTo>
                  <a:cubicBezTo>
                    <a:pt x="474" y="200"/>
                    <a:pt x="470" y="206"/>
                    <a:pt x="467" y="206"/>
                  </a:cubicBezTo>
                  <a:cubicBezTo>
                    <a:pt x="467" y="206"/>
                    <a:pt x="467" y="206"/>
                    <a:pt x="467" y="206"/>
                  </a:cubicBezTo>
                  <a:cubicBezTo>
                    <a:pt x="465" y="206"/>
                    <a:pt x="462" y="204"/>
                    <a:pt x="456" y="198"/>
                  </a:cubicBezTo>
                  <a:cubicBezTo>
                    <a:pt x="454" y="197"/>
                    <a:pt x="453" y="196"/>
                    <a:pt x="452" y="195"/>
                  </a:cubicBezTo>
                  <a:cubicBezTo>
                    <a:pt x="451" y="194"/>
                    <a:pt x="447" y="193"/>
                    <a:pt x="444" y="191"/>
                  </a:cubicBezTo>
                  <a:cubicBezTo>
                    <a:pt x="440" y="190"/>
                    <a:pt x="437" y="189"/>
                    <a:pt x="434" y="188"/>
                  </a:cubicBezTo>
                  <a:cubicBezTo>
                    <a:pt x="432" y="186"/>
                    <a:pt x="430" y="186"/>
                    <a:pt x="428" y="185"/>
                  </a:cubicBezTo>
                  <a:cubicBezTo>
                    <a:pt x="426" y="185"/>
                    <a:pt x="423" y="184"/>
                    <a:pt x="419" y="181"/>
                  </a:cubicBezTo>
                  <a:cubicBezTo>
                    <a:pt x="414" y="178"/>
                    <a:pt x="410" y="176"/>
                    <a:pt x="401" y="176"/>
                  </a:cubicBezTo>
                  <a:cubicBezTo>
                    <a:pt x="398" y="176"/>
                    <a:pt x="398" y="176"/>
                    <a:pt x="398" y="176"/>
                  </a:cubicBezTo>
                  <a:cubicBezTo>
                    <a:pt x="393" y="176"/>
                    <a:pt x="388" y="175"/>
                    <a:pt x="385" y="175"/>
                  </a:cubicBezTo>
                  <a:cubicBezTo>
                    <a:pt x="382" y="174"/>
                    <a:pt x="380" y="174"/>
                    <a:pt x="379" y="174"/>
                  </a:cubicBezTo>
                  <a:cubicBezTo>
                    <a:pt x="376" y="175"/>
                    <a:pt x="375" y="173"/>
                    <a:pt x="374" y="172"/>
                  </a:cubicBezTo>
                  <a:cubicBezTo>
                    <a:pt x="373" y="170"/>
                    <a:pt x="372" y="169"/>
                    <a:pt x="370" y="168"/>
                  </a:cubicBezTo>
                  <a:cubicBezTo>
                    <a:pt x="368" y="167"/>
                    <a:pt x="366" y="166"/>
                    <a:pt x="365" y="165"/>
                  </a:cubicBezTo>
                  <a:cubicBezTo>
                    <a:pt x="362" y="164"/>
                    <a:pt x="359" y="163"/>
                    <a:pt x="358" y="163"/>
                  </a:cubicBezTo>
                  <a:cubicBezTo>
                    <a:pt x="357" y="164"/>
                    <a:pt x="357" y="165"/>
                    <a:pt x="357" y="166"/>
                  </a:cubicBezTo>
                  <a:cubicBezTo>
                    <a:pt x="357" y="167"/>
                    <a:pt x="358" y="169"/>
                    <a:pt x="360" y="169"/>
                  </a:cubicBezTo>
                  <a:cubicBezTo>
                    <a:pt x="363" y="169"/>
                    <a:pt x="365" y="170"/>
                    <a:pt x="365" y="172"/>
                  </a:cubicBezTo>
                  <a:cubicBezTo>
                    <a:pt x="366" y="172"/>
                    <a:pt x="366" y="172"/>
                    <a:pt x="368" y="172"/>
                  </a:cubicBezTo>
                  <a:cubicBezTo>
                    <a:pt x="372" y="172"/>
                    <a:pt x="374" y="173"/>
                    <a:pt x="376" y="174"/>
                  </a:cubicBezTo>
                  <a:cubicBezTo>
                    <a:pt x="377" y="176"/>
                    <a:pt x="378" y="177"/>
                    <a:pt x="378" y="180"/>
                  </a:cubicBezTo>
                  <a:cubicBezTo>
                    <a:pt x="377" y="182"/>
                    <a:pt x="380" y="186"/>
                    <a:pt x="382" y="187"/>
                  </a:cubicBezTo>
                  <a:cubicBezTo>
                    <a:pt x="384" y="189"/>
                    <a:pt x="384" y="191"/>
                    <a:pt x="384" y="193"/>
                  </a:cubicBezTo>
                  <a:cubicBezTo>
                    <a:pt x="383" y="195"/>
                    <a:pt x="380" y="197"/>
                    <a:pt x="377" y="197"/>
                  </a:cubicBezTo>
                  <a:cubicBezTo>
                    <a:pt x="373" y="197"/>
                    <a:pt x="372" y="197"/>
                    <a:pt x="371" y="198"/>
                  </a:cubicBezTo>
                  <a:cubicBezTo>
                    <a:pt x="373" y="200"/>
                    <a:pt x="372" y="201"/>
                    <a:pt x="372" y="202"/>
                  </a:cubicBezTo>
                  <a:cubicBezTo>
                    <a:pt x="371" y="203"/>
                    <a:pt x="370" y="204"/>
                    <a:pt x="368" y="204"/>
                  </a:cubicBezTo>
                  <a:cubicBezTo>
                    <a:pt x="366" y="204"/>
                    <a:pt x="365" y="204"/>
                    <a:pt x="363" y="203"/>
                  </a:cubicBezTo>
                  <a:cubicBezTo>
                    <a:pt x="361" y="202"/>
                    <a:pt x="360" y="201"/>
                    <a:pt x="359" y="199"/>
                  </a:cubicBezTo>
                  <a:cubicBezTo>
                    <a:pt x="359" y="197"/>
                    <a:pt x="360" y="195"/>
                    <a:pt x="362" y="194"/>
                  </a:cubicBezTo>
                  <a:cubicBezTo>
                    <a:pt x="361" y="193"/>
                    <a:pt x="359" y="192"/>
                    <a:pt x="356" y="191"/>
                  </a:cubicBezTo>
                  <a:cubicBezTo>
                    <a:pt x="355" y="191"/>
                    <a:pt x="349" y="195"/>
                    <a:pt x="346" y="197"/>
                  </a:cubicBezTo>
                  <a:cubicBezTo>
                    <a:pt x="343" y="198"/>
                    <a:pt x="342" y="199"/>
                    <a:pt x="340" y="200"/>
                  </a:cubicBezTo>
                  <a:cubicBezTo>
                    <a:pt x="339" y="200"/>
                    <a:pt x="336" y="200"/>
                    <a:pt x="333" y="200"/>
                  </a:cubicBezTo>
                  <a:cubicBezTo>
                    <a:pt x="329" y="199"/>
                    <a:pt x="325" y="199"/>
                    <a:pt x="321" y="200"/>
                  </a:cubicBezTo>
                  <a:cubicBezTo>
                    <a:pt x="317" y="201"/>
                    <a:pt x="316" y="203"/>
                    <a:pt x="315" y="205"/>
                  </a:cubicBezTo>
                  <a:cubicBezTo>
                    <a:pt x="313" y="206"/>
                    <a:pt x="312" y="208"/>
                    <a:pt x="310" y="208"/>
                  </a:cubicBezTo>
                  <a:cubicBezTo>
                    <a:pt x="309" y="207"/>
                    <a:pt x="307" y="207"/>
                    <a:pt x="305" y="207"/>
                  </a:cubicBezTo>
                  <a:cubicBezTo>
                    <a:pt x="304" y="207"/>
                    <a:pt x="303" y="208"/>
                    <a:pt x="302" y="208"/>
                  </a:cubicBezTo>
                  <a:cubicBezTo>
                    <a:pt x="298" y="208"/>
                    <a:pt x="295" y="207"/>
                    <a:pt x="294" y="206"/>
                  </a:cubicBezTo>
                  <a:cubicBezTo>
                    <a:pt x="291" y="205"/>
                    <a:pt x="291" y="203"/>
                    <a:pt x="291" y="202"/>
                  </a:cubicBezTo>
                  <a:cubicBezTo>
                    <a:pt x="292" y="200"/>
                    <a:pt x="294" y="199"/>
                    <a:pt x="297" y="199"/>
                  </a:cubicBezTo>
                  <a:cubicBezTo>
                    <a:pt x="298" y="199"/>
                    <a:pt x="298" y="199"/>
                    <a:pt x="298" y="199"/>
                  </a:cubicBezTo>
                  <a:cubicBezTo>
                    <a:pt x="299" y="199"/>
                    <a:pt x="299" y="199"/>
                    <a:pt x="299" y="199"/>
                  </a:cubicBezTo>
                  <a:cubicBezTo>
                    <a:pt x="299" y="199"/>
                    <a:pt x="299" y="199"/>
                    <a:pt x="299" y="199"/>
                  </a:cubicBezTo>
                  <a:cubicBezTo>
                    <a:pt x="297" y="197"/>
                    <a:pt x="298" y="194"/>
                    <a:pt x="300" y="192"/>
                  </a:cubicBezTo>
                  <a:cubicBezTo>
                    <a:pt x="296" y="193"/>
                    <a:pt x="290" y="196"/>
                    <a:pt x="289" y="196"/>
                  </a:cubicBezTo>
                  <a:cubicBezTo>
                    <a:pt x="289" y="197"/>
                    <a:pt x="289" y="197"/>
                    <a:pt x="289" y="198"/>
                  </a:cubicBezTo>
                  <a:cubicBezTo>
                    <a:pt x="289" y="200"/>
                    <a:pt x="289" y="202"/>
                    <a:pt x="286" y="203"/>
                  </a:cubicBezTo>
                  <a:cubicBezTo>
                    <a:pt x="286" y="203"/>
                    <a:pt x="285" y="204"/>
                    <a:pt x="284" y="204"/>
                  </a:cubicBezTo>
                  <a:cubicBezTo>
                    <a:pt x="283" y="204"/>
                    <a:pt x="282" y="202"/>
                    <a:pt x="281" y="201"/>
                  </a:cubicBezTo>
                  <a:cubicBezTo>
                    <a:pt x="281" y="201"/>
                    <a:pt x="280" y="200"/>
                    <a:pt x="280" y="200"/>
                  </a:cubicBezTo>
                  <a:cubicBezTo>
                    <a:pt x="280" y="200"/>
                    <a:pt x="280" y="200"/>
                    <a:pt x="279" y="200"/>
                  </a:cubicBezTo>
                  <a:cubicBezTo>
                    <a:pt x="274" y="200"/>
                    <a:pt x="259" y="204"/>
                    <a:pt x="256" y="207"/>
                  </a:cubicBezTo>
                  <a:cubicBezTo>
                    <a:pt x="254" y="210"/>
                    <a:pt x="251" y="211"/>
                    <a:pt x="248" y="212"/>
                  </a:cubicBezTo>
                  <a:cubicBezTo>
                    <a:pt x="247" y="212"/>
                    <a:pt x="246" y="213"/>
                    <a:pt x="246" y="213"/>
                  </a:cubicBezTo>
                  <a:cubicBezTo>
                    <a:pt x="245" y="216"/>
                    <a:pt x="242" y="216"/>
                    <a:pt x="238" y="217"/>
                  </a:cubicBezTo>
                  <a:cubicBezTo>
                    <a:pt x="236" y="217"/>
                    <a:pt x="233" y="218"/>
                    <a:pt x="232" y="218"/>
                  </a:cubicBezTo>
                  <a:cubicBezTo>
                    <a:pt x="231" y="219"/>
                    <a:pt x="231" y="221"/>
                    <a:pt x="231" y="223"/>
                  </a:cubicBezTo>
                  <a:cubicBezTo>
                    <a:pt x="231" y="225"/>
                    <a:pt x="231" y="227"/>
                    <a:pt x="231" y="229"/>
                  </a:cubicBezTo>
                  <a:cubicBezTo>
                    <a:pt x="230" y="232"/>
                    <a:pt x="224" y="233"/>
                    <a:pt x="216" y="233"/>
                  </a:cubicBezTo>
                  <a:cubicBezTo>
                    <a:pt x="211" y="233"/>
                    <a:pt x="211" y="233"/>
                    <a:pt x="211" y="233"/>
                  </a:cubicBezTo>
                  <a:cubicBezTo>
                    <a:pt x="211" y="233"/>
                    <a:pt x="210" y="233"/>
                    <a:pt x="210" y="233"/>
                  </a:cubicBezTo>
                  <a:cubicBezTo>
                    <a:pt x="210" y="233"/>
                    <a:pt x="210" y="233"/>
                    <a:pt x="210" y="233"/>
                  </a:cubicBezTo>
                  <a:cubicBezTo>
                    <a:pt x="206" y="233"/>
                    <a:pt x="204" y="230"/>
                    <a:pt x="203" y="227"/>
                  </a:cubicBezTo>
                  <a:cubicBezTo>
                    <a:pt x="202" y="226"/>
                    <a:pt x="201" y="224"/>
                    <a:pt x="200" y="224"/>
                  </a:cubicBezTo>
                  <a:cubicBezTo>
                    <a:pt x="199" y="224"/>
                    <a:pt x="198" y="223"/>
                    <a:pt x="197" y="222"/>
                  </a:cubicBezTo>
                  <a:cubicBezTo>
                    <a:pt x="196" y="220"/>
                    <a:pt x="197" y="218"/>
                    <a:pt x="199" y="214"/>
                  </a:cubicBezTo>
                  <a:cubicBezTo>
                    <a:pt x="200" y="212"/>
                    <a:pt x="201" y="212"/>
                    <a:pt x="203" y="212"/>
                  </a:cubicBezTo>
                  <a:cubicBezTo>
                    <a:pt x="204" y="212"/>
                    <a:pt x="205" y="212"/>
                    <a:pt x="207" y="210"/>
                  </a:cubicBezTo>
                  <a:cubicBezTo>
                    <a:pt x="210" y="209"/>
                    <a:pt x="213" y="209"/>
                    <a:pt x="215" y="210"/>
                  </a:cubicBezTo>
                  <a:cubicBezTo>
                    <a:pt x="215" y="210"/>
                    <a:pt x="215" y="210"/>
                    <a:pt x="215" y="210"/>
                  </a:cubicBezTo>
                  <a:cubicBezTo>
                    <a:pt x="215" y="209"/>
                    <a:pt x="215" y="209"/>
                    <a:pt x="214" y="208"/>
                  </a:cubicBezTo>
                  <a:cubicBezTo>
                    <a:pt x="212" y="206"/>
                    <a:pt x="210" y="204"/>
                    <a:pt x="209" y="201"/>
                  </a:cubicBezTo>
                  <a:cubicBezTo>
                    <a:pt x="209" y="200"/>
                    <a:pt x="206" y="198"/>
                    <a:pt x="202" y="198"/>
                  </a:cubicBezTo>
                  <a:cubicBezTo>
                    <a:pt x="200" y="198"/>
                    <a:pt x="199" y="198"/>
                    <a:pt x="198" y="199"/>
                  </a:cubicBezTo>
                  <a:cubicBezTo>
                    <a:pt x="195" y="199"/>
                    <a:pt x="192" y="200"/>
                    <a:pt x="188" y="199"/>
                  </a:cubicBezTo>
                  <a:cubicBezTo>
                    <a:pt x="191" y="201"/>
                    <a:pt x="190" y="203"/>
                    <a:pt x="190" y="205"/>
                  </a:cubicBezTo>
                  <a:cubicBezTo>
                    <a:pt x="190" y="206"/>
                    <a:pt x="190" y="206"/>
                    <a:pt x="190" y="207"/>
                  </a:cubicBezTo>
                  <a:cubicBezTo>
                    <a:pt x="192" y="211"/>
                    <a:pt x="188" y="217"/>
                    <a:pt x="186" y="221"/>
                  </a:cubicBezTo>
                  <a:cubicBezTo>
                    <a:pt x="185" y="221"/>
                    <a:pt x="185" y="222"/>
                    <a:pt x="185" y="222"/>
                  </a:cubicBezTo>
                  <a:cubicBezTo>
                    <a:pt x="186" y="222"/>
                    <a:pt x="187" y="222"/>
                    <a:pt x="187" y="222"/>
                  </a:cubicBezTo>
                  <a:cubicBezTo>
                    <a:pt x="188" y="222"/>
                    <a:pt x="188" y="222"/>
                    <a:pt x="188" y="222"/>
                  </a:cubicBezTo>
                  <a:cubicBezTo>
                    <a:pt x="189" y="222"/>
                    <a:pt x="191" y="222"/>
                    <a:pt x="192" y="223"/>
                  </a:cubicBezTo>
                  <a:cubicBezTo>
                    <a:pt x="194" y="226"/>
                    <a:pt x="194" y="230"/>
                    <a:pt x="194" y="233"/>
                  </a:cubicBezTo>
                  <a:cubicBezTo>
                    <a:pt x="194" y="234"/>
                    <a:pt x="194" y="234"/>
                    <a:pt x="194" y="234"/>
                  </a:cubicBezTo>
                  <a:cubicBezTo>
                    <a:pt x="194" y="237"/>
                    <a:pt x="193" y="239"/>
                    <a:pt x="192" y="240"/>
                  </a:cubicBezTo>
                  <a:cubicBezTo>
                    <a:pt x="191" y="241"/>
                    <a:pt x="190" y="242"/>
                    <a:pt x="190" y="243"/>
                  </a:cubicBezTo>
                  <a:cubicBezTo>
                    <a:pt x="190" y="245"/>
                    <a:pt x="189" y="246"/>
                    <a:pt x="188" y="246"/>
                  </a:cubicBezTo>
                  <a:cubicBezTo>
                    <a:pt x="187" y="246"/>
                    <a:pt x="186" y="245"/>
                    <a:pt x="185" y="245"/>
                  </a:cubicBezTo>
                  <a:cubicBezTo>
                    <a:pt x="185" y="245"/>
                    <a:pt x="185" y="244"/>
                    <a:pt x="184" y="244"/>
                  </a:cubicBezTo>
                  <a:cubicBezTo>
                    <a:pt x="184" y="245"/>
                    <a:pt x="183" y="245"/>
                    <a:pt x="183" y="245"/>
                  </a:cubicBezTo>
                  <a:cubicBezTo>
                    <a:pt x="181" y="245"/>
                    <a:pt x="179" y="243"/>
                    <a:pt x="178" y="240"/>
                  </a:cubicBezTo>
                  <a:cubicBezTo>
                    <a:pt x="178" y="239"/>
                    <a:pt x="175" y="239"/>
                    <a:pt x="174" y="239"/>
                  </a:cubicBezTo>
                  <a:cubicBezTo>
                    <a:pt x="172" y="239"/>
                    <a:pt x="170" y="239"/>
                    <a:pt x="168" y="239"/>
                  </a:cubicBezTo>
                  <a:cubicBezTo>
                    <a:pt x="166" y="238"/>
                    <a:pt x="165" y="238"/>
                    <a:pt x="163" y="241"/>
                  </a:cubicBezTo>
                  <a:cubicBezTo>
                    <a:pt x="161" y="245"/>
                    <a:pt x="155" y="246"/>
                    <a:pt x="152" y="247"/>
                  </a:cubicBezTo>
                  <a:cubicBezTo>
                    <a:pt x="151" y="247"/>
                    <a:pt x="148" y="249"/>
                    <a:pt x="146" y="251"/>
                  </a:cubicBezTo>
                  <a:cubicBezTo>
                    <a:pt x="144" y="252"/>
                    <a:pt x="143" y="253"/>
                    <a:pt x="142" y="254"/>
                  </a:cubicBezTo>
                  <a:cubicBezTo>
                    <a:pt x="141" y="255"/>
                    <a:pt x="141" y="255"/>
                    <a:pt x="141" y="256"/>
                  </a:cubicBezTo>
                  <a:cubicBezTo>
                    <a:pt x="140" y="258"/>
                    <a:pt x="141" y="259"/>
                    <a:pt x="143" y="261"/>
                  </a:cubicBezTo>
                  <a:cubicBezTo>
                    <a:pt x="147" y="265"/>
                    <a:pt x="149" y="268"/>
                    <a:pt x="148" y="272"/>
                  </a:cubicBezTo>
                  <a:cubicBezTo>
                    <a:pt x="148" y="275"/>
                    <a:pt x="143" y="275"/>
                    <a:pt x="142" y="275"/>
                  </a:cubicBezTo>
                  <a:cubicBezTo>
                    <a:pt x="141" y="275"/>
                    <a:pt x="133" y="275"/>
                    <a:pt x="131" y="272"/>
                  </a:cubicBezTo>
                  <a:cubicBezTo>
                    <a:pt x="130" y="271"/>
                    <a:pt x="126" y="270"/>
                    <a:pt x="123" y="270"/>
                  </a:cubicBezTo>
                  <a:cubicBezTo>
                    <a:pt x="122" y="270"/>
                    <a:pt x="122" y="270"/>
                    <a:pt x="121" y="270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19" y="270"/>
                    <a:pt x="117" y="268"/>
                    <a:pt x="114" y="266"/>
                  </a:cubicBezTo>
                  <a:cubicBezTo>
                    <a:pt x="112" y="264"/>
                    <a:pt x="109" y="262"/>
                    <a:pt x="108" y="262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06" y="262"/>
                    <a:pt x="104" y="265"/>
                    <a:pt x="103" y="267"/>
                  </a:cubicBezTo>
                  <a:cubicBezTo>
                    <a:pt x="101" y="267"/>
                    <a:pt x="101" y="267"/>
                    <a:pt x="101" y="267"/>
                  </a:cubicBezTo>
                  <a:cubicBezTo>
                    <a:pt x="101" y="267"/>
                    <a:pt x="101" y="267"/>
                    <a:pt x="101" y="267"/>
                  </a:cubicBezTo>
                  <a:cubicBezTo>
                    <a:pt x="103" y="267"/>
                    <a:pt x="103" y="267"/>
                    <a:pt x="103" y="267"/>
                  </a:cubicBezTo>
                  <a:cubicBezTo>
                    <a:pt x="103" y="267"/>
                    <a:pt x="104" y="268"/>
                    <a:pt x="104" y="268"/>
                  </a:cubicBezTo>
                  <a:close/>
                  <a:moveTo>
                    <a:pt x="849" y="490"/>
                  </a:moveTo>
                  <a:cubicBezTo>
                    <a:pt x="850" y="489"/>
                    <a:pt x="852" y="488"/>
                    <a:pt x="855" y="487"/>
                  </a:cubicBezTo>
                  <a:cubicBezTo>
                    <a:pt x="860" y="485"/>
                    <a:pt x="868" y="482"/>
                    <a:pt x="871" y="477"/>
                  </a:cubicBezTo>
                  <a:cubicBezTo>
                    <a:pt x="873" y="472"/>
                    <a:pt x="879" y="468"/>
                    <a:pt x="884" y="464"/>
                  </a:cubicBezTo>
                  <a:cubicBezTo>
                    <a:pt x="890" y="459"/>
                    <a:pt x="897" y="455"/>
                    <a:pt x="901" y="448"/>
                  </a:cubicBezTo>
                  <a:cubicBezTo>
                    <a:pt x="903" y="445"/>
                    <a:pt x="905" y="441"/>
                    <a:pt x="907" y="437"/>
                  </a:cubicBezTo>
                  <a:cubicBezTo>
                    <a:pt x="911" y="429"/>
                    <a:pt x="913" y="424"/>
                    <a:pt x="917" y="424"/>
                  </a:cubicBezTo>
                  <a:cubicBezTo>
                    <a:pt x="917" y="424"/>
                    <a:pt x="917" y="424"/>
                    <a:pt x="917" y="424"/>
                  </a:cubicBezTo>
                  <a:cubicBezTo>
                    <a:pt x="918" y="425"/>
                    <a:pt x="919" y="425"/>
                    <a:pt x="920" y="427"/>
                  </a:cubicBezTo>
                  <a:cubicBezTo>
                    <a:pt x="921" y="434"/>
                    <a:pt x="915" y="460"/>
                    <a:pt x="906" y="468"/>
                  </a:cubicBezTo>
                  <a:cubicBezTo>
                    <a:pt x="901" y="472"/>
                    <a:pt x="895" y="475"/>
                    <a:pt x="889" y="477"/>
                  </a:cubicBezTo>
                  <a:cubicBezTo>
                    <a:pt x="884" y="479"/>
                    <a:pt x="878" y="481"/>
                    <a:pt x="878" y="484"/>
                  </a:cubicBezTo>
                  <a:cubicBezTo>
                    <a:pt x="878" y="491"/>
                    <a:pt x="862" y="494"/>
                    <a:pt x="855" y="494"/>
                  </a:cubicBezTo>
                  <a:cubicBezTo>
                    <a:pt x="852" y="494"/>
                    <a:pt x="850" y="494"/>
                    <a:pt x="849" y="493"/>
                  </a:cubicBezTo>
                  <a:cubicBezTo>
                    <a:pt x="849" y="492"/>
                    <a:pt x="849" y="491"/>
                    <a:pt x="849" y="4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2" name="Freeform 1148">
              <a:extLst>
                <a:ext uri="{FF2B5EF4-FFF2-40B4-BE49-F238E27FC236}">
                  <a16:creationId xmlns:a16="http://schemas.microsoft.com/office/drawing/2014/main" id="{2D57CF65-72F3-496C-8EAF-36DDC980D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1671"/>
              <a:ext cx="25" cy="109"/>
            </a:xfrm>
            <a:custGeom>
              <a:avLst/>
              <a:gdLst>
                <a:gd name="T0" fmla="*/ 5 w 26"/>
                <a:gd name="T1" fmla="*/ 42 h 114"/>
                <a:gd name="T2" fmla="*/ 5 w 26"/>
                <a:gd name="T3" fmla="*/ 65 h 114"/>
                <a:gd name="T4" fmla="*/ 4 w 26"/>
                <a:gd name="T5" fmla="*/ 85 h 114"/>
                <a:gd name="T6" fmla="*/ 3 w 26"/>
                <a:gd name="T7" fmla="*/ 105 h 114"/>
                <a:gd name="T8" fmla="*/ 2 w 26"/>
                <a:gd name="T9" fmla="*/ 114 h 114"/>
                <a:gd name="T10" fmla="*/ 7 w 26"/>
                <a:gd name="T11" fmla="*/ 109 h 114"/>
                <a:gd name="T12" fmla="*/ 11 w 26"/>
                <a:gd name="T13" fmla="*/ 109 h 114"/>
                <a:gd name="T14" fmla="*/ 6 w 26"/>
                <a:gd name="T15" fmla="*/ 96 h 114"/>
                <a:gd name="T16" fmla="*/ 7 w 26"/>
                <a:gd name="T17" fmla="*/ 85 h 114"/>
                <a:gd name="T18" fmla="*/ 9 w 26"/>
                <a:gd name="T19" fmla="*/ 77 h 114"/>
                <a:gd name="T20" fmla="*/ 16 w 26"/>
                <a:gd name="T21" fmla="*/ 70 h 114"/>
                <a:gd name="T22" fmla="*/ 25 w 26"/>
                <a:gd name="T23" fmla="*/ 74 h 114"/>
                <a:gd name="T24" fmla="*/ 26 w 26"/>
                <a:gd name="T25" fmla="*/ 75 h 114"/>
                <a:gd name="T26" fmla="*/ 26 w 26"/>
                <a:gd name="T27" fmla="*/ 75 h 114"/>
                <a:gd name="T28" fmla="*/ 20 w 26"/>
                <a:gd name="T29" fmla="*/ 57 h 114"/>
                <a:gd name="T30" fmla="*/ 14 w 26"/>
                <a:gd name="T31" fmla="*/ 35 h 114"/>
                <a:gd name="T32" fmla="*/ 14 w 26"/>
                <a:gd name="T33" fmla="*/ 21 h 114"/>
                <a:gd name="T34" fmla="*/ 13 w 26"/>
                <a:gd name="T35" fmla="*/ 12 h 114"/>
                <a:gd name="T36" fmla="*/ 7 w 26"/>
                <a:gd name="T37" fmla="*/ 0 h 114"/>
                <a:gd name="T38" fmla="*/ 7 w 26"/>
                <a:gd name="T39" fmla="*/ 2 h 114"/>
                <a:gd name="T40" fmla="*/ 2 w 26"/>
                <a:gd name="T41" fmla="*/ 10 h 114"/>
                <a:gd name="T42" fmla="*/ 1 w 26"/>
                <a:gd name="T43" fmla="*/ 10 h 114"/>
                <a:gd name="T44" fmla="*/ 1 w 26"/>
                <a:gd name="T45" fmla="*/ 13 h 114"/>
                <a:gd name="T46" fmla="*/ 1 w 26"/>
                <a:gd name="T47" fmla="*/ 21 h 114"/>
                <a:gd name="T48" fmla="*/ 5 w 26"/>
                <a:gd name="T49" fmla="*/ 4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" h="114">
                  <a:moveTo>
                    <a:pt x="5" y="42"/>
                  </a:moveTo>
                  <a:cubicBezTo>
                    <a:pt x="6" y="45"/>
                    <a:pt x="6" y="53"/>
                    <a:pt x="5" y="65"/>
                  </a:cubicBezTo>
                  <a:cubicBezTo>
                    <a:pt x="4" y="73"/>
                    <a:pt x="3" y="83"/>
                    <a:pt x="4" y="85"/>
                  </a:cubicBezTo>
                  <a:cubicBezTo>
                    <a:pt x="5" y="89"/>
                    <a:pt x="5" y="95"/>
                    <a:pt x="3" y="105"/>
                  </a:cubicBezTo>
                  <a:cubicBezTo>
                    <a:pt x="2" y="108"/>
                    <a:pt x="2" y="111"/>
                    <a:pt x="2" y="114"/>
                  </a:cubicBezTo>
                  <a:cubicBezTo>
                    <a:pt x="2" y="112"/>
                    <a:pt x="4" y="109"/>
                    <a:pt x="7" y="109"/>
                  </a:cubicBezTo>
                  <a:cubicBezTo>
                    <a:pt x="9" y="108"/>
                    <a:pt x="10" y="109"/>
                    <a:pt x="11" y="109"/>
                  </a:cubicBezTo>
                  <a:cubicBezTo>
                    <a:pt x="9" y="107"/>
                    <a:pt x="7" y="102"/>
                    <a:pt x="6" y="96"/>
                  </a:cubicBezTo>
                  <a:cubicBezTo>
                    <a:pt x="4" y="93"/>
                    <a:pt x="6" y="89"/>
                    <a:pt x="7" y="85"/>
                  </a:cubicBezTo>
                  <a:cubicBezTo>
                    <a:pt x="8" y="83"/>
                    <a:pt x="9" y="80"/>
                    <a:pt x="9" y="77"/>
                  </a:cubicBezTo>
                  <a:cubicBezTo>
                    <a:pt x="9" y="73"/>
                    <a:pt x="12" y="70"/>
                    <a:pt x="16" y="70"/>
                  </a:cubicBezTo>
                  <a:cubicBezTo>
                    <a:pt x="19" y="70"/>
                    <a:pt x="23" y="72"/>
                    <a:pt x="25" y="74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5" y="73"/>
                    <a:pt x="23" y="67"/>
                    <a:pt x="20" y="57"/>
                  </a:cubicBezTo>
                  <a:cubicBezTo>
                    <a:pt x="18" y="49"/>
                    <a:pt x="16" y="39"/>
                    <a:pt x="14" y="35"/>
                  </a:cubicBezTo>
                  <a:cubicBezTo>
                    <a:pt x="12" y="30"/>
                    <a:pt x="13" y="25"/>
                    <a:pt x="14" y="21"/>
                  </a:cubicBezTo>
                  <a:cubicBezTo>
                    <a:pt x="15" y="16"/>
                    <a:pt x="16" y="13"/>
                    <a:pt x="13" y="12"/>
                  </a:cubicBezTo>
                  <a:cubicBezTo>
                    <a:pt x="9" y="8"/>
                    <a:pt x="8" y="4"/>
                    <a:pt x="7" y="0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5"/>
                    <a:pt x="7" y="10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5"/>
                    <a:pt x="2" y="18"/>
                    <a:pt x="1" y="21"/>
                  </a:cubicBezTo>
                  <a:cubicBezTo>
                    <a:pt x="0" y="27"/>
                    <a:pt x="2" y="36"/>
                    <a:pt x="5" y="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3" name="Freeform 1149">
              <a:extLst>
                <a:ext uri="{FF2B5EF4-FFF2-40B4-BE49-F238E27FC236}">
                  <a16:creationId xmlns:a16="http://schemas.microsoft.com/office/drawing/2014/main" id="{4F6E73E4-C438-4405-A9CD-C5FFB411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1256"/>
              <a:ext cx="190" cy="130"/>
            </a:xfrm>
            <a:custGeom>
              <a:avLst/>
              <a:gdLst>
                <a:gd name="T0" fmla="*/ 10 w 199"/>
                <a:gd name="T1" fmla="*/ 115 h 136"/>
                <a:gd name="T2" fmla="*/ 13 w 199"/>
                <a:gd name="T3" fmla="*/ 121 h 136"/>
                <a:gd name="T4" fmla="*/ 15 w 199"/>
                <a:gd name="T5" fmla="*/ 124 h 136"/>
                <a:gd name="T6" fmla="*/ 15 w 199"/>
                <a:gd name="T7" fmla="*/ 119 h 136"/>
                <a:gd name="T8" fmla="*/ 28 w 199"/>
                <a:gd name="T9" fmla="*/ 124 h 136"/>
                <a:gd name="T10" fmla="*/ 26 w 199"/>
                <a:gd name="T11" fmla="*/ 130 h 136"/>
                <a:gd name="T12" fmla="*/ 47 w 199"/>
                <a:gd name="T13" fmla="*/ 134 h 136"/>
                <a:gd name="T14" fmla="*/ 67 w 199"/>
                <a:gd name="T15" fmla="*/ 135 h 136"/>
                <a:gd name="T16" fmla="*/ 52 w 199"/>
                <a:gd name="T17" fmla="*/ 123 h 136"/>
                <a:gd name="T18" fmla="*/ 49 w 199"/>
                <a:gd name="T19" fmla="*/ 96 h 136"/>
                <a:gd name="T20" fmla="*/ 58 w 199"/>
                <a:gd name="T21" fmla="*/ 83 h 136"/>
                <a:gd name="T22" fmla="*/ 69 w 199"/>
                <a:gd name="T23" fmla="*/ 71 h 136"/>
                <a:gd name="T24" fmla="*/ 70 w 199"/>
                <a:gd name="T25" fmla="*/ 69 h 136"/>
                <a:gd name="T26" fmla="*/ 79 w 199"/>
                <a:gd name="T27" fmla="*/ 60 h 136"/>
                <a:gd name="T28" fmla="*/ 80 w 199"/>
                <a:gd name="T29" fmla="*/ 52 h 136"/>
                <a:gd name="T30" fmla="*/ 91 w 199"/>
                <a:gd name="T31" fmla="*/ 49 h 136"/>
                <a:gd name="T32" fmla="*/ 106 w 199"/>
                <a:gd name="T33" fmla="*/ 43 h 136"/>
                <a:gd name="T34" fmla="*/ 199 w 199"/>
                <a:gd name="T35" fmla="*/ 4 h 136"/>
                <a:gd name="T36" fmla="*/ 191 w 199"/>
                <a:gd name="T37" fmla="*/ 0 h 136"/>
                <a:gd name="T38" fmla="*/ 154 w 199"/>
                <a:gd name="T39" fmla="*/ 11 h 136"/>
                <a:gd name="T40" fmla="*/ 131 w 199"/>
                <a:gd name="T41" fmla="*/ 17 h 136"/>
                <a:gd name="T42" fmla="*/ 114 w 199"/>
                <a:gd name="T43" fmla="*/ 16 h 136"/>
                <a:gd name="T44" fmla="*/ 107 w 199"/>
                <a:gd name="T45" fmla="*/ 19 h 136"/>
                <a:gd name="T46" fmla="*/ 93 w 199"/>
                <a:gd name="T47" fmla="*/ 23 h 136"/>
                <a:gd name="T48" fmla="*/ 80 w 199"/>
                <a:gd name="T49" fmla="*/ 28 h 136"/>
                <a:gd name="T50" fmla="*/ 72 w 199"/>
                <a:gd name="T51" fmla="*/ 33 h 136"/>
                <a:gd name="T52" fmla="*/ 59 w 199"/>
                <a:gd name="T53" fmla="*/ 37 h 136"/>
                <a:gd name="T54" fmla="*/ 59 w 199"/>
                <a:gd name="T55" fmla="*/ 42 h 136"/>
                <a:gd name="T56" fmla="*/ 55 w 199"/>
                <a:gd name="T57" fmla="*/ 50 h 136"/>
                <a:gd name="T58" fmla="*/ 54 w 199"/>
                <a:gd name="T59" fmla="*/ 52 h 136"/>
                <a:gd name="T60" fmla="*/ 49 w 199"/>
                <a:gd name="T61" fmla="*/ 57 h 136"/>
                <a:gd name="T62" fmla="*/ 39 w 199"/>
                <a:gd name="T63" fmla="*/ 65 h 136"/>
                <a:gd name="T64" fmla="*/ 35 w 199"/>
                <a:gd name="T65" fmla="*/ 68 h 136"/>
                <a:gd name="T66" fmla="*/ 41 w 199"/>
                <a:gd name="T67" fmla="*/ 71 h 136"/>
                <a:gd name="T68" fmla="*/ 36 w 199"/>
                <a:gd name="T69" fmla="*/ 77 h 136"/>
                <a:gd name="T70" fmla="*/ 28 w 199"/>
                <a:gd name="T71" fmla="*/ 83 h 136"/>
                <a:gd name="T72" fmla="*/ 24 w 199"/>
                <a:gd name="T73" fmla="*/ 88 h 136"/>
                <a:gd name="T74" fmla="*/ 21 w 199"/>
                <a:gd name="T75" fmla="*/ 96 h 136"/>
                <a:gd name="T76" fmla="*/ 15 w 199"/>
                <a:gd name="T77" fmla="*/ 103 h 136"/>
                <a:gd name="T78" fmla="*/ 1 w 199"/>
                <a:gd name="T79" fmla="*/ 110 h 136"/>
                <a:gd name="T80" fmla="*/ 8 w 199"/>
                <a:gd name="T81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9" h="136">
                  <a:moveTo>
                    <a:pt x="8" y="114"/>
                  </a:moveTo>
                  <a:cubicBezTo>
                    <a:pt x="9" y="115"/>
                    <a:pt x="9" y="115"/>
                    <a:pt x="10" y="115"/>
                  </a:cubicBezTo>
                  <a:cubicBezTo>
                    <a:pt x="11" y="115"/>
                    <a:pt x="13" y="115"/>
                    <a:pt x="14" y="116"/>
                  </a:cubicBezTo>
                  <a:cubicBezTo>
                    <a:pt x="15" y="118"/>
                    <a:pt x="14" y="119"/>
                    <a:pt x="13" y="121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4" y="124"/>
                    <a:pt x="15" y="124"/>
                    <a:pt x="15" y="124"/>
                  </a:cubicBezTo>
                  <a:cubicBezTo>
                    <a:pt x="15" y="124"/>
                    <a:pt x="15" y="123"/>
                    <a:pt x="15" y="122"/>
                  </a:cubicBezTo>
                  <a:cubicBezTo>
                    <a:pt x="14" y="120"/>
                    <a:pt x="14" y="119"/>
                    <a:pt x="15" y="119"/>
                  </a:cubicBezTo>
                  <a:cubicBezTo>
                    <a:pt x="15" y="118"/>
                    <a:pt x="16" y="117"/>
                    <a:pt x="17" y="117"/>
                  </a:cubicBezTo>
                  <a:cubicBezTo>
                    <a:pt x="21" y="117"/>
                    <a:pt x="27" y="120"/>
                    <a:pt x="28" y="124"/>
                  </a:cubicBezTo>
                  <a:cubicBezTo>
                    <a:pt x="29" y="126"/>
                    <a:pt x="28" y="128"/>
                    <a:pt x="27" y="129"/>
                  </a:cubicBezTo>
                  <a:cubicBezTo>
                    <a:pt x="26" y="129"/>
                    <a:pt x="26" y="130"/>
                    <a:pt x="26" y="130"/>
                  </a:cubicBezTo>
                  <a:cubicBezTo>
                    <a:pt x="27" y="131"/>
                    <a:pt x="34" y="133"/>
                    <a:pt x="40" y="134"/>
                  </a:cubicBezTo>
                  <a:cubicBezTo>
                    <a:pt x="41" y="134"/>
                    <a:pt x="44" y="134"/>
                    <a:pt x="47" y="134"/>
                  </a:cubicBezTo>
                  <a:cubicBezTo>
                    <a:pt x="52" y="135"/>
                    <a:pt x="58" y="136"/>
                    <a:pt x="62" y="136"/>
                  </a:cubicBezTo>
                  <a:cubicBezTo>
                    <a:pt x="66" y="136"/>
                    <a:pt x="67" y="135"/>
                    <a:pt x="67" y="135"/>
                  </a:cubicBezTo>
                  <a:cubicBezTo>
                    <a:pt x="67" y="135"/>
                    <a:pt x="64" y="133"/>
                    <a:pt x="62" y="131"/>
                  </a:cubicBezTo>
                  <a:cubicBezTo>
                    <a:pt x="59" y="129"/>
                    <a:pt x="56" y="127"/>
                    <a:pt x="52" y="123"/>
                  </a:cubicBezTo>
                  <a:cubicBezTo>
                    <a:pt x="48" y="119"/>
                    <a:pt x="43" y="111"/>
                    <a:pt x="44" y="104"/>
                  </a:cubicBezTo>
                  <a:cubicBezTo>
                    <a:pt x="44" y="100"/>
                    <a:pt x="46" y="98"/>
                    <a:pt x="49" y="96"/>
                  </a:cubicBezTo>
                  <a:cubicBezTo>
                    <a:pt x="52" y="94"/>
                    <a:pt x="52" y="93"/>
                    <a:pt x="52" y="91"/>
                  </a:cubicBezTo>
                  <a:cubicBezTo>
                    <a:pt x="53" y="88"/>
                    <a:pt x="53" y="86"/>
                    <a:pt x="58" y="83"/>
                  </a:cubicBezTo>
                  <a:cubicBezTo>
                    <a:pt x="61" y="81"/>
                    <a:pt x="62" y="78"/>
                    <a:pt x="62" y="76"/>
                  </a:cubicBezTo>
                  <a:cubicBezTo>
                    <a:pt x="63" y="74"/>
                    <a:pt x="64" y="71"/>
                    <a:pt x="69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0" y="70"/>
                    <a:pt x="70" y="69"/>
                  </a:cubicBezTo>
                  <a:cubicBezTo>
                    <a:pt x="70" y="68"/>
                    <a:pt x="69" y="64"/>
                    <a:pt x="74" y="63"/>
                  </a:cubicBezTo>
                  <a:cubicBezTo>
                    <a:pt x="76" y="63"/>
                    <a:pt x="78" y="62"/>
                    <a:pt x="79" y="60"/>
                  </a:cubicBezTo>
                  <a:cubicBezTo>
                    <a:pt x="80" y="58"/>
                    <a:pt x="80" y="56"/>
                    <a:pt x="80" y="55"/>
                  </a:cubicBezTo>
                  <a:cubicBezTo>
                    <a:pt x="79" y="54"/>
                    <a:pt x="80" y="53"/>
                    <a:pt x="80" y="52"/>
                  </a:cubicBezTo>
                  <a:cubicBezTo>
                    <a:pt x="81" y="51"/>
                    <a:pt x="83" y="51"/>
                    <a:pt x="85" y="51"/>
                  </a:cubicBezTo>
                  <a:cubicBezTo>
                    <a:pt x="87" y="51"/>
                    <a:pt x="90" y="51"/>
                    <a:pt x="91" y="49"/>
                  </a:cubicBezTo>
                  <a:cubicBezTo>
                    <a:pt x="93" y="47"/>
                    <a:pt x="96" y="46"/>
                    <a:pt x="99" y="46"/>
                  </a:cubicBezTo>
                  <a:cubicBezTo>
                    <a:pt x="102" y="45"/>
                    <a:pt x="105" y="45"/>
                    <a:pt x="106" y="43"/>
                  </a:cubicBezTo>
                  <a:cubicBezTo>
                    <a:pt x="109" y="35"/>
                    <a:pt x="152" y="22"/>
                    <a:pt x="170" y="18"/>
                  </a:cubicBezTo>
                  <a:cubicBezTo>
                    <a:pt x="188" y="14"/>
                    <a:pt x="198" y="8"/>
                    <a:pt x="199" y="4"/>
                  </a:cubicBezTo>
                  <a:cubicBezTo>
                    <a:pt x="199" y="3"/>
                    <a:pt x="199" y="3"/>
                    <a:pt x="198" y="1"/>
                  </a:cubicBezTo>
                  <a:cubicBezTo>
                    <a:pt x="196" y="0"/>
                    <a:pt x="194" y="0"/>
                    <a:pt x="191" y="0"/>
                  </a:cubicBezTo>
                  <a:cubicBezTo>
                    <a:pt x="182" y="0"/>
                    <a:pt x="169" y="5"/>
                    <a:pt x="166" y="8"/>
                  </a:cubicBezTo>
                  <a:cubicBezTo>
                    <a:pt x="162" y="11"/>
                    <a:pt x="158" y="11"/>
                    <a:pt x="154" y="11"/>
                  </a:cubicBezTo>
                  <a:cubicBezTo>
                    <a:pt x="152" y="11"/>
                    <a:pt x="149" y="12"/>
                    <a:pt x="147" y="13"/>
                  </a:cubicBezTo>
                  <a:cubicBezTo>
                    <a:pt x="144" y="15"/>
                    <a:pt x="137" y="17"/>
                    <a:pt x="131" y="17"/>
                  </a:cubicBezTo>
                  <a:cubicBezTo>
                    <a:pt x="128" y="17"/>
                    <a:pt x="125" y="16"/>
                    <a:pt x="123" y="15"/>
                  </a:cubicBezTo>
                  <a:cubicBezTo>
                    <a:pt x="120" y="13"/>
                    <a:pt x="117" y="15"/>
                    <a:pt x="114" y="16"/>
                  </a:cubicBezTo>
                  <a:cubicBezTo>
                    <a:pt x="112" y="18"/>
                    <a:pt x="109" y="19"/>
                    <a:pt x="107" y="19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05" y="19"/>
                    <a:pt x="103" y="20"/>
                    <a:pt x="101" y="21"/>
                  </a:cubicBezTo>
                  <a:cubicBezTo>
                    <a:pt x="99" y="22"/>
                    <a:pt x="96" y="23"/>
                    <a:pt x="93" y="2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88" y="23"/>
                    <a:pt x="81" y="26"/>
                    <a:pt x="80" y="28"/>
                  </a:cubicBezTo>
                  <a:cubicBezTo>
                    <a:pt x="80" y="30"/>
                    <a:pt x="77" y="31"/>
                    <a:pt x="75" y="31"/>
                  </a:cubicBezTo>
                  <a:cubicBezTo>
                    <a:pt x="74" y="32"/>
                    <a:pt x="72" y="32"/>
                    <a:pt x="72" y="33"/>
                  </a:cubicBezTo>
                  <a:cubicBezTo>
                    <a:pt x="72" y="36"/>
                    <a:pt x="67" y="39"/>
                    <a:pt x="63" y="39"/>
                  </a:cubicBezTo>
                  <a:cubicBezTo>
                    <a:pt x="62" y="39"/>
                    <a:pt x="60" y="39"/>
                    <a:pt x="59" y="37"/>
                  </a:cubicBezTo>
                  <a:cubicBezTo>
                    <a:pt x="58" y="37"/>
                    <a:pt x="58" y="37"/>
                    <a:pt x="57" y="38"/>
                  </a:cubicBezTo>
                  <a:cubicBezTo>
                    <a:pt x="57" y="39"/>
                    <a:pt x="57" y="41"/>
                    <a:pt x="59" y="42"/>
                  </a:cubicBezTo>
                  <a:cubicBezTo>
                    <a:pt x="60" y="43"/>
                    <a:pt x="61" y="45"/>
                    <a:pt x="60" y="46"/>
                  </a:cubicBezTo>
                  <a:cubicBezTo>
                    <a:pt x="60" y="48"/>
                    <a:pt x="57" y="49"/>
                    <a:pt x="55" y="50"/>
                  </a:cubicBezTo>
                  <a:cubicBezTo>
                    <a:pt x="54" y="50"/>
                    <a:pt x="54" y="51"/>
                    <a:pt x="53" y="51"/>
                  </a:cubicBezTo>
                  <a:cubicBezTo>
                    <a:pt x="54" y="51"/>
                    <a:pt x="54" y="52"/>
                    <a:pt x="54" y="52"/>
                  </a:cubicBezTo>
                  <a:cubicBezTo>
                    <a:pt x="53" y="54"/>
                    <a:pt x="52" y="55"/>
                    <a:pt x="51" y="56"/>
                  </a:cubicBezTo>
                  <a:cubicBezTo>
                    <a:pt x="50" y="56"/>
                    <a:pt x="50" y="57"/>
                    <a:pt x="49" y="57"/>
                  </a:cubicBezTo>
                  <a:cubicBezTo>
                    <a:pt x="50" y="58"/>
                    <a:pt x="50" y="60"/>
                    <a:pt x="50" y="61"/>
                  </a:cubicBezTo>
                  <a:cubicBezTo>
                    <a:pt x="48" y="63"/>
                    <a:pt x="44" y="64"/>
                    <a:pt x="39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6" y="66"/>
                    <a:pt x="35" y="67"/>
                    <a:pt x="35" y="68"/>
                  </a:cubicBezTo>
                  <a:cubicBezTo>
                    <a:pt x="35" y="69"/>
                    <a:pt x="36" y="69"/>
                    <a:pt x="37" y="69"/>
                  </a:cubicBezTo>
                  <a:cubicBezTo>
                    <a:pt x="39" y="69"/>
                    <a:pt x="40" y="69"/>
                    <a:pt x="41" y="71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7" y="75"/>
                    <a:pt x="36" y="76"/>
                    <a:pt x="36" y="77"/>
                  </a:cubicBezTo>
                  <a:cubicBezTo>
                    <a:pt x="36" y="79"/>
                    <a:pt x="35" y="80"/>
                    <a:pt x="35" y="81"/>
                  </a:cubicBezTo>
                  <a:cubicBezTo>
                    <a:pt x="33" y="82"/>
                    <a:pt x="31" y="83"/>
                    <a:pt x="28" y="83"/>
                  </a:cubicBezTo>
                  <a:cubicBezTo>
                    <a:pt x="27" y="83"/>
                    <a:pt x="26" y="83"/>
                    <a:pt x="26" y="83"/>
                  </a:cubicBezTo>
                  <a:cubicBezTo>
                    <a:pt x="26" y="85"/>
                    <a:pt x="25" y="86"/>
                    <a:pt x="24" y="88"/>
                  </a:cubicBezTo>
                  <a:cubicBezTo>
                    <a:pt x="23" y="89"/>
                    <a:pt x="21" y="90"/>
                    <a:pt x="17" y="90"/>
                  </a:cubicBezTo>
                  <a:cubicBezTo>
                    <a:pt x="19" y="92"/>
                    <a:pt x="21" y="93"/>
                    <a:pt x="21" y="96"/>
                  </a:cubicBezTo>
                  <a:cubicBezTo>
                    <a:pt x="22" y="99"/>
                    <a:pt x="19" y="100"/>
                    <a:pt x="17" y="100"/>
                  </a:cubicBezTo>
                  <a:cubicBezTo>
                    <a:pt x="15" y="101"/>
                    <a:pt x="15" y="101"/>
                    <a:pt x="15" y="103"/>
                  </a:cubicBezTo>
                  <a:cubicBezTo>
                    <a:pt x="14" y="107"/>
                    <a:pt x="10" y="107"/>
                    <a:pt x="7" y="108"/>
                  </a:cubicBezTo>
                  <a:cubicBezTo>
                    <a:pt x="3" y="108"/>
                    <a:pt x="1" y="108"/>
                    <a:pt x="1" y="110"/>
                  </a:cubicBezTo>
                  <a:cubicBezTo>
                    <a:pt x="0" y="112"/>
                    <a:pt x="0" y="113"/>
                    <a:pt x="1" y="113"/>
                  </a:cubicBezTo>
                  <a:cubicBezTo>
                    <a:pt x="2" y="114"/>
                    <a:pt x="5" y="114"/>
                    <a:pt x="8" y="1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4" name="Freeform 1150">
              <a:extLst>
                <a:ext uri="{FF2B5EF4-FFF2-40B4-BE49-F238E27FC236}">
                  <a16:creationId xmlns:a16="http://schemas.microsoft.com/office/drawing/2014/main" id="{6534A0F7-A66F-4E2A-B392-77F28DD14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" y="2328"/>
              <a:ext cx="106" cy="89"/>
            </a:xfrm>
            <a:custGeom>
              <a:avLst/>
              <a:gdLst>
                <a:gd name="T0" fmla="*/ 74 w 111"/>
                <a:gd name="T1" fmla="*/ 14 h 93"/>
                <a:gd name="T2" fmla="*/ 70 w 111"/>
                <a:gd name="T3" fmla="*/ 18 h 93"/>
                <a:gd name="T4" fmla="*/ 64 w 111"/>
                <a:gd name="T5" fmla="*/ 23 h 93"/>
                <a:gd name="T6" fmla="*/ 58 w 111"/>
                <a:gd name="T7" fmla="*/ 27 h 93"/>
                <a:gd name="T8" fmla="*/ 46 w 111"/>
                <a:gd name="T9" fmla="*/ 34 h 93"/>
                <a:gd name="T10" fmla="*/ 45 w 111"/>
                <a:gd name="T11" fmla="*/ 35 h 93"/>
                <a:gd name="T12" fmla="*/ 35 w 111"/>
                <a:gd name="T13" fmla="*/ 16 h 93"/>
                <a:gd name="T14" fmla="*/ 32 w 111"/>
                <a:gd name="T15" fmla="*/ 6 h 93"/>
                <a:gd name="T16" fmla="*/ 15 w 111"/>
                <a:gd name="T17" fmla="*/ 0 h 93"/>
                <a:gd name="T18" fmla="*/ 10 w 111"/>
                <a:gd name="T19" fmla="*/ 2 h 93"/>
                <a:gd name="T20" fmla="*/ 3 w 111"/>
                <a:gd name="T21" fmla="*/ 7 h 93"/>
                <a:gd name="T22" fmla="*/ 0 w 111"/>
                <a:gd name="T23" fmla="*/ 9 h 93"/>
                <a:gd name="T24" fmla="*/ 0 w 111"/>
                <a:gd name="T25" fmla="*/ 10 h 93"/>
                <a:gd name="T26" fmla="*/ 2 w 111"/>
                <a:gd name="T27" fmla="*/ 10 h 93"/>
                <a:gd name="T28" fmla="*/ 4 w 111"/>
                <a:gd name="T29" fmla="*/ 10 h 93"/>
                <a:gd name="T30" fmla="*/ 11 w 111"/>
                <a:gd name="T31" fmla="*/ 16 h 93"/>
                <a:gd name="T32" fmla="*/ 13 w 111"/>
                <a:gd name="T33" fmla="*/ 18 h 93"/>
                <a:gd name="T34" fmla="*/ 17 w 111"/>
                <a:gd name="T35" fmla="*/ 20 h 93"/>
                <a:gd name="T36" fmla="*/ 25 w 111"/>
                <a:gd name="T37" fmla="*/ 19 h 93"/>
                <a:gd name="T38" fmla="*/ 29 w 111"/>
                <a:gd name="T39" fmla="*/ 18 h 93"/>
                <a:gd name="T40" fmla="*/ 29 w 111"/>
                <a:gd name="T41" fmla="*/ 18 h 93"/>
                <a:gd name="T42" fmla="*/ 34 w 111"/>
                <a:gd name="T43" fmla="*/ 22 h 93"/>
                <a:gd name="T44" fmla="*/ 27 w 111"/>
                <a:gd name="T45" fmla="*/ 25 h 93"/>
                <a:gd name="T46" fmla="*/ 23 w 111"/>
                <a:gd name="T47" fmla="*/ 26 h 93"/>
                <a:gd name="T48" fmla="*/ 18 w 111"/>
                <a:gd name="T49" fmla="*/ 27 h 93"/>
                <a:gd name="T50" fmla="*/ 14 w 111"/>
                <a:gd name="T51" fmla="*/ 27 h 93"/>
                <a:gd name="T52" fmla="*/ 20 w 111"/>
                <a:gd name="T53" fmla="*/ 37 h 93"/>
                <a:gd name="T54" fmla="*/ 22 w 111"/>
                <a:gd name="T55" fmla="*/ 39 h 93"/>
                <a:gd name="T56" fmla="*/ 24 w 111"/>
                <a:gd name="T57" fmla="*/ 37 h 93"/>
                <a:gd name="T58" fmla="*/ 27 w 111"/>
                <a:gd name="T59" fmla="*/ 33 h 93"/>
                <a:gd name="T60" fmla="*/ 31 w 111"/>
                <a:gd name="T61" fmla="*/ 35 h 93"/>
                <a:gd name="T62" fmla="*/ 38 w 111"/>
                <a:gd name="T63" fmla="*/ 38 h 93"/>
                <a:gd name="T64" fmla="*/ 44 w 111"/>
                <a:gd name="T65" fmla="*/ 42 h 93"/>
                <a:gd name="T66" fmla="*/ 48 w 111"/>
                <a:gd name="T67" fmla="*/ 44 h 93"/>
                <a:gd name="T68" fmla="*/ 81 w 111"/>
                <a:gd name="T69" fmla="*/ 55 h 93"/>
                <a:gd name="T70" fmla="*/ 86 w 111"/>
                <a:gd name="T71" fmla="*/ 64 h 93"/>
                <a:gd name="T72" fmla="*/ 87 w 111"/>
                <a:gd name="T73" fmla="*/ 68 h 93"/>
                <a:gd name="T74" fmla="*/ 91 w 111"/>
                <a:gd name="T75" fmla="*/ 79 h 93"/>
                <a:gd name="T76" fmla="*/ 85 w 111"/>
                <a:gd name="T77" fmla="*/ 82 h 93"/>
                <a:gd name="T78" fmla="*/ 77 w 111"/>
                <a:gd name="T79" fmla="*/ 86 h 93"/>
                <a:gd name="T80" fmla="*/ 76 w 111"/>
                <a:gd name="T81" fmla="*/ 87 h 93"/>
                <a:gd name="T82" fmla="*/ 79 w 111"/>
                <a:gd name="T83" fmla="*/ 88 h 93"/>
                <a:gd name="T84" fmla="*/ 93 w 111"/>
                <a:gd name="T85" fmla="*/ 86 h 93"/>
                <a:gd name="T86" fmla="*/ 101 w 111"/>
                <a:gd name="T87" fmla="*/ 85 h 93"/>
                <a:gd name="T88" fmla="*/ 108 w 111"/>
                <a:gd name="T89" fmla="*/ 90 h 93"/>
                <a:gd name="T90" fmla="*/ 111 w 111"/>
                <a:gd name="T91" fmla="*/ 93 h 93"/>
                <a:gd name="T92" fmla="*/ 111 w 111"/>
                <a:gd name="T93" fmla="*/ 27 h 93"/>
                <a:gd name="T94" fmla="*/ 94 w 111"/>
                <a:gd name="T95" fmla="*/ 21 h 93"/>
                <a:gd name="T96" fmla="*/ 74 w 111"/>
                <a:gd name="T97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1" h="93">
                  <a:moveTo>
                    <a:pt x="74" y="14"/>
                  </a:moveTo>
                  <a:cubicBezTo>
                    <a:pt x="73" y="14"/>
                    <a:pt x="72" y="15"/>
                    <a:pt x="70" y="18"/>
                  </a:cubicBezTo>
                  <a:cubicBezTo>
                    <a:pt x="69" y="20"/>
                    <a:pt x="67" y="23"/>
                    <a:pt x="64" y="23"/>
                  </a:cubicBezTo>
                  <a:cubicBezTo>
                    <a:pt x="63" y="23"/>
                    <a:pt x="60" y="25"/>
                    <a:pt x="58" y="27"/>
                  </a:cubicBezTo>
                  <a:cubicBezTo>
                    <a:pt x="55" y="30"/>
                    <a:pt x="51" y="33"/>
                    <a:pt x="46" y="34"/>
                  </a:cubicBezTo>
                  <a:cubicBezTo>
                    <a:pt x="46" y="35"/>
                    <a:pt x="45" y="35"/>
                    <a:pt x="45" y="35"/>
                  </a:cubicBezTo>
                  <a:cubicBezTo>
                    <a:pt x="39" y="35"/>
                    <a:pt x="37" y="25"/>
                    <a:pt x="35" y="16"/>
                  </a:cubicBezTo>
                  <a:cubicBezTo>
                    <a:pt x="34" y="12"/>
                    <a:pt x="33" y="7"/>
                    <a:pt x="32" y="6"/>
                  </a:cubicBezTo>
                  <a:cubicBezTo>
                    <a:pt x="30" y="3"/>
                    <a:pt x="22" y="0"/>
                    <a:pt x="15" y="0"/>
                  </a:cubicBezTo>
                  <a:cubicBezTo>
                    <a:pt x="12" y="0"/>
                    <a:pt x="10" y="1"/>
                    <a:pt x="10" y="2"/>
                  </a:cubicBezTo>
                  <a:cubicBezTo>
                    <a:pt x="9" y="6"/>
                    <a:pt x="5" y="7"/>
                    <a:pt x="3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9" y="10"/>
                    <a:pt x="10" y="13"/>
                    <a:pt x="11" y="16"/>
                  </a:cubicBezTo>
                  <a:cubicBezTo>
                    <a:pt x="12" y="17"/>
                    <a:pt x="12" y="17"/>
                    <a:pt x="13" y="18"/>
                  </a:cubicBezTo>
                  <a:cubicBezTo>
                    <a:pt x="13" y="19"/>
                    <a:pt x="13" y="20"/>
                    <a:pt x="17" y="20"/>
                  </a:cubicBezTo>
                  <a:cubicBezTo>
                    <a:pt x="20" y="20"/>
                    <a:pt x="23" y="19"/>
                    <a:pt x="25" y="19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2" y="18"/>
                    <a:pt x="34" y="20"/>
                    <a:pt x="34" y="22"/>
                  </a:cubicBezTo>
                  <a:cubicBezTo>
                    <a:pt x="34" y="25"/>
                    <a:pt x="31" y="27"/>
                    <a:pt x="27" y="25"/>
                  </a:cubicBezTo>
                  <a:cubicBezTo>
                    <a:pt x="25" y="25"/>
                    <a:pt x="24" y="25"/>
                    <a:pt x="23" y="26"/>
                  </a:cubicBezTo>
                  <a:cubicBezTo>
                    <a:pt x="22" y="27"/>
                    <a:pt x="20" y="28"/>
                    <a:pt x="18" y="27"/>
                  </a:cubicBezTo>
                  <a:cubicBezTo>
                    <a:pt x="17" y="27"/>
                    <a:pt x="15" y="27"/>
                    <a:pt x="14" y="27"/>
                  </a:cubicBezTo>
                  <a:cubicBezTo>
                    <a:pt x="17" y="29"/>
                    <a:pt x="20" y="32"/>
                    <a:pt x="20" y="37"/>
                  </a:cubicBezTo>
                  <a:cubicBezTo>
                    <a:pt x="20" y="37"/>
                    <a:pt x="20" y="39"/>
                    <a:pt x="22" y="39"/>
                  </a:cubicBezTo>
                  <a:cubicBezTo>
                    <a:pt x="23" y="39"/>
                    <a:pt x="24" y="38"/>
                    <a:pt x="24" y="37"/>
                  </a:cubicBezTo>
                  <a:cubicBezTo>
                    <a:pt x="24" y="33"/>
                    <a:pt x="26" y="33"/>
                    <a:pt x="27" y="33"/>
                  </a:cubicBezTo>
                  <a:cubicBezTo>
                    <a:pt x="28" y="33"/>
                    <a:pt x="29" y="34"/>
                    <a:pt x="31" y="35"/>
                  </a:cubicBezTo>
                  <a:cubicBezTo>
                    <a:pt x="33" y="36"/>
                    <a:pt x="35" y="38"/>
                    <a:pt x="38" y="38"/>
                  </a:cubicBezTo>
                  <a:cubicBezTo>
                    <a:pt x="42" y="39"/>
                    <a:pt x="44" y="41"/>
                    <a:pt x="44" y="42"/>
                  </a:cubicBezTo>
                  <a:cubicBezTo>
                    <a:pt x="45" y="43"/>
                    <a:pt x="45" y="43"/>
                    <a:pt x="48" y="44"/>
                  </a:cubicBezTo>
                  <a:cubicBezTo>
                    <a:pt x="56" y="44"/>
                    <a:pt x="73" y="50"/>
                    <a:pt x="81" y="55"/>
                  </a:cubicBezTo>
                  <a:cubicBezTo>
                    <a:pt x="85" y="58"/>
                    <a:pt x="85" y="61"/>
                    <a:pt x="86" y="64"/>
                  </a:cubicBezTo>
                  <a:cubicBezTo>
                    <a:pt x="86" y="65"/>
                    <a:pt x="86" y="67"/>
                    <a:pt x="87" y="68"/>
                  </a:cubicBezTo>
                  <a:cubicBezTo>
                    <a:pt x="91" y="72"/>
                    <a:pt x="92" y="76"/>
                    <a:pt x="91" y="79"/>
                  </a:cubicBezTo>
                  <a:cubicBezTo>
                    <a:pt x="90" y="80"/>
                    <a:pt x="89" y="82"/>
                    <a:pt x="85" y="82"/>
                  </a:cubicBezTo>
                  <a:cubicBezTo>
                    <a:pt x="82" y="82"/>
                    <a:pt x="78" y="84"/>
                    <a:pt x="77" y="86"/>
                  </a:cubicBezTo>
                  <a:cubicBezTo>
                    <a:pt x="77" y="87"/>
                    <a:pt x="76" y="87"/>
                    <a:pt x="76" y="87"/>
                  </a:cubicBezTo>
                  <a:cubicBezTo>
                    <a:pt x="77" y="87"/>
                    <a:pt x="77" y="88"/>
                    <a:pt x="79" y="88"/>
                  </a:cubicBezTo>
                  <a:cubicBezTo>
                    <a:pt x="83" y="88"/>
                    <a:pt x="88" y="87"/>
                    <a:pt x="93" y="86"/>
                  </a:cubicBezTo>
                  <a:cubicBezTo>
                    <a:pt x="96" y="86"/>
                    <a:pt x="99" y="85"/>
                    <a:pt x="101" y="85"/>
                  </a:cubicBezTo>
                  <a:cubicBezTo>
                    <a:pt x="103" y="85"/>
                    <a:pt x="105" y="87"/>
                    <a:pt x="108" y="90"/>
                  </a:cubicBezTo>
                  <a:cubicBezTo>
                    <a:pt x="109" y="91"/>
                    <a:pt x="110" y="92"/>
                    <a:pt x="111" y="93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5" y="25"/>
                    <a:pt x="100" y="23"/>
                    <a:pt x="94" y="21"/>
                  </a:cubicBezTo>
                  <a:cubicBezTo>
                    <a:pt x="86" y="17"/>
                    <a:pt x="77" y="14"/>
                    <a:pt x="74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5" name="Freeform 1151">
              <a:extLst>
                <a:ext uri="{FF2B5EF4-FFF2-40B4-BE49-F238E27FC236}">
                  <a16:creationId xmlns:a16="http://schemas.microsoft.com/office/drawing/2014/main" id="{376F6064-3DF0-46DB-A838-4EED1545B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9" y="2355"/>
              <a:ext cx="26" cy="9"/>
            </a:xfrm>
            <a:custGeom>
              <a:avLst/>
              <a:gdLst>
                <a:gd name="T0" fmla="*/ 0 w 28"/>
                <a:gd name="T1" fmla="*/ 3 h 9"/>
                <a:gd name="T2" fmla="*/ 5 w 28"/>
                <a:gd name="T3" fmla="*/ 4 h 9"/>
                <a:gd name="T4" fmla="*/ 9 w 28"/>
                <a:gd name="T5" fmla="*/ 4 h 9"/>
                <a:gd name="T6" fmla="*/ 14 w 28"/>
                <a:gd name="T7" fmla="*/ 4 h 9"/>
                <a:gd name="T8" fmla="*/ 24 w 28"/>
                <a:gd name="T9" fmla="*/ 7 h 9"/>
                <a:gd name="T10" fmla="*/ 28 w 28"/>
                <a:gd name="T11" fmla="*/ 9 h 9"/>
                <a:gd name="T12" fmla="*/ 27 w 28"/>
                <a:gd name="T13" fmla="*/ 7 h 9"/>
                <a:gd name="T14" fmla="*/ 20 w 28"/>
                <a:gd name="T15" fmla="*/ 1 h 9"/>
                <a:gd name="T16" fmla="*/ 12 w 28"/>
                <a:gd name="T17" fmla="*/ 0 h 9"/>
                <a:gd name="T18" fmla="*/ 0 w 28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9">
                  <a:moveTo>
                    <a:pt x="0" y="3"/>
                  </a:moveTo>
                  <a:cubicBezTo>
                    <a:pt x="0" y="3"/>
                    <a:pt x="1" y="4"/>
                    <a:pt x="5" y="4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10" y="4"/>
                    <a:pt x="12" y="4"/>
                    <a:pt x="14" y="4"/>
                  </a:cubicBezTo>
                  <a:cubicBezTo>
                    <a:pt x="18" y="4"/>
                    <a:pt x="22" y="5"/>
                    <a:pt x="24" y="7"/>
                  </a:cubicBezTo>
                  <a:cubicBezTo>
                    <a:pt x="26" y="8"/>
                    <a:pt x="27" y="8"/>
                    <a:pt x="28" y="9"/>
                  </a:cubicBezTo>
                  <a:cubicBezTo>
                    <a:pt x="28" y="8"/>
                    <a:pt x="27" y="8"/>
                    <a:pt x="27" y="7"/>
                  </a:cubicBezTo>
                  <a:cubicBezTo>
                    <a:pt x="27" y="6"/>
                    <a:pt x="25" y="3"/>
                    <a:pt x="20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5" y="0"/>
                    <a:pt x="1" y="2"/>
                    <a:pt x="0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6" name="Freeform 1152">
              <a:extLst>
                <a:ext uri="{FF2B5EF4-FFF2-40B4-BE49-F238E27FC236}">
                  <a16:creationId xmlns:a16="http://schemas.microsoft.com/office/drawing/2014/main" id="{7E834144-BE35-45FA-853F-2E4573D25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2263"/>
              <a:ext cx="120" cy="121"/>
            </a:xfrm>
            <a:custGeom>
              <a:avLst/>
              <a:gdLst>
                <a:gd name="T0" fmla="*/ 116 w 125"/>
                <a:gd name="T1" fmla="*/ 112 h 126"/>
                <a:gd name="T2" fmla="*/ 117 w 125"/>
                <a:gd name="T3" fmla="*/ 103 h 126"/>
                <a:gd name="T4" fmla="*/ 118 w 125"/>
                <a:gd name="T5" fmla="*/ 100 h 126"/>
                <a:gd name="T6" fmla="*/ 124 w 125"/>
                <a:gd name="T7" fmla="*/ 95 h 126"/>
                <a:gd name="T8" fmla="*/ 124 w 125"/>
                <a:gd name="T9" fmla="*/ 92 h 126"/>
                <a:gd name="T10" fmla="*/ 121 w 125"/>
                <a:gd name="T11" fmla="*/ 88 h 126"/>
                <a:gd name="T12" fmla="*/ 115 w 125"/>
                <a:gd name="T13" fmla="*/ 83 h 126"/>
                <a:gd name="T14" fmla="*/ 113 w 125"/>
                <a:gd name="T15" fmla="*/ 84 h 126"/>
                <a:gd name="T16" fmla="*/ 114 w 125"/>
                <a:gd name="T17" fmla="*/ 84 h 126"/>
                <a:gd name="T18" fmla="*/ 120 w 125"/>
                <a:gd name="T19" fmla="*/ 88 h 126"/>
                <a:gd name="T20" fmla="*/ 120 w 125"/>
                <a:gd name="T21" fmla="*/ 92 h 126"/>
                <a:gd name="T22" fmla="*/ 118 w 125"/>
                <a:gd name="T23" fmla="*/ 94 h 126"/>
                <a:gd name="T24" fmla="*/ 115 w 125"/>
                <a:gd name="T25" fmla="*/ 93 h 126"/>
                <a:gd name="T26" fmla="*/ 112 w 125"/>
                <a:gd name="T27" fmla="*/ 92 h 126"/>
                <a:gd name="T28" fmla="*/ 111 w 125"/>
                <a:gd name="T29" fmla="*/ 92 h 126"/>
                <a:gd name="T30" fmla="*/ 106 w 125"/>
                <a:gd name="T31" fmla="*/ 88 h 126"/>
                <a:gd name="T32" fmla="*/ 104 w 125"/>
                <a:gd name="T33" fmla="*/ 86 h 126"/>
                <a:gd name="T34" fmla="*/ 98 w 125"/>
                <a:gd name="T35" fmla="*/ 79 h 126"/>
                <a:gd name="T36" fmla="*/ 94 w 125"/>
                <a:gd name="T37" fmla="*/ 76 h 126"/>
                <a:gd name="T38" fmla="*/ 88 w 125"/>
                <a:gd name="T39" fmla="*/ 72 h 126"/>
                <a:gd name="T40" fmla="*/ 91 w 125"/>
                <a:gd name="T41" fmla="*/ 64 h 126"/>
                <a:gd name="T42" fmla="*/ 89 w 125"/>
                <a:gd name="T43" fmla="*/ 62 h 126"/>
                <a:gd name="T44" fmla="*/ 84 w 125"/>
                <a:gd name="T45" fmla="*/ 55 h 126"/>
                <a:gd name="T46" fmla="*/ 83 w 125"/>
                <a:gd name="T47" fmla="*/ 54 h 126"/>
                <a:gd name="T48" fmla="*/ 78 w 125"/>
                <a:gd name="T49" fmla="*/ 50 h 126"/>
                <a:gd name="T50" fmla="*/ 78 w 125"/>
                <a:gd name="T51" fmla="*/ 50 h 126"/>
                <a:gd name="T52" fmla="*/ 78 w 125"/>
                <a:gd name="T53" fmla="*/ 49 h 126"/>
                <a:gd name="T54" fmla="*/ 73 w 125"/>
                <a:gd name="T55" fmla="*/ 46 h 126"/>
                <a:gd name="T56" fmla="*/ 71 w 125"/>
                <a:gd name="T57" fmla="*/ 45 h 126"/>
                <a:gd name="T58" fmla="*/ 70 w 125"/>
                <a:gd name="T59" fmla="*/ 45 h 126"/>
                <a:gd name="T60" fmla="*/ 66 w 125"/>
                <a:gd name="T61" fmla="*/ 43 h 126"/>
                <a:gd name="T62" fmla="*/ 60 w 125"/>
                <a:gd name="T63" fmla="*/ 39 h 126"/>
                <a:gd name="T64" fmla="*/ 48 w 125"/>
                <a:gd name="T65" fmla="*/ 29 h 126"/>
                <a:gd name="T66" fmla="*/ 40 w 125"/>
                <a:gd name="T67" fmla="*/ 22 h 126"/>
                <a:gd name="T68" fmla="*/ 29 w 125"/>
                <a:gd name="T69" fmla="*/ 12 h 126"/>
                <a:gd name="T70" fmla="*/ 16 w 125"/>
                <a:gd name="T71" fmla="*/ 5 h 126"/>
                <a:gd name="T72" fmla="*/ 14 w 125"/>
                <a:gd name="T73" fmla="*/ 5 h 126"/>
                <a:gd name="T74" fmla="*/ 14 w 125"/>
                <a:gd name="T75" fmla="*/ 5 h 126"/>
                <a:gd name="T76" fmla="*/ 3 w 125"/>
                <a:gd name="T77" fmla="*/ 1 h 126"/>
                <a:gd name="T78" fmla="*/ 1 w 125"/>
                <a:gd name="T79" fmla="*/ 0 h 126"/>
                <a:gd name="T80" fmla="*/ 16 w 125"/>
                <a:gd name="T81" fmla="*/ 19 h 126"/>
                <a:gd name="T82" fmla="*/ 23 w 125"/>
                <a:gd name="T83" fmla="*/ 27 h 126"/>
                <a:gd name="T84" fmla="*/ 30 w 125"/>
                <a:gd name="T85" fmla="*/ 35 h 126"/>
                <a:gd name="T86" fmla="*/ 39 w 125"/>
                <a:gd name="T87" fmla="*/ 49 h 126"/>
                <a:gd name="T88" fmla="*/ 43 w 125"/>
                <a:gd name="T89" fmla="*/ 57 h 126"/>
                <a:gd name="T90" fmla="*/ 62 w 125"/>
                <a:gd name="T91" fmla="*/ 85 h 126"/>
                <a:gd name="T92" fmla="*/ 70 w 125"/>
                <a:gd name="T93" fmla="*/ 96 h 126"/>
                <a:gd name="T94" fmla="*/ 78 w 125"/>
                <a:gd name="T95" fmla="*/ 104 h 126"/>
                <a:gd name="T96" fmla="*/ 92 w 125"/>
                <a:gd name="T97" fmla="*/ 116 h 126"/>
                <a:gd name="T98" fmla="*/ 98 w 125"/>
                <a:gd name="T99" fmla="*/ 121 h 126"/>
                <a:gd name="T100" fmla="*/ 100 w 125"/>
                <a:gd name="T101" fmla="*/ 124 h 126"/>
                <a:gd name="T102" fmla="*/ 101 w 125"/>
                <a:gd name="T103" fmla="*/ 126 h 126"/>
                <a:gd name="T104" fmla="*/ 105 w 125"/>
                <a:gd name="T105" fmla="*/ 125 h 126"/>
                <a:gd name="T106" fmla="*/ 111 w 125"/>
                <a:gd name="T107" fmla="*/ 126 h 126"/>
                <a:gd name="T108" fmla="*/ 114 w 125"/>
                <a:gd name="T109" fmla="*/ 126 h 126"/>
                <a:gd name="T110" fmla="*/ 116 w 125"/>
                <a:gd name="T111" fmla="*/ 1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26">
                  <a:moveTo>
                    <a:pt x="116" y="112"/>
                  </a:moveTo>
                  <a:cubicBezTo>
                    <a:pt x="116" y="109"/>
                    <a:pt x="117" y="105"/>
                    <a:pt x="117" y="103"/>
                  </a:cubicBezTo>
                  <a:cubicBezTo>
                    <a:pt x="117" y="102"/>
                    <a:pt x="118" y="101"/>
                    <a:pt x="118" y="100"/>
                  </a:cubicBezTo>
                  <a:cubicBezTo>
                    <a:pt x="118" y="96"/>
                    <a:pt x="120" y="94"/>
                    <a:pt x="124" y="95"/>
                  </a:cubicBezTo>
                  <a:cubicBezTo>
                    <a:pt x="125" y="94"/>
                    <a:pt x="124" y="93"/>
                    <a:pt x="124" y="92"/>
                  </a:cubicBezTo>
                  <a:cubicBezTo>
                    <a:pt x="123" y="92"/>
                    <a:pt x="122" y="90"/>
                    <a:pt x="121" y="88"/>
                  </a:cubicBezTo>
                  <a:cubicBezTo>
                    <a:pt x="119" y="85"/>
                    <a:pt x="118" y="83"/>
                    <a:pt x="115" y="83"/>
                  </a:cubicBezTo>
                  <a:cubicBezTo>
                    <a:pt x="114" y="83"/>
                    <a:pt x="113" y="84"/>
                    <a:pt x="113" y="84"/>
                  </a:cubicBezTo>
                  <a:cubicBezTo>
                    <a:pt x="113" y="84"/>
                    <a:pt x="114" y="84"/>
                    <a:pt x="114" y="84"/>
                  </a:cubicBezTo>
                  <a:cubicBezTo>
                    <a:pt x="117" y="84"/>
                    <a:pt x="119" y="86"/>
                    <a:pt x="120" y="88"/>
                  </a:cubicBezTo>
                  <a:cubicBezTo>
                    <a:pt x="121" y="89"/>
                    <a:pt x="121" y="91"/>
                    <a:pt x="120" y="92"/>
                  </a:cubicBezTo>
                  <a:cubicBezTo>
                    <a:pt x="120" y="94"/>
                    <a:pt x="118" y="94"/>
                    <a:pt x="118" y="94"/>
                  </a:cubicBezTo>
                  <a:cubicBezTo>
                    <a:pt x="117" y="94"/>
                    <a:pt x="116" y="94"/>
                    <a:pt x="115" y="93"/>
                  </a:cubicBezTo>
                  <a:cubicBezTo>
                    <a:pt x="114" y="92"/>
                    <a:pt x="113" y="92"/>
                    <a:pt x="112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08" y="92"/>
                    <a:pt x="107" y="89"/>
                    <a:pt x="106" y="88"/>
                  </a:cubicBezTo>
                  <a:cubicBezTo>
                    <a:pt x="106" y="86"/>
                    <a:pt x="106" y="86"/>
                    <a:pt x="104" y="86"/>
                  </a:cubicBezTo>
                  <a:cubicBezTo>
                    <a:pt x="100" y="85"/>
                    <a:pt x="99" y="82"/>
                    <a:pt x="98" y="79"/>
                  </a:cubicBezTo>
                  <a:cubicBezTo>
                    <a:pt x="97" y="77"/>
                    <a:pt x="96" y="76"/>
                    <a:pt x="94" y="76"/>
                  </a:cubicBezTo>
                  <a:cubicBezTo>
                    <a:pt x="90" y="76"/>
                    <a:pt x="88" y="73"/>
                    <a:pt x="88" y="72"/>
                  </a:cubicBezTo>
                  <a:cubicBezTo>
                    <a:pt x="87" y="70"/>
                    <a:pt x="88" y="66"/>
                    <a:pt x="91" y="64"/>
                  </a:cubicBezTo>
                  <a:cubicBezTo>
                    <a:pt x="91" y="63"/>
                    <a:pt x="89" y="62"/>
                    <a:pt x="89" y="62"/>
                  </a:cubicBezTo>
                  <a:cubicBezTo>
                    <a:pt x="87" y="60"/>
                    <a:pt x="84" y="58"/>
                    <a:pt x="84" y="55"/>
                  </a:cubicBezTo>
                  <a:cubicBezTo>
                    <a:pt x="84" y="55"/>
                    <a:pt x="83" y="55"/>
                    <a:pt x="83" y="54"/>
                  </a:cubicBezTo>
                  <a:cubicBezTo>
                    <a:pt x="81" y="54"/>
                    <a:pt x="78" y="53"/>
                    <a:pt x="78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0"/>
                    <a:pt x="78" y="50"/>
                    <a:pt x="78" y="49"/>
                  </a:cubicBezTo>
                  <a:cubicBezTo>
                    <a:pt x="77" y="49"/>
                    <a:pt x="75" y="48"/>
                    <a:pt x="73" y="46"/>
                  </a:cubicBezTo>
                  <a:cubicBezTo>
                    <a:pt x="72" y="45"/>
                    <a:pt x="72" y="45"/>
                    <a:pt x="71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9" y="45"/>
                    <a:pt x="67" y="44"/>
                    <a:pt x="66" y="43"/>
                  </a:cubicBezTo>
                  <a:cubicBezTo>
                    <a:pt x="64" y="40"/>
                    <a:pt x="61" y="39"/>
                    <a:pt x="60" y="39"/>
                  </a:cubicBezTo>
                  <a:cubicBezTo>
                    <a:pt x="56" y="41"/>
                    <a:pt x="50" y="35"/>
                    <a:pt x="48" y="29"/>
                  </a:cubicBezTo>
                  <a:cubicBezTo>
                    <a:pt x="47" y="27"/>
                    <a:pt x="43" y="24"/>
                    <a:pt x="40" y="22"/>
                  </a:cubicBezTo>
                  <a:cubicBezTo>
                    <a:pt x="35" y="19"/>
                    <a:pt x="30" y="15"/>
                    <a:pt x="29" y="12"/>
                  </a:cubicBezTo>
                  <a:cubicBezTo>
                    <a:pt x="27" y="9"/>
                    <a:pt x="25" y="5"/>
                    <a:pt x="16" y="5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9" y="5"/>
                    <a:pt x="5" y="3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4"/>
                    <a:pt x="10" y="15"/>
                    <a:pt x="16" y="19"/>
                  </a:cubicBezTo>
                  <a:cubicBezTo>
                    <a:pt x="19" y="21"/>
                    <a:pt x="21" y="24"/>
                    <a:pt x="23" y="27"/>
                  </a:cubicBezTo>
                  <a:cubicBezTo>
                    <a:pt x="25" y="31"/>
                    <a:pt x="27" y="34"/>
                    <a:pt x="30" y="35"/>
                  </a:cubicBezTo>
                  <a:cubicBezTo>
                    <a:pt x="35" y="35"/>
                    <a:pt x="37" y="42"/>
                    <a:pt x="39" y="49"/>
                  </a:cubicBezTo>
                  <a:cubicBezTo>
                    <a:pt x="40" y="51"/>
                    <a:pt x="42" y="57"/>
                    <a:pt x="43" y="57"/>
                  </a:cubicBezTo>
                  <a:cubicBezTo>
                    <a:pt x="49" y="59"/>
                    <a:pt x="60" y="76"/>
                    <a:pt x="62" y="85"/>
                  </a:cubicBezTo>
                  <a:cubicBezTo>
                    <a:pt x="63" y="89"/>
                    <a:pt x="67" y="93"/>
                    <a:pt x="70" y="96"/>
                  </a:cubicBezTo>
                  <a:cubicBezTo>
                    <a:pt x="73" y="98"/>
                    <a:pt x="76" y="101"/>
                    <a:pt x="78" y="104"/>
                  </a:cubicBezTo>
                  <a:cubicBezTo>
                    <a:pt x="80" y="107"/>
                    <a:pt x="87" y="112"/>
                    <a:pt x="92" y="116"/>
                  </a:cubicBezTo>
                  <a:cubicBezTo>
                    <a:pt x="95" y="118"/>
                    <a:pt x="97" y="120"/>
                    <a:pt x="98" y="121"/>
                  </a:cubicBezTo>
                  <a:cubicBezTo>
                    <a:pt x="99" y="122"/>
                    <a:pt x="99" y="123"/>
                    <a:pt x="100" y="124"/>
                  </a:cubicBezTo>
                  <a:cubicBezTo>
                    <a:pt x="100" y="125"/>
                    <a:pt x="101" y="125"/>
                    <a:pt x="101" y="126"/>
                  </a:cubicBezTo>
                  <a:cubicBezTo>
                    <a:pt x="102" y="125"/>
                    <a:pt x="103" y="125"/>
                    <a:pt x="105" y="125"/>
                  </a:cubicBezTo>
                  <a:cubicBezTo>
                    <a:pt x="107" y="125"/>
                    <a:pt x="109" y="125"/>
                    <a:pt x="111" y="126"/>
                  </a:cubicBezTo>
                  <a:cubicBezTo>
                    <a:pt x="112" y="126"/>
                    <a:pt x="113" y="126"/>
                    <a:pt x="114" y="126"/>
                  </a:cubicBezTo>
                  <a:cubicBezTo>
                    <a:pt x="115" y="125"/>
                    <a:pt x="116" y="117"/>
                    <a:pt x="116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7" name="Freeform 1153">
              <a:extLst>
                <a:ext uri="{FF2B5EF4-FFF2-40B4-BE49-F238E27FC236}">
                  <a16:creationId xmlns:a16="http://schemas.microsoft.com/office/drawing/2014/main" id="{30963FF2-6A4F-4493-9119-FFBE1FA72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" y="2413"/>
              <a:ext cx="27" cy="8"/>
            </a:xfrm>
            <a:custGeom>
              <a:avLst/>
              <a:gdLst>
                <a:gd name="T0" fmla="*/ 3 w 29"/>
                <a:gd name="T1" fmla="*/ 2 h 8"/>
                <a:gd name="T2" fmla="*/ 2 w 29"/>
                <a:gd name="T3" fmla="*/ 1 h 8"/>
                <a:gd name="T4" fmla="*/ 0 w 29"/>
                <a:gd name="T5" fmla="*/ 3 h 8"/>
                <a:gd name="T6" fmla="*/ 0 w 29"/>
                <a:gd name="T7" fmla="*/ 5 h 8"/>
                <a:gd name="T8" fmla="*/ 9 w 29"/>
                <a:gd name="T9" fmla="*/ 8 h 8"/>
                <a:gd name="T10" fmla="*/ 9 w 29"/>
                <a:gd name="T11" fmla="*/ 8 h 8"/>
                <a:gd name="T12" fmla="*/ 14 w 29"/>
                <a:gd name="T13" fmla="*/ 7 h 8"/>
                <a:gd name="T14" fmla="*/ 25 w 29"/>
                <a:gd name="T15" fmla="*/ 4 h 8"/>
                <a:gd name="T16" fmla="*/ 29 w 29"/>
                <a:gd name="T17" fmla="*/ 3 h 8"/>
                <a:gd name="T18" fmla="*/ 18 w 29"/>
                <a:gd name="T19" fmla="*/ 0 h 8"/>
                <a:gd name="T20" fmla="*/ 16 w 29"/>
                <a:gd name="T21" fmla="*/ 0 h 8"/>
                <a:gd name="T22" fmla="*/ 9 w 29"/>
                <a:gd name="T23" fmla="*/ 3 h 8"/>
                <a:gd name="T24" fmla="*/ 3 w 29"/>
                <a:gd name="T2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8">
                  <a:moveTo>
                    <a:pt x="3" y="2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4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2" y="8"/>
                    <a:pt x="14" y="7"/>
                  </a:cubicBezTo>
                  <a:cubicBezTo>
                    <a:pt x="19" y="5"/>
                    <a:pt x="22" y="5"/>
                    <a:pt x="25" y="4"/>
                  </a:cubicBezTo>
                  <a:cubicBezTo>
                    <a:pt x="28" y="4"/>
                    <a:pt x="29" y="4"/>
                    <a:pt x="29" y="3"/>
                  </a:cubicBezTo>
                  <a:cubicBezTo>
                    <a:pt x="29" y="2"/>
                    <a:pt x="22" y="0"/>
                    <a:pt x="18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2"/>
                    <a:pt x="12" y="3"/>
                    <a:pt x="9" y="3"/>
                  </a:cubicBezTo>
                  <a:cubicBezTo>
                    <a:pt x="7" y="3"/>
                    <a:pt x="5" y="3"/>
                    <a:pt x="3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8" name="Freeform 1154">
              <a:extLst>
                <a:ext uri="{FF2B5EF4-FFF2-40B4-BE49-F238E27FC236}">
                  <a16:creationId xmlns:a16="http://schemas.microsoft.com/office/drawing/2014/main" id="{458FBAED-5AE8-41CD-B462-5D51956BC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1" y="2304"/>
              <a:ext cx="13" cy="22"/>
            </a:xfrm>
            <a:custGeom>
              <a:avLst/>
              <a:gdLst>
                <a:gd name="T0" fmla="*/ 13 w 14"/>
                <a:gd name="T1" fmla="*/ 8 h 23"/>
                <a:gd name="T2" fmla="*/ 13 w 14"/>
                <a:gd name="T3" fmla="*/ 8 h 23"/>
                <a:gd name="T4" fmla="*/ 12 w 14"/>
                <a:gd name="T5" fmla="*/ 8 h 23"/>
                <a:gd name="T6" fmla="*/ 11 w 14"/>
                <a:gd name="T7" fmla="*/ 8 h 23"/>
                <a:gd name="T8" fmla="*/ 7 w 14"/>
                <a:gd name="T9" fmla="*/ 7 h 23"/>
                <a:gd name="T10" fmla="*/ 6 w 14"/>
                <a:gd name="T11" fmla="*/ 5 h 23"/>
                <a:gd name="T12" fmla="*/ 4 w 14"/>
                <a:gd name="T13" fmla="*/ 0 h 23"/>
                <a:gd name="T14" fmla="*/ 2 w 14"/>
                <a:gd name="T15" fmla="*/ 2 h 23"/>
                <a:gd name="T16" fmla="*/ 2 w 14"/>
                <a:gd name="T17" fmla="*/ 17 h 23"/>
                <a:gd name="T18" fmla="*/ 6 w 14"/>
                <a:gd name="T19" fmla="*/ 23 h 23"/>
                <a:gd name="T20" fmla="*/ 5 w 14"/>
                <a:gd name="T21" fmla="*/ 22 h 23"/>
                <a:gd name="T22" fmla="*/ 6 w 14"/>
                <a:gd name="T23" fmla="*/ 16 h 23"/>
                <a:gd name="T24" fmla="*/ 11 w 14"/>
                <a:gd name="T25" fmla="*/ 14 h 23"/>
                <a:gd name="T26" fmla="*/ 14 w 14"/>
                <a:gd name="T27" fmla="*/ 14 h 23"/>
                <a:gd name="T28" fmla="*/ 13 w 14"/>
                <a:gd name="T29" fmla="*/ 12 h 23"/>
                <a:gd name="T30" fmla="*/ 13 w 14"/>
                <a:gd name="T31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3">
                  <a:moveTo>
                    <a:pt x="13" y="8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0" y="8"/>
                    <a:pt x="9" y="8"/>
                    <a:pt x="7" y="7"/>
                  </a:cubicBezTo>
                  <a:cubicBezTo>
                    <a:pt x="7" y="7"/>
                    <a:pt x="6" y="6"/>
                    <a:pt x="6" y="5"/>
                  </a:cubicBezTo>
                  <a:cubicBezTo>
                    <a:pt x="6" y="3"/>
                    <a:pt x="5" y="0"/>
                    <a:pt x="4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0" y="5"/>
                    <a:pt x="0" y="12"/>
                    <a:pt x="2" y="17"/>
                  </a:cubicBezTo>
                  <a:cubicBezTo>
                    <a:pt x="3" y="20"/>
                    <a:pt x="5" y="22"/>
                    <a:pt x="6" y="23"/>
                  </a:cubicBezTo>
                  <a:cubicBezTo>
                    <a:pt x="6" y="22"/>
                    <a:pt x="5" y="22"/>
                    <a:pt x="5" y="22"/>
                  </a:cubicBezTo>
                  <a:cubicBezTo>
                    <a:pt x="5" y="20"/>
                    <a:pt x="5" y="17"/>
                    <a:pt x="6" y="16"/>
                  </a:cubicBezTo>
                  <a:cubicBezTo>
                    <a:pt x="7" y="15"/>
                    <a:pt x="9" y="14"/>
                    <a:pt x="11" y="14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4" y="14"/>
                    <a:pt x="13" y="13"/>
                    <a:pt x="13" y="12"/>
                  </a:cubicBezTo>
                  <a:cubicBezTo>
                    <a:pt x="13" y="11"/>
                    <a:pt x="13" y="9"/>
                    <a:pt x="13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9" name="Freeform 1155">
              <a:extLst>
                <a:ext uri="{FF2B5EF4-FFF2-40B4-BE49-F238E27FC236}">
                  <a16:creationId xmlns:a16="http://schemas.microsoft.com/office/drawing/2014/main" id="{C3025A3E-40C6-4BA9-BF34-EE1C31028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2329"/>
              <a:ext cx="47" cy="55"/>
            </a:xfrm>
            <a:custGeom>
              <a:avLst/>
              <a:gdLst>
                <a:gd name="T0" fmla="*/ 10 w 49"/>
                <a:gd name="T1" fmla="*/ 3 h 57"/>
                <a:gd name="T2" fmla="*/ 8 w 49"/>
                <a:gd name="T3" fmla="*/ 9 h 57"/>
                <a:gd name="T4" fmla="*/ 2 w 49"/>
                <a:gd name="T5" fmla="*/ 24 h 57"/>
                <a:gd name="T6" fmla="*/ 0 w 49"/>
                <a:gd name="T7" fmla="*/ 30 h 57"/>
                <a:gd name="T8" fmla="*/ 8 w 49"/>
                <a:gd name="T9" fmla="*/ 32 h 57"/>
                <a:gd name="T10" fmla="*/ 12 w 49"/>
                <a:gd name="T11" fmla="*/ 34 h 57"/>
                <a:gd name="T12" fmla="*/ 13 w 49"/>
                <a:gd name="T13" fmla="*/ 46 h 57"/>
                <a:gd name="T14" fmla="*/ 12 w 49"/>
                <a:gd name="T15" fmla="*/ 57 h 57"/>
                <a:gd name="T16" fmla="*/ 17 w 49"/>
                <a:gd name="T17" fmla="*/ 51 h 57"/>
                <a:gd name="T18" fmla="*/ 17 w 49"/>
                <a:gd name="T19" fmla="*/ 49 h 57"/>
                <a:gd name="T20" fmla="*/ 15 w 49"/>
                <a:gd name="T21" fmla="*/ 27 h 57"/>
                <a:gd name="T22" fmla="*/ 19 w 49"/>
                <a:gd name="T23" fmla="*/ 24 h 57"/>
                <a:gd name="T24" fmla="*/ 26 w 49"/>
                <a:gd name="T25" fmla="*/ 27 h 57"/>
                <a:gd name="T26" fmla="*/ 26 w 49"/>
                <a:gd name="T27" fmla="*/ 33 h 57"/>
                <a:gd name="T28" fmla="*/ 27 w 49"/>
                <a:gd name="T29" fmla="*/ 36 h 57"/>
                <a:gd name="T30" fmla="*/ 31 w 49"/>
                <a:gd name="T31" fmla="*/ 43 h 57"/>
                <a:gd name="T32" fmla="*/ 32 w 49"/>
                <a:gd name="T33" fmla="*/ 45 h 57"/>
                <a:gd name="T34" fmla="*/ 32 w 49"/>
                <a:gd name="T35" fmla="*/ 45 h 57"/>
                <a:gd name="T36" fmla="*/ 36 w 49"/>
                <a:gd name="T37" fmla="*/ 44 h 57"/>
                <a:gd name="T38" fmla="*/ 39 w 49"/>
                <a:gd name="T39" fmla="*/ 43 h 57"/>
                <a:gd name="T40" fmla="*/ 41 w 49"/>
                <a:gd name="T41" fmla="*/ 41 h 57"/>
                <a:gd name="T42" fmla="*/ 39 w 49"/>
                <a:gd name="T43" fmla="*/ 37 h 57"/>
                <a:gd name="T44" fmla="*/ 38 w 49"/>
                <a:gd name="T45" fmla="*/ 29 h 57"/>
                <a:gd name="T46" fmla="*/ 37 w 49"/>
                <a:gd name="T47" fmla="*/ 25 h 57"/>
                <a:gd name="T48" fmla="*/ 30 w 49"/>
                <a:gd name="T49" fmla="*/ 15 h 57"/>
                <a:gd name="T50" fmla="*/ 34 w 49"/>
                <a:gd name="T51" fmla="*/ 12 h 57"/>
                <a:gd name="T52" fmla="*/ 49 w 49"/>
                <a:gd name="T53" fmla="*/ 2 h 57"/>
                <a:gd name="T54" fmla="*/ 47 w 49"/>
                <a:gd name="T55" fmla="*/ 2 h 57"/>
                <a:gd name="T56" fmla="*/ 30 w 49"/>
                <a:gd name="T57" fmla="*/ 8 h 57"/>
                <a:gd name="T58" fmla="*/ 25 w 49"/>
                <a:gd name="T59" fmla="*/ 12 h 57"/>
                <a:gd name="T60" fmla="*/ 16 w 49"/>
                <a:gd name="T61" fmla="*/ 7 h 57"/>
                <a:gd name="T62" fmla="*/ 12 w 49"/>
                <a:gd name="T63" fmla="*/ 0 h 57"/>
                <a:gd name="T64" fmla="*/ 10 w 49"/>
                <a:gd name="T65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" h="57">
                  <a:moveTo>
                    <a:pt x="10" y="3"/>
                  </a:moveTo>
                  <a:cubicBezTo>
                    <a:pt x="10" y="3"/>
                    <a:pt x="9" y="6"/>
                    <a:pt x="8" y="9"/>
                  </a:cubicBezTo>
                  <a:cubicBezTo>
                    <a:pt x="7" y="13"/>
                    <a:pt x="5" y="18"/>
                    <a:pt x="2" y="24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1" y="31"/>
                    <a:pt x="4" y="32"/>
                    <a:pt x="8" y="32"/>
                  </a:cubicBezTo>
                  <a:cubicBezTo>
                    <a:pt x="9" y="32"/>
                    <a:pt x="11" y="33"/>
                    <a:pt x="12" y="34"/>
                  </a:cubicBezTo>
                  <a:cubicBezTo>
                    <a:pt x="14" y="37"/>
                    <a:pt x="13" y="43"/>
                    <a:pt x="13" y="46"/>
                  </a:cubicBezTo>
                  <a:cubicBezTo>
                    <a:pt x="11" y="53"/>
                    <a:pt x="11" y="56"/>
                    <a:pt x="12" y="57"/>
                  </a:cubicBezTo>
                  <a:cubicBezTo>
                    <a:pt x="14" y="56"/>
                    <a:pt x="17" y="53"/>
                    <a:pt x="17" y="51"/>
                  </a:cubicBezTo>
                  <a:cubicBezTo>
                    <a:pt x="17" y="50"/>
                    <a:pt x="17" y="50"/>
                    <a:pt x="17" y="49"/>
                  </a:cubicBezTo>
                  <a:cubicBezTo>
                    <a:pt x="12" y="46"/>
                    <a:pt x="13" y="30"/>
                    <a:pt x="15" y="27"/>
                  </a:cubicBezTo>
                  <a:cubicBezTo>
                    <a:pt x="15" y="25"/>
                    <a:pt x="17" y="24"/>
                    <a:pt x="19" y="24"/>
                  </a:cubicBezTo>
                  <a:cubicBezTo>
                    <a:pt x="22" y="24"/>
                    <a:pt x="24" y="25"/>
                    <a:pt x="26" y="27"/>
                  </a:cubicBezTo>
                  <a:cubicBezTo>
                    <a:pt x="27" y="29"/>
                    <a:pt x="27" y="31"/>
                    <a:pt x="26" y="33"/>
                  </a:cubicBezTo>
                  <a:cubicBezTo>
                    <a:pt x="25" y="34"/>
                    <a:pt x="25" y="34"/>
                    <a:pt x="27" y="36"/>
                  </a:cubicBezTo>
                  <a:cubicBezTo>
                    <a:pt x="29" y="37"/>
                    <a:pt x="31" y="39"/>
                    <a:pt x="31" y="43"/>
                  </a:cubicBezTo>
                  <a:cubicBezTo>
                    <a:pt x="31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5"/>
                    <a:pt x="35" y="44"/>
                    <a:pt x="36" y="44"/>
                  </a:cubicBezTo>
                  <a:cubicBezTo>
                    <a:pt x="37" y="43"/>
                    <a:pt x="38" y="43"/>
                    <a:pt x="39" y="43"/>
                  </a:cubicBezTo>
                  <a:cubicBezTo>
                    <a:pt x="41" y="42"/>
                    <a:pt x="41" y="42"/>
                    <a:pt x="41" y="41"/>
                  </a:cubicBezTo>
                  <a:cubicBezTo>
                    <a:pt x="41" y="41"/>
                    <a:pt x="42" y="40"/>
                    <a:pt x="39" y="37"/>
                  </a:cubicBezTo>
                  <a:cubicBezTo>
                    <a:pt x="37" y="35"/>
                    <a:pt x="37" y="31"/>
                    <a:pt x="38" y="29"/>
                  </a:cubicBezTo>
                  <a:cubicBezTo>
                    <a:pt x="38" y="26"/>
                    <a:pt x="38" y="26"/>
                    <a:pt x="37" y="25"/>
                  </a:cubicBezTo>
                  <a:cubicBezTo>
                    <a:pt x="33" y="22"/>
                    <a:pt x="30" y="18"/>
                    <a:pt x="30" y="15"/>
                  </a:cubicBezTo>
                  <a:cubicBezTo>
                    <a:pt x="30" y="14"/>
                    <a:pt x="31" y="12"/>
                    <a:pt x="34" y="12"/>
                  </a:cubicBezTo>
                  <a:cubicBezTo>
                    <a:pt x="38" y="11"/>
                    <a:pt x="48" y="5"/>
                    <a:pt x="49" y="2"/>
                  </a:cubicBezTo>
                  <a:cubicBezTo>
                    <a:pt x="49" y="2"/>
                    <a:pt x="48" y="2"/>
                    <a:pt x="47" y="2"/>
                  </a:cubicBezTo>
                  <a:cubicBezTo>
                    <a:pt x="41" y="2"/>
                    <a:pt x="31" y="6"/>
                    <a:pt x="30" y="8"/>
                  </a:cubicBezTo>
                  <a:cubicBezTo>
                    <a:pt x="30" y="11"/>
                    <a:pt x="28" y="12"/>
                    <a:pt x="25" y="12"/>
                  </a:cubicBezTo>
                  <a:cubicBezTo>
                    <a:pt x="22" y="12"/>
                    <a:pt x="18" y="10"/>
                    <a:pt x="16" y="7"/>
                  </a:cubicBezTo>
                  <a:cubicBezTo>
                    <a:pt x="14" y="5"/>
                    <a:pt x="13" y="3"/>
                    <a:pt x="12" y="0"/>
                  </a:cubicBezTo>
                  <a:cubicBezTo>
                    <a:pt x="12" y="1"/>
                    <a:pt x="11" y="2"/>
                    <a:pt x="10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0" name="Freeform 1156">
              <a:extLst>
                <a:ext uri="{FF2B5EF4-FFF2-40B4-BE49-F238E27FC236}">
                  <a16:creationId xmlns:a16="http://schemas.microsoft.com/office/drawing/2014/main" id="{F91317A2-3AD1-4490-8344-9F7E60B74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2308"/>
              <a:ext cx="51" cy="15"/>
            </a:xfrm>
            <a:custGeom>
              <a:avLst/>
              <a:gdLst>
                <a:gd name="T0" fmla="*/ 26 w 54"/>
                <a:gd name="T1" fmla="*/ 7 h 15"/>
                <a:gd name="T2" fmla="*/ 39 w 54"/>
                <a:gd name="T3" fmla="*/ 9 h 15"/>
                <a:gd name="T4" fmla="*/ 54 w 54"/>
                <a:gd name="T5" fmla="*/ 0 h 15"/>
                <a:gd name="T6" fmla="*/ 49 w 54"/>
                <a:gd name="T7" fmla="*/ 4 h 15"/>
                <a:gd name="T8" fmla="*/ 46 w 54"/>
                <a:gd name="T9" fmla="*/ 5 h 15"/>
                <a:gd name="T10" fmla="*/ 39 w 54"/>
                <a:gd name="T11" fmla="*/ 7 h 15"/>
                <a:gd name="T12" fmla="*/ 16 w 54"/>
                <a:gd name="T13" fmla="*/ 2 h 15"/>
                <a:gd name="T14" fmla="*/ 14 w 54"/>
                <a:gd name="T15" fmla="*/ 2 h 15"/>
                <a:gd name="T16" fmla="*/ 10 w 54"/>
                <a:gd name="T17" fmla="*/ 4 h 15"/>
                <a:gd name="T18" fmla="*/ 4 w 54"/>
                <a:gd name="T19" fmla="*/ 8 h 15"/>
                <a:gd name="T20" fmla="*/ 0 w 54"/>
                <a:gd name="T21" fmla="*/ 15 h 15"/>
                <a:gd name="T22" fmla="*/ 26 w 54"/>
                <a:gd name="T2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5">
                  <a:moveTo>
                    <a:pt x="26" y="7"/>
                  </a:moveTo>
                  <a:cubicBezTo>
                    <a:pt x="31" y="7"/>
                    <a:pt x="36" y="8"/>
                    <a:pt x="39" y="9"/>
                  </a:cubicBezTo>
                  <a:cubicBezTo>
                    <a:pt x="44" y="11"/>
                    <a:pt x="51" y="6"/>
                    <a:pt x="54" y="0"/>
                  </a:cubicBezTo>
                  <a:cubicBezTo>
                    <a:pt x="52" y="1"/>
                    <a:pt x="50" y="3"/>
                    <a:pt x="49" y="4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6"/>
                    <a:pt x="42" y="7"/>
                    <a:pt x="39" y="7"/>
                  </a:cubicBezTo>
                  <a:cubicBezTo>
                    <a:pt x="30" y="7"/>
                    <a:pt x="20" y="4"/>
                    <a:pt x="16" y="2"/>
                  </a:cubicBezTo>
                  <a:cubicBezTo>
                    <a:pt x="16" y="2"/>
                    <a:pt x="15" y="2"/>
                    <a:pt x="14" y="2"/>
                  </a:cubicBezTo>
                  <a:cubicBezTo>
                    <a:pt x="13" y="2"/>
                    <a:pt x="12" y="3"/>
                    <a:pt x="10" y="4"/>
                  </a:cubicBezTo>
                  <a:cubicBezTo>
                    <a:pt x="9" y="6"/>
                    <a:pt x="7" y="8"/>
                    <a:pt x="4" y="8"/>
                  </a:cubicBezTo>
                  <a:cubicBezTo>
                    <a:pt x="2" y="9"/>
                    <a:pt x="1" y="12"/>
                    <a:pt x="0" y="15"/>
                  </a:cubicBezTo>
                  <a:cubicBezTo>
                    <a:pt x="5" y="9"/>
                    <a:pt x="18" y="7"/>
                    <a:pt x="26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1" name="Freeform 1157">
              <a:extLst>
                <a:ext uri="{FF2B5EF4-FFF2-40B4-BE49-F238E27FC236}">
                  <a16:creationId xmlns:a16="http://schemas.microsoft.com/office/drawing/2014/main" id="{2DC7B827-759A-41E8-B8F2-C40BA3357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" y="2278"/>
              <a:ext cx="106" cy="87"/>
            </a:xfrm>
            <a:custGeom>
              <a:avLst/>
              <a:gdLst>
                <a:gd name="T0" fmla="*/ 1 w 111"/>
                <a:gd name="T1" fmla="*/ 38 h 91"/>
                <a:gd name="T2" fmla="*/ 7 w 111"/>
                <a:gd name="T3" fmla="*/ 55 h 91"/>
                <a:gd name="T4" fmla="*/ 17 w 111"/>
                <a:gd name="T5" fmla="*/ 67 h 91"/>
                <a:gd name="T6" fmla="*/ 25 w 111"/>
                <a:gd name="T7" fmla="*/ 80 h 91"/>
                <a:gd name="T8" fmla="*/ 36 w 111"/>
                <a:gd name="T9" fmla="*/ 85 h 91"/>
                <a:gd name="T10" fmla="*/ 43 w 111"/>
                <a:gd name="T11" fmla="*/ 84 h 91"/>
                <a:gd name="T12" fmla="*/ 66 w 111"/>
                <a:gd name="T13" fmla="*/ 91 h 91"/>
                <a:gd name="T14" fmla="*/ 67 w 111"/>
                <a:gd name="T15" fmla="*/ 91 h 91"/>
                <a:gd name="T16" fmla="*/ 80 w 111"/>
                <a:gd name="T17" fmla="*/ 87 h 91"/>
                <a:gd name="T18" fmla="*/ 88 w 111"/>
                <a:gd name="T19" fmla="*/ 62 h 91"/>
                <a:gd name="T20" fmla="*/ 106 w 111"/>
                <a:gd name="T21" fmla="*/ 37 h 91"/>
                <a:gd name="T22" fmla="*/ 104 w 111"/>
                <a:gd name="T23" fmla="*/ 29 h 91"/>
                <a:gd name="T24" fmla="*/ 100 w 111"/>
                <a:gd name="T25" fmla="*/ 20 h 91"/>
                <a:gd name="T26" fmla="*/ 97 w 111"/>
                <a:gd name="T27" fmla="*/ 7 h 91"/>
                <a:gd name="T28" fmla="*/ 96 w 111"/>
                <a:gd name="T29" fmla="*/ 0 h 91"/>
                <a:gd name="T30" fmla="*/ 95 w 111"/>
                <a:gd name="T31" fmla="*/ 0 h 91"/>
                <a:gd name="T32" fmla="*/ 93 w 111"/>
                <a:gd name="T33" fmla="*/ 0 h 91"/>
                <a:gd name="T34" fmla="*/ 80 w 111"/>
                <a:gd name="T35" fmla="*/ 2 h 91"/>
                <a:gd name="T36" fmla="*/ 76 w 111"/>
                <a:gd name="T37" fmla="*/ 13 h 91"/>
                <a:gd name="T38" fmla="*/ 73 w 111"/>
                <a:gd name="T39" fmla="*/ 14 h 91"/>
                <a:gd name="T40" fmla="*/ 69 w 111"/>
                <a:gd name="T41" fmla="*/ 25 h 91"/>
                <a:gd name="T42" fmla="*/ 64 w 111"/>
                <a:gd name="T43" fmla="*/ 32 h 91"/>
                <a:gd name="T44" fmla="*/ 58 w 111"/>
                <a:gd name="T45" fmla="*/ 34 h 91"/>
                <a:gd name="T46" fmla="*/ 47 w 111"/>
                <a:gd name="T47" fmla="*/ 32 h 91"/>
                <a:gd name="T48" fmla="*/ 36 w 111"/>
                <a:gd name="T49" fmla="*/ 37 h 91"/>
                <a:gd name="T50" fmla="*/ 28 w 111"/>
                <a:gd name="T51" fmla="*/ 37 h 91"/>
                <a:gd name="T52" fmla="*/ 22 w 111"/>
                <a:gd name="T53" fmla="*/ 38 h 91"/>
                <a:gd name="T54" fmla="*/ 14 w 111"/>
                <a:gd name="T55" fmla="*/ 36 h 91"/>
                <a:gd name="T56" fmla="*/ 11 w 111"/>
                <a:gd name="T57" fmla="*/ 34 h 91"/>
                <a:gd name="T58" fmla="*/ 10 w 111"/>
                <a:gd name="T59" fmla="*/ 33 h 91"/>
                <a:gd name="T60" fmla="*/ 10 w 111"/>
                <a:gd name="T61" fmla="*/ 33 h 91"/>
                <a:gd name="T62" fmla="*/ 9 w 111"/>
                <a:gd name="T63" fmla="*/ 32 h 91"/>
                <a:gd name="T64" fmla="*/ 8 w 111"/>
                <a:gd name="T65" fmla="*/ 31 h 91"/>
                <a:gd name="T66" fmla="*/ 8 w 111"/>
                <a:gd name="T67" fmla="*/ 30 h 91"/>
                <a:gd name="T68" fmla="*/ 7 w 111"/>
                <a:gd name="T69" fmla="*/ 28 h 91"/>
                <a:gd name="T70" fmla="*/ 7 w 111"/>
                <a:gd name="T71" fmla="*/ 27 h 91"/>
                <a:gd name="T72" fmla="*/ 1 w 111"/>
                <a:gd name="T73" fmla="*/ 3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" h="91">
                  <a:moveTo>
                    <a:pt x="1" y="34"/>
                  </a:moveTo>
                  <a:cubicBezTo>
                    <a:pt x="0" y="36"/>
                    <a:pt x="0" y="38"/>
                    <a:pt x="1" y="38"/>
                  </a:cubicBezTo>
                  <a:cubicBezTo>
                    <a:pt x="4" y="42"/>
                    <a:pt x="5" y="46"/>
                    <a:pt x="6" y="50"/>
                  </a:cubicBezTo>
                  <a:cubicBezTo>
                    <a:pt x="6" y="52"/>
                    <a:pt x="6" y="53"/>
                    <a:pt x="7" y="55"/>
                  </a:cubicBezTo>
                  <a:cubicBezTo>
                    <a:pt x="8" y="55"/>
                    <a:pt x="9" y="56"/>
                    <a:pt x="10" y="57"/>
                  </a:cubicBezTo>
                  <a:cubicBezTo>
                    <a:pt x="13" y="59"/>
                    <a:pt x="17" y="61"/>
                    <a:pt x="17" y="67"/>
                  </a:cubicBezTo>
                  <a:cubicBezTo>
                    <a:pt x="17" y="73"/>
                    <a:pt x="22" y="80"/>
                    <a:pt x="24" y="80"/>
                  </a:cubicBezTo>
                  <a:cubicBezTo>
                    <a:pt x="24" y="80"/>
                    <a:pt x="24" y="80"/>
                    <a:pt x="25" y="80"/>
                  </a:cubicBezTo>
                  <a:cubicBezTo>
                    <a:pt x="26" y="79"/>
                    <a:pt x="27" y="79"/>
                    <a:pt x="29" y="79"/>
                  </a:cubicBezTo>
                  <a:cubicBezTo>
                    <a:pt x="33" y="79"/>
                    <a:pt x="36" y="83"/>
                    <a:pt x="36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5"/>
                    <a:pt x="41" y="84"/>
                    <a:pt x="43" y="84"/>
                  </a:cubicBezTo>
                  <a:cubicBezTo>
                    <a:pt x="46" y="83"/>
                    <a:pt x="48" y="82"/>
                    <a:pt x="50" y="83"/>
                  </a:cubicBezTo>
                  <a:cubicBezTo>
                    <a:pt x="58" y="84"/>
                    <a:pt x="65" y="86"/>
                    <a:pt x="66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6" y="91"/>
                    <a:pt x="67" y="91"/>
                  </a:cubicBezTo>
                  <a:cubicBezTo>
                    <a:pt x="69" y="91"/>
                    <a:pt x="73" y="89"/>
                    <a:pt x="77" y="88"/>
                  </a:cubicBezTo>
                  <a:cubicBezTo>
                    <a:pt x="78" y="87"/>
                    <a:pt x="79" y="87"/>
                    <a:pt x="80" y="87"/>
                  </a:cubicBezTo>
                  <a:cubicBezTo>
                    <a:pt x="82" y="86"/>
                    <a:pt x="82" y="80"/>
                    <a:pt x="83" y="76"/>
                  </a:cubicBezTo>
                  <a:cubicBezTo>
                    <a:pt x="84" y="70"/>
                    <a:pt x="84" y="64"/>
                    <a:pt x="88" y="62"/>
                  </a:cubicBezTo>
                  <a:cubicBezTo>
                    <a:pt x="94" y="58"/>
                    <a:pt x="94" y="52"/>
                    <a:pt x="94" y="46"/>
                  </a:cubicBezTo>
                  <a:cubicBezTo>
                    <a:pt x="93" y="40"/>
                    <a:pt x="101" y="38"/>
                    <a:pt x="106" y="37"/>
                  </a:cubicBezTo>
                  <a:cubicBezTo>
                    <a:pt x="108" y="36"/>
                    <a:pt x="111" y="36"/>
                    <a:pt x="111" y="35"/>
                  </a:cubicBezTo>
                  <a:cubicBezTo>
                    <a:pt x="111" y="34"/>
                    <a:pt x="109" y="31"/>
                    <a:pt x="104" y="29"/>
                  </a:cubicBezTo>
                  <a:cubicBezTo>
                    <a:pt x="101" y="28"/>
                    <a:pt x="101" y="25"/>
                    <a:pt x="101" y="23"/>
                  </a:cubicBezTo>
                  <a:cubicBezTo>
                    <a:pt x="101" y="21"/>
                    <a:pt x="101" y="21"/>
                    <a:pt x="100" y="20"/>
                  </a:cubicBezTo>
                  <a:cubicBezTo>
                    <a:pt x="99" y="19"/>
                    <a:pt x="93" y="13"/>
                    <a:pt x="94" y="9"/>
                  </a:cubicBezTo>
                  <a:cubicBezTo>
                    <a:pt x="94" y="8"/>
                    <a:pt x="95" y="7"/>
                    <a:pt x="97" y="7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6" y="4"/>
                    <a:pt x="95" y="2"/>
                    <a:pt x="96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4" y="0"/>
                    <a:pt x="93" y="0"/>
                    <a:pt x="93" y="0"/>
                  </a:cubicBezTo>
                  <a:cubicBezTo>
                    <a:pt x="92" y="0"/>
                    <a:pt x="91" y="0"/>
                    <a:pt x="90" y="0"/>
                  </a:cubicBezTo>
                  <a:cubicBezTo>
                    <a:pt x="88" y="0"/>
                    <a:pt x="82" y="0"/>
                    <a:pt x="80" y="2"/>
                  </a:cubicBezTo>
                  <a:cubicBezTo>
                    <a:pt x="80" y="3"/>
                    <a:pt x="79" y="3"/>
                    <a:pt x="79" y="5"/>
                  </a:cubicBezTo>
                  <a:cubicBezTo>
                    <a:pt x="80" y="10"/>
                    <a:pt x="78" y="12"/>
                    <a:pt x="76" y="13"/>
                  </a:cubicBezTo>
                  <a:cubicBezTo>
                    <a:pt x="75" y="13"/>
                    <a:pt x="75" y="13"/>
                    <a:pt x="74" y="14"/>
                  </a:cubicBezTo>
                  <a:cubicBezTo>
                    <a:pt x="74" y="14"/>
                    <a:pt x="73" y="14"/>
                    <a:pt x="73" y="14"/>
                  </a:cubicBezTo>
                  <a:cubicBezTo>
                    <a:pt x="73" y="18"/>
                    <a:pt x="72" y="19"/>
                    <a:pt x="71" y="21"/>
                  </a:cubicBezTo>
                  <a:cubicBezTo>
                    <a:pt x="70" y="22"/>
                    <a:pt x="69" y="23"/>
                    <a:pt x="69" y="25"/>
                  </a:cubicBezTo>
                  <a:cubicBezTo>
                    <a:pt x="70" y="27"/>
                    <a:pt x="69" y="29"/>
                    <a:pt x="69" y="30"/>
                  </a:cubicBezTo>
                  <a:cubicBezTo>
                    <a:pt x="68" y="31"/>
                    <a:pt x="66" y="32"/>
                    <a:pt x="64" y="32"/>
                  </a:cubicBezTo>
                  <a:cubicBezTo>
                    <a:pt x="63" y="32"/>
                    <a:pt x="61" y="33"/>
                    <a:pt x="60" y="33"/>
                  </a:cubicBezTo>
                  <a:cubicBezTo>
                    <a:pt x="59" y="34"/>
                    <a:pt x="59" y="34"/>
                    <a:pt x="58" y="34"/>
                  </a:cubicBezTo>
                  <a:cubicBezTo>
                    <a:pt x="54" y="36"/>
                    <a:pt x="52" y="35"/>
                    <a:pt x="50" y="34"/>
                  </a:cubicBezTo>
                  <a:cubicBezTo>
                    <a:pt x="50" y="33"/>
                    <a:pt x="49" y="32"/>
                    <a:pt x="47" y="32"/>
                  </a:cubicBezTo>
                  <a:cubicBezTo>
                    <a:pt x="43" y="32"/>
                    <a:pt x="42" y="33"/>
                    <a:pt x="40" y="35"/>
                  </a:cubicBezTo>
                  <a:cubicBezTo>
                    <a:pt x="39" y="35"/>
                    <a:pt x="38" y="36"/>
                    <a:pt x="36" y="37"/>
                  </a:cubicBezTo>
                  <a:cubicBezTo>
                    <a:pt x="35" y="37"/>
                    <a:pt x="33" y="37"/>
                    <a:pt x="31" y="37"/>
                  </a:cubicBezTo>
                  <a:cubicBezTo>
                    <a:pt x="30" y="37"/>
                    <a:pt x="29" y="37"/>
                    <a:pt x="28" y="37"/>
                  </a:cubicBezTo>
                  <a:cubicBezTo>
                    <a:pt x="27" y="37"/>
                    <a:pt x="27" y="37"/>
                    <a:pt x="26" y="37"/>
                  </a:cubicBezTo>
                  <a:cubicBezTo>
                    <a:pt x="23" y="37"/>
                    <a:pt x="22" y="38"/>
                    <a:pt x="22" y="38"/>
                  </a:cubicBezTo>
                  <a:cubicBezTo>
                    <a:pt x="21" y="38"/>
                    <a:pt x="20" y="39"/>
                    <a:pt x="20" y="39"/>
                  </a:cubicBezTo>
                  <a:cubicBezTo>
                    <a:pt x="18" y="39"/>
                    <a:pt x="16" y="37"/>
                    <a:pt x="14" y="36"/>
                  </a:cubicBezTo>
                  <a:cubicBezTo>
                    <a:pt x="13" y="35"/>
                    <a:pt x="12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7" y="29"/>
                    <a:pt x="7" y="29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6" y="26"/>
                    <a:pt x="6" y="26"/>
                  </a:cubicBezTo>
                  <a:cubicBezTo>
                    <a:pt x="5" y="27"/>
                    <a:pt x="2" y="30"/>
                    <a:pt x="1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2" name="Freeform 1158">
              <a:extLst>
                <a:ext uri="{FF2B5EF4-FFF2-40B4-BE49-F238E27FC236}">
                  <a16:creationId xmlns:a16="http://schemas.microsoft.com/office/drawing/2014/main" id="{DC67E529-6562-4866-B566-2A489F544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" y="2389"/>
              <a:ext cx="104" cy="26"/>
            </a:xfrm>
            <a:custGeom>
              <a:avLst/>
              <a:gdLst>
                <a:gd name="T0" fmla="*/ 94 w 109"/>
                <a:gd name="T1" fmla="*/ 27 h 28"/>
                <a:gd name="T2" fmla="*/ 95 w 109"/>
                <a:gd name="T3" fmla="*/ 27 h 28"/>
                <a:gd name="T4" fmla="*/ 98 w 109"/>
                <a:gd name="T5" fmla="*/ 25 h 28"/>
                <a:gd name="T6" fmla="*/ 102 w 109"/>
                <a:gd name="T7" fmla="*/ 27 h 28"/>
                <a:gd name="T8" fmla="*/ 106 w 109"/>
                <a:gd name="T9" fmla="*/ 28 h 28"/>
                <a:gd name="T10" fmla="*/ 109 w 109"/>
                <a:gd name="T11" fmla="*/ 27 h 28"/>
                <a:gd name="T12" fmla="*/ 106 w 109"/>
                <a:gd name="T13" fmla="*/ 26 h 28"/>
                <a:gd name="T14" fmla="*/ 97 w 109"/>
                <a:gd name="T15" fmla="*/ 22 h 28"/>
                <a:gd name="T16" fmla="*/ 93 w 109"/>
                <a:gd name="T17" fmla="*/ 22 h 28"/>
                <a:gd name="T18" fmla="*/ 90 w 109"/>
                <a:gd name="T19" fmla="*/ 22 h 28"/>
                <a:gd name="T20" fmla="*/ 87 w 109"/>
                <a:gd name="T21" fmla="*/ 22 h 28"/>
                <a:gd name="T22" fmla="*/ 78 w 109"/>
                <a:gd name="T23" fmla="*/ 20 h 28"/>
                <a:gd name="T24" fmla="*/ 75 w 109"/>
                <a:gd name="T25" fmla="*/ 17 h 28"/>
                <a:gd name="T26" fmla="*/ 84 w 109"/>
                <a:gd name="T27" fmla="*/ 12 h 28"/>
                <a:gd name="T28" fmla="*/ 86 w 109"/>
                <a:gd name="T29" fmla="*/ 11 h 28"/>
                <a:gd name="T30" fmla="*/ 78 w 109"/>
                <a:gd name="T31" fmla="*/ 12 h 28"/>
                <a:gd name="T32" fmla="*/ 73 w 109"/>
                <a:gd name="T33" fmla="*/ 13 h 28"/>
                <a:gd name="T34" fmla="*/ 59 w 109"/>
                <a:gd name="T35" fmla="*/ 10 h 28"/>
                <a:gd name="T36" fmla="*/ 56 w 109"/>
                <a:gd name="T37" fmla="*/ 9 h 28"/>
                <a:gd name="T38" fmla="*/ 51 w 109"/>
                <a:gd name="T39" fmla="*/ 12 h 28"/>
                <a:gd name="T40" fmla="*/ 29 w 109"/>
                <a:gd name="T41" fmla="*/ 4 h 28"/>
                <a:gd name="T42" fmla="*/ 12 w 109"/>
                <a:gd name="T43" fmla="*/ 0 h 28"/>
                <a:gd name="T44" fmla="*/ 5 w 109"/>
                <a:gd name="T45" fmla="*/ 2 h 28"/>
                <a:gd name="T46" fmla="*/ 0 w 109"/>
                <a:gd name="T47" fmla="*/ 7 h 28"/>
                <a:gd name="T48" fmla="*/ 0 w 109"/>
                <a:gd name="T49" fmla="*/ 7 h 28"/>
                <a:gd name="T50" fmla="*/ 1 w 109"/>
                <a:gd name="T51" fmla="*/ 8 h 28"/>
                <a:gd name="T52" fmla="*/ 3 w 109"/>
                <a:gd name="T53" fmla="*/ 8 h 28"/>
                <a:gd name="T54" fmla="*/ 6 w 109"/>
                <a:gd name="T55" fmla="*/ 8 h 28"/>
                <a:gd name="T56" fmla="*/ 11 w 109"/>
                <a:gd name="T57" fmla="*/ 11 h 28"/>
                <a:gd name="T58" fmla="*/ 13 w 109"/>
                <a:gd name="T59" fmla="*/ 14 h 28"/>
                <a:gd name="T60" fmla="*/ 17 w 109"/>
                <a:gd name="T61" fmla="*/ 15 h 28"/>
                <a:gd name="T62" fmla="*/ 29 w 109"/>
                <a:gd name="T63" fmla="*/ 17 h 28"/>
                <a:gd name="T64" fmla="*/ 31 w 109"/>
                <a:gd name="T65" fmla="*/ 17 h 28"/>
                <a:gd name="T66" fmla="*/ 36 w 109"/>
                <a:gd name="T67" fmla="*/ 14 h 28"/>
                <a:gd name="T68" fmla="*/ 55 w 109"/>
                <a:gd name="T69" fmla="*/ 21 h 28"/>
                <a:gd name="T70" fmla="*/ 81 w 109"/>
                <a:gd name="T71" fmla="*/ 26 h 28"/>
                <a:gd name="T72" fmla="*/ 90 w 109"/>
                <a:gd name="T73" fmla="*/ 27 h 28"/>
                <a:gd name="T74" fmla="*/ 94 w 109"/>
                <a:gd name="T7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28">
                  <a:moveTo>
                    <a:pt x="94" y="27"/>
                  </a:moveTo>
                  <a:cubicBezTo>
                    <a:pt x="95" y="27"/>
                    <a:pt x="95" y="27"/>
                    <a:pt x="95" y="27"/>
                  </a:cubicBezTo>
                  <a:cubicBezTo>
                    <a:pt x="96" y="26"/>
                    <a:pt x="97" y="25"/>
                    <a:pt x="98" y="25"/>
                  </a:cubicBezTo>
                  <a:cubicBezTo>
                    <a:pt x="99" y="25"/>
                    <a:pt x="101" y="26"/>
                    <a:pt x="102" y="27"/>
                  </a:cubicBezTo>
                  <a:cubicBezTo>
                    <a:pt x="103" y="27"/>
                    <a:pt x="104" y="28"/>
                    <a:pt x="106" y="28"/>
                  </a:cubicBezTo>
                  <a:cubicBezTo>
                    <a:pt x="107" y="28"/>
                    <a:pt x="108" y="28"/>
                    <a:pt x="109" y="27"/>
                  </a:cubicBezTo>
                  <a:cubicBezTo>
                    <a:pt x="108" y="27"/>
                    <a:pt x="106" y="27"/>
                    <a:pt x="106" y="26"/>
                  </a:cubicBezTo>
                  <a:cubicBezTo>
                    <a:pt x="101" y="26"/>
                    <a:pt x="97" y="25"/>
                    <a:pt x="97" y="22"/>
                  </a:cubicBezTo>
                  <a:cubicBezTo>
                    <a:pt x="97" y="22"/>
                    <a:pt x="96" y="22"/>
                    <a:pt x="93" y="22"/>
                  </a:cubicBezTo>
                  <a:cubicBezTo>
                    <a:pt x="92" y="22"/>
                    <a:pt x="91" y="22"/>
                    <a:pt x="90" y="22"/>
                  </a:cubicBezTo>
                  <a:cubicBezTo>
                    <a:pt x="89" y="22"/>
                    <a:pt x="88" y="22"/>
                    <a:pt x="87" y="22"/>
                  </a:cubicBezTo>
                  <a:cubicBezTo>
                    <a:pt x="84" y="22"/>
                    <a:pt x="81" y="22"/>
                    <a:pt x="78" y="20"/>
                  </a:cubicBezTo>
                  <a:cubicBezTo>
                    <a:pt x="76" y="20"/>
                    <a:pt x="75" y="18"/>
                    <a:pt x="75" y="17"/>
                  </a:cubicBezTo>
                  <a:cubicBezTo>
                    <a:pt x="75" y="14"/>
                    <a:pt x="79" y="13"/>
                    <a:pt x="84" y="12"/>
                  </a:cubicBezTo>
                  <a:cubicBezTo>
                    <a:pt x="85" y="11"/>
                    <a:pt x="85" y="11"/>
                    <a:pt x="86" y="11"/>
                  </a:cubicBezTo>
                  <a:cubicBezTo>
                    <a:pt x="84" y="11"/>
                    <a:pt x="81" y="12"/>
                    <a:pt x="78" y="12"/>
                  </a:cubicBezTo>
                  <a:cubicBezTo>
                    <a:pt x="76" y="13"/>
                    <a:pt x="74" y="13"/>
                    <a:pt x="73" y="13"/>
                  </a:cubicBezTo>
                  <a:cubicBezTo>
                    <a:pt x="68" y="13"/>
                    <a:pt x="63" y="11"/>
                    <a:pt x="59" y="10"/>
                  </a:cubicBezTo>
                  <a:cubicBezTo>
                    <a:pt x="58" y="10"/>
                    <a:pt x="57" y="9"/>
                    <a:pt x="56" y="9"/>
                  </a:cubicBezTo>
                  <a:cubicBezTo>
                    <a:pt x="55" y="10"/>
                    <a:pt x="54" y="12"/>
                    <a:pt x="51" y="12"/>
                  </a:cubicBezTo>
                  <a:cubicBezTo>
                    <a:pt x="45" y="12"/>
                    <a:pt x="32" y="7"/>
                    <a:pt x="29" y="4"/>
                  </a:cubicBezTo>
                  <a:cubicBezTo>
                    <a:pt x="26" y="2"/>
                    <a:pt x="19" y="0"/>
                    <a:pt x="12" y="0"/>
                  </a:cubicBezTo>
                  <a:cubicBezTo>
                    <a:pt x="8" y="0"/>
                    <a:pt x="6" y="1"/>
                    <a:pt x="5" y="2"/>
                  </a:cubicBezTo>
                  <a:cubicBezTo>
                    <a:pt x="3" y="6"/>
                    <a:pt x="1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9" y="8"/>
                    <a:pt x="10" y="10"/>
                    <a:pt x="11" y="11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4"/>
                    <a:pt x="15" y="14"/>
                    <a:pt x="17" y="15"/>
                  </a:cubicBezTo>
                  <a:cubicBezTo>
                    <a:pt x="21" y="16"/>
                    <a:pt x="26" y="17"/>
                    <a:pt x="29" y="17"/>
                  </a:cubicBezTo>
                  <a:cubicBezTo>
                    <a:pt x="30" y="17"/>
                    <a:pt x="31" y="17"/>
                    <a:pt x="31" y="17"/>
                  </a:cubicBezTo>
                  <a:cubicBezTo>
                    <a:pt x="31" y="15"/>
                    <a:pt x="33" y="14"/>
                    <a:pt x="36" y="14"/>
                  </a:cubicBezTo>
                  <a:cubicBezTo>
                    <a:pt x="41" y="14"/>
                    <a:pt x="50" y="17"/>
                    <a:pt x="55" y="21"/>
                  </a:cubicBezTo>
                  <a:cubicBezTo>
                    <a:pt x="61" y="26"/>
                    <a:pt x="75" y="27"/>
                    <a:pt x="81" y="26"/>
                  </a:cubicBezTo>
                  <a:cubicBezTo>
                    <a:pt x="84" y="25"/>
                    <a:pt x="88" y="26"/>
                    <a:pt x="90" y="27"/>
                  </a:cubicBezTo>
                  <a:cubicBezTo>
                    <a:pt x="92" y="27"/>
                    <a:pt x="93" y="27"/>
                    <a:pt x="94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</p:grpSp>
      <p:grpSp>
        <p:nvGrpSpPr>
          <p:cNvPr id="5" name="Group 1161">
            <a:extLst>
              <a:ext uri="{FF2B5EF4-FFF2-40B4-BE49-F238E27FC236}">
                <a16:creationId xmlns:a16="http://schemas.microsoft.com/office/drawing/2014/main" id="{1F4A71A4-C600-4981-A647-4A19412826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88636" y="4192316"/>
            <a:ext cx="1028412" cy="898621"/>
            <a:chOff x="3077" y="2363"/>
            <a:chExt cx="467" cy="390"/>
          </a:xfrm>
          <a:solidFill>
            <a:srgbClr val="3E8EFD"/>
          </a:solidFill>
        </p:grpSpPr>
        <p:sp>
          <p:nvSpPr>
            <p:cNvPr id="1040" name="Freeform 1162">
              <a:extLst>
                <a:ext uri="{FF2B5EF4-FFF2-40B4-BE49-F238E27FC236}">
                  <a16:creationId xmlns:a16="http://schemas.microsoft.com/office/drawing/2014/main" id="{45E2267F-E54E-4198-BE2E-274858D29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2500"/>
              <a:ext cx="10" cy="17"/>
            </a:xfrm>
            <a:custGeom>
              <a:avLst/>
              <a:gdLst>
                <a:gd name="T0" fmla="*/ 3 w 11"/>
                <a:gd name="T1" fmla="*/ 15 h 17"/>
                <a:gd name="T2" fmla="*/ 3 w 11"/>
                <a:gd name="T3" fmla="*/ 14 h 17"/>
                <a:gd name="T4" fmla="*/ 4 w 11"/>
                <a:gd name="T5" fmla="*/ 13 h 17"/>
                <a:gd name="T6" fmla="*/ 5 w 11"/>
                <a:gd name="T7" fmla="*/ 12 h 17"/>
                <a:gd name="T8" fmla="*/ 5 w 11"/>
                <a:gd name="T9" fmla="*/ 11 h 17"/>
                <a:gd name="T10" fmla="*/ 6 w 11"/>
                <a:gd name="T11" fmla="*/ 10 h 17"/>
                <a:gd name="T12" fmla="*/ 6 w 11"/>
                <a:gd name="T13" fmla="*/ 10 h 17"/>
                <a:gd name="T14" fmla="*/ 7 w 11"/>
                <a:gd name="T15" fmla="*/ 9 h 17"/>
                <a:gd name="T16" fmla="*/ 7 w 11"/>
                <a:gd name="T17" fmla="*/ 8 h 17"/>
                <a:gd name="T18" fmla="*/ 8 w 11"/>
                <a:gd name="T19" fmla="*/ 8 h 17"/>
                <a:gd name="T20" fmla="*/ 8 w 11"/>
                <a:gd name="T21" fmla="*/ 7 h 17"/>
                <a:gd name="T22" fmla="*/ 9 w 11"/>
                <a:gd name="T23" fmla="*/ 6 h 17"/>
                <a:gd name="T24" fmla="*/ 10 w 11"/>
                <a:gd name="T25" fmla="*/ 6 h 17"/>
                <a:gd name="T26" fmla="*/ 10 w 11"/>
                <a:gd name="T27" fmla="*/ 5 h 17"/>
                <a:gd name="T28" fmla="*/ 11 w 11"/>
                <a:gd name="T29" fmla="*/ 3 h 17"/>
                <a:gd name="T30" fmla="*/ 10 w 11"/>
                <a:gd name="T31" fmla="*/ 2 h 17"/>
                <a:gd name="T32" fmla="*/ 10 w 11"/>
                <a:gd name="T33" fmla="*/ 2 h 17"/>
                <a:gd name="T34" fmla="*/ 10 w 11"/>
                <a:gd name="T35" fmla="*/ 1 h 17"/>
                <a:gd name="T36" fmla="*/ 9 w 11"/>
                <a:gd name="T37" fmla="*/ 1 h 17"/>
                <a:gd name="T38" fmla="*/ 9 w 11"/>
                <a:gd name="T39" fmla="*/ 1 h 17"/>
                <a:gd name="T40" fmla="*/ 8 w 11"/>
                <a:gd name="T41" fmla="*/ 1 h 17"/>
                <a:gd name="T42" fmla="*/ 8 w 11"/>
                <a:gd name="T43" fmla="*/ 1 h 17"/>
                <a:gd name="T44" fmla="*/ 7 w 11"/>
                <a:gd name="T45" fmla="*/ 0 h 17"/>
                <a:gd name="T46" fmla="*/ 7 w 11"/>
                <a:gd name="T47" fmla="*/ 0 h 17"/>
                <a:gd name="T48" fmla="*/ 3 w 11"/>
                <a:gd name="T49" fmla="*/ 10 h 17"/>
                <a:gd name="T50" fmla="*/ 0 w 11"/>
                <a:gd name="T51" fmla="*/ 16 h 17"/>
                <a:gd name="T52" fmla="*/ 2 w 11"/>
                <a:gd name="T53" fmla="*/ 17 h 17"/>
                <a:gd name="T54" fmla="*/ 2 w 11"/>
                <a:gd name="T55" fmla="*/ 16 h 17"/>
                <a:gd name="T56" fmla="*/ 2 w 11"/>
                <a:gd name="T57" fmla="*/ 16 h 17"/>
                <a:gd name="T58" fmla="*/ 3 w 11"/>
                <a:gd name="T5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" h="17">
                  <a:moveTo>
                    <a:pt x="3" y="15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5" y="11"/>
                    <a:pt x="6" y="11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5"/>
                    <a:pt x="11" y="4"/>
                    <a:pt x="11" y="3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5" y="6"/>
                    <a:pt x="3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3" y="15"/>
                    <a:pt x="3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1" name="Freeform 1163">
              <a:extLst>
                <a:ext uri="{FF2B5EF4-FFF2-40B4-BE49-F238E27FC236}">
                  <a16:creationId xmlns:a16="http://schemas.microsoft.com/office/drawing/2014/main" id="{1D34212A-032D-48DE-BBDC-61B5C43D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2471"/>
              <a:ext cx="67" cy="54"/>
            </a:xfrm>
            <a:custGeom>
              <a:avLst/>
              <a:gdLst>
                <a:gd name="T0" fmla="*/ 1 w 70"/>
                <a:gd name="T1" fmla="*/ 53 h 57"/>
                <a:gd name="T2" fmla="*/ 19 w 70"/>
                <a:gd name="T3" fmla="*/ 52 h 57"/>
                <a:gd name="T4" fmla="*/ 33 w 70"/>
                <a:gd name="T5" fmla="*/ 45 h 57"/>
                <a:gd name="T6" fmla="*/ 57 w 70"/>
                <a:gd name="T7" fmla="*/ 33 h 57"/>
                <a:gd name="T8" fmla="*/ 60 w 70"/>
                <a:gd name="T9" fmla="*/ 17 h 57"/>
                <a:gd name="T10" fmla="*/ 59 w 70"/>
                <a:gd name="T11" fmla="*/ 9 h 57"/>
                <a:gd name="T12" fmla="*/ 65 w 70"/>
                <a:gd name="T13" fmla="*/ 3 h 57"/>
                <a:gd name="T14" fmla="*/ 67 w 70"/>
                <a:gd name="T15" fmla="*/ 2 h 57"/>
                <a:gd name="T16" fmla="*/ 70 w 70"/>
                <a:gd name="T17" fmla="*/ 0 h 57"/>
                <a:gd name="T18" fmla="*/ 69 w 70"/>
                <a:gd name="T19" fmla="*/ 0 h 57"/>
                <a:gd name="T20" fmla="*/ 68 w 70"/>
                <a:gd name="T21" fmla="*/ 1 h 57"/>
                <a:gd name="T22" fmla="*/ 67 w 70"/>
                <a:gd name="T23" fmla="*/ 1 h 57"/>
                <a:gd name="T24" fmla="*/ 52 w 70"/>
                <a:gd name="T25" fmla="*/ 3 h 57"/>
                <a:gd name="T26" fmla="*/ 37 w 70"/>
                <a:gd name="T27" fmla="*/ 6 h 57"/>
                <a:gd name="T28" fmla="*/ 28 w 70"/>
                <a:gd name="T29" fmla="*/ 5 h 57"/>
                <a:gd name="T30" fmla="*/ 27 w 70"/>
                <a:gd name="T31" fmla="*/ 5 h 57"/>
                <a:gd name="T32" fmla="*/ 22 w 70"/>
                <a:gd name="T33" fmla="*/ 7 h 57"/>
                <a:gd name="T34" fmla="*/ 11 w 70"/>
                <a:gd name="T35" fmla="*/ 6 h 57"/>
                <a:gd name="T36" fmla="*/ 10 w 70"/>
                <a:gd name="T37" fmla="*/ 8 h 57"/>
                <a:gd name="T38" fmla="*/ 10 w 70"/>
                <a:gd name="T39" fmla="*/ 10 h 57"/>
                <a:gd name="T40" fmla="*/ 10 w 70"/>
                <a:gd name="T41" fmla="*/ 11 h 57"/>
                <a:gd name="T42" fmla="*/ 9 w 70"/>
                <a:gd name="T43" fmla="*/ 12 h 57"/>
                <a:gd name="T44" fmla="*/ 9 w 70"/>
                <a:gd name="T45" fmla="*/ 13 h 57"/>
                <a:gd name="T46" fmla="*/ 8 w 70"/>
                <a:gd name="T47" fmla="*/ 15 h 57"/>
                <a:gd name="T48" fmla="*/ 6 w 70"/>
                <a:gd name="T49" fmla="*/ 16 h 57"/>
                <a:gd name="T50" fmla="*/ 5 w 70"/>
                <a:gd name="T51" fmla="*/ 17 h 57"/>
                <a:gd name="T52" fmla="*/ 3 w 70"/>
                <a:gd name="T53" fmla="*/ 17 h 57"/>
                <a:gd name="T54" fmla="*/ 3 w 70"/>
                <a:gd name="T55" fmla="*/ 27 h 57"/>
                <a:gd name="T56" fmla="*/ 3 w 70"/>
                <a:gd name="T57" fmla="*/ 28 h 57"/>
                <a:gd name="T58" fmla="*/ 5 w 70"/>
                <a:gd name="T59" fmla="*/ 28 h 57"/>
                <a:gd name="T60" fmla="*/ 6 w 70"/>
                <a:gd name="T61" fmla="*/ 28 h 57"/>
                <a:gd name="T62" fmla="*/ 7 w 70"/>
                <a:gd name="T63" fmla="*/ 29 h 57"/>
                <a:gd name="T64" fmla="*/ 8 w 70"/>
                <a:gd name="T65" fmla="*/ 30 h 57"/>
                <a:gd name="T66" fmla="*/ 8 w 70"/>
                <a:gd name="T67" fmla="*/ 30 h 57"/>
                <a:gd name="T68" fmla="*/ 9 w 70"/>
                <a:gd name="T69" fmla="*/ 31 h 57"/>
                <a:gd name="T70" fmla="*/ 9 w 70"/>
                <a:gd name="T71" fmla="*/ 32 h 57"/>
                <a:gd name="T72" fmla="*/ 7 w 70"/>
                <a:gd name="T73" fmla="*/ 40 h 57"/>
                <a:gd name="T74" fmla="*/ 6 w 70"/>
                <a:gd name="T75" fmla="*/ 41 h 57"/>
                <a:gd name="T76" fmla="*/ 5 w 70"/>
                <a:gd name="T77" fmla="*/ 42 h 57"/>
                <a:gd name="T78" fmla="*/ 4 w 70"/>
                <a:gd name="T79" fmla="*/ 44 h 57"/>
                <a:gd name="T80" fmla="*/ 3 w 70"/>
                <a:gd name="T81" fmla="*/ 45 h 57"/>
                <a:gd name="T82" fmla="*/ 2 w 70"/>
                <a:gd name="T83" fmla="*/ 47 h 57"/>
                <a:gd name="T84" fmla="*/ 0 w 70"/>
                <a:gd name="T85" fmla="*/ 49 h 57"/>
                <a:gd name="T86" fmla="*/ 0 w 70"/>
                <a:gd name="T87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0" h="57">
                  <a:moveTo>
                    <a:pt x="0" y="50"/>
                  </a:moveTo>
                  <a:cubicBezTo>
                    <a:pt x="1" y="53"/>
                    <a:pt x="1" y="53"/>
                    <a:pt x="1" y="53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6"/>
                    <a:pt x="17" y="52"/>
                    <a:pt x="19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1" y="51"/>
                    <a:pt x="24" y="50"/>
                    <a:pt x="33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44" y="40"/>
                    <a:pt x="55" y="34"/>
                    <a:pt x="57" y="33"/>
                  </a:cubicBezTo>
                  <a:cubicBezTo>
                    <a:pt x="58" y="31"/>
                    <a:pt x="59" y="29"/>
                    <a:pt x="59" y="28"/>
                  </a:cubicBezTo>
                  <a:cubicBezTo>
                    <a:pt x="59" y="26"/>
                    <a:pt x="58" y="21"/>
                    <a:pt x="60" y="17"/>
                  </a:cubicBezTo>
                  <a:cubicBezTo>
                    <a:pt x="61" y="17"/>
                    <a:pt x="60" y="16"/>
                    <a:pt x="60" y="15"/>
                  </a:cubicBezTo>
                  <a:cubicBezTo>
                    <a:pt x="59" y="14"/>
                    <a:pt x="58" y="11"/>
                    <a:pt x="59" y="9"/>
                  </a:cubicBezTo>
                  <a:cubicBezTo>
                    <a:pt x="60" y="6"/>
                    <a:pt x="63" y="4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6" y="3"/>
                    <a:pt x="66" y="3"/>
                  </a:cubicBezTo>
                  <a:cubicBezTo>
                    <a:pt x="66" y="3"/>
                    <a:pt x="67" y="2"/>
                    <a:pt x="67" y="2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1"/>
                    <a:pt x="68" y="1"/>
                  </a:cubicBezTo>
                  <a:cubicBezTo>
                    <a:pt x="68" y="1"/>
                    <a:pt x="68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5" y="1"/>
                    <a:pt x="61" y="2"/>
                    <a:pt x="58" y="2"/>
                  </a:cubicBezTo>
                  <a:cubicBezTo>
                    <a:pt x="55" y="1"/>
                    <a:pt x="54" y="2"/>
                    <a:pt x="52" y="3"/>
                  </a:cubicBezTo>
                  <a:cubicBezTo>
                    <a:pt x="49" y="5"/>
                    <a:pt x="47" y="6"/>
                    <a:pt x="43" y="6"/>
                  </a:cubicBezTo>
                  <a:cubicBezTo>
                    <a:pt x="40" y="6"/>
                    <a:pt x="38" y="6"/>
                    <a:pt x="37" y="6"/>
                  </a:cubicBezTo>
                  <a:cubicBezTo>
                    <a:pt x="35" y="7"/>
                    <a:pt x="34" y="7"/>
                    <a:pt x="33" y="7"/>
                  </a:cubicBezTo>
                  <a:cubicBezTo>
                    <a:pt x="32" y="7"/>
                    <a:pt x="30" y="7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6"/>
                    <a:pt x="25" y="6"/>
                    <a:pt x="24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17" y="9"/>
                    <a:pt x="14" y="9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10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7" y="15"/>
                    <a:pt x="7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5" y="16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3" y="18"/>
                    <a:pt x="3" y="19"/>
                    <a:pt x="3" y="20"/>
                  </a:cubicBezTo>
                  <a:cubicBezTo>
                    <a:pt x="5" y="22"/>
                    <a:pt x="4" y="25"/>
                    <a:pt x="3" y="27"/>
                  </a:cubicBezTo>
                  <a:cubicBezTo>
                    <a:pt x="3" y="27"/>
                    <a:pt x="3" y="27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8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6" y="28"/>
                    <a:pt x="6" y="28"/>
                  </a:cubicBezTo>
                  <a:cubicBezTo>
                    <a:pt x="6" y="28"/>
                    <a:pt x="6" y="28"/>
                    <a:pt x="6" y="29"/>
                  </a:cubicBezTo>
                  <a:cubicBezTo>
                    <a:pt x="6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2"/>
                    <a:pt x="9" y="32"/>
                  </a:cubicBezTo>
                  <a:cubicBezTo>
                    <a:pt x="10" y="35"/>
                    <a:pt x="9" y="38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4" y="44"/>
                    <a:pt x="4" y="44"/>
                  </a:cubicBezTo>
                  <a:cubicBezTo>
                    <a:pt x="4" y="44"/>
                    <a:pt x="4" y="44"/>
                    <a:pt x="3" y="44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6"/>
                    <a:pt x="2" y="46"/>
                    <a:pt x="2" y="46"/>
                  </a:cubicBezTo>
                  <a:cubicBezTo>
                    <a:pt x="2" y="46"/>
                    <a:pt x="2" y="47"/>
                    <a:pt x="2" y="47"/>
                  </a:cubicBezTo>
                  <a:cubicBezTo>
                    <a:pt x="1" y="47"/>
                    <a:pt x="1" y="47"/>
                    <a:pt x="1" y="48"/>
                  </a:cubicBezTo>
                  <a:cubicBezTo>
                    <a:pt x="1" y="48"/>
                    <a:pt x="1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2" name="Freeform 1164">
              <a:extLst>
                <a:ext uri="{FF2B5EF4-FFF2-40B4-BE49-F238E27FC236}">
                  <a16:creationId xmlns:a16="http://schemas.microsoft.com/office/drawing/2014/main" id="{FD9DA3E4-EEEF-443D-8C04-E2D66273D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7" y="2530"/>
              <a:ext cx="9" cy="24"/>
            </a:xfrm>
            <a:custGeom>
              <a:avLst/>
              <a:gdLst>
                <a:gd name="T0" fmla="*/ 5 w 9"/>
                <a:gd name="T1" fmla="*/ 25 h 25"/>
                <a:gd name="T2" fmla="*/ 6 w 9"/>
                <a:gd name="T3" fmla="*/ 23 h 25"/>
                <a:gd name="T4" fmla="*/ 6 w 9"/>
                <a:gd name="T5" fmla="*/ 22 h 25"/>
                <a:gd name="T6" fmla="*/ 6 w 9"/>
                <a:gd name="T7" fmla="*/ 20 h 25"/>
                <a:gd name="T8" fmla="*/ 6 w 9"/>
                <a:gd name="T9" fmla="*/ 20 h 25"/>
                <a:gd name="T10" fmla="*/ 7 w 9"/>
                <a:gd name="T11" fmla="*/ 18 h 25"/>
                <a:gd name="T12" fmla="*/ 7 w 9"/>
                <a:gd name="T13" fmla="*/ 18 h 25"/>
                <a:gd name="T14" fmla="*/ 7 w 9"/>
                <a:gd name="T15" fmla="*/ 17 h 25"/>
                <a:gd name="T16" fmla="*/ 8 w 9"/>
                <a:gd name="T17" fmla="*/ 16 h 25"/>
                <a:gd name="T18" fmla="*/ 8 w 9"/>
                <a:gd name="T19" fmla="*/ 15 h 25"/>
                <a:gd name="T20" fmla="*/ 8 w 9"/>
                <a:gd name="T21" fmla="*/ 15 h 25"/>
                <a:gd name="T22" fmla="*/ 9 w 9"/>
                <a:gd name="T23" fmla="*/ 12 h 25"/>
                <a:gd name="T24" fmla="*/ 8 w 9"/>
                <a:gd name="T25" fmla="*/ 11 h 25"/>
                <a:gd name="T26" fmla="*/ 7 w 9"/>
                <a:gd name="T27" fmla="*/ 10 h 25"/>
                <a:gd name="T28" fmla="*/ 7 w 9"/>
                <a:gd name="T29" fmla="*/ 8 h 25"/>
                <a:gd name="T30" fmla="*/ 6 w 9"/>
                <a:gd name="T31" fmla="*/ 7 h 25"/>
                <a:gd name="T32" fmla="*/ 6 w 9"/>
                <a:gd name="T33" fmla="*/ 6 h 25"/>
                <a:gd name="T34" fmla="*/ 5 w 9"/>
                <a:gd name="T35" fmla="*/ 5 h 25"/>
                <a:gd name="T36" fmla="*/ 5 w 9"/>
                <a:gd name="T37" fmla="*/ 4 h 25"/>
                <a:gd name="T38" fmla="*/ 5 w 9"/>
                <a:gd name="T39" fmla="*/ 4 h 25"/>
                <a:gd name="T40" fmla="*/ 5 w 9"/>
                <a:gd name="T41" fmla="*/ 3 h 25"/>
                <a:gd name="T42" fmla="*/ 5 w 9"/>
                <a:gd name="T43" fmla="*/ 3 h 25"/>
                <a:gd name="T44" fmla="*/ 5 w 9"/>
                <a:gd name="T45" fmla="*/ 2 h 25"/>
                <a:gd name="T46" fmla="*/ 5 w 9"/>
                <a:gd name="T47" fmla="*/ 1 h 25"/>
                <a:gd name="T48" fmla="*/ 5 w 9"/>
                <a:gd name="T49" fmla="*/ 1 h 25"/>
                <a:gd name="T50" fmla="*/ 5 w 9"/>
                <a:gd name="T51" fmla="*/ 0 h 25"/>
                <a:gd name="T52" fmla="*/ 0 w 9"/>
                <a:gd name="T53" fmla="*/ 11 h 25"/>
                <a:gd name="T54" fmla="*/ 1 w 9"/>
                <a:gd name="T55" fmla="*/ 14 h 25"/>
                <a:gd name="T56" fmla="*/ 5 w 9"/>
                <a:gd name="T57" fmla="*/ 25 h 25"/>
                <a:gd name="T58" fmla="*/ 5 w 9"/>
                <a:gd name="T59" fmla="*/ 25 h 25"/>
                <a:gd name="T60" fmla="*/ 5 w 9"/>
                <a:gd name="T6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25">
                  <a:moveTo>
                    <a:pt x="5" y="25"/>
                  </a:moveTo>
                  <a:cubicBezTo>
                    <a:pt x="6" y="24"/>
                    <a:pt x="6" y="23"/>
                    <a:pt x="6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19"/>
                    <a:pt x="7" y="19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6"/>
                    <a:pt x="8" y="16"/>
                  </a:cubicBezTo>
                  <a:cubicBezTo>
                    <a:pt x="8" y="16"/>
                    <a:pt x="8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4"/>
                    <a:pt x="9" y="14"/>
                    <a:pt x="9" y="12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5"/>
                    <a:pt x="1" y="9"/>
                    <a:pt x="0" y="1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3" name="Freeform 1165">
              <a:extLst>
                <a:ext uri="{FF2B5EF4-FFF2-40B4-BE49-F238E27FC236}">
                  <a16:creationId xmlns:a16="http://schemas.microsoft.com/office/drawing/2014/main" id="{D47DB047-7530-4995-8015-E7F81A546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2519"/>
              <a:ext cx="5" cy="6"/>
            </a:xfrm>
            <a:custGeom>
              <a:avLst/>
              <a:gdLst>
                <a:gd name="T0" fmla="*/ 1 w 5"/>
                <a:gd name="T1" fmla="*/ 7 h 7"/>
                <a:gd name="T2" fmla="*/ 2 w 5"/>
                <a:gd name="T3" fmla="*/ 6 h 7"/>
                <a:gd name="T4" fmla="*/ 2 w 5"/>
                <a:gd name="T5" fmla="*/ 6 h 7"/>
                <a:gd name="T6" fmla="*/ 3 w 5"/>
                <a:gd name="T7" fmla="*/ 6 h 7"/>
                <a:gd name="T8" fmla="*/ 4 w 5"/>
                <a:gd name="T9" fmla="*/ 6 h 7"/>
                <a:gd name="T10" fmla="*/ 4 w 5"/>
                <a:gd name="T11" fmla="*/ 6 h 7"/>
                <a:gd name="T12" fmla="*/ 4 w 5"/>
                <a:gd name="T13" fmla="*/ 5 h 7"/>
                <a:gd name="T14" fmla="*/ 4 w 5"/>
                <a:gd name="T15" fmla="*/ 4 h 7"/>
                <a:gd name="T16" fmla="*/ 4 w 5"/>
                <a:gd name="T17" fmla="*/ 3 h 7"/>
                <a:gd name="T18" fmla="*/ 5 w 5"/>
                <a:gd name="T19" fmla="*/ 2 h 7"/>
                <a:gd name="T20" fmla="*/ 5 w 5"/>
                <a:gd name="T21" fmla="*/ 1 h 7"/>
                <a:gd name="T22" fmla="*/ 2 w 5"/>
                <a:gd name="T23" fmla="*/ 0 h 7"/>
                <a:gd name="T24" fmla="*/ 1 w 5"/>
                <a:gd name="T25" fmla="*/ 3 h 7"/>
                <a:gd name="T26" fmla="*/ 0 w 5"/>
                <a:gd name="T27" fmla="*/ 7 h 7"/>
                <a:gd name="T28" fmla="*/ 0 w 5"/>
                <a:gd name="T29" fmla="*/ 7 h 7"/>
                <a:gd name="T30" fmla="*/ 1 w 5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7">
                  <a:moveTo>
                    <a:pt x="1" y="7"/>
                  </a:move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1" y="5"/>
                    <a:pt x="1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4" name="Freeform 1166">
              <a:extLst>
                <a:ext uri="{FF2B5EF4-FFF2-40B4-BE49-F238E27FC236}">
                  <a16:creationId xmlns:a16="http://schemas.microsoft.com/office/drawing/2014/main" id="{E9D54102-D630-40C3-9647-E63AA27D2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2519"/>
              <a:ext cx="41" cy="45"/>
            </a:xfrm>
            <a:custGeom>
              <a:avLst/>
              <a:gdLst>
                <a:gd name="T0" fmla="*/ 28 w 43"/>
                <a:gd name="T1" fmla="*/ 6 h 47"/>
                <a:gd name="T2" fmla="*/ 17 w 43"/>
                <a:gd name="T3" fmla="*/ 12 h 47"/>
                <a:gd name="T4" fmla="*/ 7 w 43"/>
                <a:gd name="T5" fmla="*/ 8 h 47"/>
                <a:gd name="T6" fmla="*/ 7 w 43"/>
                <a:gd name="T7" fmla="*/ 10 h 47"/>
                <a:gd name="T8" fmla="*/ 6 w 43"/>
                <a:gd name="T9" fmla="*/ 10 h 47"/>
                <a:gd name="T10" fmla="*/ 6 w 43"/>
                <a:gd name="T11" fmla="*/ 16 h 47"/>
                <a:gd name="T12" fmla="*/ 6 w 43"/>
                <a:gd name="T13" fmla="*/ 20 h 47"/>
                <a:gd name="T14" fmla="*/ 5 w 43"/>
                <a:gd name="T15" fmla="*/ 22 h 47"/>
                <a:gd name="T16" fmla="*/ 5 w 43"/>
                <a:gd name="T17" fmla="*/ 23 h 47"/>
                <a:gd name="T18" fmla="*/ 4 w 43"/>
                <a:gd name="T19" fmla="*/ 27 h 47"/>
                <a:gd name="T20" fmla="*/ 4 w 43"/>
                <a:gd name="T21" fmla="*/ 28 h 47"/>
                <a:gd name="T22" fmla="*/ 4 w 43"/>
                <a:gd name="T23" fmla="*/ 29 h 47"/>
                <a:gd name="T24" fmla="*/ 3 w 43"/>
                <a:gd name="T25" fmla="*/ 30 h 47"/>
                <a:gd name="T26" fmla="*/ 3 w 43"/>
                <a:gd name="T27" fmla="*/ 31 h 47"/>
                <a:gd name="T28" fmla="*/ 2 w 43"/>
                <a:gd name="T29" fmla="*/ 32 h 47"/>
                <a:gd name="T30" fmla="*/ 2 w 43"/>
                <a:gd name="T31" fmla="*/ 34 h 47"/>
                <a:gd name="T32" fmla="*/ 2 w 43"/>
                <a:gd name="T33" fmla="*/ 36 h 47"/>
                <a:gd name="T34" fmla="*/ 1 w 43"/>
                <a:gd name="T35" fmla="*/ 38 h 47"/>
                <a:gd name="T36" fmla="*/ 1 w 43"/>
                <a:gd name="T37" fmla="*/ 41 h 47"/>
                <a:gd name="T38" fmla="*/ 0 w 43"/>
                <a:gd name="T39" fmla="*/ 44 h 47"/>
                <a:gd name="T40" fmla="*/ 2 w 43"/>
                <a:gd name="T41" fmla="*/ 45 h 47"/>
                <a:gd name="T42" fmla="*/ 4 w 43"/>
                <a:gd name="T43" fmla="*/ 46 h 47"/>
                <a:gd name="T44" fmla="*/ 5 w 43"/>
                <a:gd name="T45" fmla="*/ 46 h 47"/>
                <a:gd name="T46" fmla="*/ 6 w 43"/>
                <a:gd name="T47" fmla="*/ 47 h 47"/>
                <a:gd name="T48" fmla="*/ 7 w 43"/>
                <a:gd name="T49" fmla="*/ 47 h 47"/>
                <a:gd name="T50" fmla="*/ 8 w 43"/>
                <a:gd name="T51" fmla="*/ 47 h 47"/>
                <a:gd name="T52" fmla="*/ 8 w 43"/>
                <a:gd name="T53" fmla="*/ 47 h 47"/>
                <a:gd name="T54" fmla="*/ 14 w 43"/>
                <a:gd name="T55" fmla="*/ 44 h 47"/>
                <a:gd name="T56" fmla="*/ 15 w 43"/>
                <a:gd name="T57" fmla="*/ 43 h 47"/>
                <a:gd name="T58" fmla="*/ 15 w 43"/>
                <a:gd name="T59" fmla="*/ 43 h 47"/>
                <a:gd name="T60" fmla="*/ 27 w 43"/>
                <a:gd name="T61" fmla="*/ 35 h 47"/>
                <a:gd name="T62" fmla="*/ 22 w 43"/>
                <a:gd name="T63" fmla="*/ 26 h 47"/>
                <a:gd name="T64" fmla="*/ 33 w 43"/>
                <a:gd name="T65" fmla="*/ 15 h 47"/>
                <a:gd name="T66" fmla="*/ 41 w 43"/>
                <a:gd name="T67" fmla="*/ 13 h 47"/>
                <a:gd name="T68" fmla="*/ 42 w 43"/>
                <a:gd name="T69" fmla="*/ 12 h 47"/>
                <a:gd name="T70" fmla="*/ 43 w 43"/>
                <a:gd name="T71" fmla="*/ 12 h 47"/>
                <a:gd name="T72" fmla="*/ 43 w 43"/>
                <a:gd name="T73" fmla="*/ 10 h 47"/>
                <a:gd name="T74" fmla="*/ 42 w 43"/>
                <a:gd name="T75" fmla="*/ 7 h 47"/>
                <a:gd name="T76" fmla="*/ 42 w 43"/>
                <a:gd name="T77" fmla="*/ 5 h 47"/>
                <a:gd name="T78" fmla="*/ 41 w 43"/>
                <a:gd name="T79" fmla="*/ 1 h 47"/>
                <a:gd name="T80" fmla="*/ 41 w 43"/>
                <a:gd name="T8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" h="47">
                  <a:moveTo>
                    <a:pt x="37" y="2"/>
                  </a:moveTo>
                  <a:cubicBezTo>
                    <a:pt x="30" y="6"/>
                    <a:pt x="29" y="6"/>
                    <a:pt x="28" y="6"/>
                  </a:cubicBezTo>
                  <a:cubicBezTo>
                    <a:pt x="26" y="6"/>
                    <a:pt x="21" y="9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1"/>
                    <a:pt x="6" y="13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2"/>
                  </a:cubicBezTo>
                  <a:cubicBezTo>
                    <a:pt x="3" y="32"/>
                    <a:pt x="3" y="32"/>
                    <a:pt x="2" y="32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4"/>
                    <a:pt x="2" y="34"/>
                  </a:cubicBezTo>
                  <a:cubicBezTo>
                    <a:pt x="2" y="34"/>
                    <a:pt x="2" y="34"/>
                    <a:pt x="2" y="35"/>
                  </a:cubicBezTo>
                  <a:cubicBezTo>
                    <a:pt x="2" y="35"/>
                    <a:pt x="2" y="36"/>
                    <a:pt x="2" y="36"/>
                  </a:cubicBezTo>
                  <a:cubicBezTo>
                    <a:pt x="2" y="36"/>
                    <a:pt x="2" y="37"/>
                    <a:pt x="1" y="37"/>
                  </a:cubicBezTo>
                  <a:cubicBezTo>
                    <a:pt x="1" y="37"/>
                    <a:pt x="1" y="38"/>
                    <a:pt x="1" y="38"/>
                  </a:cubicBezTo>
                  <a:cubicBezTo>
                    <a:pt x="1" y="39"/>
                    <a:pt x="1" y="39"/>
                    <a:pt x="1" y="40"/>
                  </a:cubicBezTo>
                  <a:cubicBezTo>
                    <a:pt x="1" y="40"/>
                    <a:pt x="1" y="41"/>
                    <a:pt x="1" y="41"/>
                  </a:cubicBezTo>
                  <a:cubicBezTo>
                    <a:pt x="1" y="42"/>
                    <a:pt x="1" y="42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1" y="44"/>
                    <a:pt x="1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6"/>
                    <a:pt x="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7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1" y="47"/>
                    <a:pt x="13" y="45"/>
                    <a:pt x="14" y="44"/>
                  </a:cubicBezTo>
                  <a:cubicBezTo>
                    <a:pt x="14" y="44"/>
                    <a:pt x="14" y="44"/>
                    <a:pt x="15" y="44"/>
                  </a:cubicBezTo>
                  <a:cubicBezTo>
                    <a:pt x="15" y="44"/>
                    <a:pt x="15" y="44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37"/>
                    <a:pt x="22" y="37"/>
                    <a:pt x="24" y="37"/>
                  </a:cubicBezTo>
                  <a:cubicBezTo>
                    <a:pt x="25" y="37"/>
                    <a:pt x="26" y="37"/>
                    <a:pt x="27" y="35"/>
                  </a:cubicBezTo>
                  <a:cubicBezTo>
                    <a:pt x="27" y="35"/>
                    <a:pt x="28" y="34"/>
                    <a:pt x="29" y="33"/>
                  </a:cubicBezTo>
                  <a:cubicBezTo>
                    <a:pt x="28" y="31"/>
                    <a:pt x="23" y="27"/>
                    <a:pt x="22" y="26"/>
                  </a:cubicBezTo>
                  <a:cubicBezTo>
                    <a:pt x="20" y="26"/>
                    <a:pt x="20" y="24"/>
                    <a:pt x="20" y="23"/>
                  </a:cubicBezTo>
                  <a:cubicBezTo>
                    <a:pt x="20" y="20"/>
                    <a:pt x="26" y="16"/>
                    <a:pt x="33" y="15"/>
                  </a:cubicBezTo>
                  <a:cubicBezTo>
                    <a:pt x="38" y="15"/>
                    <a:pt x="39" y="14"/>
                    <a:pt x="40" y="13"/>
                  </a:cubicBezTo>
                  <a:cubicBezTo>
                    <a:pt x="40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3" y="12"/>
                    <a:pt x="43" y="12"/>
                  </a:cubicBezTo>
                  <a:cubicBezTo>
                    <a:pt x="43" y="12"/>
                    <a:pt x="43" y="11"/>
                    <a:pt x="43" y="11"/>
                  </a:cubicBezTo>
                  <a:cubicBezTo>
                    <a:pt x="43" y="11"/>
                    <a:pt x="43" y="10"/>
                    <a:pt x="43" y="10"/>
                  </a:cubicBezTo>
                  <a:cubicBezTo>
                    <a:pt x="43" y="9"/>
                    <a:pt x="43" y="9"/>
                    <a:pt x="42" y="8"/>
                  </a:cubicBezTo>
                  <a:cubicBezTo>
                    <a:pt x="42" y="8"/>
                    <a:pt x="42" y="7"/>
                    <a:pt x="42" y="7"/>
                  </a:cubicBezTo>
                  <a:cubicBezTo>
                    <a:pt x="42" y="7"/>
                    <a:pt x="42" y="6"/>
                    <a:pt x="42" y="6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4"/>
                    <a:pt x="41" y="4"/>
                    <a:pt x="41" y="3"/>
                  </a:cubicBezTo>
                  <a:cubicBezTo>
                    <a:pt x="41" y="2"/>
                    <a:pt x="41" y="2"/>
                    <a:pt x="41" y="1"/>
                  </a:cubicBezTo>
                  <a:cubicBezTo>
                    <a:pt x="41" y="1"/>
                    <a:pt x="41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1"/>
                    <a:pt x="38" y="1"/>
                    <a:pt x="37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5" name="Freeform 1167">
              <a:extLst>
                <a:ext uri="{FF2B5EF4-FFF2-40B4-BE49-F238E27FC236}">
                  <a16:creationId xmlns:a16="http://schemas.microsoft.com/office/drawing/2014/main" id="{A420F5A5-707E-4D9F-93FF-6DEE13F93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" y="2388"/>
              <a:ext cx="66" cy="30"/>
            </a:xfrm>
            <a:custGeom>
              <a:avLst/>
              <a:gdLst>
                <a:gd name="T0" fmla="*/ 15 w 69"/>
                <a:gd name="T1" fmla="*/ 10 h 31"/>
                <a:gd name="T2" fmla="*/ 17 w 69"/>
                <a:gd name="T3" fmla="*/ 15 h 31"/>
                <a:gd name="T4" fmla="*/ 19 w 69"/>
                <a:gd name="T5" fmla="*/ 22 h 31"/>
                <a:gd name="T6" fmla="*/ 18 w 69"/>
                <a:gd name="T7" fmla="*/ 24 h 31"/>
                <a:gd name="T8" fmla="*/ 21 w 69"/>
                <a:gd name="T9" fmla="*/ 24 h 31"/>
                <a:gd name="T10" fmla="*/ 25 w 69"/>
                <a:gd name="T11" fmla="*/ 23 h 31"/>
                <a:gd name="T12" fmla="*/ 28 w 69"/>
                <a:gd name="T13" fmla="*/ 23 h 31"/>
                <a:gd name="T14" fmla="*/ 31 w 69"/>
                <a:gd name="T15" fmla="*/ 24 h 31"/>
                <a:gd name="T16" fmla="*/ 34 w 69"/>
                <a:gd name="T17" fmla="*/ 28 h 31"/>
                <a:gd name="T18" fmla="*/ 34 w 69"/>
                <a:gd name="T19" fmla="*/ 28 h 31"/>
                <a:gd name="T20" fmla="*/ 35 w 69"/>
                <a:gd name="T21" fmla="*/ 30 h 31"/>
                <a:gd name="T22" fmla="*/ 36 w 69"/>
                <a:gd name="T23" fmla="*/ 30 h 31"/>
                <a:gd name="T24" fmla="*/ 39 w 69"/>
                <a:gd name="T25" fmla="*/ 29 h 31"/>
                <a:gd name="T26" fmla="*/ 46 w 69"/>
                <a:gd name="T27" fmla="*/ 28 h 31"/>
                <a:gd name="T28" fmla="*/ 49 w 69"/>
                <a:gd name="T29" fmla="*/ 28 h 31"/>
                <a:gd name="T30" fmla="*/ 50 w 69"/>
                <a:gd name="T31" fmla="*/ 28 h 31"/>
                <a:gd name="T32" fmla="*/ 53 w 69"/>
                <a:gd name="T33" fmla="*/ 28 h 31"/>
                <a:gd name="T34" fmla="*/ 54 w 69"/>
                <a:gd name="T35" fmla="*/ 28 h 31"/>
                <a:gd name="T36" fmla="*/ 57 w 69"/>
                <a:gd name="T37" fmla="*/ 26 h 31"/>
                <a:gd name="T38" fmla="*/ 64 w 69"/>
                <a:gd name="T39" fmla="*/ 29 h 31"/>
                <a:gd name="T40" fmla="*/ 68 w 69"/>
                <a:gd name="T41" fmla="*/ 31 h 31"/>
                <a:gd name="T42" fmla="*/ 69 w 69"/>
                <a:gd name="T43" fmla="*/ 30 h 31"/>
                <a:gd name="T44" fmla="*/ 69 w 69"/>
                <a:gd name="T45" fmla="*/ 30 h 31"/>
                <a:gd name="T46" fmla="*/ 66 w 69"/>
                <a:gd name="T47" fmla="*/ 28 h 31"/>
                <a:gd name="T48" fmla="*/ 66 w 69"/>
                <a:gd name="T49" fmla="*/ 27 h 31"/>
                <a:gd name="T50" fmla="*/ 66 w 69"/>
                <a:gd name="T51" fmla="*/ 26 h 31"/>
                <a:gd name="T52" fmla="*/ 66 w 69"/>
                <a:gd name="T53" fmla="*/ 25 h 31"/>
                <a:gd name="T54" fmla="*/ 66 w 69"/>
                <a:gd name="T55" fmla="*/ 25 h 31"/>
                <a:gd name="T56" fmla="*/ 67 w 69"/>
                <a:gd name="T57" fmla="*/ 24 h 31"/>
                <a:gd name="T58" fmla="*/ 67 w 69"/>
                <a:gd name="T59" fmla="*/ 24 h 31"/>
                <a:gd name="T60" fmla="*/ 67 w 69"/>
                <a:gd name="T61" fmla="*/ 23 h 31"/>
                <a:gd name="T62" fmla="*/ 67 w 69"/>
                <a:gd name="T63" fmla="*/ 23 h 31"/>
                <a:gd name="T64" fmla="*/ 67 w 69"/>
                <a:gd name="T65" fmla="*/ 23 h 31"/>
                <a:gd name="T66" fmla="*/ 64 w 69"/>
                <a:gd name="T67" fmla="*/ 21 h 31"/>
                <a:gd name="T68" fmla="*/ 63 w 69"/>
                <a:gd name="T69" fmla="*/ 21 h 31"/>
                <a:gd name="T70" fmla="*/ 60 w 69"/>
                <a:gd name="T71" fmla="*/ 16 h 31"/>
                <a:gd name="T72" fmla="*/ 59 w 69"/>
                <a:gd name="T73" fmla="*/ 14 h 31"/>
                <a:gd name="T74" fmla="*/ 57 w 69"/>
                <a:gd name="T75" fmla="*/ 13 h 31"/>
                <a:gd name="T76" fmla="*/ 56 w 69"/>
                <a:gd name="T77" fmla="*/ 12 h 31"/>
                <a:gd name="T78" fmla="*/ 46 w 69"/>
                <a:gd name="T79" fmla="*/ 14 h 31"/>
                <a:gd name="T80" fmla="*/ 44 w 69"/>
                <a:gd name="T81" fmla="*/ 14 h 31"/>
                <a:gd name="T82" fmla="*/ 39 w 69"/>
                <a:gd name="T83" fmla="*/ 12 h 31"/>
                <a:gd name="T84" fmla="*/ 39 w 69"/>
                <a:gd name="T85" fmla="*/ 11 h 31"/>
                <a:gd name="T86" fmla="*/ 37 w 69"/>
                <a:gd name="T87" fmla="*/ 10 h 31"/>
                <a:gd name="T88" fmla="*/ 30 w 69"/>
                <a:gd name="T89" fmla="*/ 7 h 31"/>
                <a:gd name="T90" fmla="*/ 29 w 69"/>
                <a:gd name="T91" fmla="*/ 5 h 31"/>
                <a:gd name="T92" fmla="*/ 27 w 69"/>
                <a:gd name="T93" fmla="*/ 5 h 31"/>
                <a:gd name="T94" fmla="*/ 23 w 69"/>
                <a:gd name="T95" fmla="*/ 5 h 31"/>
                <a:gd name="T96" fmla="*/ 19 w 69"/>
                <a:gd name="T97" fmla="*/ 5 h 31"/>
                <a:gd name="T98" fmla="*/ 12 w 69"/>
                <a:gd name="T99" fmla="*/ 4 h 31"/>
                <a:gd name="T100" fmla="*/ 1 w 69"/>
                <a:gd name="T101" fmla="*/ 0 h 31"/>
                <a:gd name="T102" fmla="*/ 0 w 69"/>
                <a:gd name="T103" fmla="*/ 0 h 31"/>
                <a:gd name="T104" fmla="*/ 3 w 69"/>
                <a:gd name="T105" fmla="*/ 1 h 31"/>
                <a:gd name="T106" fmla="*/ 15 w 69"/>
                <a:gd name="T107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" h="31">
                  <a:moveTo>
                    <a:pt x="15" y="10"/>
                  </a:moveTo>
                  <a:cubicBezTo>
                    <a:pt x="15" y="13"/>
                    <a:pt x="16" y="14"/>
                    <a:pt x="17" y="15"/>
                  </a:cubicBezTo>
                  <a:cubicBezTo>
                    <a:pt x="19" y="16"/>
                    <a:pt x="20" y="18"/>
                    <a:pt x="19" y="22"/>
                  </a:cubicBezTo>
                  <a:cubicBezTo>
                    <a:pt x="19" y="23"/>
                    <a:pt x="19" y="23"/>
                    <a:pt x="18" y="24"/>
                  </a:cubicBezTo>
                  <a:cubicBezTo>
                    <a:pt x="19" y="24"/>
                    <a:pt x="20" y="24"/>
                    <a:pt x="21" y="24"/>
                  </a:cubicBezTo>
                  <a:cubicBezTo>
                    <a:pt x="24" y="24"/>
                    <a:pt x="25" y="24"/>
                    <a:pt x="25" y="23"/>
                  </a:cubicBezTo>
                  <a:cubicBezTo>
                    <a:pt x="26" y="23"/>
                    <a:pt x="27" y="23"/>
                    <a:pt x="28" y="23"/>
                  </a:cubicBezTo>
                  <a:cubicBezTo>
                    <a:pt x="29" y="23"/>
                    <a:pt x="30" y="23"/>
                    <a:pt x="31" y="24"/>
                  </a:cubicBezTo>
                  <a:cubicBezTo>
                    <a:pt x="32" y="25"/>
                    <a:pt x="33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9"/>
                    <a:pt x="35" y="29"/>
                    <a:pt x="35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30"/>
                    <a:pt x="38" y="30"/>
                    <a:pt x="39" y="29"/>
                  </a:cubicBezTo>
                  <a:cubicBezTo>
                    <a:pt x="41" y="29"/>
                    <a:pt x="43" y="28"/>
                    <a:pt x="46" y="28"/>
                  </a:cubicBezTo>
                  <a:cubicBezTo>
                    <a:pt x="47" y="28"/>
                    <a:pt x="48" y="28"/>
                    <a:pt x="49" y="28"/>
                  </a:cubicBezTo>
                  <a:cubicBezTo>
                    <a:pt x="49" y="28"/>
                    <a:pt x="49" y="28"/>
                    <a:pt x="50" y="28"/>
                  </a:cubicBezTo>
                  <a:cubicBezTo>
                    <a:pt x="51" y="28"/>
                    <a:pt x="52" y="28"/>
                    <a:pt x="53" y="28"/>
                  </a:cubicBezTo>
                  <a:cubicBezTo>
                    <a:pt x="53" y="28"/>
                    <a:pt x="53" y="28"/>
                    <a:pt x="54" y="28"/>
                  </a:cubicBezTo>
                  <a:cubicBezTo>
                    <a:pt x="54" y="27"/>
                    <a:pt x="55" y="26"/>
                    <a:pt x="57" y="26"/>
                  </a:cubicBezTo>
                  <a:cubicBezTo>
                    <a:pt x="59" y="26"/>
                    <a:pt x="63" y="28"/>
                    <a:pt x="64" y="29"/>
                  </a:cubicBezTo>
                  <a:cubicBezTo>
                    <a:pt x="65" y="30"/>
                    <a:pt x="67" y="31"/>
                    <a:pt x="68" y="31"/>
                  </a:cubicBezTo>
                  <a:cubicBezTo>
                    <a:pt x="69" y="31"/>
                    <a:pt x="69" y="31"/>
                    <a:pt x="69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8" y="29"/>
                    <a:pt x="67" y="29"/>
                    <a:pt x="66" y="28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6" y="27"/>
                    <a:pt x="66" y="26"/>
                    <a:pt x="66" y="26"/>
                  </a:cubicBezTo>
                  <a:cubicBezTo>
                    <a:pt x="66" y="26"/>
                    <a:pt x="66" y="26"/>
                    <a:pt x="6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5"/>
                    <a:pt x="66" y="25"/>
                    <a:pt x="67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24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6" y="22"/>
                    <a:pt x="64" y="21"/>
                    <a:pt x="64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1" y="21"/>
                    <a:pt x="61" y="19"/>
                    <a:pt x="60" y="16"/>
                  </a:cubicBezTo>
                  <a:cubicBezTo>
                    <a:pt x="60" y="16"/>
                    <a:pt x="60" y="14"/>
                    <a:pt x="59" y="14"/>
                  </a:cubicBezTo>
                  <a:cubicBezTo>
                    <a:pt x="58" y="14"/>
                    <a:pt x="57" y="13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7" y="12"/>
                    <a:pt x="46" y="13"/>
                    <a:pt x="46" y="14"/>
                  </a:cubicBezTo>
                  <a:cubicBezTo>
                    <a:pt x="45" y="14"/>
                    <a:pt x="44" y="14"/>
                    <a:pt x="44" y="14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9" y="12"/>
                    <a:pt x="39" y="12"/>
                    <a:pt x="39" y="11"/>
                  </a:cubicBezTo>
                  <a:cubicBezTo>
                    <a:pt x="38" y="11"/>
                    <a:pt x="38" y="10"/>
                    <a:pt x="37" y="10"/>
                  </a:cubicBezTo>
                  <a:cubicBezTo>
                    <a:pt x="35" y="10"/>
                    <a:pt x="32" y="9"/>
                    <a:pt x="30" y="7"/>
                  </a:cubicBezTo>
                  <a:cubicBezTo>
                    <a:pt x="30" y="6"/>
                    <a:pt x="29" y="6"/>
                    <a:pt x="29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6" y="5"/>
                    <a:pt x="25" y="5"/>
                    <a:pt x="23" y="5"/>
                  </a:cubicBezTo>
                  <a:cubicBezTo>
                    <a:pt x="22" y="5"/>
                    <a:pt x="20" y="5"/>
                    <a:pt x="19" y="5"/>
                  </a:cubicBezTo>
                  <a:cubicBezTo>
                    <a:pt x="15" y="5"/>
                    <a:pt x="13" y="5"/>
                    <a:pt x="12" y="4"/>
                  </a:cubicBezTo>
                  <a:cubicBezTo>
                    <a:pt x="9" y="2"/>
                    <a:pt x="4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8" y="3"/>
                    <a:pt x="13" y="4"/>
                    <a:pt x="15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6" name="Freeform 1169">
              <a:extLst>
                <a:ext uri="{FF2B5EF4-FFF2-40B4-BE49-F238E27FC236}">
                  <a16:creationId xmlns:a16="http://schemas.microsoft.com/office/drawing/2014/main" id="{D426C163-6012-460E-BBA5-8601C2556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2533"/>
              <a:ext cx="224" cy="179"/>
            </a:xfrm>
            <a:custGeom>
              <a:avLst/>
              <a:gdLst>
                <a:gd name="T0" fmla="*/ 124 w 234"/>
                <a:gd name="T1" fmla="*/ 38 h 186"/>
                <a:gd name="T2" fmla="*/ 121 w 234"/>
                <a:gd name="T3" fmla="*/ 38 h 186"/>
                <a:gd name="T4" fmla="*/ 79 w 234"/>
                <a:gd name="T5" fmla="*/ 13 h 186"/>
                <a:gd name="T6" fmla="*/ 60 w 234"/>
                <a:gd name="T7" fmla="*/ 2 h 186"/>
                <a:gd name="T8" fmla="*/ 55 w 234"/>
                <a:gd name="T9" fmla="*/ 0 h 186"/>
                <a:gd name="T10" fmla="*/ 51 w 234"/>
                <a:gd name="T11" fmla="*/ 1 h 186"/>
                <a:gd name="T12" fmla="*/ 45 w 234"/>
                <a:gd name="T13" fmla="*/ 2 h 186"/>
                <a:gd name="T14" fmla="*/ 36 w 234"/>
                <a:gd name="T15" fmla="*/ 18 h 186"/>
                <a:gd name="T16" fmla="*/ 27 w 234"/>
                <a:gd name="T17" fmla="*/ 26 h 186"/>
                <a:gd name="T18" fmla="*/ 22 w 234"/>
                <a:gd name="T19" fmla="*/ 30 h 186"/>
                <a:gd name="T20" fmla="*/ 20 w 234"/>
                <a:gd name="T21" fmla="*/ 32 h 186"/>
                <a:gd name="T22" fmla="*/ 13 w 234"/>
                <a:gd name="T23" fmla="*/ 36 h 186"/>
                <a:gd name="T24" fmla="*/ 11 w 234"/>
                <a:gd name="T25" fmla="*/ 36 h 186"/>
                <a:gd name="T26" fmla="*/ 10 w 234"/>
                <a:gd name="T27" fmla="*/ 36 h 186"/>
                <a:gd name="T28" fmla="*/ 9 w 234"/>
                <a:gd name="T29" fmla="*/ 36 h 186"/>
                <a:gd name="T30" fmla="*/ 7 w 234"/>
                <a:gd name="T31" fmla="*/ 35 h 186"/>
                <a:gd name="T32" fmla="*/ 5 w 234"/>
                <a:gd name="T33" fmla="*/ 34 h 186"/>
                <a:gd name="T34" fmla="*/ 3 w 234"/>
                <a:gd name="T35" fmla="*/ 33 h 186"/>
                <a:gd name="T36" fmla="*/ 1 w 234"/>
                <a:gd name="T37" fmla="*/ 33 h 186"/>
                <a:gd name="T38" fmla="*/ 1 w 234"/>
                <a:gd name="T39" fmla="*/ 47 h 186"/>
                <a:gd name="T40" fmla="*/ 28 w 234"/>
                <a:gd name="T41" fmla="*/ 85 h 186"/>
                <a:gd name="T42" fmla="*/ 46 w 234"/>
                <a:gd name="T43" fmla="*/ 108 h 186"/>
                <a:gd name="T44" fmla="*/ 58 w 234"/>
                <a:gd name="T45" fmla="*/ 140 h 186"/>
                <a:gd name="T46" fmla="*/ 85 w 234"/>
                <a:gd name="T47" fmla="*/ 179 h 186"/>
                <a:gd name="T48" fmla="*/ 89 w 234"/>
                <a:gd name="T49" fmla="*/ 186 h 186"/>
                <a:gd name="T50" fmla="*/ 91 w 234"/>
                <a:gd name="T51" fmla="*/ 185 h 186"/>
                <a:gd name="T52" fmla="*/ 97 w 234"/>
                <a:gd name="T53" fmla="*/ 174 h 186"/>
                <a:gd name="T54" fmla="*/ 109 w 234"/>
                <a:gd name="T55" fmla="*/ 175 h 186"/>
                <a:gd name="T56" fmla="*/ 136 w 234"/>
                <a:gd name="T57" fmla="*/ 179 h 186"/>
                <a:gd name="T58" fmla="*/ 159 w 234"/>
                <a:gd name="T59" fmla="*/ 161 h 186"/>
                <a:gd name="T60" fmla="*/ 193 w 234"/>
                <a:gd name="T61" fmla="*/ 156 h 186"/>
                <a:gd name="T62" fmla="*/ 222 w 234"/>
                <a:gd name="T63" fmla="*/ 147 h 186"/>
                <a:gd name="T64" fmla="*/ 226 w 234"/>
                <a:gd name="T65" fmla="*/ 145 h 186"/>
                <a:gd name="T66" fmla="*/ 232 w 234"/>
                <a:gd name="T67" fmla="*/ 129 h 186"/>
                <a:gd name="T68" fmla="*/ 230 w 234"/>
                <a:gd name="T69" fmla="*/ 117 h 186"/>
                <a:gd name="T70" fmla="*/ 229 w 234"/>
                <a:gd name="T71" fmla="*/ 117 h 186"/>
                <a:gd name="T72" fmla="*/ 227 w 234"/>
                <a:gd name="T73" fmla="*/ 117 h 186"/>
                <a:gd name="T74" fmla="*/ 225 w 234"/>
                <a:gd name="T75" fmla="*/ 117 h 186"/>
                <a:gd name="T76" fmla="*/ 211 w 234"/>
                <a:gd name="T77" fmla="*/ 115 h 186"/>
                <a:gd name="T78" fmla="*/ 207 w 234"/>
                <a:gd name="T79" fmla="*/ 115 h 186"/>
                <a:gd name="T80" fmla="*/ 200 w 234"/>
                <a:gd name="T81" fmla="*/ 113 h 186"/>
                <a:gd name="T82" fmla="*/ 198 w 234"/>
                <a:gd name="T83" fmla="*/ 111 h 186"/>
                <a:gd name="T84" fmla="*/ 195 w 234"/>
                <a:gd name="T85" fmla="*/ 109 h 186"/>
                <a:gd name="T86" fmla="*/ 193 w 234"/>
                <a:gd name="T87" fmla="*/ 106 h 186"/>
                <a:gd name="T88" fmla="*/ 192 w 234"/>
                <a:gd name="T89" fmla="*/ 103 h 186"/>
                <a:gd name="T90" fmla="*/ 187 w 234"/>
                <a:gd name="T91" fmla="*/ 95 h 186"/>
                <a:gd name="T92" fmla="*/ 185 w 234"/>
                <a:gd name="T93" fmla="*/ 94 h 186"/>
                <a:gd name="T94" fmla="*/ 183 w 234"/>
                <a:gd name="T95" fmla="*/ 94 h 186"/>
                <a:gd name="T96" fmla="*/ 181 w 234"/>
                <a:gd name="T97" fmla="*/ 92 h 186"/>
                <a:gd name="T98" fmla="*/ 179 w 234"/>
                <a:gd name="T99" fmla="*/ 90 h 186"/>
                <a:gd name="T100" fmla="*/ 177 w 234"/>
                <a:gd name="T101" fmla="*/ 87 h 186"/>
                <a:gd name="T102" fmla="*/ 167 w 234"/>
                <a:gd name="T103" fmla="*/ 63 h 186"/>
                <a:gd name="T104" fmla="*/ 154 w 234"/>
                <a:gd name="T105" fmla="*/ 46 h 186"/>
                <a:gd name="T106" fmla="*/ 132 w 234"/>
                <a:gd name="T107" fmla="*/ 3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186">
                  <a:moveTo>
                    <a:pt x="132" y="39"/>
                  </a:moveTo>
                  <a:cubicBezTo>
                    <a:pt x="129" y="39"/>
                    <a:pt x="126" y="39"/>
                    <a:pt x="125" y="38"/>
                  </a:cubicBezTo>
                  <a:cubicBezTo>
                    <a:pt x="125" y="38"/>
                    <a:pt x="125" y="38"/>
                    <a:pt x="124" y="38"/>
                  </a:cubicBezTo>
                  <a:cubicBezTo>
                    <a:pt x="124" y="38"/>
                    <a:pt x="123" y="38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0" y="38"/>
                    <a:pt x="120" y="38"/>
                  </a:cubicBezTo>
                  <a:cubicBezTo>
                    <a:pt x="117" y="38"/>
                    <a:pt x="110" y="37"/>
                    <a:pt x="106" y="33"/>
                  </a:cubicBezTo>
                  <a:cubicBezTo>
                    <a:pt x="101" y="29"/>
                    <a:pt x="82" y="15"/>
                    <a:pt x="79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6" y="12"/>
                    <a:pt x="74" y="11"/>
                    <a:pt x="72" y="9"/>
                  </a:cubicBezTo>
                  <a:cubicBezTo>
                    <a:pt x="69" y="7"/>
                    <a:pt x="63" y="3"/>
                    <a:pt x="60" y="2"/>
                  </a:cubicBezTo>
                  <a:cubicBezTo>
                    <a:pt x="59" y="1"/>
                    <a:pt x="58" y="1"/>
                    <a:pt x="57" y="1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3" y="0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1"/>
                    <a:pt x="46" y="1"/>
                    <a:pt x="45" y="2"/>
                  </a:cubicBezTo>
                  <a:cubicBezTo>
                    <a:pt x="44" y="3"/>
                    <a:pt x="42" y="4"/>
                    <a:pt x="37" y="4"/>
                  </a:cubicBezTo>
                  <a:cubicBezTo>
                    <a:pt x="31" y="4"/>
                    <a:pt x="28" y="7"/>
                    <a:pt x="27" y="8"/>
                  </a:cubicBezTo>
                  <a:cubicBezTo>
                    <a:pt x="30" y="10"/>
                    <a:pt x="36" y="15"/>
                    <a:pt x="36" y="18"/>
                  </a:cubicBezTo>
                  <a:cubicBezTo>
                    <a:pt x="36" y="19"/>
                    <a:pt x="36" y="20"/>
                    <a:pt x="35" y="21"/>
                  </a:cubicBezTo>
                  <a:cubicBezTo>
                    <a:pt x="34" y="21"/>
                    <a:pt x="34" y="22"/>
                    <a:pt x="33" y="23"/>
                  </a:cubicBezTo>
                  <a:cubicBezTo>
                    <a:pt x="32" y="24"/>
                    <a:pt x="30" y="26"/>
                    <a:pt x="27" y="26"/>
                  </a:cubicBezTo>
                  <a:cubicBezTo>
                    <a:pt x="22" y="26"/>
                    <a:pt x="22" y="27"/>
                    <a:pt x="22" y="28"/>
                  </a:cubicBezTo>
                  <a:cubicBezTo>
                    <a:pt x="22" y="28"/>
                    <a:pt x="22" y="29"/>
                    <a:pt x="22" y="29"/>
                  </a:cubicBezTo>
                  <a:cubicBezTo>
                    <a:pt x="22" y="29"/>
                    <a:pt x="22" y="29"/>
                    <a:pt x="22" y="30"/>
                  </a:cubicBezTo>
                  <a:cubicBezTo>
                    <a:pt x="21" y="30"/>
                    <a:pt x="21" y="30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31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7" y="35"/>
                    <a:pt x="15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8" y="36"/>
                  </a:cubicBezTo>
                  <a:cubicBezTo>
                    <a:pt x="8" y="36"/>
                    <a:pt x="8" y="35"/>
                    <a:pt x="8" y="35"/>
                  </a:cubicBezTo>
                  <a:cubicBezTo>
                    <a:pt x="8" y="35"/>
                    <a:pt x="7" y="35"/>
                    <a:pt x="7" y="35"/>
                  </a:cubicBezTo>
                  <a:cubicBezTo>
                    <a:pt x="7" y="35"/>
                    <a:pt x="7" y="35"/>
                    <a:pt x="6" y="35"/>
                  </a:cubicBezTo>
                  <a:cubicBezTo>
                    <a:pt x="6" y="35"/>
                    <a:pt x="6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1" y="32"/>
                    <a:pt x="1" y="32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7"/>
                    <a:pt x="1" y="38"/>
                    <a:pt x="1" y="40"/>
                  </a:cubicBezTo>
                  <a:cubicBezTo>
                    <a:pt x="1" y="42"/>
                    <a:pt x="1" y="46"/>
                    <a:pt x="1" y="47"/>
                  </a:cubicBezTo>
                  <a:cubicBezTo>
                    <a:pt x="3" y="47"/>
                    <a:pt x="4" y="49"/>
                    <a:pt x="6" y="51"/>
                  </a:cubicBezTo>
                  <a:cubicBezTo>
                    <a:pt x="7" y="53"/>
                    <a:pt x="9" y="56"/>
                    <a:pt x="11" y="58"/>
                  </a:cubicBezTo>
                  <a:cubicBezTo>
                    <a:pt x="16" y="63"/>
                    <a:pt x="28" y="80"/>
                    <a:pt x="28" y="85"/>
                  </a:cubicBezTo>
                  <a:cubicBezTo>
                    <a:pt x="28" y="87"/>
                    <a:pt x="29" y="91"/>
                    <a:pt x="36" y="96"/>
                  </a:cubicBezTo>
                  <a:cubicBezTo>
                    <a:pt x="40" y="99"/>
                    <a:pt x="42" y="102"/>
                    <a:pt x="43" y="105"/>
                  </a:cubicBezTo>
                  <a:cubicBezTo>
                    <a:pt x="44" y="106"/>
                    <a:pt x="45" y="108"/>
                    <a:pt x="46" y="108"/>
                  </a:cubicBezTo>
                  <a:cubicBezTo>
                    <a:pt x="49" y="111"/>
                    <a:pt x="49" y="115"/>
                    <a:pt x="49" y="119"/>
                  </a:cubicBezTo>
                  <a:cubicBezTo>
                    <a:pt x="49" y="120"/>
                    <a:pt x="49" y="121"/>
                    <a:pt x="49" y="123"/>
                  </a:cubicBezTo>
                  <a:cubicBezTo>
                    <a:pt x="50" y="129"/>
                    <a:pt x="52" y="137"/>
                    <a:pt x="58" y="140"/>
                  </a:cubicBezTo>
                  <a:cubicBezTo>
                    <a:pt x="65" y="144"/>
                    <a:pt x="69" y="149"/>
                    <a:pt x="71" y="156"/>
                  </a:cubicBezTo>
                  <a:cubicBezTo>
                    <a:pt x="74" y="163"/>
                    <a:pt x="78" y="169"/>
                    <a:pt x="81" y="172"/>
                  </a:cubicBezTo>
                  <a:cubicBezTo>
                    <a:pt x="84" y="175"/>
                    <a:pt x="84" y="177"/>
                    <a:pt x="85" y="179"/>
                  </a:cubicBezTo>
                  <a:cubicBezTo>
                    <a:pt x="85" y="180"/>
                    <a:pt x="85" y="180"/>
                    <a:pt x="85" y="181"/>
                  </a:cubicBezTo>
                  <a:cubicBezTo>
                    <a:pt x="86" y="182"/>
                    <a:pt x="87" y="184"/>
                    <a:pt x="88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89" y="186"/>
                    <a:pt x="90" y="186"/>
                    <a:pt x="90" y="185"/>
                  </a:cubicBezTo>
                  <a:cubicBezTo>
                    <a:pt x="90" y="185"/>
                    <a:pt x="90" y="185"/>
                    <a:pt x="90" y="185"/>
                  </a:cubicBezTo>
                  <a:cubicBezTo>
                    <a:pt x="90" y="185"/>
                    <a:pt x="91" y="185"/>
                    <a:pt x="91" y="185"/>
                  </a:cubicBezTo>
                  <a:cubicBezTo>
                    <a:pt x="91" y="185"/>
                    <a:pt x="91" y="184"/>
                    <a:pt x="90" y="184"/>
                  </a:cubicBezTo>
                  <a:cubicBezTo>
                    <a:pt x="90" y="182"/>
                    <a:pt x="90" y="180"/>
                    <a:pt x="91" y="179"/>
                  </a:cubicBezTo>
                  <a:cubicBezTo>
                    <a:pt x="92" y="177"/>
                    <a:pt x="94" y="175"/>
                    <a:pt x="97" y="174"/>
                  </a:cubicBezTo>
                  <a:cubicBezTo>
                    <a:pt x="98" y="173"/>
                    <a:pt x="99" y="174"/>
                    <a:pt x="101" y="174"/>
                  </a:cubicBezTo>
                  <a:cubicBezTo>
                    <a:pt x="102" y="175"/>
                    <a:pt x="103" y="175"/>
                    <a:pt x="105" y="175"/>
                  </a:cubicBezTo>
                  <a:cubicBezTo>
                    <a:pt x="106" y="175"/>
                    <a:pt x="107" y="175"/>
                    <a:pt x="109" y="175"/>
                  </a:cubicBezTo>
                  <a:cubicBezTo>
                    <a:pt x="109" y="175"/>
                    <a:pt x="118" y="175"/>
                    <a:pt x="120" y="177"/>
                  </a:cubicBezTo>
                  <a:cubicBezTo>
                    <a:pt x="121" y="177"/>
                    <a:pt x="123" y="177"/>
                    <a:pt x="125" y="177"/>
                  </a:cubicBezTo>
                  <a:cubicBezTo>
                    <a:pt x="130" y="177"/>
                    <a:pt x="134" y="178"/>
                    <a:pt x="136" y="179"/>
                  </a:cubicBezTo>
                  <a:cubicBezTo>
                    <a:pt x="137" y="180"/>
                    <a:pt x="138" y="180"/>
                    <a:pt x="138" y="180"/>
                  </a:cubicBezTo>
                  <a:cubicBezTo>
                    <a:pt x="140" y="180"/>
                    <a:pt x="141" y="178"/>
                    <a:pt x="141" y="177"/>
                  </a:cubicBezTo>
                  <a:cubicBezTo>
                    <a:pt x="143" y="172"/>
                    <a:pt x="158" y="162"/>
                    <a:pt x="159" y="161"/>
                  </a:cubicBezTo>
                  <a:cubicBezTo>
                    <a:pt x="161" y="160"/>
                    <a:pt x="163" y="160"/>
                    <a:pt x="169" y="160"/>
                  </a:cubicBezTo>
                  <a:cubicBezTo>
                    <a:pt x="174" y="160"/>
                    <a:pt x="179" y="160"/>
                    <a:pt x="182" y="160"/>
                  </a:cubicBezTo>
                  <a:cubicBezTo>
                    <a:pt x="184" y="159"/>
                    <a:pt x="187" y="158"/>
                    <a:pt x="193" y="156"/>
                  </a:cubicBezTo>
                  <a:cubicBezTo>
                    <a:pt x="195" y="156"/>
                    <a:pt x="196" y="155"/>
                    <a:pt x="198" y="155"/>
                  </a:cubicBezTo>
                  <a:cubicBezTo>
                    <a:pt x="207" y="152"/>
                    <a:pt x="217" y="149"/>
                    <a:pt x="222" y="147"/>
                  </a:cubicBezTo>
                  <a:cubicBezTo>
                    <a:pt x="222" y="147"/>
                    <a:pt x="222" y="147"/>
                    <a:pt x="222" y="147"/>
                  </a:cubicBezTo>
                  <a:cubicBezTo>
                    <a:pt x="223" y="146"/>
                    <a:pt x="224" y="146"/>
                    <a:pt x="224" y="146"/>
                  </a:cubicBezTo>
                  <a:cubicBezTo>
                    <a:pt x="224" y="146"/>
                    <a:pt x="225" y="146"/>
                    <a:pt x="225" y="146"/>
                  </a:cubicBezTo>
                  <a:cubicBezTo>
                    <a:pt x="225" y="146"/>
                    <a:pt x="225" y="146"/>
                    <a:pt x="226" y="145"/>
                  </a:cubicBezTo>
                  <a:cubicBezTo>
                    <a:pt x="226" y="145"/>
                    <a:pt x="226" y="145"/>
                    <a:pt x="226" y="145"/>
                  </a:cubicBezTo>
                  <a:cubicBezTo>
                    <a:pt x="226" y="145"/>
                    <a:pt x="227" y="145"/>
                    <a:pt x="227" y="145"/>
                  </a:cubicBezTo>
                  <a:cubicBezTo>
                    <a:pt x="228" y="144"/>
                    <a:pt x="230" y="135"/>
                    <a:pt x="232" y="129"/>
                  </a:cubicBezTo>
                  <a:cubicBezTo>
                    <a:pt x="233" y="127"/>
                    <a:pt x="233" y="126"/>
                    <a:pt x="233" y="125"/>
                  </a:cubicBezTo>
                  <a:cubicBezTo>
                    <a:pt x="234" y="124"/>
                    <a:pt x="234" y="123"/>
                    <a:pt x="234" y="123"/>
                  </a:cubicBezTo>
                  <a:cubicBezTo>
                    <a:pt x="234" y="121"/>
                    <a:pt x="231" y="117"/>
                    <a:pt x="230" y="117"/>
                  </a:cubicBezTo>
                  <a:cubicBezTo>
                    <a:pt x="230" y="117"/>
                    <a:pt x="230" y="117"/>
                    <a:pt x="229" y="117"/>
                  </a:cubicBezTo>
                  <a:cubicBezTo>
                    <a:pt x="229" y="117"/>
                    <a:pt x="229" y="117"/>
                    <a:pt x="229" y="117"/>
                  </a:cubicBezTo>
                  <a:cubicBezTo>
                    <a:pt x="229" y="117"/>
                    <a:pt x="229" y="117"/>
                    <a:pt x="229" y="117"/>
                  </a:cubicBezTo>
                  <a:cubicBezTo>
                    <a:pt x="229" y="117"/>
                    <a:pt x="229" y="117"/>
                    <a:pt x="229" y="117"/>
                  </a:cubicBezTo>
                  <a:cubicBezTo>
                    <a:pt x="229" y="117"/>
                    <a:pt x="229" y="117"/>
                    <a:pt x="229" y="117"/>
                  </a:cubicBezTo>
                  <a:cubicBezTo>
                    <a:pt x="227" y="117"/>
                    <a:pt x="227" y="117"/>
                    <a:pt x="227" y="117"/>
                  </a:cubicBezTo>
                  <a:cubicBezTo>
                    <a:pt x="227" y="117"/>
                    <a:pt x="227" y="117"/>
                    <a:pt x="227" y="117"/>
                  </a:cubicBezTo>
                  <a:cubicBezTo>
                    <a:pt x="225" y="117"/>
                    <a:pt x="225" y="117"/>
                    <a:pt x="225" y="117"/>
                  </a:cubicBezTo>
                  <a:cubicBezTo>
                    <a:pt x="225" y="117"/>
                    <a:pt x="225" y="117"/>
                    <a:pt x="225" y="117"/>
                  </a:cubicBezTo>
                  <a:cubicBezTo>
                    <a:pt x="224" y="117"/>
                    <a:pt x="224" y="117"/>
                    <a:pt x="223" y="117"/>
                  </a:cubicBezTo>
                  <a:cubicBezTo>
                    <a:pt x="220" y="116"/>
                    <a:pt x="215" y="116"/>
                    <a:pt x="211" y="115"/>
                  </a:cubicBezTo>
                  <a:cubicBezTo>
                    <a:pt x="211" y="115"/>
                    <a:pt x="211" y="115"/>
                    <a:pt x="211" y="115"/>
                  </a:cubicBezTo>
                  <a:cubicBezTo>
                    <a:pt x="210" y="115"/>
                    <a:pt x="210" y="115"/>
                    <a:pt x="209" y="115"/>
                  </a:cubicBezTo>
                  <a:cubicBezTo>
                    <a:pt x="209" y="115"/>
                    <a:pt x="208" y="115"/>
                    <a:pt x="208" y="115"/>
                  </a:cubicBezTo>
                  <a:cubicBezTo>
                    <a:pt x="208" y="115"/>
                    <a:pt x="207" y="115"/>
                    <a:pt x="207" y="115"/>
                  </a:cubicBezTo>
                  <a:cubicBezTo>
                    <a:pt x="204" y="114"/>
                    <a:pt x="201" y="114"/>
                    <a:pt x="200" y="114"/>
                  </a:cubicBezTo>
                  <a:cubicBezTo>
                    <a:pt x="200" y="113"/>
                    <a:pt x="200" y="113"/>
                    <a:pt x="200" y="113"/>
                  </a:cubicBezTo>
                  <a:cubicBezTo>
                    <a:pt x="200" y="113"/>
                    <a:pt x="200" y="113"/>
                    <a:pt x="200" y="113"/>
                  </a:cubicBezTo>
                  <a:cubicBezTo>
                    <a:pt x="199" y="113"/>
                    <a:pt x="199" y="113"/>
                    <a:pt x="199" y="113"/>
                  </a:cubicBezTo>
                  <a:cubicBezTo>
                    <a:pt x="199" y="112"/>
                    <a:pt x="199" y="112"/>
                    <a:pt x="198" y="112"/>
                  </a:cubicBezTo>
                  <a:cubicBezTo>
                    <a:pt x="198" y="112"/>
                    <a:pt x="198" y="112"/>
                    <a:pt x="198" y="111"/>
                  </a:cubicBezTo>
                  <a:cubicBezTo>
                    <a:pt x="197" y="111"/>
                    <a:pt x="197" y="111"/>
                    <a:pt x="197" y="111"/>
                  </a:cubicBezTo>
                  <a:cubicBezTo>
                    <a:pt x="197" y="110"/>
                    <a:pt x="197" y="110"/>
                    <a:pt x="196" y="110"/>
                  </a:cubicBezTo>
                  <a:cubicBezTo>
                    <a:pt x="196" y="110"/>
                    <a:pt x="196" y="109"/>
                    <a:pt x="195" y="109"/>
                  </a:cubicBezTo>
                  <a:cubicBezTo>
                    <a:pt x="195" y="109"/>
                    <a:pt x="195" y="109"/>
                    <a:pt x="195" y="108"/>
                  </a:cubicBezTo>
                  <a:cubicBezTo>
                    <a:pt x="195" y="108"/>
                    <a:pt x="194" y="108"/>
                    <a:pt x="194" y="107"/>
                  </a:cubicBezTo>
                  <a:cubicBezTo>
                    <a:pt x="194" y="107"/>
                    <a:pt x="194" y="107"/>
                    <a:pt x="193" y="106"/>
                  </a:cubicBezTo>
                  <a:cubicBezTo>
                    <a:pt x="193" y="106"/>
                    <a:pt x="193" y="106"/>
                    <a:pt x="193" y="105"/>
                  </a:cubicBezTo>
                  <a:cubicBezTo>
                    <a:pt x="193" y="105"/>
                    <a:pt x="192" y="105"/>
                    <a:pt x="192" y="104"/>
                  </a:cubicBezTo>
                  <a:cubicBezTo>
                    <a:pt x="192" y="104"/>
                    <a:pt x="192" y="103"/>
                    <a:pt x="192" y="103"/>
                  </a:cubicBezTo>
                  <a:cubicBezTo>
                    <a:pt x="192" y="103"/>
                    <a:pt x="192" y="102"/>
                    <a:pt x="191" y="102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0" y="99"/>
                    <a:pt x="188" y="97"/>
                    <a:pt x="187" y="95"/>
                  </a:cubicBezTo>
                  <a:cubicBezTo>
                    <a:pt x="187" y="95"/>
                    <a:pt x="187" y="95"/>
                    <a:pt x="187" y="95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6" y="95"/>
                    <a:pt x="186" y="94"/>
                    <a:pt x="185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4" y="94"/>
                    <a:pt x="184" y="94"/>
                    <a:pt x="184" y="94"/>
                  </a:cubicBezTo>
                  <a:cubicBezTo>
                    <a:pt x="184" y="94"/>
                    <a:pt x="184" y="94"/>
                    <a:pt x="183" y="94"/>
                  </a:cubicBezTo>
                  <a:cubicBezTo>
                    <a:pt x="183" y="94"/>
                    <a:pt x="183" y="94"/>
                    <a:pt x="182" y="93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2" y="93"/>
                    <a:pt x="181" y="93"/>
                    <a:pt x="181" y="92"/>
                  </a:cubicBezTo>
                  <a:cubicBezTo>
                    <a:pt x="181" y="92"/>
                    <a:pt x="181" y="92"/>
                    <a:pt x="180" y="92"/>
                  </a:cubicBezTo>
                  <a:cubicBezTo>
                    <a:pt x="180" y="92"/>
                    <a:pt x="180" y="91"/>
                    <a:pt x="179" y="91"/>
                  </a:cubicBezTo>
                  <a:cubicBezTo>
                    <a:pt x="179" y="91"/>
                    <a:pt x="179" y="91"/>
                    <a:pt x="179" y="90"/>
                  </a:cubicBezTo>
                  <a:cubicBezTo>
                    <a:pt x="179" y="90"/>
                    <a:pt x="178" y="90"/>
                    <a:pt x="178" y="89"/>
                  </a:cubicBezTo>
                  <a:cubicBezTo>
                    <a:pt x="178" y="89"/>
                    <a:pt x="178" y="89"/>
                    <a:pt x="178" y="88"/>
                  </a:cubicBezTo>
                  <a:cubicBezTo>
                    <a:pt x="178" y="88"/>
                    <a:pt x="177" y="88"/>
                    <a:pt x="177" y="87"/>
                  </a:cubicBezTo>
                  <a:cubicBezTo>
                    <a:pt x="175" y="85"/>
                    <a:pt x="171" y="80"/>
                    <a:pt x="171" y="76"/>
                  </a:cubicBezTo>
                  <a:cubicBezTo>
                    <a:pt x="170" y="74"/>
                    <a:pt x="171" y="73"/>
                    <a:pt x="171" y="73"/>
                  </a:cubicBezTo>
                  <a:cubicBezTo>
                    <a:pt x="173" y="71"/>
                    <a:pt x="170" y="66"/>
                    <a:pt x="167" y="63"/>
                  </a:cubicBezTo>
                  <a:cubicBezTo>
                    <a:pt x="165" y="62"/>
                    <a:pt x="165" y="62"/>
                    <a:pt x="165" y="62"/>
                  </a:cubicBezTo>
                  <a:cubicBezTo>
                    <a:pt x="159" y="57"/>
                    <a:pt x="155" y="52"/>
                    <a:pt x="154" y="49"/>
                  </a:cubicBezTo>
                  <a:cubicBezTo>
                    <a:pt x="154" y="48"/>
                    <a:pt x="154" y="47"/>
                    <a:pt x="154" y="46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2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7" name="Freeform 1170">
              <a:extLst>
                <a:ext uri="{FF2B5EF4-FFF2-40B4-BE49-F238E27FC236}">
                  <a16:creationId xmlns:a16="http://schemas.microsoft.com/office/drawing/2014/main" id="{2E8D5049-76B9-4AE2-8E72-C5D7BB7F1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" y="2619"/>
              <a:ext cx="81" cy="91"/>
            </a:xfrm>
            <a:custGeom>
              <a:avLst/>
              <a:gdLst>
                <a:gd name="T0" fmla="*/ 35 w 85"/>
                <a:gd name="T1" fmla="*/ 24 h 95"/>
                <a:gd name="T2" fmla="*/ 36 w 85"/>
                <a:gd name="T3" fmla="*/ 24 h 95"/>
                <a:gd name="T4" fmla="*/ 37 w 85"/>
                <a:gd name="T5" fmla="*/ 25 h 95"/>
                <a:gd name="T6" fmla="*/ 37 w 85"/>
                <a:gd name="T7" fmla="*/ 25 h 95"/>
                <a:gd name="T8" fmla="*/ 38 w 85"/>
                <a:gd name="T9" fmla="*/ 26 h 95"/>
                <a:gd name="T10" fmla="*/ 38 w 85"/>
                <a:gd name="T11" fmla="*/ 27 h 95"/>
                <a:gd name="T12" fmla="*/ 39 w 85"/>
                <a:gd name="T13" fmla="*/ 27 h 95"/>
                <a:gd name="T14" fmla="*/ 40 w 85"/>
                <a:gd name="T15" fmla="*/ 28 h 95"/>
                <a:gd name="T16" fmla="*/ 40 w 85"/>
                <a:gd name="T17" fmla="*/ 29 h 95"/>
                <a:gd name="T18" fmla="*/ 40 w 85"/>
                <a:gd name="T19" fmla="*/ 30 h 95"/>
                <a:gd name="T20" fmla="*/ 41 w 85"/>
                <a:gd name="T21" fmla="*/ 31 h 95"/>
                <a:gd name="T22" fmla="*/ 41 w 85"/>
                <a:gd name="T23" fmla="*/ 31 h 95"/>
                <a:gd name="T24" fmla="*/ 41 w 85"/>
                <a:gd name="T25" fmla="*/ 32 h 95"/>
                <a:gd name="T26" fmla="*/ 42 w 85"/>
                <a:gd name="T27" fmla="*/ 33 h 95"/>
                <a:gd name="T28" fmla="*/ 42 w 85"/>
                <a:gd name="T29" fmla="*/ 34 h 95"/>
                <a:gd name="T30" fmla="*/ 33 w 85"/>
                <a:gd name="T31" fmla="*/ 59 h 95"/>
                <a:gd name="T32" fmla="*/ 32 w 85"/>
                <a:gd name="T33" fmla="*/ 60 h 95"/>
                <a:gd name="T34" fmla="*/ 32 w 85"/>
                <a:gd name="T35" fmla="*/ 60 h 95"/>
                <a:gd name="T36" fmla="*/ 31 w 85"/>
                <a:gd name="T37" fmla="*/ 60 h 95"/>
                <a:gd name="T38" fmla="*/ 30 w 85"/>
                <a:gd name="T39" fmla="*/ 60 h 95"/>
                <a:gd name="T40" fmla="*/ 26 w 85"/>
                <a:gd name="T41" fmla="*/ 62 h 95"/>
                <a:gd name="T42" fmla="*/ 25 w 85"/>
                <a:gd name="T43" fmla="*/ 62 h 95"/>
                <a:gd name="T44" fmla="*/ 23 w 85"/>
                <a:gd name="T45" fmla="*/ 63 h 95"/>
                <a:gd name="T46" fmla="*/ 22 w 85"/>
                <a:gd name="T47" fmla="*/ 64 h 95"/>
                <a:gd name="T48" fmla="*/ 19 w 85"/>
                <a:gd name="T49" fmla="*/ 65 h 95"/>
                <a:gd name="T50" fmla="*/ 19 w 85"/>
                <a:gd name="T51" fmla="*/ 65 h 95"/>
                <a:gd name="T52" fmla="*/ 0 w 85"/>
                <a:gd name="T53" fmla="*/ 71 h 95"/>
                <a:gd name="T54" fmla="*/ 10 w 85"/>
                <a:gd name="T55" fmla="*/ 91 h 95"/>
                <a:gd name="T56" fmla="*/ 11 w 85"/>
                <a:gd name="T57" fmla="*/ 93 h 95"/>
                <a:gd name="T58" fmla="*/ 11 w 85"/>
                <a:gd name="T59" fmla="*/ 93 h 95"/>
                <a:gd name="T60" fmla="*/ 12 w 85"/>
                <a:gd name="T61" fmla="*/ 95 h 95"/>
                <a:gd name="T62" fmla="*/ 13 w 85"/>
                <a:gd name="T63" fmla="*/ 95 h 95"/>
                <a:gd name="T64" fmla="*/ 26 w 85"/>
                <a:gd name="T65" fmla="*/ 92 h 95"/>
                <a:gd name="T66" fmla="*/ 32 w 85"/>
                <a:gd name="T67" fmla="*/ 91 h 95"/>
                <a:gd name="T68" fmla="*/ 33 w 85"/>
                <a:gd name="T69" fmla="*/ 90 h 95"/>
                <a:gd name="T70" fmla="*/ 35 w 85"/>
                <a:gd name="T71" fmla="*/ 83 h 95"/>
                <a:gd name="T72" fmla="*/ 43 w 85"/>
                <a:gd name="T73" fmla="*/ 81 h 95"/>
                <a:gd name="T74" fmla="*/ 46 w 85"/>
                <a:gd name="T75" fmla="*/ 81 h 95"/>
                <a:gd name="T76" fmla="*/ 48 w 85"/>
                <a:gd name="T77" fmla="*/ 81 h 95"/>
                <a:gd name="T78" fmla="*/ 50 w 85"/>
                <a:gd name="T79" fmla="*/ 78 h 95"/>
                <a:gd name="T80" fmla="*/ 56 w 85"/>
                <a:gd name="T81" fmla="*/ 70 h 95"/>
                <a:gd name="T82" fmla="*/ 60 w 85"/>
                <a:gd name="T83" fmla="*/ 69 h 95"/>
                <a:gd name="T84" fmla="*/ 62 w 85"/>
                <a:gd name="T85" fmla="*/ 69 h 95"/>
                <a:gd name="T86" fmla="*/ 67 w 85"/>
                <a:gd name="T87" fmla="*/ 51 h 95"/>
                <a:gd name="T88" fmla="*/ 75 w 85"/>
                <a:gd name="T89" fmla="*/ 47 h 95"/>
                <a:gd name="T90" fmla="*/ 80 w 85"/>
                <a:gd name="T91" fmla="*/ 38 h 95"/>
                <a:gd name="T92" fmla="*/ 84 w 85"/>
                <a:gd name="T93" fmla="*/ 33 h 95"/>
                <a:gd name="T94" fmla="*/ 85 w 85"/>
                <a:gd name="T95" fmla="*/ 30 h 95"/>
                <a:gd name="T96" fmla="*/ 85 w 85"/>
                <a:gd name="T97" fmla="*/ 30 h 95"/>
                <a:gd name="T98" fmla="*/ 74 w 85"/>
                <a:gd name="T99" fmla="*/ 17 h 95"/>
                <a:gd name="T100" fmla="*/ 70 w 85"/>
                <a:gd name="T101" fmla="*/ 16 h 95"/>
                <a:gd name="T102" fmla="*/ 56 w 85"/>
                <a:gd name="T103" fmla="*/ 10 h 95"/>
                <a:gd name="T104" fmla="*/ 49 w 85"/>
                <a:gd name="T105" fmla="*/ 0 h 95"/>
                <a:gd name="T106" fmla="*/ 47 w 85"/>
                <a:gd name="T107" fmla="*/ 1 h 95"/>
                <a:gd name="T108" fmla="*/ 44 w 85"/>
                <a:gd name="T109" fmla="*/ 1 h 95"/>
                <a:gd name="T110" fmla="*/ 44 w 85"/>
                <a:gd name="T111" fmla="*/ 8 h 95"/>
                <a:gd name="T112" fmla="*/ 37 w 85"/>
                <a:gd name="T113" fmla="*/ 18 h 95"/>
                <a:gd name="T114" fmla="*/ 35 w 85"/>
                <a:gd name="T115" fmla="*/ 24 h 95"/>
                <a:gd name="T116" fmla="*/ 35 w 85"/>
                <a:gd name="T117" fmla="*/ 2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" h="95">
                  <a:moveTo>
                    <a:pt x="35" y="24"/>
                  </a:moveTo>
                  <a:cubicBezTo>
                    <a:pt x="35" y="24"/>
                    <a:pt x="36" y="24"/>
                    <a:pt x="36" y="24"/>
                  </a:cubicBezTo>
                  <a:cubicBezTo>
                    <a:pt x="36" y="25"/>
                    <a:pt x="36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8"/>
                    <a:pt x="39" y="28"/>
                    <a:pt x="40" y="28"/>
                  </a:cubicBezTo>
                  <a:cubicBezTo>
                    <a:pt x="40" y="28"/>
                    <a:pt x="40" y="29"/>
                    <a:pt x="40" y="29"/>
                  </a:cubicBezTo>
                  <a:cubicBezTo>
                    <a:pt x="40" y="29"/>
                    <a:pt x="40" y="30"/>
                    <a:pt x="40" y="30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3"/>
                    <a:pt x="41" y="33"/>
                    <a:pt x="42" y="33"/>
                  </a:cubicBezTo>
                  <a:cubicBezTo>
                    <a:pt x="42" y="33"/>
                    <a:pt x="42" y="34"/>
                    <a:pt x="42" y="34"/>
                  </a:cubicBezTo>
                  <a:cubicBezTo>
                    <a:pt x="42" y="36"/>
                    <a:pt x="36" y="57"/>
                    <a:pt x="33" y="59"/>
                  </a:cubicBezTo>
                  <a:cubicBezTo>
                    <a:pt x="33" y="59"/>
                    <a:pt x="33" y="59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1" y="60"/>
                    <a:pt x="31" y="60"/>
                  </a:cubicBezTo>
                  <a:cubicBezTo>
                    <a:pt x="31" y="60"/>
                    <a:pt x="31" y="60"/>
                    <a:pt x="30" y="60"/>
                  </a:cubicBezTo>
                  <a:cubicBezTo>
                    <a:pt x="29" y="61"/>
                    <a:pt x="28" y="62"/>
                    <a:pt x="26" y="62"/>
                  </a:cubicBezTo>
                  <a:cubicBezTo>
                    <a:pt x="26" y="62"/>
                    <a:pt x="25" y="62"/>
                    <a:pt x="25" y="62"/>
                  </a:cubicBezTo>
                  <a:cubicBezTo>
                    <a:pt x="24" y="63"/>
                    <a:pt x="24" y="63"/>
                    <a:pt x="23" y="63"/>
                  </a:cubicBezTo>
                  <a:cubicBezTo>
                    <a:pt x="22" y="63"/>
                    <a:pt x="22" y="63"/>
                    <a:pt x="22" y="64"/>
                  </a:cubicBezTo>
                  <a:cubicBezTo>
                    <a:pt x="21" y="64"/>
                    <a:pt x="20" y="64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67"/>
                    <a:pt x="4" y="69"/>
                    <a:pt x="0" y="71"/>
                  </a:cubicBezTo>
                  <a:cubicBezTo>
                    <a:pt x="3" y="76"/>
                    <a:pt x="6" y="83"/>
                    <a:pt x="10" y="91"/>
                  </a:cubicBezTo>
                  <a:cubicBezTo>
                    <a:pt x="10" y="91"/>
                    <a:pt x="11" y="92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4"/>
                    <a:pt x="12" y="94"/>
                    <a:pt x="12" y="95"/>
                  </a:cubicBezTo>
                  <a:cubicBezTo>
                    <a:pt x="12" y="95"/>
                    <a:pt x="13" y="95"/>
                    <a:pt x="13" y="95"/>
                  </a:cubicBezTo>
                  <a:cubicBezTo>
                    <a:pt x="17" y="92"/>
                    <a:pt x="22" y="92"/>
                    <a:pt x="26" y="92"/>
                  </a:cubicBezTo>
                  <a:cubicBezTo>
                    <a:pt x="28" y="92"/>
                    <a:pt x="30" y="92"/>
                    <a:pt x="32" y="91"/>
                  </a:cubicBezTo>
                  <a:cubicBezTo>
                    <a:pt x="33" y="91"/>
                    <a:pt x="33" y="91"/>
                    <a:pt x="33" y="90"/>
                  </a:cubicBezTo>
                  <a:cubicBezTo>
                    <a:pt x="33" y="88"/>
                    <a:pt x="33" y="85"/>
                    <a:pt x="35" y="83"/>
                  </a:cubicBezTo>
                  <a:cubicBezTo>
                    <a:pt x="38" y="81"/>
                    <a:pt x="41" y="81"/>
                    <a:pt x="43" y="81"/>
                  </a:cubicBezTo>
                  <a:cubicBezTo>
                    <a:pt x="44" y="81"/>
                    <a:pt x="45" y="81"/>
                    <a:pt x="46" y="81"/>
                  </a:cubicBezTo>
                  <a:cubicBezTo>
                    <a:pt x="47" y="81"/>
                    <a:pt x="48" y="81"/>
                    <a:pt x="48" y="81"/>
                  </a:cubicBezTo>
                  <a:cubicBezTo>
                    <a:pt x="49" y="80"/>
                    <a:pt x="49" y="79"/>
                    <a:pt x="50" y="78"/>
                  </a:cubicBezTo>
                  <a:cubicBezTo>
                    <a:pt x="51" y="75"/>
                    <a:pt x="53" y="71"/>
                    <a:pt x="56" y="70"/>
                  </a:cubicBezTo>
                  <a:cubicBezTo>
                    <a:pt x="57" y="70"/>
                    <a:pt x="59" y="69"/>
                    <a:pt x="60" y="69"/>
                  </a:cubicBezTo>
                  <a:cubicBezTo>
                    <a:pt x="60" y="69"/>
                    <a:pt x="62" y="69"/>
                    <a:pt x="62" y="69"/>
                  </a:cubicBezTo>
                  <a:cubicBezTo>
                    <a:pt x="61" y="66"/>
                    <a:pt x="61" y="52"/>
                    <a:pt x="67" y="51"/>
                  </a:cubicBezTo>
                  <a:cubicBezTo>
                    <a:pt x="70" y="51"/>
                    <a:pt x="74" y="48"/>
                    <a:pt x="75" y="47"/>
                  </a:cubicBezTo>
                  <a:cubicBezTo>
                    <a:pt x="75" y="45"/>
                    <a:pt x="76" y="43"/>
                    <a:pt x="80" y="38"/>
                  </a:cubicBezTo>
                  <a:cubicBezTo>
                    <a:pt x="82" y="36"/>
                    <a:pt x="83" y="34"/>
                    <a:pt x="84" y="33"/>
                  </a:cubicBezTo>
                  <a:cubicBezTo>
                    <a:pt x="85" y="31"/>
                    <a:pt x="85" y="30"/>
                    <a:pt x="85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81" y="29"/>
                    <a:pt x="76" y="21"/>
                    <a:pt x="74" y="17"/>
                  </a:cubicBezTo>
                  <a:cubicBezTo>
                    <a:pt x="74" y="16"/>
                    <a:pt x="72" y="16"/>
                    <a:pt x="70" y="16"/>
                  </a:cubicBezTo>
                  <a:cubicBezTo>
                    <a:pt x="66" y="15"/>
                    <a:pt x="61" y="14"/>
                    <a:pt x="56" y="10"/>
                  </a:cubicBezTo>
                  <a:cubicBezTo>
                    <a:pt x="53" y="8"/>
                    <a:pt x="51" y="5"/>
                    <a:pt x="49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8" name="Freeform 1171">
              <a:extLst>
                <a:ext uri="{FF2B5EF4-FFF2-40B4-BE49-F238E27FC236}">
                  <a16:creationId xmlns:a16="http://schemas.microsoft.com/office/drawing/2014/main" id="{B97DCD5A-138C-45B2-9FBA-AC7D5AA7A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6" y="2607"/>
              <a:ext cx="7" cy="13"/>
            </a:xfrm>
            <a:custGeom>
              <a:avLst/>
              <a:gdLst>
                <a:gd name="T0" fmla="*/ 6 w 7"/>
                <a:gd name="T1" fmla="*/ 1 h 13"/>
                <a:gd name="T2" fmla="*/ 5 w 7"/>
                <a:gd name="T3" fmla="*/ 0 h 13"/>
                <a:gd name="T4" fmla="*/ 5 w 7"/>
                <a:gd name="T5" fmla="*/ 0 h 13"/>
                <a:gd name="T6" fmla="*/ 0 w 7"/>
                <a:gd name="T7" fmla="*/ 9 h 13"/>
                <a:gd name="T8" fmla="*/ 0 w 7"/>
                <a:gd name="T9" fmla="*/ 10 h 13"/>
                <a:gd name="T10" fmla="*/ 0 w 7"/>
                <a:gd name="T11" fmla="*/ 10 h 13"/>
                <a:gd name="T12" fmla="*/ 0 w 7"/>
                <a:gd name="T13" fmla="*/ 11 h 13"/>
                <a:gd name="T14" fmla="*/ 1 w 7"/>
                <a:gd name="T15" fmla="*/ 12 h 13"/>
                <a:gd name="T16" fmla="*/ 1 w 7"/>
                <a:gd name="T17" fmla="*/ 12 h 13"/>
                <a:gd name="T18" fmla="*/ 3 w 7"/>
                <a:gd name="T19" fmla="*/ 13 h 13"/>
                <a:gd name="T20" fmla="*/ 3 w 7"/>
                <a:gd name="T21" fmla="*/ 13 h 13"/>
                <a:gd name="T22" fmla="*/ 4 w 7"/>
                <a:gd name="T23" fmla="*/ 13 h 13"/>
                <a:gd name="T24" fmla="*/ 5 w 7"/>
                <a:gd name="T25" fmla="*/ 11 h 13"/>
                <a:gd name="T26" fmla="*/ 6 w 7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3">
                  <a:moveTo>
                    <a:pt x="6" y="1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7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6" y="9"/>
                    <a:pt x="7" y="4"/>
                    <a:pt x="6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9" name="Freeform 1172">
              <a:extLst>
                <a:ext uri="{FF2B5EF4-FFF2-40B4-BE49-F238E27FC236}">
                  <a16:creationId xmlns:a16="http://schemas.microsoft.com/office/drawing/2014/main" id="{8AAD2AC6-3299-4AB4-9EF0-8F19B7CCC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" y="2604"/>
              <a:ext cx="46" cy="38"/>
            </a:xfrm>
            <a:custGeom>
              <a:avLst/>
              <a:gdLst>
                <a:gd name="T0" fmla="*/ 34 w 48"/>
                <a:gd name="T1" fmla="*/ 30 h 39"/>
                <a:gd name="T2" fmla="*/ 40 w 48"/>
                <a:gd name="T3" fmla="*/ 22 h 39"/>
                <a:gd name="T4" fmla="*/ 40 w 48"/>
                <a:gd name="T5" fmla="*/ 12 h 39"/>
                <a:gd name="T6" fmla="*/ 46 w 48"/>
                <a:gd name="T7" fmla="*/ 12 h 39"/>
                <a:gd name="T8" fmla="*/ 48 w 48"/>
                <a:gd name="T9" fmla="*/ 11 h 39"/>
                <a:gd name="T10" fmla="*/ 47 w 48"/>
                <a:gd name="T11" fmla="*/ 4 h 39"/>
                <a:gd name="T12" fmla="*/ 47 w 48"/>
                <a:gd name="T13" fmla="*/ 0 h 39"/>
                <a:gd name="T14" fmla="*/ 36 w 48"/>
                <a:gd name="T15" fmla="*/ 14 h 39"/>
                <a:gd name="T16" fmla="*/ 12 w 48"/>
                <a:gd name="T17" fmla="*/ 25 h 39"/>
                <a:gd name="T18" fmla="*/ 9 w 48"/>
                <a:gd name="T19" fmla="*/ 25 h 39"/>
                <a:gd name="T20" fmla="*/ 2 w 48"/>
                <a:gd name="T21" fmla="*/ 27 h 39"/>
                <a:gd name="T22" fmla="*/ 1 w 48"/>
                <a:gd name="T23" fmla="*/ 28 h 39"/>
                <a:gd name="T24" fmla="*/ 0 w 48"/>
                <a:gd name="T25" fmla="*/ 28 h 39"/>
                <a:gd name="T26" fmla="*/ 0 w 48"/>
                <a:gd name="T27" fmla="*/ 29 h 39"/>
                <a:gd name="T28" fmla="*/ 0 w 48"/>
                <a:gd name="T29" fmla="*/ 30 h 39"/>
                <a:gd name="T30" fmla="*/ 1 w 48"/>
                <a:gd name="T31" fmla="*/ 31 h 39"/>
                <a:gd name="T32" fmla="*/ 1 w 48"/>
                <a:gd name="T33" fmla="*/ 31 h 39"/>
                <a:gd name="T34" fmla="*/ 3 w 48"/>
                <a:gd name="T35" fmla="*/ 33 h 39"/>
                <a:gd name="T36" fmla="*/ 3 w 48"/>
                <a:gd name="T37" fmla="*/ 33 h 39"/>
                <a:gd name="T38" fmla="*/ 4 w 48"/>
                <a:gd name="T39" fmla="*/ 34 h 39"/>
                <a:gd name="T40" fmla="*/ 4 w 48"/>
                <a:gd name="T41" fmla="*/ 34 h 39"/>
                <a:gd name="T42" fmla="*/ 5 w 48"/>
                <a:gd name="T43" fmla="*/ 35 h 39"/>
                <a:gd name="T44" fmla="*/ 5 w 48"/>
                <a:gd name="T45" fmla="*/ 35 h 39"/>
                <a:gd name="T46" fmla="*/ 6 w 48"/>
                <a:gd name="T47" fmla="*/ 36 h 39"/>
                <a:gd name="T48" fmla="*/ 6 w 48"/>
                <a:gd name="T49" fmla="*/ 36 h 39"/>
                <a:gd name="T50" fmla="*/ 7 w 48"/>
                <a:gd name="T51" fmla="*/ 36 h 39"/>
                <a:gd name="T52" fmla="*/ 7 w 48"/>
                <a:gd name="T53" fmla="*/ 36 h 39"/>
                <a:gd name="T54" fmla="*/ 7 w 48"/>
                <a:gd name="T55" fmla="*/ 36 h 39"/>
                <a:gd name="T56" fmla="*/ 8 w 48"/>
                <a:gd name="T57" fmla="*/ 36 h 39"/>
                <a:gd name="T58" fmla="*/ 8 w 48"/>
                <a:gd name="T59" fmla="*/ 37 h 39"/>
                <a:gd name="T60" fmla="*/ 9 w 48"/>
                <a:gd name="T61" fmla="*/ 37 h 39"/>
                <a:gd name="T62" fmla="*/ 10 w 48"/>
                <a:gd name="T63" fmla="*/ 37 h 39"/>
                <a:gd name="T64" fmla="*/ 10 w 48"/>
                <a:gd name="T65" fmla="*/ 37 h 39"/>
                <a:gd name="T66" fmla="*/ 11 w 48"/>
                <a:gd name="T67" fmla="*/ 37 h 39"/>
                <a:gd name="T68" fmla="*/ 11 w 48"/>
                <a:gd name="T69" fmla="*/ 37 h 39"/>
                <a:gd name="T70" fmla="*/ 16 w 48"/>
                <a:gd name="T71" fmla="*/ 38 h 39"/>
                <a:gd name="T72" fmla="*/ 16 w 48"/>
                <a:gd name="T73" fmla="*/ 38 h 39"/>
                <a:gd name="T74" fmla="*/ 17 w 48"/>
                <a:gd name="T75" fmla="*/ 38 h 39"/>
                <a:gd name="T76" fmla="*/ 18 w 48"/>
                <a:gd name="T77" fmla="*/ 38 h 39"/>
                <a:gd name="T78" fmla="*/ 19 w 48"/>
                <a:gd name="T79" fmla="*/ 38 h 39"/>
                <a:gd name="T80" fmla="*/ 20 w 48"/>
                <a:gd name="T81" fmla="*/ 38 h 39"/>
                <a:gd name="T82" fmla="*/ 21 w 48"/>
                <a:gd name="T83" fmla="*/ 38 h 39"/>
                <a:gd name="T84" fmla="*/ 22 w 48"/>
                <a:gd name="T85" fmla="*/ 38 h 39"/>
                <a:gd name="T86" fmla="*/ 30 w 48"/>
                <a:gd name="T87" fmla="*/ 39 h 39"/>
                <a:gd name="T88" fmla="*/ 34 w 48"/>
                <a:gd name="T89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39">
                  <a:moveTo>
                    <a:pt x="34" y="30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8"/>
                    <a:pt x="48" y="6"/>
                    <a:pt x="47" y="4"/>
                  </a:cubicBezTo>
                  <a:cubicBezTo>
                    <a:pt x="47" y="3"/>
                    <a:pt x="47" y="1"/>
                    <a:pt x="47" y="0"/>
                  </a:cubicBezTo>
                  <a:cubicBezTo>
                    <a:pt x="44" y="2"/>
                    <a:pt x="39" y="9"/>
                    <a:pt x="36" y="14"/>
                  </a:cubicBezTo>
                  <a:cubicBezTo>
                    <a:pt x="32" y="21"/>
                    <a:pt x="21" y="26"/>
                    <a:pt x="12" y="25"/>
                  </a:cubicBezTo>
                  <a:cubicBezTo>
                    <a:pt x="11" y="25"/>
                    <a:pt x="10" y="25"/>
                    <a:pt x="9" y="25"/>
                  </a:cubicBezTo>
                  <a:cubicBezTo>
                    <a:pt x="5" y="25"/>
                    <a:pt x="3" y="26"/>
                    <a:pt x="2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2"/>
                    <a:pt x="2" y="32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5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7"/>
                    <a:pt x="14" y="37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5" y="39"/>
                    <a:pt x="28" y="39"/>
                    <a:pt x="30" y="39"/>
                  </a:cubicBezTo>
                  <a:lnTo>
                    <a:pt x="34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0" name="Freeform 1173">
              <a:extLst>
                <a:ext uri="{FF2B5EF4-FFF2-40B4-BE49-F238E27FC236}">
                  <a16:creationId xmlns:a16="http://schemas.microsoft.com/office/drawing/2014/main" id="{F28EB8C4-BD17-4CF8-9188-7F5659AFA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2468"/>
              <a:ext cx="100" cy="99"/>
            </a:xfrm>
            <a:custGeom>
              <a:avLst/>
              <a:gdLst>
                <a:gd name="T0" fmla="*/ 64 w 105"/>
                <a:gd name="T1" fmla="*/ 6 h 103"/>
                <a:gd name="T2" fmla="*/ 63 w 105"/>
                <a:gd name="T3" fmla="*/ 6 h 103"/>
                <a:gd name="T4" fmla="*/ 54 w 105"/>
                <a:gd name="T5" fmla="*/ 2 h 103"/>
                <a:gd name="T6" fmla="*/ 49 w 105"/>
                <a:gd name="T7" fmla="*/ 1 h 103"/>
                <a:gd name="T8" fmla="*/ 43 w 105"/>
                <a:gd name="T9" fmla="*/ 0 h 103"/>
                <a:gd name="T10" fmla="*/ 42 w 105"/>
                <a:gd name="T11" fmla="*/ 1 h 103"/>
                <a:gd name="T12" fmla="*/ 43 w 105"/>
                <a:gd name="T13" fmla="*/ 1 h 103"/>
                <a:gd name="T14" fmla="*/ 43 w 105"/>
                <a:gd name="T15" fmla="*/ 1 h 103"/>
                <a:gd name="T16" fmla="*/ 40 w 105"/>
                <a:gd name="T17" fmla="*/ 4 h 103"/>
                <a:gd name="T18" fmla="*/ 27 w 105"/>
                <a:gd name="T19" fmla="*/ 13 h 103"/>
                <a:gd name="T20" fmla="*/ 28 w 105"/>
                <a:gd name="T21" fmla="*/ 23 h 103"/>
                <a:gd name="T22" fmla="*/ 24 w 105"/>
                <a:gd name="T23" fmla="*/ 38 h 103"/>
                <a:gd name="T24" fmla="*/ 23 w 105"/>
                <a:gd name="T25" fmla="*/ 39 h 103"/>
                <a:gd name="T26" fmla="*/ 0 w 105"/>
                <a:gd name="T27" fmla="*/ 51 h 103"/>
                <a:gd name="T28" fmla="*/ 1 w 105"/>
                <a:gd name="T29" fmla="*/ 53 h 103"/>
                <a:gd name="T30" fmla="*/ 2 w 105"/>
                <a:gd name="T31" fmla="*/ 57 h 103"/>
                <a:gd name="T32" fmla="*/ 2 w 105"/>
                <a:gd name="T33" fmla="*/ 60 h 103"/>
                <a:gd name="T34" fmla="*/ 3 w 105"/>
                <a:gd name="T35" fmla="*/ 63 h 103"/>
                <a:gd name="T36" fmla="*/ 3 w 105"/>
                <a:gd name="T37" fmla="*/ 65 h 103"/>
                <a:gd name="T38" fmla="*/ 5 w 105"/>
                <a:gd name="T39" fmla="*/ 65 h 103"/>
                <a:gd name="T40" fmla="*/ 7 w 105"/>
                <a:gd name="T41" fmla="*/ 64 h 103"/>
                <a:gd name="T42" fmla="*/ 8 w 105"/>
                <a:gd name="T43" fmla="*/ 64 h 103"/>
                <a:gd name="T44" fmla="*/ 11 w 105"/>
                <a:gd name="T45" fmla="*/ 65 h 103"/>
                <a:gd name="T46" fmla="*/ 27 w 105"/>
                <a:gd name="T47" fmla="*/ 74 h 103"/>
                <a:gd name="T48" fmla="*/ 34 w 105"/>
                <a:gd name="T49" fmla="*/ 78 h 103"/>
                <a:gd name="T50" fmla="*/ 73 w 105"/>
                <a:gd name="T51" fmla="*/ 102 h 103"/>
                <a:gd name="T52" fmla="*/ 74 w 105"/>
                <a:gd name="T53" fmla="*/ 102 h 103"/>
                <a:gd name="T54" fmla="*/ 75 w 105"/>
                <a:gd name="T55" fmla="*/ 102 h 103"/>
                <a:gd name="T56" fmla="*/ 77 w 105"/>
                <a:gd name="T57" fmla="*/ 102 h 103"/>
                <a:gd name="T58" fmla="*/ 85 w 105"/>
                <a:gd name="T59" fmla="*/ 103 h 103"/>
                <a:gd name="T60" fmla="*/ 86 w 105"/>
                <a:gd name="T61" fmla="*/ 101 h 103"/>
                <a:gd name="T62" fmla="*/ 87 w 105"/>
                <a:gd name="T63" fmla="*/ 99 h 103"/>
                <a:gd name="T64" fmla="*/ 88 w 105"/>
                <a:gd name="T65" fmla="*/ 97 h 103"/>
                <a:gd name="T66" fmla="*/ 88 w 105"/>
                <a:gd name="T67" fmla="*/ 96 h 103"/>
                <a:gd name="T68" fmla="*/ 89 w 105"/>
                <a:gd name="T69" fmla="*/ 95 h 103"/>
                <a:gd name="T70" fmla="*/ 89 w 105"/>
                <a:gd name="T71" fmla="*/ 95 h 103"/>
                <a:gd name="T72" fmla="*/ 89 w 105"/>
                <a:gd name="T73" fmla="*/ 94 h 103"/>
                <a:gd name="T74" fmla="*/ 90 w 105"/>
                <a:gd name="T75" fmla="*/ 93 h 103"/>
                <a:gd name="T76" fmla="*/ 98 w 105"/>
                <a:gd name="T77" fmla="*/ 89 h 103"/>
                <a:gd name="T78" fmla="*/ 100 w 105"/>
                <a:gd name="T79" fmla="*/ 90 h 103"/>
                <a:gd name="T80" fmla="*/ 102 w 105"/>
                <a:gd name="T81" fmla="*/ 91 h 103"/>
                <a:gd name="T82" fmla="*/ 104 w 105"/>
                <a:gd name="T83" fmla="*/ 93 h 103"/>
                <a:gd name="T84" fmla="*/ 105 w 105"/>
                <a:gd name="T85" fmla="*/ 92 h 103"/>
                <a:gd name="T86" fmla="*/ 103 w 105"/>
                <a:gd name="T87" fmla="*/ 90 h 103"/>
                <a:gd name="T88" fmla="*/ 101 w 105"/>
                <a:gd name="T89" fmla="*/ 88 h 103"/>
                <a:gd name="T90" fmla="*/ 100 w 105"/>
                <a:gd name="T91" fmla="*/ 86 h 103"/>
                <a:gd name="T92" fmla="*/ 100 w 105"/>
                <a:gd name="T93" fmla="*/ 84 h 103"/>
                <a:gd name="T94" fmla="*/ 96 w 105"/>
                <a:gd name="T95" fmla="*/ 77 h 103"/>
                <a:gd name="T96" fmla="*/ 98 w 105"/>
                <a:gd name="T97" fmla="*/ 70 h 103"/>
                <a:gd name="T98" fmla="*/ 93 w 105"/>
                <a:gd name="T99" fmla="*/ 64 h 103"/>
                <a:gd name="T100" fmla="*/ 87 w 105"/>
                <a:gd name="T101" fmla="*/ 62 h 103"/>
                <a:gd name="T102" fmla="*/ 85 w 105"/>
                <a:gd name="T103" fmla="*/ 61 h 103"/>
                <a:gd name="T104" fmla="*/ 83 w 105"/>
                <a:gd name="T105" fmla="*/ 59 h 103"/>
                <a:gd name="T106" fmla="*/ 81 w 105"/>
                <a:gd name="T107" fmla="*/ 58 h 103"/>
                <a:gd name="T108" fmla="*/ 80 w 105"/>
                <a:gd name="T109" fmla="*/ 55 h 103"/>
                <a:gd name="T110" fmla="*/ 79 w 105"/>
                <a:gd name="T111" fmla="*/ 53 h 103"/>
                <a:gd name="T112" fmla="*/ 72 w 105"/>
                <a:gd name="T113" fmla="*/ 41 h 103"/>
                <a:gd name="T114" fmla="*/ 75 w 105"/>
                <a:gd name="T115" fmla="*/ 32 h 103"/>
                <a:gd name="T116" fmla="*/ 78 w 105"/>
                <a:gd name="T117" fmla="*/ 25 h 103"/>
                <a:gd name="T118" fmla="*/ 78 w 105"/>
                <a:gd name="T119" fmla="*/ 21 h 103"/>
                <a:gd name="T120" fmla="*/ 68 w 105"/>
                <a:gd name="T121" fmla="*/ 11 h 103"/>
                <a:gd name="T122" fmla="*/ 65 w 105"/>
                <a:gd name="T123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5" h="103">
                  <a:moveTo>
                    <a:pt x="65" y="6"/>
                  </a:moveTo>
                  <a:cubicBezTo>
                    <a:pt x="65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3" y="6"/>
                  </a:cubicBezTo>
                  <a:cubicBezTo>
                    <a:pt x="62" y="6"/>
                    <a:pt x="60" y="5"/>
                    <a:pt x="58" y="4"/>
                  </a:cubicBezTo>
                  <a:cubicBezTo>
                    <a:pt x="57" y="3"/>
                    <a:pt x="55" y="2"/>
                    <a:pt x="54" y="2"/>
                  </a:cubicBezTo>
                  <a:cubicBezTo>
                    <a:pt x="54" y="2"/>
                    <a:pt x="53" y="3"/>
                    <a:pt x="53" y="3"/>
                  </a:cubicBezTo>
                  <a:cubicBezTo>
                    <a:pt x="51" y="3"/>
                    <a:pt x="50" y="2"/>
                    <a:pt x="49" y="1"/>
                  </a:cubicBezTo>
                  <a:cubicBezTo>
                    <a:pt x="48" y="1"/>
                    <a:pt x="46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9"/>
                    <a:pt x="28" y="11"/>
                    <a:pt x="27" y="13"/>
                  </a:cubicBezTo>
                  <a:cubicBezTo>
                    <a:pt x="27" y="14"/>
                    <a:pt x="27" y="15"/>
                    <a:pt x="28" y="17"/>
                  </a:cubicBezTo>
                  <a:cubicBezTo>
                    <a:pt x="28" y="19"/>
                    <a:pt x="29" y="21"/>
                    <a:pt x="28" y="23"/>
                  </a:cubicBezTo>
                  <a:cubicBezTo>
                    <a:pt x="27" y="24"/>
                    <a:pt x="27" y="28"/>
                    <a:pt x="27" y="30"/>
                  </a:cubicBezTo>
                  <a:cubicBezTo>
                    <a:pt x="28" y="32"/>
                    <a:pt x="25" y="36"/>
                    <a:pt x="24" y="38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18" y="42"/>
                    <a:pt x="9" y="47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" y="53"/>
                    <a:pt x="1" y="53"/>
                  </a:cubicBezTo>
                  <a:cubicBezTo>
                    <a:pt x="1" y="54"/>
                    <a:pt x="1" y="54"/>
                    <a:pt x="1" y="55"/>
                  </a:cubicBezTo>
                  <a:cubicBezTo>
                    <a:pt x="1" y="56"/>
                    <a:pt x="1" y="56"/>
                    <a:pt x="2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9"/>
                    <a:pt x="2" y="59"/>
                    <a:pt x="2" y="60"/>
                  </a:cubicBezTo>
                  <a:cubicBezTo>
                    <a:pt x="2" y="60"/>
                    <a:pt x="2" y="61"/>
                    <a:pt x="3" y="61"/>
                  </a:cubicBezTo>
                  <a:cubicBezTo>
                    <a:pt x="3" y="62"/>
                    <a:pt x="3" y="62"/>
                    <a:pt x="3" y="63"/>
                  </a:cubicBezTo>
                  <a:cubicBezTo>
                    <a:pt x="3" y="63"/>
                    <a:pt x="3" y="63"/>
                    <a:pt x="3" y="64"/>
                  </a:cubicBezTo>
                  <a:cubicBezTo>
                    <a:pt x="3" y="64"/>
                    <a:pt x="3" y="64"/>
                    <a:pt x="3" y="65"/>
                  </a:cubicBezTo>
                  <a:cubicBezTo>
                    <a:pt x="4" y="65"/>
                    <a:pt x="5" y="65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6" y="65"/>
                    <a:pt x="6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5"/>
                    <a:pt x="9" y="65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8" y="68"/>
                    <a:pt x="24" y="72"/>
                  </a:cubicBezTo>
                  <a:cubicBezTo>
                    <a:pt x="25" y="73"/>
                    <a:pt x="26" y="73"/>
                    <a:pt x="27" y="74"/>
                  </a:cubicBezTo>
                  <a:cubicBezTo>
                    <a:pt x="30" y="76"/>
                    <a:pt x="33" y="77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40" y="81"/>
                    <a:pt x="57" y="95"/>
                    <a:pt x="61" y="98"/>
                  </a:cubicBezTo>
                  <a:cubicBezTo>
                    <a:pt x="65" y="101"/>
                    <a:pt x="71" y="102"/>
                    <a:pt x="73" y="102"/>
                  </a:cubicBezTo>
                  <a:cubicBezTo>
                    <a:pt x="73" y="102"/>
                    <a:pt x="74" y="102"/>
                    <a:pt x="74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102"/>
                    <a:pt x="75" y="102"/>
                    <a:pt x="75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5" y="102"/>
                    <a:pt x="76" y="102"/>
                    <a:pt x="76" y="102"/>
                  </a:cubicBezTo>
                  <a:cubicBezTo>
                    <a:pt x="76" y="102"/>
                    <a:pt x="76" y="102"/>
                    <a:pt x="77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9" y="103"/>
                    <a:pt x="82" y="103"/>
                    <a:pt x="85" y="103"/>
                  </a:cubicBezTo>
                  <a:cubicBezTo>
                    <a:pt x="85" y="103"/>
                    <a:pt x="85" y="103"/>
                    <a:pt x="85" y="102"/>
                  </a:cubicBezTo>
                  <a:cubicBezTo>
                    <a:pt x="86" y="102"/>
                    <a:pt x="86" y="102"/>
                    <a:pt x="86" y="101"/>
                  </a:cubicBezTo>
                  <a:cubicBezTo>
                    <a:pt x="86" y="101"/>
                    <a:pt x="86" y="100"/>
                    <a:pt x="86" y="100"/>
                  </a:cubicBezTo>
                  <a:cubicBezTo>
                    <a:pt x="87" y="100"/>
                    <a:pt x="87" y="99"/>
                    <a:pt x="87" y="99"/>
                  </a:cubicBezTo>
                  <a:cubicBezTo>
                    <a:pt x="87" y="99"/>
                    <a:pt x="87" y="98"/>
                    <a:pt x="87" y="98"/>
                  </a:cubicBezTo>
                  <a:cubicBezTo>
                    <a:pt x="87" y="98"/>
                    <a:pt x="88" y="97"/>
                    <a:pt x="88" y="97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96"/>
                    <a:pt x="88" y="96"/>
                    <a:pt x="89" y="96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95"/>
                    <a:pt x="89" y="94"/>
                    <a:pt x="89" y="94"/>
                  </a:cubicBezTo>
                  <a:cubicBezTo>
                    <a:pt x="89" y="94"/>
                    <a:pt x="89" y="94"/>
                    <a:pt x="89" y="94"/>
                  </a:cubicBezTo>
                  <a:cubicBezTo>
                    <a:pt x="89" y="94"/>
                    <a:pt x="89" y="94"/>
                    <a:pt x="90" y="94"/>
                  </a:cubicBezTo>
                  <a:cubicBezTo>
                    <a:pt x="90" y="94"/>
                    <a:pt x="90" y="93"/>
                    <a:pt x="90" y="93"/>
                  </a:cubicBezTo>
                  <a:cubicBezTo>
                    <a:pt x="91" y="92"/>
                    <a:pt x="92" y="90"/>
                    <a:pt x="96" y="89"/>
                  </a:cubicBezTo>
                  <a:cubicBezTo>
                    <a:pt x="97" y="89"/>
                    <a:pt x="97" y="89"/>
                    <a:pt x="98" y="89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9" y="90"/>
                    <a:pt x="99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1" y="90"/>
                    <a:pt x="101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3" y="92"/>
                    <a:pt x="103" y="92"/>
                    <a:pt x="104" y="93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4" y="93"/>
                    <a:pt x="105" y="92"/>
                    <a:pt x="105" y="92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04" y="91"/>
                    <a:pt x="104" y="91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2" y="89"/>
                    <a:pt x="102" y="88"/>
                    <a:pt x="101" y="88"/>
                  </a:cubicBezTo>
                  <a:cubicBezTo>
                    <a:pt x="101" y="88"/>
                    <a:pt x="101" y="88"/>
                    <a:pt x="101" y="87"/>
                  </a:cubicBezTo>
                  <a:cubicBezTo>
                    <a:pt x="101" y="87"/>
                    <a:pt x="101" y="86"/>
                    <a:pt x="100" y="86"/>
                  </a:cubicBezTo>
                  <a:cubicBezTo>
                    <a:pt x="100" y="86"/>
                    <a:pt x="100" y="86"/>
                    <a:pt x="100" y="85"/>
                  </a:cubicBezTo>
                  <a:cubicBezTo>
                    <a:pt x="100" y="85"/>
                    <a:pt x="100" y="84"/>
                    <a:pt x="100" y="84"/>
                  </a:cubicBezTo>
                  <a:cubicBezTo>
                    <a:pt x="100" y="83"/>
                    <a:pt x="100" y="82"/>
                    <a:pt x="98" y="80"/>
                  </a:cubicBezTo>
                  <a:cubicBezTo>
                    <a:pt x="97" y="79"/>
                    <a:pt x="96" y="78"/>
                    <a:pt x="96" y="77"/>
                  </a:cubicBezTo>
                  <a:cubicBezTo>
                    <a:pt x="96" y="75"/>
                    <a:pt x="96" y="74"/>
                    <a:pt x="97" y="72"/>
                  </a:cubicBezTo>
                  <a:cubicBezTo>
                    <a:pt x="97" y="72"/>
                    <a:pt x="98" y="71"/>
                    <a:pt x="98" y="70"/>
                  </a:cubicBezTo>
                  <a:cubicBezTo>
                    <a:pt x="97" y="69"/>
                    <a:pt x="96" y="68"/>
                    <a:pt x="96" y="67"/>
                  </a:cubicBezTo>
                  <a:cubicBezTo>
                    <a:pt x="95" y="65"/>
                    <a:pt x="94" y="64"/>
                    <a:pt x="93" y="64"/>
                  </a:cubicBezTo>
                  <a:cubicBezTo>
                    <a:pt x="93" y="64"/>
                    <a:pt x="93" y="64"/>
                    <a:pt x="92" y="64"/>
                  </a:cubicBezTo>
                  <a:cubicBezTo>
                    <a:pt x="91" y="63"/>
                    <a:pt x="89" y="63"/>
                    <a:pt x="87" y="62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4" y="60"/>
                    <a:pt x="83" y="60"/>
                    <a:pt x="83" y="59"/>
                  </a:cubicBezTo>
                  <a:cubicBezTo>
                    <a:pt x="82" y="59"/>
                    <a:pt x="82" y="59"/>
                    <a:pt x="82" y="58"/>
                  </a:cubicBezTo>
                  <a:cubicBezTo>
                    <a:pt x="82" y="58"/>
                    <a:pt x="81" y="58"/>
                    <a:pt x="81" y="58"/>
                  </a:cubicBezTo>
                  <a:cubicBezTo>
                    <a:pt x="81" y="57"/>
                    <a:pt x="80" y="57"/>
                    <a:pt x="80" y="57"/>
                  </a:cubicBezTo>
                  <a:cubicBezTo>
                    <a:pt x="80" y="56"/>
                    <a:pt x="80" y="56"/>
                    <a:pt x="80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4"/>
                    <a:pt x="79" y="54"/>
                    <a:pt x="79" y="53"/>
                  </a:cubicBezTo>
                  <a:cubicBezTo>
                    <a:pt x="79" y="52"/>
                    <a:pt x="78" y="51"/>
                    <a:pt x="75" y="49"/>
                  </a:cubicBezTo>
                  <a:cubicBezTo>
                    <a:pt x="73" y="48"/>
                    <a:pt x="72" y="43"/>
                    <a:pt x="72" y="41"/>
                  </a:cubicBezTo>
                  <a:cubicBezTo>
                    <a:pt x="71" y="38"/>
                    <a:pt x="72" y="36"/>
                    <a:pt x="74" y="36"/>
                  </a:cubicBezTo>
                  <a:cubicBezTo>
                    <a:pt x="74" y="35"/>
                    <a:pt x="74" y="33"/>
                    <a:pt x="75" y="32"/>
                  </a:cubicBezTo>
                  <a:cubicBezTo>
                    <a:pt x="75" y="30"/>
                    <a:pt x="76" y="27"/>
                    <a:pt x="78" y="26"/>
                  </a:cubicBezTo>
                  <a:cubicBezTo>
                    <a:pt x="78" y="26"/>
                    <a:pt x="78" y="26"/>
                    <a:pt x="78" y="25"/>
                  </a:cubicBezTo>
                  <a:cubicBezTo>
                    <a:pt x="78" y="24"/>
                    <a:pt x="78" y="23"/>
                    <a:pt x="78" y="21"/>
                  </a:cubicBezTo>
                  <a:cubicBezTo>
                    <a:pt x="79" y="21"/>
                    <a:pt x="78" y="21"/>
                    <a:pt x="78" y="21"/>
                  </a:cubicBezTo>
                  <a:cubicBezTo>
                    <a:pt x="78" y="20"/>
                    <a:pt x="77" y="20"/>
                    <a:pt x="76" y="20"/>
                  </a:cubicBezTo>
                  <a:cubicBezTo>
                    <a:pt x="72" y="20"/>
                    <a:pt x="68" y="15"/>
                    <a:pt x="68" y="11"/>
                  </a:cubicBezTo>
                  <a:cubicBezTo>
                    <a:pt x="68" y="10"/>
                    <a:pt x="66" y="8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1" name="Freeform 1174">
              <a:extLst>
                <a:ext uri="{FF2B5EF4-FFF2-40B4-BE49-F238E27FC236}">
                  <a16:creationId xmlns:a16="http://schemas.microsoft.com/office/drawing/2014/main" id="{9D48BE2E-A889-48CA-8420-ADE818D4C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2" y="2557"/>
              <a:ext cx="15" cy="15"/>
            </a:xfrm>
            <a:custGeom>
              <a:avLst/>
              <a:gdLst>
                <a:gd name="T0" fmla="*/ 4 w 16"/>
                <a:gd name="T1" fmla="*/ 11 h 16"/>
                <a:gd name="T2" fmla="*/ 5 w 16"/>
                <a:gd name="T3" fmla="*/ 11 h 16"/>
                <a:gd name="T4" fmla="*/ 5 w 16"/>
                <a:gd name="T5" fmla="*/ 11 h 16"/>
                <a:gd name="T6" fmla="*/ 11 w 16"/>
                <a:gd name="T7" fmla="*/ 16 h 16"/>
                <a:gd name="T8" fmla="*/ 16 w 16"/>
                <a:gd name="T9" fmla="*/ 16 h 16"/>
                <a:gd name="T10" fmla="*/ 15 w 16"/>
                <a:gd name="T11" fmla="*/ 14 h 16"/>
                <a:gd name="T12" fmla="*/ 12 w 16"/>
                <a:gd name="T13" fmla="*/ 4 h 16"/>
                <a:gd name="T14" fmla="*/ 12 w 16"/>
                <a:gd name="T15" fmla="*/ 3 h 16"/>
                <a:gd name="T16" fmla="*/ 12 w 16"/>
                <a:gd name="T17" fmla="*/ 3 h 16"/>
                <a:gd name="T18" fmla="*/ 11 w 16"/>
                <a:gd name="T19" fmla="*/ 2 h 16"/>
                <a:gd name="T20" fmla="*/ 10 w 16"/>
                <a:gd name="T21" fmla="*/ 1 h 16"/>
                <a:gd name="T22" fmla="*/ 10 w 16"/>
                <a:gd name="T23" fmla="*/ 1 h 16"/>
                <a:gd name="T24" fmla="*/ 9 w 16"/>
                <a:gd name="T25" fmla="*/ 1 h 16"/>
                <a:gd name="T26" fmla="*/ 8 w 16"/>
                <a:gd name="T27" fmla="*/ 0 h 16"/>
                <a:gd name="T28" fmla="*/ 7 w 16"/>
                <a:gd name="T29" fmla="*/ 0 h 16"/>
                <a:gd name="T30" fmla="*/ 5 w 16"/>
                <a:gd name="T31" fmla="*/ 2 h 16"/>
                <a:gd name="T32" fmla="*/ 3 w 16"/>
                <a:gd name="T33" fmla="*/ 4 h 16"/>
                <a:gd name="T34" fmla="*/ 3 w 16"/>
                <a:gd name="T35" fmla="*/ 4 h 16"/>
                <a:gd name="T36" fmla="*/ 3 w 16"/>
                <a:gd name="T37" fmla="*/ 4 h 16"/>
                <a:gd name="T38" fmla="*/ 3 w 16"/>
                <a:gd name="T39" fmla="*/ 4 h 16"/>
                <a:gd name="T40" fmla="*/ 3 w 16"/>
                <a:gd name="T41" fmla="*/ 5 h 16"/>
                <a:gd name="T42" fmla="*/ 3 w 16"/>
                <a:gd name="T43" fmla="*/ 5 h 16"/>
                <a:gd name="T44" fmla="*/ 3 w 16"/>
                <a:gd name="T45" fmla="*/ 5 h 16"/>
                <a:gd name="T46" fmla="*/ 2 w 16"/>
                <a:gd name="T47" fmla="*/ 6 h 16"/>
                <a:gd name="T48" fmla="*/ 2 w 16"/>
                <a:gd name="T49" fmla="*/ 6 h 16"/>
                <a:gd name="T50" fmla="*/ 2 w 16"/>
                <a:gd name="T51" fmla="*/ 7 h 16"/>
                <a:gd name="T52" fmla="*/ 1 w 16"/>
                <a:gd name="T53" fmla="*/ 8 h 16"/>
                <a:gd name="T54" fmla="*/ 1 w 16"/>
                <a:gd name="T55" fmla="*/ 9 h 16"/>
                <a:gd name="T56" fmla="*/ 0 w 16"/>
                <a:gd name="T57" fmla="*/ 10 h 16"/>
                <a:gd name="T58" fmla="*/ 0 w 16"/>
                <a:gd name="T59" fmla="*/ 11 h 16"/>
                <a:gd name="T60" fmla="*/ 0 w 16"/>
                <a:gd name="T61" fmla="*/ 11 h 16"/>
                <a:gd name="T62" fmla="*/ 4 w 16"/>
                <a:gd name="T63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" h="16">
                  <a:moveTo>
                    <a:pt x="4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5" y="15"/>
                    <a:pt x="15" y="14"/>
                  </a:cubicBezTo>
                  <a:cubicBezTo>
                    <a:pt x="13" y="9"/>
                    <a:pt x="12" y="6"/>
                    <a:pt x="12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9"/>
                    <a:pt x="1" y="10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1"/>
                    <a:pt x="4" y="11"/>
                    <a:pt x="4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2" name="Freeform 1175">
              <a:extLst>
                <a:ext uri="{FF2B5EF4-FFF2-40B4-BE49-F238E27FC236}">
                  <a16:creationId xmlns:a16="http://schemas.microsoft.com/office/drawing/2014/main" id="{1316280C-E745-49C3-832E-99E728816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" y="2363"/>
              <a:ext cx="182" cy="106"/>
            </a:xfrm>
            <a:custGeom>
              <a:avLst/>
              <a:gdLst>
                <a:gd name="T0" fmla="*/ 3 w 191"/>
                <a:gd name="T1" fmla="*/ 54 h 110"/>
                <a:gd name="T2" fmla="*/ 8 w 191"/>
                <a:gd name="T3" fmla="*/ 54 h 110"/>
                <a:gd name="T4" fmla="*/ 8 w 191"/>
                <a:gd name="T5" fmla="*/ 51 h 110"/>
                <a:gd name="T6" fmla="*/ 22 w 191"/>
                <a:gd name="T7" fmla="*/ 39 h 110"/>
                <a:gd name="T8" fmla="*/ 36 w 191"/>
                <a:gd name="T9" fmla="*/ 39 h 110"/>
                <a:gd name="T10" fmla="*/ 49 w 191"/>
                <a:gd name="T11" fmla="*/ 55 h 110"/>
                <a:gd name="T12" fmla="*/ 69 w 191"/>
                <a:gd name="T13" fmla="*/ 60 h 110"/>
                <a:gd name="T14" fmla="*/ 75 w 191"/>
                <a:gd name="T15" fmla="*/ 73 h 110"/>
                <a:gd name="T16" fmla="*/ 99 w 191"/>
                <a:gd name="T17" fmla="*/ 88 h 110"/>
                <a:gd name="T18" fmla="*/ 110 w 191"/>
                <a:gd name="T19" fmla="*/ 96 h 110"/>
                <a:gd name="T20" fmla="*/ 122 w 191"/>
                <a:gd name="T21" fmla="*/ 106 h 110"/>
                <a:gd name="T22" fmla="*/ 131 w 191"/>
                <a:gd name="T23" fmla="*/ 110 h 110"/>
                <a:gd name="T24" fmla="*/ 134 w 191"/>
                <a:gd name="T25" fmla="*/ 110 h 110"/>
                <a:gd name="T26" fmla="*/ 134 w 191"/>
                <a:gd name="T27" fmla="*/ 106 h 110"/>
                <a:gd name="T28" fmla="*/ 137 w 191"/>
                <a:gd name="T29" fmla="*/ 103 h 110"/>
                <a:gd name="T30" fmla="*/ 137 w 191"/>
                <a:gd name="T31" fmla="*/ 92 h 110"/>
                <a:gd name="T32" fmla="*/ 138 w 191"/>
                <a:gd name="T33" fmla="*/ 78 h 110"/>
                <a:gd name="T34" fmla="*/ 146 w 191"/>
                <a:gd name="T35" fmla="*/ 71 h 110"/>
                <a:gd name="T36" fmla="*/ 159 w 191"/>
                <a:gd name="T37" fmla="*/ 63 h 110"/>
                <a:gd name="T38" fmla="*/ 170 w 191"/>
                <a:gd name="T39" fmla="*/ 63 h 110"/>
                <a:gd name="T40" fmla="*/ 170 w 191"/>
                <a:gd name="T41" fmla="*/ 63 h 110"/>
                <a:gd name="T42" fmla="*/ 170 w 191"/>
                <a:gd name="T43" fmla="*/ 65 h 110"/>
                <a:gd name="T44" fmla="*/ 169 w 191"/>
                <a:gd name="T45" fmla="*/ 66 h 110"/>
                <a:gd name="T46" fmla="*/ 167 w 191"/>
                <a:gd name="T47" fmla="*/ 70 h 110"/>
                <a:gd name="T48" fmla="*/ 170 w 191"/>
                <a:gd name="T49" fmla="*/ 70 h 110"/>
                <a:gd name="T50" fmla="*/ 172 w 191"/>
                <a:gd name="T51" fmla="*/ 70 h 110"/>
                <a:gd name="T52" fmla="*/ 175 w 191"/>
                <a:gd name="T53" fmla="*/ 69 h 110"/>
                <a:gd name="T54" fmla="*/ 181 w 191"/>
                <a:gd name="T55" fmla="*/ 68 h 110"/>
                <a:gd name="T56" fmla="*/ 191 w 191"/>
                <a:gd name="T57" fmla="*/ 64 h 110"/>
                <a:gd name="T58" fmla="*/ 166 w 191"/>
                <a:gd name="T59" fmla="*/ 57 h 110"/>
                <a:gd name="T60" fmla="*/ 164 w 191"/>
                <a:gd name="T61" fmla="*/ 55 h 110"/>
                <a:gd name="T62" fmla="*/ 162 w 191"/>
                <a:gd name="T63" fmla="*/ 54 h 110"/>
                <a:gd name="T64" fmla="*/ 160 w 191"/>
                <a:gd name="T65" fmla="*/ 54 h 110"/>
                <a:gd name="T66" fmla="*/ 142 w 191"/>
                <a:gd name="T67" fmla="*/ 67 h 110"/>
                <a:gd name="T68" fmla="*/ 127 w 191"/>
                <a:gd name="T69" fmla="*/ 59 h 110"/>
                <a:gd name="T70" fmla="*/ 113 w 191"/>
                <a:gd name="T71" fmla="*/ 44 h 110"/>
                <a:gd name="T72" fmla="*/ 106 w 191"/>
                <a:gd name="T73" fmla="*/ 31 h 110"/>
                <a:gd name="T74" fmla="*/ 75 w 191"/>
                <a:gd name="T75" fmla="*/ 28 h 110"/>
                <a:gd name="T76" fmla="*/ 64 w 191"/>
                <a:gd name="T77" fmla="*/ 26 h 110"/>
                <a:gd name="T78" fmla="*/ 62 w 191"/>
                <a:gd name="T79" fmla="*/ 24 h 110"/>
                <a:gd name="T80" fmla="*/ 60 w 191"/>
                <a:gd name="T81" fmla="*/ 21 h 110"/>
                <a:gd name="T82" fmla="*/ 57 w 191"/>
                <a:gd name="T83" fmla="*/ 19 h 110"/>
                <a:gd name="T84" fmla="*/ 54 w 191"/>
                <a:gd name="T85" fmla="*/ 15 h 110"/>
                <a:gd name="T86" fmla="*/ 34 w 191"/>
                <a:gd name="T87" fmla="*/ 14 h 110"/>
                <a:gd name="T88" fmla="*/ 34 w 191"/>
                <a:gd name="T89" fmla="*/ 7 h 110"/>
                <a:gd name="T90" fmla="*/ 27 w 191"/>
                <a:gd name="T91" fmla="*/ 15 h 110"/>
                <a:gd name="T92" fmla="*/ 0 w 191"/>
                <a:gd name="T93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1" h="110">
                  <a:moveTo>
                    <a:pt x="0" y="53"/>
                  </a:moveTo>
                  <a:cubicBezTo>
                    <a:pt x="1" y="54"/>
                    <a:pt x="2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4" y="54"/>
                    <a:pt x="5" y="55"/>
                    <a:pt x="6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8" y="55"/>
                    <a:pt x="8" y="54"/>
                  </a:cubicBezTo>
                  <a:cubicBezTo>
                    <a:pt x="8" y="54"/>
                    <a:pt x="8" y="53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48"/>
                    <a:pt x="14" y="43"/>
                    <a:pt x="18" y="43"/>
                  </a:cubicBezTo>
                  <a:cubicBezTo>
                    <a:pt x="19" y="43"/>
                    <a:pt x="19" y="43"/>
                    <a:pt x="19" y="42"/>
                  </a:cubicBezTo>
                  <a:cubicBezTo>
                    <a:pt x="20" y="41"/>
                    <a:pt x="20" y="39"/>
                    <a:pt x="22" y="39"/>
                  </a:cubicBezTo>
                  <a:cubicBezTo>
                    <a:pt x="23" y="39"/>
                    <a:pt x="25" y="38"/>
                    <a:pt x="25" y="38"/>
                  </a:cubicBezTo>
                  <a:cubicBezTo>
                    <a:pt x="25" y="37"/>
                    <a:pt x="26" y="36"/>
                    <a:pt x="28" y="36"/>
                  </a:cubicBezTo>
                  <a:cubicBezTo>
                    <a:pt x="31" y="36"/>
                    <a:pt x="35" y="38"/>
                    <a:pt x="36" y="39"/>
                  </a:cubicBezTo>
                  <a:cubicBezTo>
                    <a:pt x="37" y="40"/>
                    <a:pt x="40" y="41"/>
                    <a:pt x="43" y="41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8" y="43"/>
                    <a:pt x="49" y="52"/>
                    <a:pt x="49" y="55"/>
                  </a:cubicBezTo>
                  <a:cubicBezTo>
                    <a:pt x="51" y="55"/>
                    <a:pt x="57" y="55"/>
                    <a:pt x="60" y="55"/>
                  </a:cubicBezTo>
                  <a:cubicBezTo>
                    <a:pt x="62" y="55"/>
                    <a:pt x="64" y="56"/>
                    <a:pt x="64" y="56"/>
                  </a:cubicBezTo>
                  <a:cubicBezTo>
                    <a:pt x="67" y="56"/>
                    <a:pt x="68" y="58"/>
                    <a:pt x="69" y="60"/>
                  </a:cubicBezTo>
                  <a:cubicBezTo>
                    <a:pt x="69" y="61"/>
                    <a:pt x="70" y="63"/>
                    <a:pt x="70" y="64"/>
                  </a:cubicBezTo>
                  <a:cubicBezTo>
                    <a:pt x="71" y="64"/>
                    <a:pt x="71" y="65"/>
                    <a:pt x="72" y="66"/>
                  </a:cubicBezTo>
                  <a:cubicBezTo>
                    <a:pt x="74" y="69"/>
                    <a:pt x="75" y="71"/>
                    <a:pt x="75" y="73"/>
                  </a:cubicBezTo>
                  <a:cubicBezTo>
                    <a:pt x="76" y="74"/>
                    <a:pt x="78" y="75"/>
                    <a:pt x="80" y="76"/>
                  </a:cubicBezTo>
                  <a:cubicBezTo>
                    <a:pt x="83" y="78"/>
                    <a:pt x="85" y="80"/>
                    <a:pt x="87" y="81"/>
                  </a:cubicBezTo>
                  <a:cubicBezTo>
                    <a:pt x="88" y="84"/>
                    <a:pt x="93" y="86"/>
                    <a:pt x="99" y="88"/>
                  </a:cubicBezTo>
                  <a:cubicBezTo>
                    <a:pt x="101" y="89"/>
                    <a:pt x="104" y="91"/>
                    <a:pt x="106" y="93"/>
                  </a:cubicBezTo>
                  <a:cubicBezTo>
                    <a:pt x="107" y="94"/>
                    <a:pt x="109" y="96"/>
                    <a:pt x="110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13" y="96"/>
                    <a:pt x="119" y="99"/>
                    <a:pt x="121" y="99"/>
                  </a:cubicBezTo>
                  <a:cubicBezTo>
                    <a:pt x="122" y="100"/>
                    <a:pt x="122" y="100"/>
                    <a:pt x="122" y="100"/>
                  </a:cubicBezTo>
                  <a:cubicBezTo>
                    <a:pt x="122" y="106"/>
                    <a:pt x="122" y="106"/>
                    <a:pt x="122" y="106"/>
                  </a:cubicBezTo>
                  <a:cubicBezTo>
                    <a:pt x="123" y="106"/>
                    <a:pt x="123" y="106"/>
                    <a:pt x="123" y="106"/>
                  </a:cubicBezTo>
                  <a:cubicBezTo>
                    <a:pt x="125" y="106"/>
                    <a:pt x="127" y="107"/>
                    <a:pt x="128" y="108"/>
                  </a:cubicBezTo>
                  <a:cubicBezTo>
                    <a:pt x="129" y="109"/>
                    <a:pt x="130" y="110"/>
                    <a:pt x="131" y="110"/>
                  </a:cubicBezTo>
                  <a:cubicBezTo>
                    <a:pt x="131" y="110"/>
                    <a:pt x="132" y="110"/>
                    <a:pt x="132" y="110"/>
                  </a:cubicBezTo>
                  <a:cubicBezTo>
                    <a:pt x="132" y="110"/>
                    <a:pt x="133" y="110"/>
                    <a:pt x="133" y="110"/>
                  </a:cubicBezTo>
                  <a:cubicBezTo>
                    <a:pt x="133" y="110"/>
                    <a:pt x="133" y="110"/>
                    <a:pt x="134" y="110"/>
                  </a:cubicBezTo>
                  <a:cubicBezTo>
                    <a:pt x="134" y="110"/>
                    <a:pt x="134" y="110"/>
                    <a:pt x="134" y="110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34" y="108"/>
                    <a:pt x="134" y="107"/>
                    <a:pt x="134" y="106"/>
                  </a:cubicBezTo>
                  <a:cubicBezTo>
                    <a:pt x="135" y="106"/>
                    <a:pt x="135" y="106"/>
                    <a:pt x="135" y="105"/>
                  </a:cubicBezTo>
                  <a:cubicBezTo>
                    <a:pt x="135" y="105"/>
                    <a:pt x="136" y="104"/>
                    <a:pt x="136" y="103"/>
                  </a:cubicBezTo>
                  <a:cubicBezTo>
                    <a:pt x="136" y="103"/>
                    <a:pt x="136" y="103"/>
                    <a:pt x="137" y="103"/>
                  </a:cubicBezTo>
                  <a:cubicBezTo>
                    <a:pt x="137" y="102"/>
                    <a:pt x="138" y="101"/>
                    <a:pt x="139" y="100"/>
                  </a:cubicBezTo>
                  <a:cubicBezTo>
                    <a:pt x="139" y="100"/>
                    <a:pt x="139" y="100"/>
                    <a:pt x="138" y="98"/>
                  </a:cubicBezTo>
                  <a:cubicBezTo>
                    <a:pt x="137" y="96"/>
                    <a:pt x="136" y="94"/>
                    <a:pt x="137" y="92"/>
                  </a:cubicBezTo>
                  <a:cubicBezTo>
                    <a:pt x="137" y="91"/>
                    <a:pt x="135" y="90"/>
                    <a:pt x="134" y="89"/>
                  </a:cubicBezTo>
                  <a:cubicBezTo>
                    <a:pt x="132" y="87"/>
                    <a:pt x="129" y="86"/>
                    <a:pt x="130" y="83"/>
                  </a:cubicBezTo>
                  <a:cubicBezTo>
                    <a:pt x="131" y="80"/>
                    <a:pt x="134" y="79"/>
                    <a:pt x="138" y="78"/>
                  </a:cubicBezTo>
                  <a:cubicBezTo>
                    <a:pt x="139" y="78"/>
                    <a:pt x="141" y="78"/>
                    <a:pt x="142" y="77"/>
                  </a:cubicBezTo>
                  <a:cubicBezTo>
                    <a:pt x="142" y="77"/>
                    <a:pt x="142" y="77"/>
                    <a:pt x="142" y="75"/>
                  </a:cubicBezTo>
                  <a:cubicBezTo>
                    <a:pt x="142" y="74"/>
                    <a:pt x="143" y="71"/>
                    <a:pt x="146" y="71"/>
                  </a:cubicBezTo>
                  <a:cubicBezTo>
                    <a:pt x="147" y="71"/>
                    <a:pt x="148" y="70"/>
                    <a:pt x="150" y="66"/>
                  </a:cubicBezTo>
                  <a:cubicBezTo>
                    <a:pt x="150" y="64"/>
                    <a:pt x="152" y="63"/>
                    <a:pt x="156" y="64"/>
                  </a:cubicBezTo>
                  <a:cubicBezTo>
                    <a:pt x="157" y="64"/>
                    <a:pt x="158" y="64"/>
                    <a:pt x="159" y="63"/>
                  </a:cubicBezTo>
                  <a:cubicBezTo>
                    <a:pt x="161" y="62"/>
                    <a:pt x="164" y="60"/>
                    <a:pt x="166" y="60"/>
                  </a:cubicBezTo>
                  <a:cubicBezTo>
                    <a:pt x="168" y="60"/>
                    <a:pt x="169" y="62"/>
                    <a:pt x="169" y="62"/>
                  </a:cubicBezTo>
                  <a:cubicBezTo>
                    <a:pt x="170" y="62"/>
                    <a:pt x="170" y="62"/>
                    <a:pt x="170" y="63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3"/>
                    <a:pt x="170" y="64"/>
                    <a:pt x="170" y="64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4"/>
                    <a:pt x="170" y="64"/>
                    <a:pt x="170" y="65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0" y="65"/>
                    <a:pt x="170" y="66"/>
                    <a:pt x="169" y="66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7"/>
                    <a:pt x="169" y="67"/>
                    <a:pt x="169" y="68"/>
                  </a:cubicBezTo>
                  <a:cubicBezTo>
                    <a:pt x="169" y="68"/>
                    <a:pt x="169" y="68"/>
                    <a:pt x="168" y="68"/>
                  </a:cubicBezTo>
                  <a:cubicBezTo>
                    <a:pt x="168" y="69"/>
                    <a:pt x="168" y="70"/>
                    <a:pt x="167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70"/>
                    <a:pt x="169" y="70"/>
                    <a:pt x="169" y="70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1" y="70"/>
                    <a:pt x="171" y="70"/>
                    <a:pt x="171" y="70"/>
                  </a:cubicBezTo>
                  <a:cubicBezTo>
                    <a:pt x="171" y="70"/>
                    <a:pt x="172" y="70"/>
                    <a:pt x="172" y="70"/>
                  </a:cubicBezTo>
                  <a:cubicBezTo>
                    <a:pt x="172" y="70"/>
                    <a:pt x="172" y="70"/>
                    <a:pt x="172" y="70"/>
                  </a:cubicBezTo>
                  <a:cubicBezTo>
                    <a:pt x="173" y="70"/>
                    <a:pt x="173" y="69"/>
                    <a:pt x="174" y="69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74" y="69"/>
                    <a:pt x="174" y="69"/>
                    <a:pt x="175" y="69"/>
                  </a:cubicBezTo>
                  <a:cubicBezTo>
                    <a:pt x="175" y="69"/>
                    <a:pt x="175" y="69"/>
                    <a:pt x="175" y="69"/>
                  </a:cubicBezTo>
                  <a:cubicBezTo>
                    <a:pt x="175" y="69"/>
                    <a:pt x="175" y="69"/>
                    <a:pt x="175" y="69"/>
                  </a:cubicBezTo>
                  <a:cubicBezTo>
                    <a:pt x="176" y="68"/>
                    <a:pt x="178" y="68"/>
                    <a:pt x="181" y="68"/>
                  </a:cubicBezTo>
                  <a:cubicBezTo>
                    <a:pt x="182" y="68"/>
                    <a:pt x="183" y="68"/>
                    <a:pt x="184" y="68"/>
                  </a:cubicBezTo>
                  <a:cubicBezTo>
                    <a:pt x="185" y="68"/>
                    <a:pt x="185" y="68"/>
                    <a:pt x="186" y="68"/>
                  </a:cubicBezTo>
                  <a:cubicBezTo>
                    <a:pt x="187" y="65"/>
                    <a:pt x="189" y="64"/>
                    <a:pt x="191" y="64"/>
                  </a:cubicBezTo>
                  <a:cubicBezTo>
                    <a:pt x="186" y="60"/>
                    <a:pt x="181" y="57"/>
                    <a:pt x="178" y="57"/>
                  </a:cubicBezTo>
                  <a:cubicBezTo>
                    <a:pt x="177" y="59"/>
                    <a:pt x="175" y="60"/>
                    <a:pt x="172" y="60"/>
                  </a:cubicBezTo>
                  <a:cubicBezTo>
                    <a:pt x="170" y="60"/>
                    <a:pt x="168" y="59"/>
                    <a:pt x="166" y="57"/>
                  </a:cubicBezTo>
                  <a:cubicBezTo>
                    <a:pt x="166" y="57"/>
                    <a:pt x="166" y="57"/>
                    <a:pt x="166" y="57"/>
                  </a:cubicBezTo>
                  <a:cubicBezTo>
                    <a:pt x="165" y="56"/>
                    <a:pt x="165" y="56"/>
                    <a:pt x="164" y="55"/>
                  </a:cubicBezTo>
                  <a:cubicBezTo>
                    <a:pt x="164" y="55"/>
                    <a:pt x="164" y="55"/>
                    <a:pt x="164" y="55"/>
                  </a:cubicBezTo>
                  <a:cubicBezTo>
                    <a:pt x="164" y="55"/>
                    <a:pt x="164" y="54"/>
                    <a:pt x="163" y="54"/>
                  </a:cubicBezTo>
                  <a:cubicBezTo>
                    <a:pt x="163" y="54"/>
                    <a:pt x="162" y="54"/>
                    <a:pt x="162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4"/>
                    <a:pt x="161" y="54"/>
                    <a:pt x="161" y="54"/>
                  </a:cubicBezTo>
                  <a:cubicBezTo>
                    <a:pt x="161" y="54"/>
                    <a:pt x="161" y="54"/>
                    <a:pt x="160" y="54"/>
                  </a:cubicBezTo>
                  <a:cubicBezTo>
                    <a:pt x="160" y="54"/>
                    <a:pt x="160" y="54"/>
                    <a:pt x="160" y="54"/>
                  </a:cubicBezTo>
                  <a:cubicBezTo>
                    <a:pt x="159" y="54"/>
                    <a:pt x="159" y="54"/>
                    <a:pt x="158" y="55"/>
                  </a:cubicBezTo>
                  <a:cubicBezTo>
                    <a:pt x="151" y="57"/>
                    <a:pt x="148" y="61"/>
                    <a:pt x="148" y="62"/>
                  </a:cubicBezTo>
                  <a:cubicBezTo>
                    <a:pt x="147" y="65"/>
                    <a:pt x="144" y="67"/>
                    <a:pt x="142" y="67"/>
                  </a:cubicBezTo>
                  <a:cubicBezTo>
                    <a:pt x="140" y="67"/>
                    <a:pt x="139" y="66"/>
                    <a:pt x="138" y="64"/>
                  </a:cubicBezTo>
                  <a:cubicBezTo>
                    <a:pt x="138" y="62"/>
                    <a:pt x="133" y="60"/>
                    <a:pt x="130" y="60"/>
                  </a:cubicBezTo>
                  <a:cubicBezTo>
                    <a:pt x="129" y="59"/>
                    <a:pt x="128" y="59"/>
                    <a:pt x="127" y="59"/>
                  </a:cubicBezTo>
                  <a:cubicBezTo>
                    <a:pt x="124" y="59"/>
                    <a:pt x="120" y="59"/>
                    <a:pt x="119" y="55"/>
                  </a:cubicBezTo>
                  <a:cubicBezTo>
                    <a:pt x="119" y="54"/>
                    <a:pt x="118" y="52"/>
                    <a:pt x="117" y="51"/>
                  </a:cubicBezTo>
                  <a:cubicBezTo>
                    <a:pt x="115" y="49"/>
                    <a:pt x="113" y="46"/>
                    <a:pt x="113" y="44"/>
                  </a:cubicBezTo>
                  <a:cubicBezTo>
                    <a:pt x="113" y="43"/>
                    <a:pt x="113" y="41"/>
                    <a:pt x="113" y="40"/>
                  </a:cubicBezTo>
                  <a:cubicBezTo>
                    <a:pt x="113" y="37"/>
                    <a:pt x="113" y="35"/>
                    <a:pt x="112" y="35"/>
                  </a:cubicBezTo>
                  <a:cubicBezTo>
                    <a:pt x="109" y="34"/>
                    <a:pt x="108" y="32"/>
                    <a:pt x="106" y="31"/>
                  </a:cubicBezTo>
                  <a:cubicBezTo>
                    <a:pt x="105" y="29"/>
                    <a:pt x="104" y="28"/>
                    <a:pt x="103" y="28"/>
                  </a:cubicBezTo>
                  <a:cubicBezTo>
                    <a:pt x="82" y="28"/>
                    <a:pt x="81" y="27"/>
                    <a:pt x="80" y="27"/>
                  </a:cubicBezTo>
                  <a:cubicBezTo>
                    <a:pt x="79" y="27"/>
                    <a:pt x="77" y="28"/>
                    <a:pt x="75" y="28"/>
                  </a:cubicBezTo>
                  <a:cubicBezTo>
                    <a:pt x="73" y="28"/>
                    <a:pt x="70" y="29"/>
                    <a:pt x="68" y="29"/>
                  </a:cubicBezTo>
                  <a:cubicBezTo>
                    <a:pt x="65" y="29"/>
                    <a:pt x="64" y="28"/>
                    <a:pt x="64" y="27"/>
                  </a:cubicBezTo>
                  <a:cubicBezTo>
                    <a:pt x="64" y="27"/>
                    <a:pt x="64" y="26"/>
                    <a:pt x="64" y="26"/>
                  </a:cubicBezTo>
                  <a:cubicBezTo>
                    <a:pt x="63" y="26"/>
                    <a:pt x="63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3"/>
                    <a:pt x="61" y="23"/>
                  </a:cubicBezTo>
                  <a:cubicBezTo>
                    <a:pt x="61" y="23"/>
                    <a:pt x="61" y="23"/>
                    <a:pt x="61" y="22"/>
                  </a:cubicBezTo>
                  <a:cubicBezTo>
                    <a:pt x="60" y="22"/>
                    <a:pt x="60" y="22"/>
                    <a:pt x="60" y="21"/>
                  </a:cubicBezTo>
                  <a:cubicBezTo>
                    <a:pt x="59" y="21"/>
                    <a:pt x="59" y="21"/>
                    <a:pt x="59" y="20"/>
                  </a:cubicBezTo>
                  <a:cubicBezTo>
                    <a:pt x="59" y="20"/>
                    <a:pt x="58" y="20"/>
                    <a:pt x="58" y="19"/>
                  </a:cubicBezTo>
                  <a:cubicBezTo>
                    <a:pt x="58" y="19"/>
                    <a:pt x="57" y="19"/>
                    <a:pt x="57" y="19"/>
                  </a:cubicBezTo>
                  <a:cubicBezTo>
                    <a:pt x="57" y="18"/>
                    <a:pt x="56" y="18"/>
                    <a:pt x="56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6"/>
                    <a:pt x="54" y="16"/>
                    <a:pt x="54" y="15"/>
                  </a:cubicBezTo>
                  <a:cubicBezTo>
                    <a:pt x="53" y="16"/>
                    <a:pt x="52" y="17"/>
                    <a:pt x="51" y="18"/>
                  </a:cubicBezTo>
                  <a:cubicBezTo>
                    <a:pt x="44" y="23"/>
                    <a:pt x="37" y="24"/>
                    <a:pt x="34" y="20"/>
                  </a:cubicBezTo>
                  <a:cubicBezTo>
                    <a:pt x="33" y="19"/>
                    <a:pt x="33" y="17"/>
                    <a:pt x="34" y="14"/>
                  </a:cubicBezTo>
                  <a:cubicBezTo>
                    <a:pt x="36" y="8"/>
                    <a:pt x="36" y="2"/>
                    <a:pt x="35" y="1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1"/>
                    <a:pt x="34" y="5"/>
                    <a:pt x="34" y="7"/>
                  </a:cubicBezTo>
                  <a:cubicBezTo>
                    <a:pt x="33" y="12"/>
                    <a:pt x="33" y="16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8" y="16"/>
                    <a:pt x="27" y="15"/>
                  </a:cubicBezTo>
                  <a:cubicBezTo>
                    <a:pt x="25" y="12"/>
                    <a:pt x="24" y="5"/>
                    <a:pt x="25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3" name="Freeform 1176">
              <a:extLst>
                <a:ext uri="{FF2B5EF4-FFF2-40B4-BE49-F238E27FC236}">
                  <a16:creationId xmlns:a16="http://schemas.microsoft.com/office/drawing/2014/main" id="{63E944BB-3814-4E89-ACFA-DF2CA78EB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" y="2688"/>
              <a:ext cx="110" cy="65"/>
            </a:xfrm>
            <a:custGeom>
              <a:avLst/>
              <a:gdLst>
                <a:gd name="T0" fmla="*/ 94 w 115"/>
                <a:gd name="T1" fmla="*/ 2 h 68"/>
                <a:gd name="T2" fmla="*/ 84 w 115"/>
                <a:gd name="T3" fmla="*/ 3 h 68"/>
                <a:gd name="T4" fmla="*/ 80 w 115"/>
                <a:gd name="T5" fmla="*/ 3 h 68"/>
                <a:gd name="T6" fmla="*/ 72 w 115"/>
                <a:gd name="T7" fmla="*/ 4 h 68"/>
                <a:gd name="T8" fmla="*/ 56 w 115"/>
                <a:gd name="T9" fmla="*/ 18 h 68"/>
                <a:gd name="T10" fmla="*/ 49 w 115"/>
                <a:gd name="T11" fmla="*/ 23 h 68"/>
                <a:gd name="T12" fmla="*/ 45 w 115"/>
                <a:gd name="T13" fmla="*/ 21 h 68"/>
                <a:gd name="T14" fmla="*/ 35 w 115"/>
                <a:gd name="T15" fmla="*/ 20 h 68"/>
                <a:gd name="T16" fmla="*/ 29 w 115"/>
                <a:gd name="T17" fmla="*/ 19 h 68"/>
                <a:gd name="T18" fmla="*/ 20 w 115"/>
                <a:gd name="T19" fmla="*/ 18 h 68"/>
                <a:gd name="T20" fmla="*/ 17 w 115"/>
                <a:gd name="T21" fmla="*/ 18 h 68"/>
                <a:gd name="T22" fmla="*/ 10 w 115"/>
                <a:gd name="T23" fmla="*/ 17 h 68"/>
                <a:gd name="T24" fmla="*/ 9 w 115"/>
                <a:gd name="T25" fmla="*/ 17 h 68"/>
                <a:gd name="T26" fmla="*/ 5 w 115"/>
                <a:gd name="T27" fmla="*/ 20 h 68"/>
                <a:gd name="T28" fmla="*/ 5 w 115"/>
                <a:gd name="T29" fmla="*/ 22 h 68"/>
                <a:gd name="T30" fmla="*/ 5 w 115"/>
                <a:gd name="T31" fmla="*/ 26 h 68"/>
                <a:gd name="T32" fmla="*/ 5 w 115"/>
                <a:gd name="T33" fmla="*/ 26 h 68"/>
                <a:gd name="T34" fmla="*/ 5 w 115"/>
                <a:gd name="T35" fmla="*/ 26 h 68"/>
                <a:gd name="T36" fmla="*/ 5 w 115"/>
                <a:gd name="T37" fmla="*/ 26 h 68"/>
                <a:gd name="T38" fmla="*/ 5 w 115"/>
                <a:gd name="T39" fmla="*/ 26 h 68"/>
                <a:gd name="T40" fmla="*/ 5 w 115"/>
                <a:gd name="T41" fmla="*/ 27 h 68"/>
                <a:gd name="T42" fmla="*/ 5 w 115"/>
                <a:gd name="T43" fmla="*/ 27 h 68"/>
                <a:gd name="T44" fmla="*/ 4 w 115"/>
                <a:gd name="T45" fmla="*/ 27 h 68"/>
                <a:gd name="T46" fmla="*/ 4 w 115"/>
                <a:gd name="T47" fmla="*/ 27 h 68"/>
                <a:gd name="T48" fmla="*/ 4 w 115"/>
                <a:gd name="T49" fmla="*/ 27 h 68"/>
                <a:gd name="T50" fmla="*/ 3 w 115"/>
                <a:gd name="T51" fmla="*/ 28 h 68"/>
                <a:gd name="T52" fmla="*/ 3 w 115"/>
                <a:gd name="T53" fmla="*/ 28 h 68"/>
                <a:gd name="T54" fmla="*/ 2 w 115"/>
                <a:gd name="T55" fmla="*/ 28 h 68"/>
                <a:gd name="T56" fmla="*/ 2 w 115"/>
                <a:gd name="T57" fmla="*/ 28 h 68"/>
                <a:gd name="T58" fmla="*/ 1 w 115"/>
                <a:gd name="T59" fmla="*/ 29 h 68"/>
                <a:gd name="T60" fmla="*/ 1 w 115"/>
                <a:gd name="T61" fmla="*/ 35 h 68"/>
                <a:gd name="T62" fmla="*/ 4 w 115"/>
                <a:gd name="T63" fmla="*/ 52 h 68"/>
                <a:gd name="T64" fmla="*/ 7 w 115"/>
                <a:gd name="T65" fmla="*/ 64 h 68"/>
                <a:gd name="T66" fmla="*/ 8 w 115"/>
                <a:gd name="T67" fmla="*/ 68 h 68"/>
                <a:gd name="T68" fmla="*/ 8 w 115"/>
                <a:gd name="T69" fmla="*/ 68 h 68"/>
                <a:gd name="T70" fmla="*/ 12 w 115"/>
                <a:gd name="T71" fmla="*/ 68 h 68"/>
                <a:gd name="T72" fmla="*/ 26 w 115"/>
                <a:gd name="T73" fmla="*/ 65 h 68"/>
                <a:gd name="T74" fmla="*/ 42 w 115"/>
                <a:gd name="T75" fmla="*/ 60 h 68"/>
                <a:gd name="T76" fmla="*/ 52 w 115"/>
                <a:gd name="T77" fmla="*/ 55 h 68"/>
                <a:gd name="T78" fmla="*/ 65 w 115"/>
                <a:gd name="T79" fmla="*/ 53 h 68"/>
                <a:gd name="T80" fmla="*/ 65 w 115"/>
                <a:gd name="T81" fmla="*/ 53 h 68"/>
                <a:gd name="T82" fmla="*/ 72 w 115"/>
                <a:gd name="T83" fmla="*/ 48 h 68"/>
                <a:gd name="T84" fmla="*/ 72 w 115"/>
                <a:gd name="T85" fmla="*/ 47 h 68"/>
                <a:gd name="T86" fmla="*/ 87 w 115"/>
                <a:gd name="T87" fmla="*/ 42 h 68"/>
                <a:gd name="T88" fmla="*/ 97 w 115"/>
                <a:gd name="T89" fmla="*/ 39 h 68"/>
                <a:gd name="T90" fmla="*/ 105 w 115"/>
                <a:gd name="T91" fmla="*/ 32 h 68"/>
                <a:gd name="T92" fmla="*/ 107 w 115"/>
                <a:gd name="T93" fmla="*/ 28 h 68"/>
                <a:gd name="T94" fmla="*/ 113 w 115"/>
                <a:gd name="T95" fmla="*/ 25 h 68"/>
                <a:gd name="T96" fmla="*/ 115 w 115"/>
                <a:gd name="T97" fmla="*/ 25 h 68"/>
                <a:gd name="T98" fmla="*/ 107 w 115"/>
                <a:gd name="T99" fmla="*/ 8 h 68"/>
                <a:gd name="T100" fmla="*/ 106 w 115"/>
                <a:gd name="T101" fmla="*/ 5 h 68"/>
                <a:gd name="T102" fmla="*/ 106 w 115"/>
                <a:gd name="T103" fmla="*/ 5 h 68"/>
                <a:gd name="T104" fmla="*/ 105 w 115"/>
                <a:gd name="T105" fmla="*/ 2 h 68"/>
                <a:gd name="T106" fmla="*/ 104 w 115"/>
                <a:gd name="T107" fmla="*/ 2 h 68"/>
                <a:gd name="T108" fmla="*/ 104 w 115"/>
                <a:gd name="T109" fmla="*/ 0 h 68"/>
                <a:gd name="T110" fmla="*/ 103 w 115"/>
                <a:gd name="T111" fmla="*/ 0 h 68"/>
                <a:gd name="T112" fmla="*/ 94 w 115"/>
                <a:gd name="T113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5" h="68">
                  <a:moveTo>
                    <a:pt x="94" y="2"/>
                  </a:moveTo>
                  <a:cubicBezTo>
                    <a:pt x="91" y="3"/>
                    <a:pt x="88" y="3"/>
                    <a:pt x="84" y="3"/>
                  </a:cubicBezTo>
                  <a:cubicBezTo>
                    <a:pt x="83" y="3"/>
                    <a:pt x="81" y="3"/>
                    <a:pt x="80" y="3"/>
                  </a:cubicBezTo>
                  <a:cubicBezTo>
                    <a:pt x="77" y="3"/>
                    <a:pt x="73" y="3"/>
                    <a:pt x="72" y="4"/>
                  </a:cubicBezTo>
                  <a:cubicBezTo>
                    <a:pt x="70" y="5"/>
                    <a:pt x="57" y="14"/>
                    <a:pt x="56" y="18"/>
                  </a:cubicBezTo>
                  <a:cubicBezTo>
                    <a:pt x="54" y="22"/>
                    <a:pt x="51" y="23"/>
                    <a:pt x="49" y="23"/>
                  </a:cubicBezTo>
                  <a:cubicBezTo>
                    <a:pt x="48" y="23"/>
                    <a:pt x="46" y="22"/>
                    <a:pt x="45" y="21"/>
                  </a:cubicBezTo>
                  <a:cubicBezTo>
                    <a:pt x="44" y="20"/>
                    <a:pt x="38" y="20"/>
                    <a:pt x="35" y="20"/>
                  </a:cubicBezTo>
                  <a:cubicBezTo>
                    <a:pt x="31" y="20"/>
                    <a:pt x="30" y="20"/>
                    <a:pt x="29" y="19"/>
                  </a:cubicBezTo>
                  <a:cubicBezTo>
                    <a:pt x="28" y="18"/>
                    <a:pt x="24" y="18"/>
                    <a:pt x="20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4" y="18"/>
                    <a:pt x="12" y="18"/>
                    <a:pt x="10" y="17"/>
                  </a:cubicBezTo>
                  <a:cubicBezTo>
                    <a:pt x="10" y="17"/>
                    <a:pt x="9" y="17"/>
                    <a:pt x="9" y="17"/>
                  </a:cubicBezTo>
                  <a:cubicBezTo>
                    <a:pt x="8" y="17"/>
                    <a:pt x="6" y="18"/>
                    <a:pt x="5" y="20"/>
                  </a:cubicBezTo>
                  <a:cubicBezTo>
                    <a:pt x="5" y="20"/>
                    <a:pt x="5" y="21"/>
                    <a:pt x="5" y="22"/>
                  </a:cubicBezTo>
                  <a:cubicBezTo>
                    <a:pt x="6" y="23"/>
                    <a:pt x="6" y="25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1" y="29"/>
                  </a:cubicBezTo>
                  <a:cubicBezTo>
                    <a:pt x="2" y="31"/>
                    <a:pt x="2" y="34"/>
                    <a:pt x="1" y="35"/>
                  </a:cubicBezTo>
                  <a:cubicBezTo>
                    <a:pt x="0" y="38"/>
                    <a:pt x="1" y="47"/>
                    <a:pt x="4" y="52"/>
                  </a:cubicBezTo>
                  <a:cubicBezTo>
                    <a:pt x="7" y="55"/>
                    <a:pt x="7" y="60"/>
                    <a:pt x="7" y="64"/>
                  </a:cubicBezTo>
                  <a:cubicBezTo>
                    <a:pt x="8" y="65"/>
                    <a:pt x="8" y="67"/>
                    <a:pt x="8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8"/>
                    <a:pt x="10" y="68"/>
                    <a:pt x="12" y="68"/>
                  </a:cubicBezTo>
                  <a:cubicBezTo>
                    <a:pt x="17" y="68"/>
                    <a:pt x="23" y="67"/>
                    <a:pt x="26" y="65"/>
                  </a:cubicBezTo>
                  <a:cubicBezTo>
                    <a:pt x="32" y="61"/>
                    <a:pt x="36" y="60"/>
                    <a:pt x="42" y="60"/>
                  </a:cubicBezTo>
                  <a:cubicBezTo>
                    <a:pt x="46" y="60"/>
                    <a:pt x="51" y="57"/>
                    <a:pt x="52" y="55"/>
                  </a:cubicBezTo>
                  <a:cubicBezTo>
                    <a:pt x="55" y="52"/>
                    <a:pt x="62" y="52"/>
                    <a:pt x="65" y="53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7" y="53"/>
                    <a:pt x="69" y="50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5" y="45"/>
                    <a:pt x="80" y="43"/>
                    <a:pt x="87" y="42"/>
                  </a:cubicBezTo>
                  <a:cubicBezTo>
                    <a:pt x="90" y="41"/>
                    <a:pt x="94" y="40"/>
                    <a:pt x="97" y="39"/>
                  </a:cubicBezTo>
                  <a:cubicBezTo>
                    <a:pt x="104" y="37"/>
                    <a:pt x="104" y="34"/>
                    <a:pt x="105" y="32"/>
                  </a:cubicBezTo>
                  <a:cubicBezTo>
                    <a:pt x="106" y="31"/>
                    <a:pt x="106" y="29"/>
                    <a:pt x="107" y="28"/>
                  </a:cubicBezTo>
                  <a:cubicBezTo>
                    <a:pt x="109" y="26"/>
                    <a:pt x="111" y="26"/>
                    <a:pt x="113" y="25"/>
                  </a:cubicBezTo>
                  <a:cubicBezTo>
                    <a:pt x="114" y="25"/>
                    <a:pt x="115" y="25"/>
                    <a:pt x="115" y="25"/>
                  </a:cubicBezTo>
                  <a:cubicBezTo>
                    <a:pt x="113" y="19"/>
                    <a:pt x="110" y="13"/>
                    <a:pt x="107" y="8"/>
                  </a:cubicBezTo>
                  <a:cubicBezTo>
                    <a:pt x="107" y="7"/>
                    <a:pt x="106" y="6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4"/>
                    <a:pt x="105" y="3"/>
                    <a:pt x="105" y="2"/>
                  </a:cubicBezTo>
                  <a:cubicBezTo>
                    <a:pt x="105" y="2"/>
                    <a:pt x="104" y="2"/>
                    <a:pt x="104" y="2"/>
                  </a:cubicBezTo>
                  <a:cubicBezTo>
                    <a:pt x="104" y="1"/>
                    <a:pt x="104" y="1"/>
                    <a:pt x="104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0" y="1"/>
                    <a:pt x="96" y="2"/>
                    <a:pt x="94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4" name="Freeform 1177">
              <a:extLst>
                <a:ext uri="{FF2B5EF4-FFF2-40B4-BE49-F238E27FC236}">
                  <a16:creationId xmlns:a16="http://schemas.microsoft.com/office/drawing/2014/main" id="{C08172BE-65A6-42FC-8FB2-7FD52D824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9" y="2401"/>
              <a:ext cx="149" cy="93"/>
            </a:xfrm>
            <a:custGeom>
              <a:avLst/>
              <a:gdLst>
                <a:gd name="T0" fmla="*/ 101 w 155"/>
                <a:gd name="T1" fmla="*/ 92 h 96"/>
                <a:gd name="T2" fmla="*/ 110 w 155"/>
                <a:gd name="T3" fmla="*/ 96 h 96"/>
                <a:gd name="T4" fmla="*/ 111 w 155"/>
                <a:gd name="T5" fmla="*/ 96 h 96"/>
                <a:gd name="T6" fmla="*/ 125 w 155"/>
                <a:gd name="T7" fmla="*/ 86 h 96"/>
                <a:gd name="T8" fmla="*/ 138 w 155"/>
                <a:gd name="T9" fmla="*/ 70 h 96"/>
                <a:gd name="T10" fmla="*/ 144 w 155"/>
                <a:gd name="T11" fmla="*/ 68 h 96"/>
                <a:gd name="T12" fmla="*/ 153 w 155"/>
                <a:gd name="T13" fmla="*/ 66 h 96"/>
                <a:gd name="T14" fmla="*/ 155 w 155"/>
                <a:gd name="T15" fmla="*/ 63 h 96"/>
                <a:gd name="T16" fmla="*/ 140 w 155"/>
                <a:gd name="T17" fmla="*/ 56 h 96"/>
                <a:gd name="T18" fmla="*/ 115 w 155"/>
                <a:gd name="T19" fmla="*/ 40 h 96"/>
                <a:gd name="T20" fmla="*/ 102 w 155"/>
                <a:gd name="T21" fmla="*/ 22 h 96"/>
                <a:gd name="T22" fmla="*/ 82 w 155"/>
                <a:gd name="T23" fmla="*/ 16 h 96"/>
                <a:gd name="T24" fmla="*/ 70 w 155"/>
                <a:gd name="T25" fmla="*/ 2 h 96"/>
                <a:gd name="T26" fmla="*/ 60 w 155"/>
                <a:gd name="T27" fmla="*/ 3 h 96"/>
                <a:gd name="T28" fmla="*/ 55 w 155"/>
                <a:gd name="T29" fmla="*/ 7 h 96"/>
                <a:gd name="T30" fmla="*/ 49 w 155"/>
                <a:gd name="T31" fmla="*/ 12 h 96"/>
                <a:gd name="T32" fmla="*/ 48 w 155"/>
                <a:gd name="T33" fmla="*/ 16 h 96"/>
                <a:gd name="T34" fmla="*/ 39 w 155"/>
                <a:gd name="T35" fmla="*/ 18 h 96"/>
                <a:gd name="T36" fmla="*/ 35 w 155"/>
                <a:gd name="T37" fmla="*/ 17 h 96"/>
                <a:gd name="T38" fmla="*/ 32 w 155"/>
                <a:gd name="T39" fmla="*/ 18 h 96"/>
                <a:gd name="T40" fmla="*/ 13 w 155"/>
                <a:gd name="T41" fmla="*/ 4 h 96"/>
                <a:gd name="T42" fmla="*/ 9 w 155"/>
                <a:gd name="T43" fmla="*/ 4 h 96"/>
                <a:gd name="T44" fmla="*/ 16 w 155"/>
                <a:gd name="T45" fmla="*/ 15 h 96"/>
                <a:gd name="T46" fmla="*/ 21 w 155"/>
                <a:gd name="T47" fmla="*/ 25 h 96"/>
                <a:gd name="T48" fmla="*/ 7 w 155"/>
                <a:gd name="T49" fmla="*/ 26 h 96"/>
                <a:gd name="T50" fmla="*/ 1 w 155"/>
                <a:gd name="T51" fmla="*/ 27 h 96"/>
                <a:gd name="T52" fmla="*/ 2 w 155"/>
                <a:gd name="T53" fmla="*/ 33 h 96"/>
                <a:gd name="T54" fmla="*/ 11 w 155"/>
                <a:gd name="T55" fmla="*/ 44 h 96"/>
                <a:gd name="T56" fmla="*/ 13 w 155"/>
                <a:gd name="T57" fmla="*/ 66 h 96"/>
                <a:gd name="T58" fmla="*/ 14 w 155"/>
                <a:gd name="T59" fmla="*/ 67 h 96"/>
                <a:gd name="T60" fmla="*/ 16 w 155"/>
                <a:gd name="T61" fmla="*/ 66 h 96"/>
                <a:gd name="T62" fmla="*/ 18 w 155"/>
                <a:gd name="T63" fmla="*/ 66 h 96"/>
                <a:gd name="T64" fmla="*/ 18 w 155"/>
                <a:gd name="T65" fmla="*/ 66 h 96"/>
                <a:gd name="T66" fmla="*/ 19 w 155"/>
                <a:gd name="T67" fmla="*/ 66 h 96"/>
                <a:gd name="T68" fmla="*/ 33 w 155"/>
                <a:gd name="T69" fmla="*/ 58 h 96"/>
                <a:gd name="T70" fmla="*/ 44 w 155"/>
                <a:gd name="T71" fmla="*/ 55 h 96"/>
                <a:gd name="T72" fmla="*/ 63 w 155"/>
                <a:gd name="T73" fmla="*/ 62 h 96"/>
                <a:gd name="T74" fmla="*/ 77 w 155"/>
                <a:gd name="T75" fmla="*/ 69 h 96"/>
                <a:gd name="T76" fmla="*/ 87 w 155"/>
                <a:gd name="T77" fmla="*/ 77 h 96"/>
                <a:gd name="T78" fmla="*/ 97 w 155"/>
                <a:gd name="T79" fmla="*/ 81 h 96"/>
                <a:gd name="T80" fmla="*/ 98 w 155"/>
                <a:gd name="T81" fmla="*/ 83 h 96"/>
                <a:gd name="T82" fmla="*/ 98 w 155"/>
                <a:gd name="T83" fmla="*/ 85 h 96"/>
                <a:gd name="T84" fmla="*/ 98 w 155"/>
                <a:gd name="T85" fmla="*/ 88 h 96"/>
                <a:gd name="T86" fmla="*/ 99 w 155"/>
                <a:gd name="T87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96">
                  <a:moveTo>
                    <a:pt x="100" y="92"/>
                  </a:moveTo>
                  <a:cubicBezTo>
                    <a:pt x="100" y="92"/>
                    <a:pt x="100" y="92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2"/>
                    <a:pt x="101" y="92"/>
                    <a:pt x="102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5" y="92"/>
                    <a:pt x="109" y="92"/>
                    <a:pt x="110" y="96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5"/>
                    <a:pt x="110" y="96"/>
                    <a:pt x="110" y="96"/>
                  </a:cubicBezTo>
                  <a:cubicBezTo>
                    <a:pt x="110" y="96"/>
                    <a:pt x="111" y="96"/>
                    <a:pt x="111" y="96"/>
                  </a:cubicBezTo>
                  <a:cubicBezTo>
                    <a:pt x="113" y="96"/>
                    <a:pt x="114" y="95"/>
                    <a:pt x="115" y="94"/>
                  </a:cubicBezTo>
                  <a:cubicBezTo>
                    <a:pt x="116" y="93"/>
                    <a:pt x="116" y="93"/>
                    <a:pt x="116" y="93"/>
                  </a:cubicBezTo>
                  <a:cubicBezTo>
                    <a:pt x="115" y="88"/>
                    <a:pt x="120" y="87"/>
                    <a:pt x="125" y="86"/>
                  </a:cubicBezTo>
                  <a:cubicBezTo>
                    <a:pt x="127" y="85"/>
                    <a:pt x="131" y="84"/>
                    <a:pt x="132" y="83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33" y="76"/>
                    <a:pt x="135" y="71"/>
                    <a:pt x="138" y="70"/>
                  </a:cubicBezTo>
                  <a:cubicBezTo>
                    <a:pt x="139" y="70"/>
                    <a:pt x="139" y="70"/>
                    <a:pt x="140" y="70"/>
                  </a:cubicBezTo>
                  <a:cubicBezTo>
                    <a:pt x="140" y="70"/>
                    <a:pt x="141" y="70"/>
                    <a:pt x="141" y="70"/>
                  </a:cubicBezTo>
                  <a:cubicBezTo>
                    <a:pt x="142" y="70"/>
                    <a:pt x="143" y="69"/>
                    <a:pt x="144" y="68"/>
                  </a:cubicBezTo>
                  <a:cubicBezTo>
                    <a:pt x="145" y="66"/>
                    <a:pt x="147" y="65"/>
                    <a:pt x="149" y="65"/>
                  </a:cubicBezTo>
                  <a:cubicBezTo>
                    <a:pt x="149" y="65"/>
                    <a:pt x="149" y="65"/>
                    <a:pt x="149" y="65"/>
                  </a:cubicBezTo>
                  <a:cubicBezTo>
                    <a:pt x="151" y="65"/>
                    <a:pt x="152" y="65"/>
                    <a:pt x="153" y="66"/>
                  </a:cubicBezTo>
                  <a:cubicBezTo>
                    <a:pt x="154" y="66"/>
                    <a:pt x="155" y="66"/>
                    <a:pt x="155" y="67"/>
                  </a:cubicBezTo>
                  <a:cubicBezTo>
                    <a:pt x="155" y="67"/>
                    <a:pt x="155" y="67"/>
                    <a:pt x="155" y="67"/>
                  </a:cubicBezTo>
                  <a:cubicBezTo>
                    <a:pt x="155" y="63"/>
                    <a:pt x="155" y="63"/>
                    <a:pt x="155" y="63"/>
                  </a:cubicBezTo>
                  <a:cubicBezTo>
                    <a:pt x="152" y="61"/>
                    <a:pt x="149" y="60"/>
                    <a:pt x="147" y="60"/>
                  </a:cubicBezTo>
                  <a:cubicBezTo>
                    <a:pt x="147" y="60"/>
                    <a:pt x="147" y="60"/>
                    <a:pt x="147" y="60"/>
                  </a:cubicBezTo>
                  <a:cubicBezTo>
                    <a:pt x="144" y="60"/>
                    <a:pt x="142" y="58"/>
                    <a:pt x="140" y="56"/>
                  </a:cubicBezTo>
                  <a:cubicBezTo>
                    <a:pt x="138" y="55"/>
                    <a:pt x="136" y="53"/>
                    <a:pt x="134" y="52"/>
                  </a:cubicBezTo>
                  <a:cubicBezTo>
                    <a:pt x="132" y="51"/>
                    <a:pt x="123" y="48"/>
                    <a:pt x="120" y="44"/>
                  </a:cubicBezTo>
                  <a:cubicBezTo>
                    <a:pt x="120" y="43"/>
                    <a:pt x="117" y="41"/>
                    <a:pt x="115" y="40"/>
                  </a:cubicBezTo>
                  <a:cubicBezTo>
                    <a:pt x="112" y="38"/>
                    <a:pt x="110" y="37"/>
                    <a:pt x="109" y="35"/>
                  </a:cubicBezTo>
                  <a:cubicBezTo>
                    <a:pt x="108" y="33"/>
                    <a:pt x="106" y="29"/>
                    <a:pt x="104" y="26"/>
                  </a:cubicBezTo>
                  <a:cubicBezTo>
                    <a:pt x="103" y="25"/>
                    <a:pt x="102" y="23"/>
                    <a:pt x="102" y="22"/>
                  </a:cubicBezTo>
                  <a:cubicBezTo>
                    <a:pt x="102" y="21"/>
                    <a:pt x="101" y="20"/>
                    <a:pt x="101" y="20"/>
                  </a:cubicBezTo>
                  <a:cubicBezTo>
                    <a:pt x="100" y="19"/>
                    <a:pt x="99" y="19"/>
                    <a:pt x="97" y="19"/>
                  </a:cubicBezTo>
                  <a:cubicBezTo>
                    <a:pt x="86" y="19"/>
                    <a:pt x="82" y="19"/>
                    <a:pt x="82" y="16"/>
                  </a:cubicBezTo>
                  <a:cubicBezTo>
                    <a:pt x="82" y="13"/>
                    <a:pt x="81" y="6"/>
                    <a:pt x="80" y="6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6" y="5"/>
                    <a:pt x="72" y="4"/>
                    <a:pt x="70" y="2"/>
                  </a:cubicBezTo>
                  <a:cubicBezTo>
                    <a:pt x="69" y="1"/>
                    <a:pt x="67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4" y="2"/>
                    <a:pt x="62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4"/>
                    <a:pt x="59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2" y="7"/>
                    <a:pt x="49" y="10"/>
                    <a:pt x="49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5"/>
                    <a:pt x="48" y="16"/>
                  </a:cubicBezTo>
                  <a:cubicBezTo>
                    <a:pt x="48" y="16"/>
                    <a:pt x="48" y="17"/>
                    <a:pt x="48" y="17"/>
                  </a:cubicBezTo>
                  <a:cubicBezTo>
                    <a:pt x="46" y="18"/>
                    <a:pt x="45" y="19"/>
                    <a:pt x="43" y="19"/>
                  </a:cubicBezTo>
                  <a:cubicBezTo>
                    <a:pt x="42" y="18"/>
                    <a:pt x="40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8"/>
                    <a:pt x="36" y="17"/>
                    <a:pt x="36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7"/>
                    <a:pt x="33" y="18"/>
                    <a:pt x="32" y="18"/>
                  </a:cubicBezTo>
                  <a:cubicBezTo>
                    <a:pt x="31" y="18"/>
                    <a:pt x="29" y="17"/>
                    <a:pt x="27" y="16"/>
                  </a:cubicBezTo>
                  <a:cubicBezTo>
                    <a:pt x="27" y="15"/>
                    <a:pt x="26" y="15"/>
                    <a:pt x="26" y="14"/>
                  </a:cubicBezTo>
                  <a:cubicBezTo>
                    <a:pt x="21" y="8"/>
                    <a:pt x="16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3" y="5"/>
                    <a:pt x="14" y="10"/>
                    <a:pt x="15" y="12"/>
                  </a:cubicBezTo>
                  <a:cubicBezTo>
                    <a:pt x="15" y="13"/>
                    <a:pt x="15" y="14"/>
                    <a:pt x="16" y="15"/>
                  </a:cubicBezTo>
                  <a:cubicBezTo>
                    <a:pt x="20" y="15"/>
                    <a:pt x="25" y="20"/>
                    <a:pt x="25" y="22"/>
                  </a:cubicBezTo>
                  <a:cubicBezTo>
                    <a:pt x="24" y="24"/>
                    <a:pt x="23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6"/>
                    <a:pt x="17" y="26"/>
                  </a:cubicBezTo>
                  <a:cubicBezTo>
                    <a:pt x="15" y="27"/>
                    <a:pt x="12" y="28"/>
                    <a:pt x="9" y="27"/>
                  </a:cubicBezTo>
                  <a:cubicBezTo>
                    <a:pt x="8" y="27"/>
                    <a:pt x="7" y="27"/>
                    <a:pt x="7" y="26"/>
                  </a:cubicBezTo>
                  <a:cubicBezTo>
                    <a:pt x="5" y="26"/>
                    <a:pt x="3" y="25"/>
                    <a:pt x="2" y="25"/>
                  </a:cubicBezTo>
                  <a:cubicBezTo>
                    <a:pt x="2" y="25"/>
                    <a:pt x="2" y="25"/>
                    <a:pt x="1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9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5" y="33"/>
                    <a:pt x="7" y="34"/>
                    <a:pt x="7" y="35"/>
                  </a:cubicBezTo>
                  <a:cubicBezTo>
                    <a:pt x="8" y="37"/>
                    <a:pt x="7" y="39"/>
                    <a:pt x="6" y="41"/>
                  </a:cubicBezTo>
                  <a:cubicBezTo>
                    <a:pt x="9" y="41"/>
                    <a:pt x="10" y="43"/>
                    <a:pt x="11" y="44"/>
                  </a:cubicBezTo>
                  <a:cubicBezTo>
                    <a:pt x="11" y="45"/>
                    <a:pt x="11" y="46"/>
                    <a:pt x="12" y="46"/>
                  </a:cubicBezTo>
                  <a:cubicBezTo>
                    <a:pt x="13" y="48"/>
                    <a:pt x="14" y="50"/>
                    <a:pt x="13" y="54"/>
                  </a:cubicBezTo>
                  <a:cubicBezTo>
                    <a:pt x="12" y="57"/>
                    <a:pt x="13" y="62"/>
                    <a:pt x="13" y="66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3" y="67"/>
                    <a:pt x="14" y="67"/>
                    <a:pt x="14" y="67"/>
                  </a:cubicBezTo>
                  <a:cubicBezTo>
                    <a:pt x="14" y="67"/>
                    <a:pt x="15" y="67"/>
                    <a:pt x="15" y="67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64"/>
                    <a:pt x="26" y="58"/>
                    <a:pt x="30" y="58"/>
                  </a:cubicBezTo>
                  <a:cubicBezTo>
                    <a:pt x="31" y="58"/>
                    <a:pt x="32" y="58"/>
                    <a:pt x="33" y="58"/>
                  </a:cubicBezTo>
                  <a:cubicBezTo>
                    <a:pt x="34" y="58"/>
                    <a:pt x="35" y="58"/>
                    <a:pt x="35" y="58"/>
                  </a:cubicBezTo>
                  <a:cubicBezTo>
                    <a:pt x="36" y="58"/>
                    <a:pt x="37" y="58"/>
                    <a:pt x="37" y="58"/>
                  </a:cubicBezTo>
                  <a:cubicBezTo>
                    <a:pt x="38" y="56"/>
                    <a:pt x="41" y="55"/>
                    <a:pt x="44" y="55"/>
                  </a:cubicBezTo>
                  <a:cubicBezTo>
                    <a:pt x="45" y="55"/>
                    <a:pt x="51" y="56"/>
                    <a:pt x="53" y="58"/>
                  </a:cubicBezTo>
                  <a:cubicBezTo>
                    <a:pt x="54" y="59"/>
                    <a:pt x="59" y="61"/>
                    <a:pt x="60" y="61"/>
                  </a:cubicBezTo>
                  <a:cubicBezTo>
                    <a:pt x="61" y="61"/>
                    <a:pt x="62" y="62"/>
                    <a:pt x="63" y="62"/>
                  </a:cubicBezTo>
                  <a:cubicBezTo>
                    <a:pt x="63" y="63"/>
                    <a:pt x="64" y="64"/>
                    <a:pt x="65" y="64"/>
                  </a:cubicBezTo>
                  <a:cubicBezTo>
                    <a:pt x="65" y="64"/>
                    <a:pt x="66" y="64"/>
                    <a:pt x="66" y="64"/>
                  </a:cubicBezTo>
                  <a:cubicBezTo>
                    <a:pt x="69" y="64"/>
                    <a:pt x="77" y="64"/>
                    <a:pt x="77" y="69"/>
                  </a:cubicBezTo>
                  <a:cubicBezTo>
                    <a:pt x="77" y="69"/>
                    <a:pt x="78" y="71"/>
                    <a:pt x="80" y="71"/>
                  </a:cubicBezTo>
                  <a:cubicBezTo>
                    <a:pt x="82" y="71"/>
                    <a:pt x="84" y="73"/>
                    <a:pt x="85" y="75"/>
                  </a:cubicBezTo>
                  <a:cubicBezTo>
                    <a:pt x="86" y="75"/>
                    <a:pt x="87" y="77"/>
                    <a:pt x="87" y="77"/>
                  </a:cubicBezTo>
                  <a:cubicBezTo>
                    <a:pt x="88" y="77"/>
                    <a:pt x="89" y="77"/>
                    <a:pt x="90" y="77"/>
                  </a:cubicBezTo>
                  <a:cubicBezTo>
                    <a:pt x="92" y="77"/>
                    <a:pt x="97" y="77"/>
                    <a:pt x="97" y="80"/>
                  </a:cubicBezTo>
                  <a:cubicBezTo>
                    <a:pt x="97" y="80"/>
                    <a:pt x="97" y="81"/>
                    <a:pt x="97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8" y="82"/>
                    <a:pt x="98" y="82"/>
                    <a:pt x="98" y="83"/>
                  </a:cubicBezTo>
                  <a:cubicBezTo>
                    <a:pt x="98" y="83"/>
                    <a:pt x="98" y="83"/>
                    <a:pt x="98" y="84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98" y="85"/>
                    <a:pt x="98" y="85"/>
                    <a:pt x="98" y="85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8" y="86"/>
                    <a:pt x="98" y="87"/>
                    <a:pt x="98" y="87"/>
                  </a:cubicBezTo>
                  <a:cubicBezTo>
                    <a:pt x="98" y="87"/>
                    <a:pt x="98" y="88"/>
                    <a:pt x="98" y="88"/>
                  </a:cubicBezTo>
                  <a:cubicBezTo>
                    <a:pt x="98" y="88"/>
                    <a:pt x="98" y="89"/>
                    <a:pt x="98" y="89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90"/>
                    <a:pt x="99" y="91"/>
                    <a:pt x="99" y="92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9" y="92"/>
                    <a:pt x="99" y="92"/>
                    <a:pt x="100" y="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5" name="Freeform 1178">
              <a:extLst>
                <a:ext uri="{FF2B5EF4-FFF2-40B4-BE49-F238E27FC236}">
                  <a16:creationId xmlns:a16="http://schemas.microsoft.com/office/drawing/2014/main" id="{E8E2C002-1984-426B-B862-D3F94B4F1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4" y="2437"/>
              <a:ext cx="207" cy="177"/>
            </a:xfrm>
            <a:custGeom>
              <a:avLst/>
              <a:gdLst>
                <a:gd name="T0" fmla="*/ 188 w 216"/>
                <a:gd name="T1" fmla="*/ 129 h 184"/>
                <a:gd name="T2" fmla="*/ 187 w 216"/>
                <a:gd name="T3" fmla="*/ 127 h 184"/>
                <a:gd name="T4" fmla="*/ 199 w 216"/>
                <a:gd name="T5" fmla="*/ 112 h 184"/>
                <a:gd name="T6" fmla="*/ 186 w 216"/>
                <a:gd name="T7" fmla="*/ 94 h 184"/>
                <a:gd name="T8" fmla="*/ 188 w 216"/>
                <a:gd name="T9" fmla="*/ 71 h 184"/>
                <a:gd name="T10" fmla="*/ 192 w 216"/>
                <a:gd name="T11" fmla="*/ 60 h 184"/>
                <a:gd name="T12" fmla="*/ 193 w 216"/>
                <a:gd name="T13" fmla="*/ 57 h 184"/>
                <a:gd name="T14" fmla="*/ 194 w 216"/>
                <a:gd name="T15" fmla="*/ 56 h 184"/>
                <a:gd name="T16" fmla="*/ 193 w 216"/>
                <a:gd name="T17" fmla="*/ 53 h 184"/>
                <a:gd name="T18" fmla="*/ 193 w 216"/>
                <a:gd name="T19" fmla="*/ 49 h 184"/>
                <a:gd name="T20" fmla="*/ 193 w 216"/>
                <a:gd name="T21" fmla="*/ 46 h 184"/>
                <a:gd name="T22" fmla="*/ 187 w 216"/>
                <a:gd name="T23" fmla="*/ 44 h 184"/>
                <a:gd name="T24" fmla="*/ 179 w 216"/>
                <a:gd name="T25" fmla="*/ 38 h 184"/>
                <a:gd name="T26" fmla="*/ 159 w 216"/>
                <a:gd name="T27" fmla="*/ 28 h 184"/>
                <a:gd name="T28" fmla="*/ 139 w 216"/>
                <a:gd name="T29" fmla="*/ 23 h 184"/>
                <a:gd name="T30" fmla="*/ 121 w 216"/>
                <a:gd name="T31" fmla="*/ 31 h 184"/>
                <a:gd name="T32" fmla="*/ 120 w 216"/>
                <a:gd name="T33" fmla="*/ 32 h 184"/>
                <a:gd name="T34" fmla="*/ 118 w 216"/>
                <a:gd name="T35" fmla="*/ 33 h 184"/>
                <a:gd name="T36" fmla="*/ 115 w 216"/>
                <a:gd name="T37" fmla="*/ 33 h 184"/>
                <a:gd name="T38" fmla="*/ 111 w 216"/>
                <a:gd name="T39" fmla="*/ 39 h 184"/>
                <a:gd name="T40" fmla="*/ 65 w 216"/>
                <a:gd name="T41" fmla="*/ 33 h 184"/>
                <a:gd name="T42" fmla="*/ 47 w 216"/>
                <a:gd name="T43" fmla="*/ 17 h 184"/>
                <a:gd name="T44" fmla="*/ 44 w 216"/>
                <a:gd name="T45" fmla="*/ 16 h 184"/>
                <a:gd name="T46" fmla="*/ 42 w 216"/>
                <a:gd name="T47" fmla="*/ 14 h 184"/>
                <a:gd name="T48" fmla="*/ 42 w 216"/>
                <a:gd name="T49" fmla="*/ 3 h 184"/>
                <a:gd name="T50" fmla="*/ 31 w 216"/>
                <a:gd name="T51" fmla="*/ 10 h 184"/>
                <a:gd name="T52" fmla="*/ 28 w 216"/>
                <a:gd name="T53" fmla="*/ 11 h 184"/>
                <a:gd name="T54" fmla="*/ 26 w 216"/>
                <a:gd name="T55" fmla="*/ 12 h 184"/>
                <a:gd name="T56" fmla="*/ 22 w 216"/>
                <a:gd name="T57" fmla="*/ 13 h 184"/>
                <a:gd name="T58" fmla="*/ 20 w 216"/>
                <a:gd name="T59" fmla="*/ 13 h 184"/>
                <a:gd name="T60" fmla="*/ 11 w 216"/>
                <a:gd name="T61" fmla="*/ 10 h 184"/>
                <a:gd name="T62" fmla="*/ 5 w 216"/>
                <a:gd name="T63" fmla="*/ 2 h 184"/>
                <a:gd name="T64" fmla="*/ 4 w 216"/>
                <a:gd name="T65" fmla="*/ 0 h 184"/>
                <a:gd name="T66" fmla="*/ 3 w 216"/>
                <a:gd name="T67" fmla="*/ 0 h 184"/>
                <a:gd name="T68" fmla="*/ 2 w 216"/>
                <a:gd name="T69" fmla="*/ 19 h 184"/>
                <a:gd name="T70" fmla="*/ 7 w 216"/>
                <a:gd name="T71" fmla="*/ 31 h 184"/>
                <a:gd name="T72" fmla="*/ 8 w 216"/>
                <a:gd name="T73" fmla="*/ 34 h 184"/>
                <a:gd name="T74" fmla="*/ 12 w 216"/>
                <a:gd name="T75" fmla="*/ 43 h 184"/>
                <a:gd name="T76" fmla="*/ 22 w 216"/>
                <a:gd name="T77" fmla="*/ 57 h 184"/>
                <a:gd name="T78" fmla="*/ 16 w 216"/>
                <a:gd name="T79" fmla="*/ 71 h 184"/>
                <a:gd name="T80" fmla="*/ 39 w 216"/>
                <a:gd name="T81" fmla="*/ 97 h 184"/>
                <a:gd name="T82" fmla="*/ 40 w 216"/>
                <a:gd name="T83" fmla="*/ 108 h 184"/>
                <a:gd name="T84" fmla="*/ 44 w 216"/>
                <a:gd name="T85" fmla="*/ 117 h 184"/>
                <a:gd name="T86" fmla="*/ 46 w 216"/>
                <a:gd name="T87" fmla="*/ 119 h 184"/>
                <a:gd name="T88" fmla="*/ 47 w 216"/>
                <a:gd name="T89" fmla="*/ 121 h 184"/>
                <a:gd name="T90" fmla="*/ 49 w 216"/>
                <a:gd name="T91" fmla="*/ 122 h 184"/>
                <a:gd name="T92" fmla="*/ 55 w 216"/>
                <a:gd name="T93" fmla="*/ 120 h 184"/>
                <a:gd name="T94" fmla="*/ 78 w 216"/>
                <a:gd name="T95" fmla="*/ 140 h 184"/>
                <a:gd name="T96" fmla="*/ 97 w 216"/>
                <a:gd name="T97" fmla="*/ 156 h 184"/>
                <a:gd name="T98" fmla="*/ 140 w 216"/>
                <a:gd name="T99" fmla="*/ 160 h 184"/>
                <a:gd name="T100" fmla="*/ 188 w 216"/>
                <a:gd name="T101" fmla="*/ 183 h 184"/>
                <a:gd name="T102" fmla="*/ 216 w 216"/>
                <a:gd name="T103" fmla="*/ 166 h 184"/>
                <a:gd name="T104" fmla="*/ 195 w 216"/>
                <a:gd name="T105" fmla="*/ 13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184">
                  <a:moveTo>
                    <a:pt x="192" y="134"/>
                  </a:moveTo>
                  <a:cubicBezTo>
                    <a:pt x="191" y="133"/>
                    <a:pt x="190" y="133"/>
                    <a:pt x="190" y="132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87" y="128"/>
                    <a:pt x="187" y="128"/>
                    <a:pt x="187" y="127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6"/>
                    <a:pt x="189" y="125"/>
                    <a:pt x="190" y="123"/>
                  </a:cubicBezTo>
                  <a:cubicBezTo>
                    <a:pt x="191" y="123"/>
                    <a:pt x="192" y="122"/>
                    <a:pt x="192" y="121"/>
                  </a:cubicBezTo>
                  <a:cubicBezTo>
                    <a:pt x="195" y="119"/>
                    <a:pt x="200" y="114"/>
                    <a:pt x="199" y="112"/>
                  </a:cubicBezTo>
                  <a:cubicBezTo>
                    <a:pt x="198" y="110"/>
                    <a:pt x="195" y="110"/>
                    <a:pt x="193" y="109"/>
                  </a:cubicBezTo>
                  <a:cubicBezTo>
                    <a:pt x="191" y="109"/>
                    <a:pt x="189" y="108"/>
                    <a:pt x="188" y="107"/>
                  </a:cubicBezTo>
                  <a:cubicBezTo>
                    <a:pt x="188" y="106"/>
                    <a:pt x="188" y="104"/>
                    <a:pt x="188" y="102"/>
                  </a:cubicBezTo>
                  <a:cubicBezTo>
                    <a:pt x="188" y="100"/>
                    <a:pt x="187" y="96"/>
                    <a:pt x="186" y="94"/>
                  </a:cubicBezTo>
                  <a:cubicBezTo>
                    <a:pt x="185" y="90"/>
                    <a:pt x="186" y="87"/>
                    <a:pt x="186" y="85"/>
                  </a:cubicBezTo>
                  <a:cubicBezTo>
                    <a:pt x="186" y="84"/>
                    <a:pt x="187" y="82"/>
                    <a:pt x="186" y="82"/>
                  </a:cubicBezTo>
                  <a:cubicBezTo>
                    <a:pt x="185" y="79"/>
                    <a:pt x="186" y="75"/>
                    <a:pt x="187" y="72"/>
                  </a:cubicBezTo>
                  <a:cubicBezTo>
                    <a:pt x="187" y="71"/>
                    <a:pt x="187" y="71"/>
                    <a:pt x="188" y="71"/>
                  </a:cubicBezTo>
                  <a:cubicBezTo>
                    <a:pt x="188" y="70"/>
                    <a:pt x="189" y="69"/>
                    <a:pt x="189" y="68"/>
                  </a:cubicBezTo>
                  <a:cubicBezTo>
                    <a:pt x="191" y="66"/>
                    <a:pt x="192" y="64"/>
                    <a:pt x="192" y="62"/>
                  </a:cubicBezTo>
                  <a:cubicBezTo>
                    <a:pt x="192" y="62"/>
                    <a:pt x="192" y="61"/>
                    <a:pt x="192" y="61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2" y="60"/>
                    <a:pt x="192" y="59"/>
                    <a:pt x="192" y="59"/>
                  </a:cubicBezTo>
                  <a:cubicBezTo>
                    <a:pt x="192" y="59"/>
                    <a:pt x="192" y="59"/>
                    <a:pt x="193" y="58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4" y="57"/>
                    <a:pt x="194" y="57"/>
                  </a:cubicBezTo>
                  <a:cubicBezTo>
                    <a:pt x="194" y="57"/>
                    <a:pt x="194" y="57"/>
                    <a:pt x="194" y="56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4" y="56"/>
                    <a:pt x="194" y="56"/>
                    <a:pt x="194" y="55"/>
                  </a:cubicBezTo>
                  <a:cubicBezTo>
                    <a:pt x="194" y="55"/>
                    <a:pt x="194" y="55"/>
                    <a:pt x="194" y="54"/>
                  </a:cubicBezTo>
                  <a:cubicBezTo>
                    <a:pt x="194" y="54"/>
                    <a:pt x="194" y="54"/>
                    <a:pt x="194" y="54"/>
                  </a:cubicBezTo>
                  <a:cubicBezTo>
                    <a:pt x="193" y="53"/>
                    <a:pt x="193" y="53"/>
                    <a:pt x="193" y="53"/>
                  </a:cubicBezTo>
                  <a:cubicBezTo>
                    <a:pt x="193" y="52"/>
                    <a:pt x="193" y="52"/>
                    <a:pt x="193" y="52"/>
                  </a:cubicBezTo>
                  <a:cubicBezTo>
                    <a:pt x="193" y="51"/>
                    <a:pt x="193" y="51"/>
                    <a:pt x="193" y="51"/>
                  </a:cubicBezTo>
                  <a:cubicBezTo>
                    <a:pt x="193" y="50"/>
                    <a:pt x="193" y="50"/>
                    <a:pt x="193" y="50"/>
                  </a:cubicBezTo>
                  <a:cubicBezTo>
                    <a:pt x="193" y="50"/>
                    <a:pt x="193" y="49"/>
                    <a:pt x="193" y="49"/>
                  </a:cubicBezTo>
                  <a:cubicBezTo>
                    <a:pt x="193" y="49"/>
                    <a:pt x="193" y="48"/>
                    <a:pt x="193" y="48"/>
                  </a:cubicBezTo>
                  <a:cubicBezTo>
                    <a:pt x="193" y="48"/>
                    <a:pt x="193" y="47"/>
                    <a:pt x="193" y="47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3" y="45"/>
                    <a:pt x="192" y="45"/>
                    <a:pt x="192" y="45"/>
                  </a:cubicBezTo>
                  <a:cubicBezTo>
                    <a:pt x="192" y="45"/>
                    <a:pt x="192" y="44"/>
                    <a:pt x="192" y="44"/>
                  </a:cubicBezTo>
                  <a:cubicBezTo>
                    <a:pt x="192" y="44"/>
                    <a:pt x="191" y="44"/>
                    <a:pt x="189" y="44"/>
                  </a:cubicBezTo>
                  <a:cubicBezTo>
                    <a:pt x="188" y="44"/>
                    <a:pt x="187" y="44"/>
                    <a:pt x="187" y="44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84" y="44"/>
                    <a:pt x="182" y="42"/>
                    <a:pt x="181" y="40"/>
                  </a:cubicBezTo>
                  <a:cubicBezTo>
                    <a:pt x="180" y="39"/>
                    <a:pt x="179" y="38"/>
                    <a:pt x="179" y="38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75" y="38"/>
                    <a:pt x="172" y="35"/>
                    <a:pt x="172" y="32"/>
                  </a:cubicBezTo>
                  <a:cubicBezTo>
                    <a:pt x="171" y="31"/>
                    <a:pt x="168" y="31"/>
                    <a:pt x="165" y="31"/>
                  </a:cubicBezTo>
                  <a:cubicBezTo>
                    <a:pt x="165" y="31"/>
                    <a:pt x="165" y="31"/>
                    <a:pt x="164" y="31"/>
                  </a:cubicBezTo>
                  <a:cubicBezTo>
                    <a:pt x="161" y="31"/>
                    <a:pt x="160" y="29"/>
                    <a:pt x="159" y="28"/>
                  </a:cubicBezTo>
                  <a:cubicBezTo>
                    <a:pt x="159" y="28"/>
                    <a:pt x="158" y="28"/>
                    <a:pt x="158" y="28"/>
                  </a:cubicBezTo>
                  <a:cubicBezTo>
                    <a:pt x="156" y="28"/>
                    <a:pt x="151" y="26"/>
                    <a:pt x="149" y="24"/>
                  </a:cubicBezTo>
                  <a:cubicBezTo>
                    <a:pt x="148" y="23"/>
                    <a:pt x="146" y="22"/>
                    <a:pt x="143" y="22"/>
                  </a:cubicBezTo>
                  <a:cubicBezTo>
                    <a:pt x="141" y="22"/>
                    <a:pt x="139" y="23"/>
                    <a:pt x="139" y="23"/>
                  </a:cubicBezTo>
                  <a:cubicBezTo>
                    <a:pt x="137" y="25"/>
                    <a:pt x="135" y="25"/>
                    <a:pt x="134" y="25"/>
                  </a:cubicBezTo>
                  <a:cubicBezTo>
                    <a:pt x="133" y="25"/>
                    <a:pt x="133" y="25"/>
                    <a:pt x="132" y="25"/>
                  </a:cubicBezTo>
                  <a:cubicBezTo>
                    <a:pt x="131" y="25"/>
                    <a:pt x="130" y="25"/>
                    <a:pt x="129" y="25"/>
                  </a:cubicBezTo>
                  <a:cubicBezTo>
                    <a:pt x="128" y="25"/>
                    <a:pt x="123" y="29"/>
                    <a:pt x="121" y="31"/>
                  </a:cubicBezTo>
                  <a:cubicBezTo>
                    <a:pt x="121" y="31"/>
                    <a:pt x="121" y="31"/>
                    <a:pt x="121" y="32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32"/>
                    <a:pt x="120" y="32"/>
                    <a:pt x="119" y="32"/>
                  </a:cubicBezTo>
                  <a:cubicBezTo>
                    <a:pt x="119" y="32"/>
                    <a:pt x="119" y="32"/>
                    <a:pt x="119" y="33"/>
                  </a:cubicBezTo>
                  <a:cubicBezTo>
                    <a:pt x="119" y="33"/>
                    <a:pt x="119" y="33"/>
                    <a:pt x="118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4"/>
                    <a:pt x="114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6"/>
                    <a:pt x="112" y="38"/>
                    <a:pt x="111" y="39"/>
                  </a:cubicBezTo>
                  <a:cubicBezTo>
                    <a:pt x="109" y="43"/>
                    <a:pt x="92" y="45"/>
                    <a:pt x="85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5"/>
                    <a:pt x="77" y="41"/>
                    <a:pt x="74" y="38"/>
                  </a:cubicBezTo>
                  <a:cubicBezTo>
                    <a:pt x="71" y="35"/>
                    <a:pt x="69" y="33"/>
                    <a:pt x="65" y="33"/>
                  </a:cubicBezTo>
                  <a:cubicBezTo>
                    <a:pt x="56" y="33"/>
                    <a:pt x="50" y="26"/>
                    <a:pt x="49" y="19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7" y="18"/>
                    <a:pt x="47" y="17"/>
                  </a:cubicBezTo>
                  <a:cubicBezTo>
                    <a:pt x="47" y="17"/>
                    <a:pt x="46" y="17"/>
                    <a:pt x="46" y="17"/>
                  </a:cubicBezTo>
                  <a:cubicBezTo>
                    <a:pt x="46" y="17"/>
                    <a:pt x="46" y="17"/>
                    <a:pt x="45" y="17"/>
                  </a:cubicBezTo>
                  <a:cubicBezTo>
                    <a:pt x="45" y="17"/>
                    <a:pt x="45" y="16"/>
                    <a:pt x="45" y="16"/>
                  </a:cubicBezTo>
                  <a:cubicBezTo>
                    <a:pt x="45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2"/>
                    <a:pt x="41" y="11"/>
                    <a:pt x="41" y="11"/>
                  </a:cubicBezTo>
                  <a:cubicBezTo>
                    <a:pt x="42" y="9"/>
                    <a:pt x="43" y="4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0" y="4"/>
                    <a:pt x="39" y="5"/>
                    <a:pt x="37" y="6"/>
                  </a:cubicBezTo>
                  <a:cubicBezTo>
                    <a:pt x="35" y="7"/>
                    <a:pt x="33" y="9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5" y="12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3"/>
                    <a:pt x="15" y="12"/>
                    <a:pt x="14" y="12"/>
                  </a:cubicBezTo>
                  <a:cubicBezTo>
                    <a:pt x="12" y="12"/>
                    <a:pt x="11" y="11"/>
                    <a:pt x="11" y="10"/>
                  </a:cubicBezTo>
                  <a:cubicBezTo>
                    <a:pt x="11" y="9"/>
                    <a:pt x="10" y="9"/>
                    <a:pt x="10" y="9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7" y="7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3"/>
                    <a:pt x="3" y="5"/>
                    <a:pt x="1" y="6"/>
                  </a:cubicBezTo>
                  <a:cubicBezTo>
                    <a:pt x="0" y="7"/>
                    <a:pt x="1" y="11"/>
                    <a:pt x="2" y="12"/>
                  </a:cubicBezTo>
                  <a:cubicBezTo>
                    <a:pt x="3" y="14"/>
                    <a:pt x="3" y="16"/>
                    <a:pt x="2" y="19"/>
                  </a:cubicBezTo>
                  <a:cubicBezTo>
                    <a:pt x="2" y="20"/>
                    <a:pt x="2" y="23"/>
                    <a:pt x="2" y="24"/>
                  </a:cubicBezTo>
                  <a:cubicBezTo>
                    <a:pt x="3" y="25"/>
                    <a:pt x="5" y="27"/>
                    <a:pt x="6" y="29"/>
                  </a:cubicBezTo>
                  <a:cubicBezTo>
                    <a:pt x="6" y="30"/>
                    <a:pt x="7" y="30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9" y="36"/>
                  </a:cubicBezTo>
                  <a:cubicBezTo>
                    <a:pt x="10" y="38"/>
                    <a:pt x="12" y="41"/>
                    <a:pt x="12" y="43"/>
                  </a:cubicBezTo>
                  <a:cubicBezTo>
                    <a:pt x="12" y="45"/>
                    <a:pt x="15" y="48"/>
                    <a:pt x="16" y="48"/>
                  </a:cubicBezTo>
                  <a:cubicBezTo>
                    <a:pt x="18" y="48"/>
                    <a:pt x="20" y="48"/>
                    <a:pt x="22" y="50"/>
                  </a:cubicBezTo>
                  <a:cubicBezTo>
                    <a:pt x="23" y="51"/>
                    <a:pt x="23" y="53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2" y="59"/>
                    <a:pt x="23" y="60"/>
                    <a:pt x="22" y="61"/>
                  </a:cubicBezTo>
                  <a:cubicBezTo>
                    <a:pt x="21" y="62"/>
                    <a:pt x="20" y="62"/>
                    <a:pt x="19" y="62"/>
                  </a:cubicBezTo>
                  <a:cubicBezTo>
                    <a:pt x="19" y="63"/>
                    <a:pt x="19" y="64"/>
                    <a:pt x="18" y="65"/>
                  </a:cubicBezTo>
                  <a:cubicBezTo>
                    <a:pt x="18" y="68"/>
                    <a:pt x="17" y="70"/>
                    <a:pt x="16" y="71"/>
                  </a:cubicBezTo>
                  <a:cubicBezTo>
                    <a:pt x="15" y="72"/>
                    <a:pt x="16" y="77"/>
                    <a:pt x="17" y="78"/>
                  </a:cubicBezTo>
                  <a:cubicBezTo>
                    <a:pt x="23" y="81"/>
                    <a:pt x="24" y="84"/>
                    <a:pt x="23" y="86"/>
                  </a:cubicBezTo>
                  <a:cubicBezTo>
                    <a:pt x="24" y="88"/>
                    <a:pt x="31" y="92"/>
                    <a:pt x="34" y="92"/>
                  </a:cubicBezTo>
                  <a:cubicBezTo>
                    <a:pt x="37" y="93"/>
                    <a:pt x="38" y="95"/>
                    <a:pt x="39" y="97"/>
                  </a:cubicBezTo>
                  <a:cubicBezTo>
                    <a:pt x="40" y="98"/>
                    <a:pt x="40" y="99"/>
                    <a:pt x="40" y="99"/>
                  </a:cubicBezTo>
                  <a:cubicBezTo>
                    <a:pt x="42" y="101"/>
                    <a:pt x="41" y="104"/>
                    <a:pt x="41" y="106"/>
                  </a:cubicBezTo>
                  <a:cubicBezTo>
                    <a:pt x="41" y="106"/>
                    <a:pt x="41" y="106"/>
                    <a:pt x="40" y="106"/>
                  </a:cubicBezTo>
                  <a:cubicBezTo>
                    <a:pt x="40" y="107"/>
                    <a:pt x="40" y="108"/>
                    <a:pt x="40" y="108"/>
                  </a:cubicBezTo>
                  <a:cubicBezTo>
                    <a:pt x="40" y="108"/>
                    <a:pt x="41" y="109"/>
                    <a:pt x="41" y="110"/>
                  </a:cubicBezTo>
                  <a:cubicBezTo>
                    <a:pt x="43" y="111"/>
                    <a:pt x="45" y="113"/>
                    <a:pt x="44" y="116"/>
                  </a:cubicBezTo>
                  <a:cubicBezTo>
                    <a:pt x="44" y="116"/>
                    <a:pt x="44" y="117"/>
                    <a:pt x="4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17"/>
                    <a:pt x="45" y="117"/>
                    <a:pt x="45" y="118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5" y="119"/>
                    <a:pt x="46" y="119"/>
                    <a:pt x="46" y="119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7" y="120"/>
                    <a:pt x="47" y="121"/>
                    <a:pt x="47" y="121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48" y="121"/>
                    <a:pt x="48" y="121"/>
                    <a:pt x="48" y="122"/>
                  </a:cubicBezTo>
                  <a:cubicBezTo>
                    <a:pt x="48" y="122"/>
                    <a:pt x="48" y="122"/>
                    <a:pt x="49" y="122"/>
                  </a:cubicBezTo>
                  <a:cubicBezTo>
                    <a:pt x="49" y="122"/>
                    <a:pt x="49" y="122"/>
                    <a:pt x="49" y="122"/>
                  </a:cubicBezTo>
                  <a:cubicBezTo>
                    <a:pt x="49" y="122"/>
                    <a:pt x="49" y="123"/>
                    <a:pt x="49" y="123"/>
                  </a:cubicBezTo>
                  <a:cubicBezTo>
                    <a:pt x="50" y="122"/>
                    <a:pt x="51" y="122"/>
                    <a:pt x="51" y="122"/>
                  </a:cubicBezTo>
                  <a:cubicBezTo>
                    <a:pt x="52" y="122"/>
                    <a:pt x="52" y="122"/>
                    <a:pt x="53" y="122"/>
                  </a:cubicBezTo>
                  <a:cubicBezTo>
                    <a:pt x="53" y="121"/>
                    <a:pt x="54" y="120"/>
                    <a:pt x="55" y="120"/>
                  </a:cubicBezTo>
                  <a:cubicBezTo>
                    <a:pt x="56" y="120"/>
                    <a:pt x="57" y="121"/>
                    <a:pt x="58" y="122"/>
                  </a:cubicBezTo>
                  <a:cubicBezTo>
                    <a:pt x="58" y="122"/>
                    <a:pt x="60" y="122"/>
                    <a:pt x="61" y="121"/>
                  </a:cubicBezTo>
                  <a:cubicBezTo>
                    <a:pt x="62" y="121"/>
                    <a:pt x="63" y="121"/>
                    <a:pt x="64" y="121"/>
                  </a:cubicBezTo>
                  <a:cubicBezTo>
                    <a:pt x="65" y="121"/>
                    <a:pt x="68" y="121"/>
                    <a:pt x="78" y="140"/>
                  </a:cubicBezTo>
                  <a:cubicBezTo>
                    <a:pt x="78" y="141"/>
                    <a:pt x="79" y="142"/>
                    <a:pt x="79" y="144"/>
                  </a:cubicBezTo>
                  <a:cubicBezTo>
                    <a:pt x="81" y="146"/>
                    <a:pt x="81" y="148"/>
                    <a:pt x="83" y="149"/>
                  </a:cubicBezTo>
                  <a:cubicBezTo>
                    <a:pt x="84" y="150"/>
                    <a:pt x="86" y="150"/>
                    <a:pt x="87" y="151"/>
                  </a:cubicBezTo>
                  <a:cubicBezTo>
                    <a:pt x="90" y="151"/>
                    <a:pt x="94" y="152"/>
                    <a:pt x="97" y="156"/>
                  </a:cubicBezTo>
                  <a:cubicBezTo>
                    <a:pt x="102" y="161"/>
                    <a:pt x="116" y="165"/>
                    <a:pt x="122" y="165"/>
                  </a:cubicBezTo>
                  <a:cubicBezTo>
                    <a:pt x="124" y="165"/>
                    <a:pt x="126" y="164"/>
                    <a:pt x="128" y="163"/>
                  </a:cubicBezTo>
                  <a:cubicBezTo>
                    <a:pt x="131" y="162"/>
                    <a:pt x="134" y="160"/>
                    <a:pt x="138" y="160"/>
                  </a:cubicBezTo>
                  <a:cubicBezTo>
                    <a:pt x="138" y="160"/>
                    <a:pt x="139" y="160"/>
                    <a:pt x="140" y="160"/>
                  </a:cubicBezTo>
                  <a:cubicBezTo>
                    <a:pt x="146" y="162"/>
                    <a:pt x="148" y="167"/>
                    <a:pt x="148" y="171"/>
                  </a:cubicBezTo>
                  <a:cubicBezTo>
                    <a:pt x="149" y="173"/>
                    <a:pt x="149" y="175"/>
                    <a:pt x="150" y="176"/>
                  </a:cubicBezTo>
                  <a:cubicBezTo>
                    <a:pt x="152" y="178"/>
                    <a:pt x="167" y="180"/>
                    <a:pt x="176" y="181"/>
                  </a:cubicBezTo>
                  <a:cubicBezTo>
                    <a:pt x="182" y="182"/>
                    <a:pt x="186" y="182"/>
                    <a:pt x="188" y="183"/>
                  </a:cubicBezTo>
                  <a:cubicBezTo>
                    <a:pt x="190" y="183"/>
                    <a:pt x="193" y="183"/>
                    <a:pt x="197" y="184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77"/>
                    <a:pt x="201" y="172"/>
                    <a:pt x="205" y="169"/>
                  </a:cubicBezTo>
                  <a:cubicBezTo>
                    <a:pt x="209" y="168"/>
                    <a:pt x="212" y="167"/>
                    <a:pt x="216" y="166"/>
                  </a:cubicBezTo>
                  <a:cubicBezTo>
                    <a:pt x="216" y="165"/>
                    <a:pt x="214" y="162"/>
                    <a:pt x="213" y="162"/>
                  </a:cubicBezTo>
                  <a:cubicBezTo>
                    <a:pt x="211" y="161"/>
                    <a:pt x="211" y="158"/>
                    <a:pt x="210" y="155"/>
                  </a:cubicBezTo>
                  <a:cubicBezTo>
                    <a:pt x="210" y="152"/>
                    <a:pt x="210" y="150"/>
                    <a:pt x="208" y="149"/>
                  </a:cubicBezTo>
                  <a:cubicBezTo>
                    <a:pt x="201" y="146"/>
                    <a:pt x="197" y="142"/>
                    <a:pt x="195" y="138"/>
                  </a:cubicBezTo>
                  <a:cubicBezTo>
                    <a:pt x="195" y="137"/>
                    <a:pt x="193" y="135"/>
                    <a:pt x="192" y="1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6" name="Freeform 1179">
              <a:extLst>
                <a:ext uri="{FF2B5EF4-FFF2-40B4-BE49-F238E27FC236}">
                  <a16:creationId xmlns:a16="http://schemas.microsoft.com/office/drawing/2014/main" id="{F05AFA95-B3F4-4F6B-9DD6-A61271937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2425"/>
              <a:ext cx="77" cy="51"/>
            </a:xfrm>
            <a:custGeom>
              <a:avLst/>
              <a:gdLst>
                <a:gd name="T0" fmla="*/ 64 w 81"/>
                <a:gd name="T1" fmla="*/ 20 h 54"/>
                <a:gd name="T2" fmla="*/ 61 w 81"/>
                <a:gd name="T3" fmla="*/ 21 h 54"/>
                <a:gd name="T4" fmla="*/ 59 w 81"/>
                <a:gd name="T5" fmla="*/ 21 h 54"/>
                <a:gd name="T6" fmla="*/ 56 w 81"/>
                <a:gd name="T7" fmla="*/ 21 h 54"/>
                <a:gd name="T8" fmla="*/ 53 w 81"/>
                <a:gd name="T9" fmla="*/ 20 h 54"/>
                <a:gd name="T10" fmla="*/ 51 w 81"/>
                <a:gd name="T11" fmla="*/ 20 h 54"/>
                <a:gd name="T12" fmla="*/ 43 w 81"/>
                <a:gd name="T13" fmla="*/ 18 h 54"/>
                <a:gd name="T14" fmla="*/ 34 w 81"/>
                <a:gd name="T15" fmla="*/ 18 h 54"/>
                <a:gd name="T16" fmla="*/ 31 w 81"/>
                <a:gd name="T17" fmla="*/ 17 h 54"/>
                <a:gd name="T18" fmla="*/ 24 w 81"/>
                <a:gd name="T19" fmla="*/ 18 h 54"/>
                <a:gd name="T20" fmla="*/ 21 w 81"/>
                <a:gd name="T21" fmla="*/ 18 h 54"/>
                <a:gd name="T22" fmla="*/ 20 w 81"/>
                <a:gd name="T23" fmla="*/ 18 h 54"/>
                <a:gd name="T24" fmla="*/ 18 w 81"/>
                <a:gd name="T25" fmla="*/ 18 h 54"/>
                <a:gd name="T26" fmla="*/ 17 w 81"/>
                <a:gd name="T27" fmla="*/ 17 h 54"/>
                <a:gd name="T28" fmla="*/ 18 w 81"/>
                <a:gd name="T29" fmla="*/ 11 h 54"/>
                <a:gd name="T30" fmla="*/ 27 w 81"/>
                <a:gd name="T31" fmla="*/ 6 h 54"/>
                <a:gd name="T32" fmla="*/ 29 w 81"/>
                <a:gd name="T33" fmla="*/ 7 h 54"/>
                <a:gd name="T34" fmla="*/ 30 w 81"/>
                <a:gd name="T35" fmla="*/ 5 h 54"/>
                <a:gd name="T36" fmla="*/ 31 w 81"/>
                <a:gd name="T37" fmla="*/ 3 h 54"/>
                <a:gd name="T38" fmla="*/ 31 w 81"/>
                <a:gd name="T39" fmla="*/ 1 h 54"/>
                <a:gd name="T40" fmla="*/ 27 w 81"/>
                <a:gd name="T41" fmla="*/ 3 h 54"/>
                <a:gd name="T42" fmla="*/ 21 w 81"/>
                <a:gd name="T43" fmla="*/ 4 h 54"/>
                <a:gd name="T44" fmla="*/ 12 w 81"/>
                <a:gd name="T45" fmla="*/ 11 h 54"/>
                <a:gd name="T46" fmla="*/ 9 w 81"/>
                <a:gd name="T47" fmla="*/ 17 h 54"/>
                <a:gd name="T48" fmla="*/ 0 w 81"/>
                <a:gd name="T49" fmla="*/ 20 h 54"/>
                <a:gd name="T50" fmla="*/ 7 w 81"/>
                <a:gd name="T51" fmla="*/ 28 h 54"/>
                <a:gd name="T52" fmla="*/ 7 w 81"/>
                <a:gd name="T53" fmla="*/ 39 h 54"/>
                <a:gd name="T54" fmla="*/ 6 w 81"/>
                <a:gd name="T55" fmla="*/ 40 h 54"/>
                <a:gd name="T56" fmla="*/ 6 w 81"/>
                <a:gd name="T57" fmla="*/ 41 h 54"/>
                <a:gd name="T58" fmla="*/ 5 w 81"/>
                <a:gd name="T59" fmla="*/ 42 h 54"/>
                <a:gd name="T60" fmla="*/ 4 w 81"/>
                <a:gd name="T61" fmla="*/ 43 h 54"/>
                <a:gd name="T62" fmla="*/ 4 w 81"/>
                <a:gd name="T63" fmla="*/ 45 h 54"/>
                <a:gd name="T64" fmla="*/ 4 w 81"/>
                <a:gd name="T65" fmla="*/ 46 h 54"/>
                <a:gd name="T66" fmla="*/ 3 w 81"/>
                <a:gd name="T67" fmla="*/ 48 h 54"/>
                <a:gd name="T68" fmla="*/ 4 w 81"/>
                <a:gd name="T69" fmla="*/ 49 h 54"/>
                <a:gd name="T70" fmla="*/ 4 w 81"/>
                <a:gd name="T71" fmla="*/ 49 h 54"/>
                <a:gd name="T72" fmla="*/ 9 w 81"/>
                <a:gd name="T73" fmla="*/ 47 h 54"/>
                <a:gd name="T74" fmla="*/ 15 w 81"/>
                <a:gd name="T75" fmla="*/ 47 h 54"/>
                <a:gd name="T76" fmla="*/ 23 w 81"/>
                <a:gd name="T77" fmla="*/ 42 h 54"/>
                <a:gd name="T78" fmla="*/ 39 w 81"/>
                <a:gd name="T79" fmla="*/ 30 h 54"/>
                <a:gd name="T80" fmla="*/ 43 w 81"/>
                <a:gd name="T81" fmla="*/ 36 h 54"/>
                <a:gd name="T82" fmla="*/ 46 w 81"/>
                <a:gd name="T83" fmla="*/ 49 h 54"/>
                <a:gd name="T84" fmla="*/ 49 w 81"/>
                <a:gd name="T85" fmla="*/ 53 h 54"/>
                <a:gd name="T86" fmla="*/ 52 w 81"/>
                <a:gd name="T87" fmla="*/ 52 h 54"/>
                <a:gd name="T88" fmla="*/ 55 w 81"/>
                <a:gd name="T89" fmla="*/ 51 h 54"/>
                <a:gd name="T90" fmla="*/ 69 w 81"/>
                <a:gd name="T91" fmla="*/ 43 h 54"/>
                <a:gd name="T92" fmla="*/ 69 w 81"/>
                <a:gd name="T93" fmla="*/ 43 h 54"/>
                <a:gd name="T94" fmla="*/ 71 w 81"/>
                <a:gd name="T95" fmla="*/ 46 h 54"/>
                <a:gd name="T96" fmla="*/ 73 w 81"/>
                <a:gd name="T97" fmla="*/ 46 h 54"/>
                <a:gd name="T98" fmla="*/ 73 w 81"/>
                <a:gd name="T99" fmla="*/ 46 h 54"/>
                <a:gd name="T100" fmla="*/ 76 w 81"/>
                <a:gd name="T101" fmla="*/ 46 h 54"/>
                <a:gd name="T102" fmla="*/ 77 w 81"/>
                <a:gd name="T103" fmla="*/ 47 h 54"/>
                <a:gd name="T104" fmla="*/ 79 w 81"/>
                <a:gd name="T105" fmla="*/ 47 h 54"/>
                <a:gd name="T106" fmla="*/ 81 w 81"/>
                <a:gd name="T107" fmla="*/ 48 h 54"/>
                <a:gd name="T108" fmla="*/ 70 w 81"/>
                <a:gd name="T109" fmla="*/ 29 h 54"/>
                <a:gd name="T110" fmla="*/ 68 w 81"/>
                <a:gd name="T111" fmla="*/ 24 h 54"/>
                <a:gd name="T112" fmla="*/ 66 w 81"/>
                <a:gd name="T113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" h="54">
                  <a:moveTo>
                    <a:pt x="65" y="20"/>
                  </a:moveTo>
                  <a:cubicBezTo>
                    <a:pt x="65" y="20"/>
                    <a:pt x="65" y="20"/>
                    <a:pt x="64" y="20"/>
                  </a:cubicBezTo>
                  <a:cubicBezTo>
                    <a:pt x="64" y="20"/>
                    <a:pt x="63" y="20"/>
                    <a:pt x="62" y="21"/>
                  </a:cubicBezTo>
                  <a:cubicBezTo>
                    <a:pt x="62" y="21"/>
                    <a:pt x="62" y="21"/>
                    <a:pt x="61" y="21"/>
                  </a:cubicBezTo>
                  <a:cubicBezTo>
                    <a:pt x="61" y="21"/>
                    <a:pt x="60" y="21"/>
                    <a:pt x="59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8" y="21"/>
                    <a:pt x="57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5" y="21"/>
                    <a:pt x="54" y="21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2" y="20"/>
                    <a:pt x="51" y="20"/>
                  </a:cubicBezTo>
                  <a:cubicBezTo>
                    <a:pt x="50" y="21"/>
                    <a:pt x="49" y="21"/>
                    <a:pt x="49" y="21"/>
                  </a:cubicBezTo>
                  <a:cubicBezTo>
                    <a:pt x="48" y="21"/>
                    <a:pt x="45" y="21"/>
                    <a:pt x="43" y="18"/>
                  </a:cubicBezTo>
                  <a:cubicBezTo>
                    <a:pt x="42" y="18"/>
                    <a:pt x="41" y="18"/>
                    <a:pt x="41" y="18"/>
                  </a:cubicBezTo>
                  <a:cubicBezTo>
                    <a:pt x="39" y="19"/>
                    <a:pt x="36" y="19"/>
                    <a:pt x="34" y="18"/>
                  </a:cubicBezTo>
                  <a:cubicBezTo>
                    <a:pt x="34" y="18"/>
                    <a:pt x="33" y="18"/>
                    <a:pt x="33" y="18"/>
                  </a:cubicBezTo>
                  <a:cubicBezTo>
                    <a:pt x="33" y="18"/>
                    <a:pt x="32" y="18"/>
                    <a:pt x="31" y="17"/>
                  </a:cubicBezTo>
                  <a:cubicBezTo>
                    <a:pt x="30" y="17"/>
                    <a:pt x="30" y="17"/>
                    <a:pt x="29" y="17"/>
                  </a:cubicBezTo>
                  <a:cubicBezTo>
                    <a:pt x="28" y="17"/>
                    <a:pt x="26" y="18"/>
                    <a:pt x="24" y="18"/>
                  </a:cubicBezTo>
                  <a:cubicBezTo>
                    <a:pt x="23" y="18"/>
                    <a:pt x="22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8" y="18"/>
                  </a:cubicBezTo>
                  <a:cubicBezTo>
                    <a:pt x="18" y="17"/>
                    <a:pt x="18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6"/>
                    <a:pt x="16" y="15"/>
                  </a:cubicBezTo>
                  <a:cubicBezTo>
                    <a:pt x="16" y="14"/>
                    <a:pt x="17" y="13"/>
                    <a:pt x="18" y="11"/>
                  </a:cubicBezTo>
                  <a:cubicBezTo>
                    <a:pt x="20" y="9"/>
                    <a:pt x="23" y="7"/>
                    <a:pt x="25" y="6"/>
                  </a:cubicBezTo>
                  <a:cubicBezTo>
                    <a:pt x="26" y="6"/>
                    <a:pt x="26" y="6"/>
                    <a:pt x="27" y="6"/>
                  </a:cubicBezTo>
                  <a:cubicBezTo>
                    <a:pt x="27" y="6"/>
                    <a:pt x="28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30" y="5"/>
                    <a:pt x="30" y="5"/>
                  </a:cubicBezTo>
                  <a:cubicBezTo>
                    <a:pt x="30" y="4"/>
                    <a:pt x="30" y="4"/>
                    <a:pt x="30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2" y="1"/>
                    <a:pt x="32" y="1"/>
                    <a:pt x="32" y="0"/>
                  </a:cubicBezTo>
                  <a:cubicBezTo>
                    <a:pt x="31" y="1"/>
                    <a:pt x="29" y="1"/>
                    <a:pt x="27" y="3"/>
                  </a:cubicBezTo>
                  <a:cubicBezTo>
                    <a:pt x="26" y="4"/>
                    <a:pt x="24" y="4"/>
                    <a:pt x="23" y="4"/>
                  </a:cubicBezTo>
                  <a:cubicBezTo>
                    <a:pt x="23" y="4"/>
                    <a:pt x="22" y="4"/>
                    <a:pt x="21" y="4"/>
                  </a:cubicBezTo>
                  <a:cubicBezTo>
                    <a:pt x="20" y="3"/>
                    <a:pt x="19" y="4"/>
                    <a:pt x="19" y="4"/>
                  </a:cubicBezTo>
                  <a:cubicBezTo>
                    <a:pt x="19" y="6"/>
                    <a:pt x="17" y="11"/>
                    <a:pt x="12" y="11"/>
                  </a:cubicBezTo>
                  <a:cubicBezTo>
                    <a:pt x="12" y="11"/>
                    <a:pt x="12" y="12"/>
                    <a:pt x="12" y="12"/>
                  </a:cubicBezTo>
                  <a:cubicBezTo>
                    <a:pt x="12" y="13"/>
                    <a:pt x="12" y="16"/>
                    <a:pt x="9" y="17"/>
                  </a:cubicBezTo>
                  <a:cubicBezTo>
                    <a:pt x="8" y="18"/>
                    <a:pt x="6" y="18"/>
                    <a:pt x="5" y="18"/>
                  </a:cubicBezTo>
                  <a:cubicBezTo>
                    <a:pt x="3" y="18"/>
                    <a:pt x="0" y="19"/>
                    <a:pt x="0" y="20"/>
                  </a:cubicBezTo>
                  <a:cubicBezTo>
                    <a:pt x="0" y="20"/>
                    <a:pt x="1" y="21"/>
                    <a:pt x="2" y="22"/>
                  </a:cubicBezTo>
                  <a:cubicBezTo>
                    <a:pt x="4" y="23"/>
                    <a:pt x="7" y="25"/>
                    <a:pt x="7" y="28"/>
                  </a:cubicBezTo>
                  <a:cubicBezTo>
                    <a:pt x="7" y="29"/>
                    <a:pt x="7" y="31"/>
                    <a:pt x="8" y="32"/>
                  </a:cubicBezTo>
                  <a:cubicBezTo>
                    <a:pt x="9" y="34"/>
                    <a:pt x="10" y="37"/>
                    <a:pt x="7" y="3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6" y="40"/>
                    <a:pt x="6" y="40"/>
                  </a:cubicBezTo>
                  <a:cubicBezTo>
                    <a:pt x="6" y="40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1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3"/>
                  </a:cubicBezTo>
                  <a:cubicBezTo>
                    <a:pt x="5" y="43"/>
                    <a:pt x="4" y="43"/>
                    <a:pt x="4" y="43"/>
                  </a:cubicBezTo>
                  <a:cubicBezTo>
                    <a:pt x="4" y="43"/>
                    <a:pt x="4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7"/>
                    <a:pt x="3" y="47"/>
                  </a:cubicBezTo>
                  <a:cubicBezTo>
                    <a:pt x="3" y="47"/>
                    <a:pt x="3" y="48"/>
                    <a:pt x="3" y="48"/>
                  </a:cubicBezTo>
                  <a:cubicBezTo>
                    <a:pt x="3" y="48"/>
                    <a:pt x="3" y="48"/>
                    <a:pt x="3" y="49"/>
                  </a:cubicBezTo>
                  <a:cubicBezTo>
                    <a:pt x="3" y="49"/>
                    <a:pt x="4" y="49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6" y="48"/>
                    <a:pt x="8" y="47"/>
                    <a:pt x="9" y="47"/>
                  </a:cubicBezTo>
                  <a:cubicBezTo>
                    <a:pt x="10" y="47"/>
                    <a:pt x="11" y="47"/>
                    <a:pt x="12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7"/>
                    <a:pt x="16" y="47"/>
                    <a:pt x="16" y="46"/>
                  </a:cubicBezTo>
                  <a:cubicBezTo>
                    <a:pt x="17" y="44"/>
                    <a:pt x="20" y="43"/>
                    <a:pt x="23" y="42"/>
                  </a:cubicBezTo>
                  <a:cubicBezTo>
                    <a:pt x="24" y="42"/>
                    <a:pt x="26" y="42"/>
                    <a:pt x="27" y="41"/>
                  </a:cubicBezTo>
                  <a:cubicBezTo>
                    <a:pt x="27" y="37"/>
                    <a:pt x="34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3" y="30"/>
                    <a:pt x="43" y="34"/>
                    <a:pt x="43" y="36"/>
                  </a:cubicBezTo>
                  <a:cubicBezTo>
                    <a:pt x="43" y="38"/>
                    <a:pt x="43" y="39"/>
                    <a:pt x="44" y="40"/>
                  </a:cubicBezTo>
                  <a:cubicBezTo>
                    <a:pt x="49" y="41"/>
                    <a:pt x="47" y="46"/>
                    <a:pt x="46" y="49"/>
                  </a:cubicBezTo>
                  <a:cubicBezTo>
                    <a:pt x="46" y="51"/>
                    <a:pt x="45" y="53"/>
                    <a:pt x="46" y="53"/>
                  </a:cubicBezTo>
                  <a:cubicBezTo>
                    <a:pt x="46" y="54"/>
                    <a:pt x="47" y="54"/>
                    <a:pt x="49" y="53"/>
                  </a:cubicBezTo>
                  <a:cubicBezTo>
                    <a:pt x="49" y="53"/>
                    <a:pt x="49" y="53"/>
                    <a:pt x="50" y="53"/>
                  </a:cubicBezTo>
                  <a:cubicBezTo>
                    <a:pt x="50" y="53"/>
                    <a:pt x="51" y="52"/>
                    <a:pt x="52" y="52"/>
                  </a:cubicBezTo>
                  <a:cubicBezTo>
                    <a:pt x="53" y="52"/>
                    <a:pt x="54" y="51"/>
                    <a:pt x="54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1" y="45"/>
                    <a:pt x="66" y="42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0" y="44"/>
                    <a:pt x="71" y="45"/>
                    <a:pt x="71" y="45"/>
                  </a:cubicBezTo>
                  <a:cubicBezTo>
                    <a:pt x="71" y="45"/>
                    <a:pt x="71" y="46"/>
                    <a:pt x="71" y="46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2" y="46"/>
                    <a:pt x="72" y="46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4" y="46"/>
                    <a:pt x="75" y="46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7" y="47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5"/>
                    <a:pt x="80" y="38"/>
                    <a:pt x="79" y="35"/>
                  </a:cubicBezTo>
                  <a:cubicBezTo>
                    <a:pt x="79" y="34"/>
                    <a:pt x="75" y="31"/>
                    <a:pt x="70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6" y="20"/>
                    <a:pt x="66" y="20"/>
                    <a:pt x="65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7" name="Freeform 1180">
              <a:extLst>
                <a:ext uri="{FF2B5EF4-FFF2-40B4-BE49-F238E27FC236}">
                  <a16:creationId xmlns:a16="http://schemas.microsoft.com/office/drawing/2014/main" id="{F335FE1C-04A1-48AF-A931-E3CF17D1F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8" y="2419"/>
              <a:ext cx="29" cy="27"/>
            </a:xfrm>
            <a:custGeom>
              <a:avLst/>
              <a:gdLst>
                <a:gd name="T0" fmla="*/ 31 w 31"/>
                <a:gd name="T1" fmla="*/ 27 h 28"/>
                <a:gd name="T2" fmla="*/ 31 w 31"/>
                <a:gd name="T3" fmla="*/ 27 h 28"/>
                <a:gd name="T4" fmla="*/ 31 w 31"/>
                <a:gd name="T5" fmla="*/ 27 h 28"/>
                <a:gd name="T6" fmla="*/ 31 w 31"/>
                <a:gd name="T7" fmla="*/ 25 h 28"/>
                <a:gd name="T8" fmla="*/ 30 w 31"/>
                <a:gd name="T9" fmla="*/ 25 h 28"/>
                <a:gd name="T10" fmla="*/ 30 w 31"/>
                <a:gd name="T11" fmla="*/ 24 h 28"/>
                <a:gd name="T12" fmla="*/ 30 w 31"/>
                <a:gd name="T13" fmla="*/ 24 h 28"/>
                <a:gd name="T14" fmla="*/ 30 w 31"/>
                <a:gd name="T15" fmla="*/ 23 h 28"/>
                <a:gd name="T16" fmla="*/ 28 w 31"/>
                <a:gd name="T17" fmla="*/ 21 h 28"/>
                <a:gd name="T18" fmla="*/ 23 w 31"/>
                <a:gd name="T19" fmla="*/ 15 h 28"/>
                <a:gd name="T20" fmla="*/ 21 w 31"/>
                <a:gd name="T21" fmla="*/ 11 h 28"/>
                <a:gd name="T22" fmla="*/ 19 w 31"/>
                <a:gd name="T23" fmla="*/ 5 h 28"/>
                <a:gd name="T24" fmla="*/ 17 w 31"/>
                <a:gd name="T25" fmla="*/ 2 h 28"/>
                <a:gd name="T26" fmla="*/ 17 w 31"/>
                <a:gd name="T27" fmla="*/ 1 h 28"/>
                <a:gd name="T28" fmla="*/ 16 w 31"/>
                <a:gd name="T29" fmla="*/ 1 h 28"/>
                <a:gd name="T30" fmla="*/ 15 w 31"/>
                <a:gd name="T31" fmla="*/ 0 h 28"/>
                <a:gd name="T32" fmla="*/ 13 w 31"/>
                <a:gd name="T33" fmla="*/ 0 h 28"/>
                <a:gd name="T34" fmla="*/ 12 w 31"/>
                <a:gd name="T35" fmla="*/ 0 h 28"/>
                <a:gd name="T36" fmla="*/ 11 w 31"/>
                <a:gd name="T37" fmla="*/ 0 h 28"/>
                <a:gd name="T38" fmla="*/ 10 w 31"/>
                <a:gd name="T39" fmla="*/ 0 h 28"/>
                <a:gd name="T40" fmla="*/ 8 w 31"/>
                <a:gd name="T41" fmla="*/ 0 h 28"/>
                <a:gd name="T42" fmla="*/ 2 w 31"/>
                <a:gd name="T43" fmla="*/ 1 h 28"/>
                <a:gd name="T44" fmla="*/ 0 w 31"/>
                <a:gd name="T45" fmla="*/ 2 h 28"/>
                <a:gd name="T46" fmla="*/ 0 w 31"/>
                <a:gd name="T47" fmla="*/ 2 h 28"/>
                <a:gd name="T48" fmla="*/ 0 w 31"/>
                <a:gd name="T49" fmla="*/ 4 h 28"/>
                <a:gd name="T50" fmla="*/ 1 w 31"/>
                <a:gd name="T51" fmla="*/ 8 h 28"/>
                <a:gd name="T52" fmla="*/ 1 w 31"/>
                <a:gd name="T53" fmla="*/ 9 h 28"/>
                <a:gd name="T54" fmla="*/ 3 w 31"/>
                <a:gd name="T55" fmla="*/ 10 h 28"/>
                <a:gd name="T56" fmla="*/ 5 w 31"/>
                <a:gd name="T57" fmla="*/ 10 h 28"/>
                <a:gd name="T58" fmla="*/ 6 w 31"/>
                <a:gd name="T59" fmla="*/ 10 h 28"/>
                <a:gd name="T60" fmla="*/ 9 w 31"/>
                <a:gd name="T61" fmla="*/ 11 h 28"/>
                <a:gd name="T62" fmla="*/ 9 w 31"/>
                <a:gd name="T63" fmla="*/ 12 h 28"/>
                <a:gd name="T64" fmla="*/ 9 w 31"/>
                <a:gd name="T65" fmla="*/ 12 h 28"/>
                <a:gd name="T66" fmla="*/ 10 w 31"/>
                <a:gd name="T67" fmla="*/ 12 h 28"/>
                <a:gd name="T68" fmla="*/ 10 w 31"/>
                <a:gd name="T69" fmla="*/ 13 h 28"/>
                <a:gd name="T70" fmla="*/ 10 w 31"/>
                <a:gd name="T71" fmla="*/ 13 h 28"/>
                <a:gd name="T72" fmla="*/ 11 w 31"/>
                <a:gd name="T73" fmla="*/ 14 h 28"/>
                <a:gd name="T74" fmla="*/ 11 w 31"/>
                <a:gd name="T75" fmla="*/ 15 h 28"/>
                <a:gd name="T76" fmla="*/ 11 w 31"/>
                <a:gd name="T77" fmla="*/ 15 h 28"/>
                <a:gd name="T78" fmla="*/ 11 w 31"/>
                <a:gd name="T79" fmla="*/ 15 h 28"/>
                <a:gd name="T80" fmla="*/ 11 w 31"/>
                <a:gd name="T81" fmla="*/ 15 h 28"/>
                <a:gd name="T82" fmla="*/ 13 w 31"/>
                <a:gd name="T83" fmla="*/ 15 h 28"/>
                <a:gd name="T84" fmla="*/ 13 w 31"/>
                <a:gd name="T85" fmla="*/ 16 h 28"/>
                <a:gd name="T86" fmla="*/ 14 w 31"/>
                <a:gd name="T87" fmla="*/ 16 h 28"/>
                <a:gd name="T88" fmla="*/ 14 w 31"/>
                <a:gd name="T89" fmla="*/ 16 h 28"/>
                <a:gd name="T90" fmla="*/ 14 w 31"/>
                <a:gd name="T91" fmla="*/ 17 h 28"/>
                <a:gd name="T92" fmla="*/ 15 w 31"/>
                <a:gd name="T93" fmla="*/ 17 h 28"/>
                <a:gd name="T94" fmla="*/ 15 w 31"/>
                <a:gd name="T95" fmla="*/ 18 h 28"/>
                <a:gd name="T96" fmla="*/ 15 w 31"/>
                <a:gd name="T97" fmla="*/ 18 h 28"/>
                <a:gd name="T98" fmla="*/ 17 w 31"/>
                <a:gd name="T99" fmla="*/ 18 h 28"/>
                <a:gd name="T100" fmla="*/ 17 w 31"/>
                <a:gd name="T101" fmla="*/ 19 h 28"/>
                <a:gd name="T102" fmla="*/ 19 w 31"/>
                <a:gd name="T103" fmla="*/ 20 h 28"/>
                <a:gd name="T104" fmla="*/ 20 w 31"/>
                <a:gd name="T105" fmla="*/ 20 h 28"/>
                <a:gd name="T106" fmla="*/ 21 w 31"/>
                <a:gd name="T107" fmla="*/ 20 h 28"/>
                <a:gd name="T108" fmla="*/ 26 w 31"/>
                <a:gd name="T109" fmla="*/ 23 h 28"/>
                <a:gd name="T110" fmla="*/ 28 w 31"/>
                <a:gd name="T111" fmla="*/ 25 h 28"/>
                <a:gd name="T112" fmla="*/ 28 w 31"/>
                <a:gd name="T113" fmla="*/ 25 h 28"/>
                <a:gd name="T114" fmla="*/ 29 w 31"/>
                <a:gd name="T115" fmla="*/ 26 h 28"/>
                <a:gd name="T116" fmla="*/ 29 w 31"/>
                <a:gd name="T117" fmla="*/ 27 h 28"/>
                <a:gd name="T118" fmla="*/ 29 w 31"/>
                <a:gd name="T119" fmla="*/ 28 h 28"/>
                <a:gd name="T120" fmla="*/ 31 w 31"/>
                <a:gd name="T12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" h="28">
                  <a:moveTo>
                    <a:pt x="31" y="27"/>
                  </a:move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6"/>
                    <a:pt x="31" y="26"/>
                    <a:pt x="31" y="25"/>
                  </a:cubicBezTo>
                  <a:cubicBezTo>
                    <a:pt x="31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29" y="21"/>
                    <a:pt x="28" y="21"/>
                  </a:cubicBezTo>
                  <a:cubicBezTo>
                    <a:pt x="26" y="19"/>
                    <a:pt x="23" y="17"/>
                    <a:pt x="23" y="15"/>
                  </a:cubicBezTo>
                  <a:cubicBezTo>
                    <a:pt x="23" y="14"/>
                    <a:pt x="22" y="12"/>
                    <a:pt x="21" y="11"/>
                  </a:cubicBezTo>
                  <a:cubicBezTo>
                    <a:pt x="20" y="9"/>
                    <a:pt x="19" y="7"/>
                    <a:pt x="19" y="5"/>
                  </a:cubicBezTo>
                  <a:cubicBezTo>
                    <a:pt x="19" y="5"/>
                    <a:pt x="18" y="3"/>
                    <a:pt x="17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6" y="0"/>
                    <a:pt x="4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8" y="11"/>
                    <a:pt x="9" y="11"/>
                  </a:cubicBezTo>
                  <a:cubicBezTo>
                    <a:pt x="9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3" y="15"/>
                    <a:pt x="13" y="16"/>
                    <a:pt x="13" y="16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6" y="18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9"/>
                    <a:pt x="19" y="19"/>
                    <a:pt x="19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3" y="20"/>
                    <a:pt x="25" y="21"/>
                    <a:pt x="26" y="23"/>
                  </a:cubicBezTo>
                  <a:cubicBezTo>
                    <a:pt x="27" y="23"/>
                    <a:pt x="27" y="24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6"/>
                    <a:pt x="29" y="26"/>
                  </a:cubicBezTo>
                  <a:cubicBezTo>
                    <a:pt x="29" y="26"/>
                    <a:pt x="29" y="26"/>
                    <a:pt x="29" y="27"/>
                  </a:cubicBezTo>
                  <a:cubicBezTo>
                    <a:pt x="29" y="27"/>
                    <a:pt x="29" y="27"/>
                    <a:pt x="29" y="28"/>
                  </a:cubicBezTo>
                  <a:cubicBezTo>
                    <a:pt x="30" y="28"/>
                    <a:pt x="31" y="28"/>
                    <a:pt x="31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8" name="Freeform 1181">
              <a:extLst>
                <a:ext uri="{FF2B5EF4-FFF2-40B4-BE49-F238E27FC236}">
                  <a16:creationId xmlns:a16="http://schemas.microsoft.com/office/drawing/2014/main" id="{CC1EE7F7-D3D3-4877-8866-FA6C6E3F2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" y="2412"/>
              <a:ext cx="46" cy="38"/>
            </a:xfrm>
            <a:custGeom>
              <a:avLst/>
              <a:gdLst>
                <a:gd name="T0" fmla="*/ 13 w 48"/>
                <a:gd name="T1" fmla="*/ 0 h 40"/>
                <a:gd name="T2" fmla="*/ 12 w 48"/>
                <a:gd name="T3" fmla="*/ 1 h 40"/>
                <a:gd name="T4" fmla="*/ 13 w 48"/>
                <a:gd name="T5" fmla="*/ 2 h 40"/>
                <a:gd name="T6" fmla="*/ 16 w 48"/>
                <a:gd name="T7" fmla="*/ 6 h 40"/>
                <a:gd name="T8" fmla="*/ 15 w 48"/>
                <a:gd name="T9" fmla="*/ 8 h 40"/>
                <a:gd name="T10" fmla="*/ 10 w 48"/>
                <a:gd name="T11" fmla="*/ 10 h 40"/>
                <a:gd name="T12" fmla="*/ 4 w 48"/>
                <a:gd name="T13" fmla="*/ 7 h 40"/>
                <a:gd name="T14" fmla="*/ 3 w 48"/>
                <a:gd name="T15" fmla="*/ 7 h 40"/>
                <a:gd name="T16" fmla="*/ 3 w 48"/>
                <a:gd name="T17" fmla="*/ 6 h 40"/>
                <a:gd name="T18" fmla="*/ 2 w 48"/>
                <a:gd name="T19" fmla="*/ 6 h 40"/>
                <a:gd name="T20" fmla="*/ 1 w 48"/>
                <a:gd name="T21" fmla="*/ 6 h 40"/>
                <a:gd name="T22" fmla="*/ 1 w 48"/>
                <a:gd name="T23" fmla="*/ 5 h 40"/>
                <a:gd name="T24" fmla="*/ 0 w 48"/>
                <a:gd name="T25" fmla="*/ 5 h 40"/>
                <a:gd name="T26" fmla="*/ 0 w 48"/>
                <a:gd name="T27" fmla="*/ 5 h 40"/>
                <a:gd name="T28" fmla="*/ 0 w 48"/>
                <a:gd name="T29" fmla="*/ 5 h 40"/>
                <a:gd name="T30" fmla="*/ 1 w 48"/>
                <a:gd name="T31" fmla="*/ 7 h 40"/>
                <a:gd name="T32" fmla="*/ 3 w 48"/>
                <a:gd name="T33" fmla="*/ 13 h 40"/>
                <a:gd name="T34" fmla="*/ 4 w 48"/>
                <a:gd name="T35" fmla="*/ 15 h 40"/>
                <a:gd name="T36" fmla="*/ 5 w 48"/>
                <a:gd name="T37" fmla="*/ 16 h 40"/>
                <a:gd name="T38" fmla="*/ 7 w 48"/>
                <a:gd name="T39" fmla="*/ 22 h 40"/>
                <a:gd name="T40" fmla="*/ 10 w 48"/>
                <a:gd name="T41" fmla="*/ 25 h 40"/>
                <a:gd name="T42" fmla="*/ 14 w 48"/>
                <a:gd name="T43" fmla="*/ 30 h 40"/>
                <a:gd name="T44" fmla="*/ 14 w 48"/>
                <a:gd name="T45" fmla="*/ 30 h 40"/>
                <a:gd name="T46" fmla="*/ 14 w 48"/>
                <a:gd name="T47" fmla="*/ 30 h 40"/>
                <a:gd name="T48" fmla="*/ 14 w 48"/>
                <a:gd name="T49" fmla="*/ 31 h 40"/>
                <a:gd name="T50" fmla="*/ 14 w 48"/>
                <a:gd name="T51" fmla="*/ 31 h 40"/>
                <a:gd name="T52" fmla="*/ 15 w 48"/>
                <a:gd name="T53" fmla="*/ 32 h 40"/>
                <a:gd name="T54" fmla="*/ 15 w 48"/>
                <a:gd name="T55" fmla="*/ 33 h 40"/>
                <a:gd name="T56" fmla="*/ 15 w 48"/>
                <a:gd name="T57" fmla="*/ 33 h 40"/>
                <a:gd name="T58" fmla="*/ 22 w 48"/>
                <a:gd name="T59" fmla="*/ 29 h 40"/>
                <a:gd name="T60" fmla="*/ 27 w 48"/>
                <a:gd name="T61" fmla="*/ 25 h 40"/>
                <a:gd name="T62" fmla="*/ 32 w 48"/>
                <a:gd name="T63" fmla="*/ 27 h 40"/>
                <a:gd name="T64" fmla="*/ 32 w 48"/>
                <a:gd name="T65" fmla="*/ 38 h 40"/>
                <a:gd name="T66" fmla="*/ 33 w 48"/>
                <a:gd name="T67" fmla="*/ 38 h 40"/>
                <a:gd name="T68" fmla="*/ 33 w 48"/>
                <a:gd name="T69" fmla="*/ 38 h 40"/>
                <a:gd name="T70" fmla="*/ 34 w 48"/>
                <a:gd name="T71" fmla="*/ 39 h 40"/>
                <a:gd name="T72" fmla="*/ 35 w 48"/>
                <a:gd name="T73" fmla="*/ 39 h 40"/>
                <a:gd name="T74" fmla="*/ 36 w 48"/>
                <a:gd name="T75" fmla="*/ 40 h 40"/>
                <a:gd name="T76" fmla="*/ 39 w 48"/>
                <a:gd name="T77" fmla="*/ 35 h 40"/>
                <a:gd name="T78" fmla="*/ 45 w 48"/>
                <a:gd name="T79" fmla="*/ 14 h 40"/>
                <a:gd name="T80" fmla="*/ 37 w 48"/>
                <a:gd name="T81" fmla="*/ 3 h 40"/>
                <a:gd name="T82" fmla="*/ 36 w 48"/>
                <a:gd name="T83" fmla="*/ 4 h 40"/>
                <a:gd name="T84" fmla="*/ 36 w 48"/>
                <a:gd name="T85" fmla="*/ 4 h 40"/>
                <a:gd name="T86" fmla="*/ 34 w 48"/>
                <a:gd name="T87" fmla="*/ 4 h 40"/>
                <a:gd name="T88" fmla="*/ 34 w 48"/>
                <a:gd name="T89" fmla="*/ 5 h 40"/>
                <a:gd name="T90" fmla="*/ 33 w 48"/>
                <a:gd name="T91" fmla="*/ 5 h 40"/>
                <a:gd name="T92" fmla="*/ 31 w 48"/>
                <a:gd name="T93" fmla="*/ 6 h 40"/>
                <a:gd name="T94" fmla="*/ 28 w 48"/>
                <a:gd name="T95" fmla="*/ 8 h 40"/>
                <a:gd name="T96" fmla="*/ 26 w 48"/>
                <a:gd name="T97" fmla="*/ 7 h 40"/>
                <a:gd name="T98" fmla="*/ 25 w 48"/>
                <a:gd name="T99" fmla="*/ 7 h 40"/>
                <a:gd name="T100" fmla="*/ 24 w 48"/>
                <a:gd name="T101" fmla="*/ 7 h 40"/>
                <a:gd name="T102" fmla="*/ 24 w 48"/>
                <a:gd name="T103" fmla="*/ 7 h 40"/>
                <a:gd name="T104" fmla="*/ 20 w 48"/>
                <a:gd name="T105" fmla="*/ 4 h 40"/>
                <a:gd name="T106" fmla="*/ 16 w 48"/>
                <a:gd name="T107" fmla="*/ 1 h 40"/>
                <a:gd name="T108" fmla="*/ 14 w 48"/>
                <a:gd name="T109" fmla="*/ 0 h 40"/>
                <a:gd name="T110" fmla="*/ 13 w 48"/>
                <a:gd name="T111" fmla="*/ 0 h 40"/>
                <a:gd name="T112" fmla="*/ 13 w 48"/>
                <a:gd name="T113" fmla="*/ 0 h 40"/>
                <a:gd name="T114" fmla="*/ 13 w 48"/>
                <a:gd name="T1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40">
                  <a:moveTo>
                    <a:pt x="13" y="0"/>
                  </a:moveTo>
                  <a:cubicBezTo>
                    <a:pt x="12" y="0"/>
                    <a:pt x="12" y="1"/>
                    <a:pt x="12" y="1"/>
                  </a:cubicBezTo>
                  <a:cubicBezTo>
                    <a:pt x="12" y="1"/>
                    <a:pt x="13" y="2"/>
                    <a:pt x="13" y="2"/>
                  </a:cubicBezTo>
                  <a:cubicBezTo>
                    <a:pt x="15" y="3"/>
                    <a:pt x="16" y="4"/>
                    <a:pt x="16" y="6"/>
                  </a:cubicBezTo>
                  <a:cubicBezTo>
                    <a:pt x="16" y="6"/>
                    <a:pt x="16" y="7"/>
                    <a:pt x="15" y="8"/>
                  </a:cubicBezTo>
                  <a:cubicBezTo>
                    <a:pt x="14" y="9"/>
                    <a:pt x="12" y="10"/>
                    <a:pt x="10" y="10"/>
                  </a:cubicBezTo>
                  <a:cubicBezTo>
                    <a:pt x="8" y="10"/>
                    <a:pt x="5" y="9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1" y="6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9"/>
                    <a:pt x="4" y="11"/>
                    <a:pt x="3" y="13"/>
                  </a:cubicBezTo>
                  <a:cubicBezTo>
                    <a:pt x="3" y="13"/>
                    <a:pt x="3" y="14"/>
                    <a:pt x="4" y="15"/>
                  </a:cubicBezTo>
                  <a:cubicBezTo>
                    <a:pt x="4" y="15"/>
                    <a:pt x="4" y="16"/>
                    <a:pt x="5" y="16"/>
                  </a:cubicBezTo>
                  <a:cubicBezTo>
                    <a:pt x="6" y="17"/>
                    <a:pt x="7" y="19"/>
                    <a:pt x="7" y="22"/>
                  </a:cubicBezTo>
                  <a:cubicBezTo>
                    <a:pt x="7" y="22"/>
                    <a:pt x="9" y="24"/>
                    <a:pt x="10" y="25"/>
                  </a:cubicBezTo>
                  <a:cubicBezTo>
                    <a:pt x="12" y="26"/>
                    <a:pt x="14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1"/>
                    <a:pt x="15" y="32"/>
                    <a:pt x="15" y="32"/>
                  </a:cubicBezTo>
                  <a:cubicBezTo>
                    <a:pt x="15" y="32"/>
                    <a:pt x="15" y="32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8" y="32"/>
                    <a:pt x="20" y="30"/>
                    <a:pt x="22" y="29"/>
                  </a:cubicBezTo>
                  <a:cubicBezTo>
                    <a:pt x="24" y="27"/>
                    <a:pt x="25" y="26"/>
                    <a:pt x="27" y="25"/>
                  </a:cubicBezTo>
                  <a:cubicBezTo>
                    <a:pt x="29" y="24"/>
                    <a:pt x="31" y="25"/>
                    <a:pt x="32" y="27"/>
                  </a:cubicBezTo>
                  <a:cubicBezTo>
                    <a:pt x="34" y="29"/>
                    <a:pt x="33" y="35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4" y="39"/>
                    <a:pt x="35" y="39"/>
                  </a:cubicBezTo>
                  <a:cubicBezTo>
                    <a:pt x="35" y="40"/>
                    <a:pt x="36" y="40"/>
                    <a:pt x="36" y="40"/>
                  </a:cubicBezTo>
                  <a:cubicBezTo>
                    <a:pt x="37" y="38"/>
                    <a:pt x="37" y="37"/>
                    <a:pt x="39" y="35"/>
                  </a:cubicBezTo>
                  <a:cubicBezTo>
                    <a:pt x="44" y="29"/>
                    <a:pt x="48" y="19"/>
                    <a:pt x="45" y="14"/>
                  </a:cubicBezTo>
                  <a:cubicBezTo>
                    <a:pt x="44" y="12"/>
                    <a:pt x="40" y="7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4"/>
                    <a:pt x="35" y="4"/>
                    <a:pt x="34" y="4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2" y="5"/>
                    <a:pt x="31" y="5"/>
                    <a:pt x="31" y="6"/>
                  </a:cubicBezTo>
                  <a:cubicBezTo>
                    <a:pt x="31" y="7"/>
                    <a:pt x="30" y="8"/>
                    <a:pt x="28" y="8"/>
                  </a:cubicBezTo>
                  <a:cubicBezTo>
                    <a:pt x="27" y="8"/>
                    <a:pt x="26" y="8"/>
                    <a:pt x="26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2" y="6"/>
                    <a:pt x="20" y="4"/>
                  </a:cubicBezTo>
                  <a:cubicBezTo>
                    <a:pt x="19" y="3"/>
                    <a:pt x="17" y="1"/>
                    <a:pt x="16" y="1"/>
                  </a:cubicBezTo>
                  <a:cubicBezTo>
                    <a:pt x="15" y="1"/>
                    <a:pt x="15" y="1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9" name="Freeform 1182">
              <a:extLst>
                <a:ext uri="{FF2B5EF4-FFF2-40B4-BE49-F238E27FC236}">
                  <a16:creationId xmlns:a16="http://schemas.microsoft.com/office/drawing/2014/main" id="{4220A0EA-2DE8-4DF8-97D3-7111AEBA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" y="2457"/>
              <a:ext cx="121" cy="106"/>
            </a:xfrm>
            <a:custGeom>
              <a:avLst/>
              <a:gdLst>
                <a:gd name="T0" fmla="*/ 125 w 126"/>
                <a:gd name="T1" fmla="*/ 23 h 110"/>
                <a:gd name="T2" fmla="*/ 122 w 126"/>
                <a:gd name="T3" fmla="*/ 19 h 110"/>
                <a:gd name="T4" fmla="*/ 124 w 126"/>
                <a:gd name="T5" fmla="*/ 14 h 110"/>
                <a:gd name="T6" fmla="*/ 120 w 126"/>
                <a:gd name="T7" fmla="*/ 2 h 110"/>
                <a:gd name="T8" fmla="*/ 112 w 126"/>
                <a:gd name="T9" fmla="*/ 8 h 110"/>
                <a:gd name="T10" fmla="*/ 101 w 126"/>
                <a:gd name="T11" fmla="*/ 13 h 110"/>
                <a:gd name="T12" fmla="*/ 93 w 126"/>
                <a:gd name="T13" fmla="*/ 17 h 110"/>
                <a:gd name="T14" fmla="*/ 86 w 126"/>
                <a:gd name="T15" fmla="*/ 19 h 110"/>
                <a:gd name="T16" fmla="*/ 85 w 126"/>
                <a:gd name="T17" fmla="*/ 19 h 110"/>
                <a:gd name="T18" fmla="*/ 85 w 126"/>
                <a:gd name="T19" fmla="*/ 19 h 110"/>
                <a:gd name="T20" fmla="*/ 80 w 126"/>
                <a:gd name="T21" fmla="*/ 17 h 110"/>
                <a:gd name="T22" fmla="*/ 80 w 126"/>
                <a:gd name="T23" fmla="*/ 16 h 110"/>
                <a:gd name="T24" fmla="*/ 79 w 126"/>
                <a:gd name="T25" fmla="*/ 16 h 110"/>
                <a:gd name="T26" fmla="*/ 78 w 126"/>
                <a:gd name="T27" fmla="*/ 16 h 110"/>
                <a:gd name="T28" fmla="*/ 70 w 126"/>
                <a:gd name="T29" fmla="*/ 12 h 110"/>
                <a:gd name="T30" fmla="*/ 68 w 126"/>
                <a:gd name="T31" fmla="*/ 13 h 110"/>
                <a:gd name="T32" fmla="*/ 66 w 126"/>
                <a:gd name="T33" fmla="*/ 13 h 110"/>
                <a:gd name="T34" fmla="*/ 65 w 126"/>
                <a:gd name="T35" fmla="*/ 13 h 110"/>
                <a:gd name="T36" fmla="*/ 63 w 126"/>
                <a:gd name="T37" fmla="*/ 12 h 110"/>
                <a:gd name="T38" fmla="*/ 62 w 126"/>
                <a:gd name="T39" fmla="*/ 12 h 110"/>
                <a:gd name="T40" fmla="*/ 59 w 126"/>
                <a:gd name="T41" fmla="*/ 11 h 110"/>
                <a:gd name="T42" fmla="*/ 51 w 126"/>
                <a:gd name="T43" fmla="*/ 16 h 110"/>
                <a:gd name="T44" fmla="*/ 48 w 126"/>
                <a:gd name="T45" fmla="*/ 18 h 110"/>
                <a:gd name="T46" fmla="*/ 46 w 126"/>
                <a:gd name="T47" fmla="*/ 26 h 110"/>
                <a:gd name="T48" fmla="*/ 30 w 126"/>
                <a:gd name="T49" fmla="*/ 34 h 110"/>
                <a:gd name="T50" fmla="*/ 21 w 126"/>
                <a:gd name="T51" fmla="*/ 42 h 110"/>
                <a:gd name="T52" fmla="*/ 13 w 126"/>
                <a:gd name="T53" fmla="*/ 38 h 110"/>
                <a:gd name="T54" fmla="*/ 10 w 126"/>
                <a:gd name="T55" fmla="*/ 38 h 110"/>
                <a:gd name="T56" fmla="*/ 9 w 126"/>
                <a:gd name="T57" fmla="*/ 38 h 110"/>
                <a:gd name="T58" fmla="*/ 8 w 126"/>
                <a:gd name="T59" fmla="*/ 38 h 110"/>
                <a:gd name="T60" fmla="*/ 8 w 126"/>
                <a:gd name="T61" fmla="*/ 38 h 110"/>
                <a:gd name="T62" fmla="*/ 8 w 126"/>
                <a:gd name="T63" fmla="*/ 39 h 110"/>
                <a:gd name="T64" fmla="*/ 7 w 126"/>
                <a:gd name="T65" fmla="*/ 39 h 110"/>
                <a:gd name="T66" fmla="*/ 7 w 126"/>
                <a:gd name="T67" fmla="*/ 41 h 110"/>
                <a:gd name="T68" fmla="*/ 3 w 126"/>
                <a:gd name="T69" fmla="*/ 49 h 110"/>
                <a:gd name="T70" fmla="*/ 2 w 126"/>
                <a:gd name="T71" fmla="*/ 52 h 110"/>
                <a:gd name="T72" fmla="*/ 1 w 126"/>
                <a:gd name="T73" fmla="*/ 65 h 110"/>
                <a:gd name="T74" fmla="*/ 3 w 126"/>
                <a:gd name="T75" fmla="*/ 81 h 110"/>
                <a:gd name="T76" fmla="*/ 5 w 126"/>
                <a:gd name="T77" fmla="*/ 84 h 110"/>
                <a:gd name="T78" fmla="*/ 13 w 126"/>
                <a:gd name="T79" fmla="*/ 95 h 110"/>
                <a:gd name="T80" fmla="*/ 2 w 126"/>
                <a:gd name="T81" fmla="*/ 107 h 110"/>
                <a:gd name="T82" fmla="*/ 6 w 126"/>
                <a:gd name="T83" fmla="*/ 109 h 110"/>
                <a:gd name="T84" fmla="*/ 10 w 126"/>
                <a:gd name="T85" fmla="*/ 109 h 110"/>
                <a:gd name="T86" fmla="*/ 15 w 126"/>
                <a:gd name="T87" fmla="*/ 109 h 110"/>
                <a:gd name="T88" fmla="*/ 20 w 126"/>
                <a:gd name="T89" fmla="*/ 110 h 110"/>
                <a:gd name="T90" fmla="*/ 60 w 126"/>
                <a:gd name="T91" fmla="*/ 106 h 110"/>
                <a:gd name="T92" fmla="*/ 64 w 126"/>
                <a:gd name="T93" fmla="*/ 105 h 110"/>
                <a:gd name="T94" fmla="*/ 63 w 126"/>
                <a:gd name="T95" fmla="*/ 101 h 110"/>
                <a:gd name="T96" fmla="*/ 62 w 126"/>
                <a:gd name="T97" fmla="*/ 95 h 110"/>
                <a:gd name="T98" fmla="*/ 75 w 126"/>
                <a:gd name="T99" fmla="*/ 88 h 110"/>
                <a:gd name="T100" fmla="*/ 79 w 126"/>
                <a:gd name="T101" fmla="*/ 88 h 110"/>
                <a:gd name="T102" fmla="*/ 95 w 126"/>
                <a:gd name="T103" fmla="*/ 83 h 110"/>
                <a:gd name="T104" fmla="*/ 96 w 126"/>
                <a:gd name="T105" fmla="*/ 79 h 110"/>
                <a:gd name="T106" fmla="*/ 102 w 126"/>
                <a:gd name="T107" fmla="*/ 65 h 110"/>
                <a:gd name="T108" fmla="*/ 106 w 126"/>
                <a:gd name="T109" fmla="*/ 60 h 110"/>
                <a:gd name="T110" fmla="*/ 107 w 126"/>
                <a:gd name="T111" fmla="*/ 53 h 110"/>
                <a:gd name="T112" fmla="*/ 116 w 126"/>
                <a:gd name="T113" fmla="*/ 54 h 110"/>
                <a:gd name="T114" fmla="*/ 117 w 126"/>
                <a:gd name="T115" fmla="*/ 51 h 110"/>
                <a:gd name="T116" fmla="*/ 121 w 126"/>
                <a:gd name="T117" fmla="*/ 42 h 110"/>
                <a:gd name="T118" fmla="*/ 123 w 126"/>
                <a:gd name="T119" fmla="*/ 37 h 110"/>
                <a:gd name="T120" fmla="*/ 120 w 126"/>
                <a:gd name="T121" fmla="*/ 27 h 110"/>
                <a:gd name="T122" fmla="*/ 125 w 126"/>
                <a:gd name="T123" fmla="*/ 24 h 110"/>
                <a:gd name="T124" fmla="*/ 125 w 126"/>
                <a:gd name="T125" fmla="*/ 2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6" h="110">
                  <a:moveTo>
                    <a:pt x="125" y="23"/>
                  </a:moveTo>
                  <a:cubicBezTo>
                    <a:pt x="125" y="23"/>
                    <a:pt x="125" y="23"/>
                    <a:pt x="125" y="23"/>
                  </a:cubicBezTo>
                  <a:cubicBezTo>
                    <a:pt x="124" y="23"/>
                    <a:pt x="124" y="22"/>
                    <a:pt x="124" y="22"/>
                  </a:cubicBezTo>
                  <a:cubicBezTo>
                    <a:pt x="123" y="21"/>
                    <a:pt x="123" y="20"/>
                    <a:pt x="122" y="19"/>
                  </a:cubicBezTo>
                  <a:cubicBezTo>
                    <a:pt x="122" y="18"/>
                    <a:pt x="123" y="16"/>
                    <a:pt x="123" y="15"/>
                  </a:cubicBezTo>
                  <a:cubicBezTo>
                    <a:pt x="123" y="15"/>
                    <a:pt x="123" y="14"/>
                    <a:pt x="124" y="14"/>
                  </a:cubicBezTo>
                  <a:cubicBezTo>
                    <a:pt x="125" y="11"/>
                    <a:pt x="125" y="10"/>
                    <a:pt x="124" y="9"/>
                  </a:cubicBezTo>
                  <a:cubicBezTo>
                    <a:pt x="120" y="7"/>
                    <a:pt x="120" y="4"/>
                    <a:pt x="120" y="2"/>
                  </a:cubicBezTo>
                  <a:cubicBezTo>
                    <a:pt x="120" y="1"/>
                    <a:pt x="120" y="0"/>
                    <a:pt x="120" y="0"/>
                  </a:cubicBezTo>
                  <a:cubicBezTo>
                    <a:pt x="117" y="0"/>
                    <a:pt x="112" y="6"/>
                    <a:pt x="112" y="8"/>
                  </a:cubicBezTo>
                  <a:cubicBezTo>
                    <a:pt x="112" y="11"/>
                    <a:pt x="108" y="12"/>
                    <a:pt x="105" y="12"/>
                  </a:cubicBezTo>
                  <a:cubicBezTo>
                    <a:pt x="104" y="13"/>
                    <a:pt x="102" y="13"/>
                    <a:pt x="101" y="13"/>
                  </a:cubicBezTo>
                  <a:cubicBezTo>
                    <a:pt x="101" y="17"/>
                    <a:pt x="97" y="17"/>
                    <a:pt x="96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0" y="17"/>
                    <a:pt x="90" y="17"/>
                    <a:pt x="89" y="17"/>
                  </a:cubicBezTo>
                  <a:cubicBezTo>
                    <a:pt x="89" y="19"/>
                    <a:pt x="88" y="19"/>
                    <a:pt x="86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7"/>
                    <a:pt x="80" y="16"/>
                    <a:pt x="80" y="16"/>
                  </a:cubicBezTo>
                  <a:cubicBezTo>
                    <a:pt x="80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6" y="16"/>
                    <a:pt x="74" y="15"/>
                    <a:pt x="73" y="14"/>
                  </a:cubicBezTo>
                  <a:cubicBezTo>
                    <a:pt x="72" y="13"/>
                    <a:pt x="71" y="12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6" y="13"/>
                    <a:pt x="65" y="13"/>
                    <a:pt x="65" y="1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4" y="13"/>
                    <a:pt x="64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2"/>
                    <a:pt x="62" y="12"/>
                    <a:pt x="62" y="12"/>
                  </a:cubicBezTo>
                  <a:cubicBezTo>
                    <a:pt x="62" y="12"/>
                    <a:pt x="62" y="12"/>
                    <a:pt x="61" y="12"/>
                  </a:cubicBezTo>
                  <a:cubicBezTo>
                    <a:pt x="61" y="11"/>
                    <a:pt x="60" y="11"/>
                    <a:pt x="59" y="11"/>
                  </a:cubicBezTo>
                  <a:cubicBezTo>
                    <a:pt x="59" y="11"/>
                    <a:pt x="57" y="12"/>
                    <a:pt x="57" y="13"/>
                  </a:cubicBezTo>
                  <a:cubicBezTo>
                    <a:pt x="55" y="14"/>
                    <a:pt x="54" y="16"/>
                    <a:pt x="51" y="16"/>
                  </a:cubicBezTo>
                  <a:cubicBezTo>
                    <a:pt x="51" y="16"/>
                    <a:pt x="50" y="16"/>
                    <a:pt x="50" y="16"/>
                  </a:cubicBezTo>
                  <a:cubicBezTo>
                    <a:pt x="49" y="16"/>
                    <a:pt x="49" y="17"/>
                    <a:pt x="48" y="18"/>
                  </a:cubicBezTo>
                  <a:cubicBezTo>
                    <a:pt x="47" y="20"/>
                    <a:pt x="46" y="23"/>
                    <a:pt x="46" y="24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9"/>
                    <a:pt x="41" y="30"/>
                    <a:pt x="36" y="31"/>
                  </a:cubicBezTo>
                  <a:cubicBezTo>
                    <a:pt x="34" y="32"/>
                    <a:pt x="30" y="33"/>
                    <a:pt x="30" y="34"/>
                  </a:cubicBezTo>
                  <a:cubicBezTo>
                    <a:pt x="30" y="36"/>
                    <a:pt x="29" y="37"/>
                    <a:pt x="28" y="39"/>
                  </a:cubicBezTo>
                  <a:cubicBezTo>
                    <a:pt x="26" y="40"/>
                    <a:pt x="24" y="42"/>
                    <a:pt x="21" y="42"/>
                  </a:cubicBezTo>
                  <a:cubicBezTo>
                    <a:pt x="18" y="42"/>
                    <a:pt x="16" y="40"/>
                    <a:pt x="16" y="39"/>
                  </a:cubicBezTo>
                  <a:cubicBezTo>
                    <a:pt x="16" y="38"/>
                    <a:pt x="16" y="38"/>
                    <a:pt x="13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8"/>
                    <a:pt x="11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9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4"/>
                    <a:pt x="6" y="46"/>
                    <a:pt x="5" y="48"/>
                  </a:cubicBezTo>
                  <a:cubicBezTo>
                    <a:pt x="4" y="48"/>
                    <a:pt x="4" y="49"/>
                    <a:pt x="3" y="49"/>
                  </a:cubicBezTo>
                  <a:cubicBezTo>
                    <a:pt x="3" y="50"/>
                    <a:pt x="2" y="50"/>
                    <a:pt x="2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1" y="54"/>
                    <a:pt x="0" y="57"/>
                    <a:pt x="1" y="59"/>
                  </a:cubicBezTo>
                  <a:cubicBezTo>
                    <a:pt x="2" y="61"/>
                    <a:pt x="2" y="63"/>
                    <a:pt x="1" y="65"/>
                  </a:cubicBezTo>
                  <a:cubicBezTo>
                    <a:pt x="1" y="67"/>
                    <a:pt x="0" y="69"/>
                    <a:pt x="1" y="71"/>
                  </a:cubicBezTo>
                  <a:cubicBezTo>
                    <a:pt x="2" y="74"/>
                    <a:pt x="3" y="78"/>
                    <a:pt x="3" y="81"/>
                  </a:cubicBezTo>
                  <a:cubicBezTo>
                    <a:pt x="3" y="82"/>
                    <a:pt x="3" y="83"/>
                    <a:pt x="3" y="84"/>
                  </a:cubicBezTo>
                  <a:cubicBezTo>
                    <a:pt x="3" y="84"/>
                    <a:pt x="4" y="84"/>
                    <a:pt x="5" y="84"/>
                  </a:cubicBezTo>
                  <a:cubicBezTo>
                    <a:pt x="8" y="85"/>
                    <a:pt x="12" y="86"/>
                    <a:pt x="14" y="90"/>
                  </a:cubicBezTo>
                  <a:cubicBezTo>
                    <a:pt x="15" y="92"/>
                    <a:pt x="14" y="93"/>
                    <a:pt x="13" y="95"/>
                  </a:cubicBezTo>
                  <a:cubicBezTo>
                    <a:pt x="12" y="98"/>
                    <a:pt x="9" y="101"/>
                    <a:pt x="6" y="103"/>
                  </a:cubicBezTo>
                  <a:cubicBezTo>
                    <a:pt x="5" y="105"/>
                    <a:pt x="3" y="106"/>
                    <a:pt x="2" y="107"/>
                  </a:cubicBezTo>
                  <a:cubicBezTo>
                    <a:pt x="2" y="107"/>
                    <a:pt x="3" y="107"/>
                    <a:pt x="4" y="108"/>
                  </a:cubicBezTo>
                  <a:cubicBezTo>
                    <a:pt x="4" y="108"/>
                    <a:pt x="5" y="108"/>
                    <a:pt x="6" y="109"/>
                  </a:cubicBezTo>
                  <a:cubicBezTo>
                    <a:pt x="6" y="109"/>
                    <a:pt x="7" y="109"/>
                    <a:pt x="8" y="109"/>
                  </a:cubicBezTo>
                  <a:cubicBezTo>
                    <a:pt x="8" y="109"/>
                    <a:pt x="9" y="109"/>
                    <a:pt x="10" y="109"/>
                  </a:cubicBezTo>
                  <a:cubicBezTo>
                    <a:pt x="11" y="109"/>
                    <a:pt x="11" y="109"/>
                    <a:pt x="12" y="109"/>
                  </a:cubicBezTo>
                  <a:cubicBezTo>
                    <a:pt x="13" y="109"/>
                    <a:pt x="14" y="109"/>
                    <a:pt x="15" y="109"/>
                  </a:cubicBezTo>
                  <a:cubicBezTo>
                    <a:pt x="15" y="110"/>
                    <a:pt x="16" y="110"/>
                    <a:pt x="16" y="110"/>
                  </a:cubicBezTo>
                  <a:cubicBezTo>
                    <a:pt x="18" y="110"/>
                    <a:pt x="19" y="110"/>
                    <a:pt x="20" y="110"/>
                  </a:cubicBezTo>
                  <a:cubicBezTo>
                    <a:pt x="21" y="110"/>
                    <a:pt x="22" y="110"/>
                    <a:pt x="23" y="110"/>
                  </a:cubicBezTo>
                  <a:cubicBezTo>
                    <a:pt x="32" y="110"/>
                    <a:pt x="52" y="108"/>
                    <a:pt x="60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2" y="106"/>
                    <a:pt x="63" y="105"/>
                    <a:pt x="64" y="105"/>
                  </a:cubicBezTo>
                  <a:cubicBezTo>
                    <a:pt x="64" y="105"/>
                    <a:pt x="64" y="105"/>
                    <a:pt x="63" y="104"/>
                  </a:cubicBezTo>
                  <a:cubicBezTo>
                    <a:pt x="63" y="103"/>
                    <a:pt x="63" y="102"/>
                    <a:pt x="63" y="101"/>
                  </a:cubicBezTo>
                  <a:cubicBezTo>
                    <a:pt x="63" y="98"/>
                    <a:pt x="62" y="97"/>
                    <a:pt x="62" y="96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3" y="92"/>
                    <a:pt x="69" y="88"/>
                    <a:pt x="74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8"/>
                    <a:pt x="77" y="88"/>
                    <a:pt x="78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4"/>
                    <a:pt x="87" y="81"/>
                    <a:pt x="91" y="81"/>
                  </a:cubicBezTo>
                  <a:cubicBezTo>
                    <a:pt x="94" y="81"/>
                    <a:pt x="95" y="82"/>
                    <a:pt x="95" y="83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5" y="83"/>
                    <a:pt x="96" y="82"/>
                    <a:pt x="96" y="79"/>
                  </a:cubicBezTo>
                  <a:cubicBezTo>
                    <a:pt x="96" y="78"/>
                    <a:pt x="96" y="77"/>
                    <a:pt x="97" y="76"/>
                  </a:cubicBezTo>
                  <a:cubicBezTo>
                    <a:pt x="97" y="71"/>
                    <a:pt x="97" y="65"/>
                    <a:pt x="102" y="65"/>
                  </a:cubicBezTo>
                  <a:cubicBezTo>
                    <a:pt x="105" y="65"/>
                    <a:pt x="108" y="63"/>
                    <a:pt x="108" y="62"/>
                  </a:cubicBezTo>
                  <a:cubicBezTo>
                    <a:pt x="108" y="62"/>
                    <a:pt x="107" y="61"/>
                    <a:pt x="106" y="60"/>
                  </a:cubicBezTo>
                  <a:cubicBezTo>
                    <a:pt x="105" y="58"/>
                    <a:pt x="103" y="56"/>
                    <a:pt x="105" y="53"/>
                  </a:cubicBezTo>
                  <a:cubicBezTo>
                    <a:pt x="105" y="53"/>
                    <a:pt x="107" y="53"/>
                    <a:pt x="107" y="53"/>
                  </a:cubicBezTo>
                  <a:cubicBezTo>
                    <a:pt x="108" y="53"/>
                    <a:pt x="110" y="53"/>
                    <a:pt x="111" y="53"/>
                  </a:cubicBezTo>
                  <a:cubicBezTo>
                    <a:pt x="113" y="54"/>
                    <a:pt x="115" y="54"/>
                    <a:pt x="116" y="54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7" y="53"/>
                    <a:pt x="117" y="52"/>
                    <a:pt x="117" y="51"/>
                  </a:cubicBezTo>
                  <a:cubicBezTo>
                    <a:pt x="117" y="49"/>
                    <a:pt x="117" y="47"/>
                    <a:pt x="118" y="45"/>
                  </a:cubicBezTo>
                  <a:cubicBezTo>
                    <a:pt x="119" y="44"/>
                    <a:pt x="120" y="43"/>
                    <a:pt x="121" y="42"/>
                  </a:cubicBezTo>
                  <a:cubicBezTo>
                    <a:pt x="122" y="41"/>
                    <a:pt x="123" y="39"/>
                    <a:pt x="123" y="38"/>
                  </a:cubicBezTo>
                  <a:cubicBezTo>
                    <a:pt x="123" y="38"/>
                    <a:pt x="123" y="37"/>
                    <a:pt x="123" y="37"/>
                  </a:cubicBezTo>
                  <a:cubicBezTo>
                    <a:pt x="123" y="35"/>
                    <a:pt x="123" y="34"/>
                    <a:pt x="122" y="33"/>
                  </a:cubicBezTo>
                  <a:cubicBezTo>
                    <a:pt x="120" y="31"/>
                    <a:pt x="119" y="29"/>
                    <a:pt x="120" y="27"/>
                  </a:cubicBezTo>
                  <a:cubicBezTo>
                    <a:pt x="121" y="25"/>
                    <a:pt x="122" y="24"/>
                    <a:pt x="125" y="24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6" y="23"/>
                    <a:pt x="125" y="23"/>
                    <a:pt x="125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0" name="Freeform 1183">
              <a:extLst>
                <a:ext uri="{FF2B5EF4-FFF2-40B4-BE49-F238E27FC236}">
                  <a16:creationId xmlns:a16="http://schemas.microsoft.com/office/drawing/2014/main" id="{D7D11D23-009A-490B-B7FE-C9D43CAD9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" y="2475"/>
              <a:ext cx="171" cy="156"/>
            </a:xfrm>
            <a:custGeom>
              <a:avLst/>
              <a:gdLst>
                <a:gd name="T0" fmla="*/ 177 w 179"/>
                <a:gd name="T1" fmla="*/ 19 h 163"/>
                <a:gd name="T2" fmla="*/ 174 w 179"/>
                <a:gd name="T3" fmla="*/ 18 h 163"/>
                <a:gd name="T4" fmla="*/ 160 w 179"/>
                <a:gd name="T5" fmla="*/ 3 h 163"/>
                <a:gd name="T6" fmla="*/ 153 w 179"/>
                <a:gd name="T7" fmla="*/ 0 h 163"/>
                <a:gd name="T8" fmla="*/ 152 w 179"/>
                <a:gd name="T9" fmla="*/ 1 h 163"/>
                <a:gd name="T10" fmla="*/ 152 w 179"/>
                <a:gd name="T11" fmla="*/ 0 h 163"/>
                <a:gd name="T12" fmla="*/ 149 w 179"/>
                <a:gd name="T13" fmla="*/ 1 h 163"/>
                <a:gd name="T14" fmla="*/ 145 w 179"/>
                <a:gd name="T15" fmla="*/ 3 h 163"/>
                <a:gd name="T16" fmla="*/ 139 w 179"/>
                <a:gd name="T17" fmla="*/ 3 h 163"/>
                <a:gd name="T18" fmla="*/ 119 w 179"/>
                <a:gd name="T19" fmla="*/ 9 h 163"/>
                <a:gd name="T20" fmla="*/ 116 w 179"/>
                <a:gd name="T21" fmla="*/ 12 h 163"/>
                <a:gd name="T22" fmla="*/ 116 w 179"/>
                <a:gd name="T23" fmla="*/ 27 h 163"/>
                <a:gd name="T24" fmla="*/ 113 w 179"/>
                <a:gd name="T25" fmla="*/ 38 h 163"/>
                <a:gd name="T26" fmla="*/ 101 w 179"/>
                <a:gd name="T27" fmla="*/ 39 h 163"/>
                <a:gd name="T28" fmla="*/ 103 w 179"/>
                <a:gd name="T29" fmla="*/ 47 h 163"/>
                <a:gd name="T30" fmla="*/ 92 w 179"/>
                <a:gd name="T31" fmla="*/ 61 h 163"/>
                <a:gd name="T32" fmla="*/ 75 w 179"/>
                <a:gd name="T33" fmla="*/ 70 h 163"/>
                <a:gd name="T34" fmla="*/ 65 w 179"/>
                <a:gd name="T35" fmla="*/ 74 h 163"/>
                <a:gd name="T36" fmla="*/ 59 w 179"/>
                <a:gd name="T37" fmla="*/ 82 h 163"/>
                <a:gd name="T38" fmla="*/ 12 w 179"/>
                <a:gd name="T39" fmla="*/ 96 h 163"/>
                <a:gd name="T40" fmla="*/ 1 w 179"/>
                <a:gd name="T41" fmla="*/ 95 h 163"/>
                <a:gd name="T42" fmla="*/ 2 w 179"/>
                <a:gd name="T43" fmla="*/ 97 h 163"/>
                <a:gd name="T44" fmla="*/ 9 w 179"/>
                <a:gd name="T45" fmla="*/ 104 h 163"/>
                <a:gd name="T46" fmla="*/ 18 w 179"/>
                <a:gd name="T47" fmla="*/ 119 h 163"/>
                <a:gd name="T48" fmla="*/ 20 w 179"/>
                <a:gd name="T49" fmla="*/ 131 h 163"/>
                <a:gd name="T50" fmla="*/ 4 w 179"/>
                <a:gd name="T51" fmla="*/ 144 h 163"/>
                <a:gd name="T52" fmla="*/ 22 w 179"/>
                <a:gd name="T53" fmla="*/ 144 h 163"/>
                <a:gd name="T54" fmla="*/ 49 w 179"/>
                <a:gd name="T55" fmla="*/ 142 h 163"/>
                <a:gd name="T56" fmla="*/ 64 w 179"/>
                <a:gd name="T57" fmla="*/ 149 h 163"/>
                <a:gd name="T58" fmla="*/ 69 w 179"/>
                <a:gd name="T59" fmla="*/ 159 h 163"/>
                <a:gd name="T60" fmla="*/ 78 w 179"/>
                <a:gd name="T61" fmla="*/ 163 h 163"/>
                <a:gd name="T62" fmla="*/ 90 w 179"/>
                <a:gd name="T63" fmla="*/ 156 h 163"/>
                <a:gd name="T64" fmla="*/ 99 w 179"/>
                <a:gd name="T65" fmla="*/ 155 h 163"/>
                <a:gd name="T66" fmla="*/ 103 w 179"/>
                <a:gd name="T67" fmla="*/ 146 h 163"/>
                <a:gd name="T68" fmla="*/ 91 w 179"/>
                <a:gd name="T69" fmla="*/ 125 h 163"/>
                <a:gd name="T70" fmla="*/ 102 w 179"/>
                <a:gd name="T71" fmla="*/ 112 h 163"/>
                <a:gd name="T72" fmla="*/ 111 w 179"/>
                <a:gd name="T73" fmla="*/ 112 h 163"/>
                <a:gd name="T74" fmla="*/ 116 w 179"/>
                <a:gd name="T75" fmla="*/ 113 h 163"/>
                <a:gd name="T76" fmla="*/ 129 w 179"/>
                <a:gd name="T77" fmla="*/ 100 h 163"/>
                <a:gd name="T78" fmla="*/ 135 w 179"/>
                <a:gd name="T79" fmla="*/ 88 h 163"/>
                <a:gd name="T80" fmla="*/ 149 w 179"/>
                <a:gd name="T81" fmla="*/ 75 h 163"/>
                <a:gd name="T82" fmla="*/ 154 w 179"/>
                <a:gd name="T83" fmla="*/ 59 h 163"/>
                <a:gd name="T84" fmla="*/ 151 w 179"/>
                <a:gd name="T85" fmla="*/ 57 h 163"/>
                <a:gd name="T86" fmla="*/ 143 w 179"/>
                <a:gd name="T87" fmla="*/ 44 h 163"/>
                <a:gd name="T88" fmla="*/ 149 w 179"/>
                <a:gd name="T89" fmla="*/ 26 h 163"/>
                <a:gd name="T90" fmla="*/ 165 w 179"/>
                <a:gd name="T91" fmla="*/ 29 h 163"/>
                <a:gd name="T92" fmla="*/ 179 w 179"/>
                <a:gd name="T93" fmla="*/ 2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9" h="163">
                  <a:moveTo>
                    <a:pt x="179" y="20"/>
                  </a:moveTo>
                  <a:cubicBezTo>
                    <a:pt x="178" y="20"/>
                    <a:pt x="178" y="20"/>
                    <a:pt x="178" y="20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5" y="18"/>
                    <a:pt x="175" y="18"/>
                    <a:pt x="174" y="18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73" y="17"/>
                    <a:pt x="172" y="17"/>
                    <a:pt x="172" y="16"/>
                  </a:cubicBezTo>
                  <a:cubicBezTo>
                    <a:pt x="166" y="14"/>
                    <a:pt x="165" y="9"/>
                    <a:pt x="165" y="7"/>
                  </a:cubicBezTo>
                  <a:cubicBezTo>
                    <a:pt x="164" y="6"/>
                    <a:pt x="162" y="4"/>
                    <a:pt x="160" y="3"/>
                  </a:cubicBezTo>
                  <a:cubicBezTo>
                    <a:pt x="159" y="2"/>
                    <a:pt x="158" y="1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5" y="0"/>
                    <a:pt x="154" y="0"/>
                    <a:pt x="153" y="0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0" y="0"/>
                  </a:cubicBezTo>
                  <a:cubicBezTo>
                    <a:pt x="150" y="0"/>
                    <a:pt x="150" y="1"/>
                    <a:pt x="149" y="1"/>
                  </a:cubicBezTo>
                  <a:cubicBezTo>
                    <a:pt x="149" y="1"/>
                    <a:pt x="148" y="1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6" y="2"/>
                    <a:pt x="146" y="2"/>
                    <a:pt x="145" y="3"/>
                  </a:cubicBezTo>
                  <a:cubicBezTo>
                    <a:pt x="145" y="3"/>
                    <a:pt x="144" y="3"/>
                    <a:pt x="144" y="3"/>
                  </a:cubicBezTo>
                  <a:cubicBezTo>
                    <a:pt x="143" y="3"/>
                    <a:pt x="143" y="3"/>
                    <a:pt x="142" y="3"/>
                  </a:cubicBezTo>
                  <a:cubicBezTo>
                    <a:pt x="141" y="3"/>
                    <a:pt x="140" y="3"/>
                    <a:pt x="139" y="3"/>
                  </a:cubicBezTo>
                  <a:cubicBezTo>
                    <a:pt x="139" y="2"/>
                    <a:pt x="138" y="2"/>
                    <a:pt x="138" y="2"/>
                  </a:cubicBezTo>
                  <a:cubicBezTo>
                    <a:pt x="134" y="2"/>
                    <a:pt x="129" y="4"/>
                    <a:pt x="125" y="7"/>
                  </a:cubicBezTo>
                  <a:cubicBezTo>
                    <a:pt x="124" y="8"/>
                    <a:pt x="122" y="9"/>
                    <a:pt x="119" y="9"/>
                  </a:cubicBezTo>
                  <a:cubicBezTo>
                    <a:pt x="118" y="10"/>
                    <a:pt x="118" y="10"/>
                    <a:pt x="117" y="10"/>
                  </a:cubicBezTo>
                  <a:cubicBezTo>
                    <a:pt x="116" y="10"/>
                    <a:pt x="116" y="10"/>
                    <a:pt x="116" y="11"/>
                  </a:cubicBezTo>
                  <a:cubicBezTo>
                    <a:pt x="116" y="11"/>
                    <a:pt x="116" y="12"/>
                    <a:pt x="116" y="12"/>
                  </a:cubicBezTo>
                  <a:cubicBezTo>
                    <a:pt x="119" y="14"/>
                    <a:pt x="119" y="17"/>
                    <a:pt x="119" y="18"/>
                  </a:cubicBezTo>
                  <a:cubicBezTo>
                    <a:pt x="119" y="19"/>
                    <a:pt x="119" y="19"/>
                    <a:pt x="119" y="20"/>
                  </a:cubicBezTo>
                  <a:cubicBezTo>
                    <a:pt x="119" y="23"/>
                    <a:pt x="117" y="25"/>
                    <a:pt x="116" y="27"/>
                  </a:cubicBezTo>
                  <a:cubicBezTo>
                    <a:pt x="115" y="28"/>
                    <a:pt x="114" y="29"/>
                    <a:pt x="113" y="29"/>
                  </a:cubicBezTo>
                  <a:cubicBezTo>
                    <a:pt x="113" y="30"/>
                    <a:pt x="113" y="31"/>
                    <a:pt x="113" y="33"/>
                  </a:cubicBezTo>
                  <a:cubicBezTo>
                    <a:pt x="113" y="34"/>
                    <a:pt x="113" y="36"/>
                    <a:pt x="113" y="38"/>
                  </a:cubicBezTo>
                  <a:cubicBezTo>
                    <a:pt x="112" y="39"/>
                    <a:pt x="111" y="40"/>
                    <a:pt x="108" y="40"/>
                  </a:cubicBezTo>
                  <a:cubicBezTo>
                    <a:pt x="107" y="40"/>
                    <a:pt x="104" y="40"/>
                    <a:pt x="102" y="39"/>
                  </a:cubicBezTo>
                  <a:cubicBezTo>
                    <a:pt x="102" y="39"/>
                    <a:pt x="101" y="39"/>
                    <a:pt x="101" y="39"/>
                  </a:cubicBezTo>
                  <a:cubicBezTo>
                    <a:pt x="101" y="39"/>
                    <a:pt x="101" y="40"/>
                    <a:pt x="101" y="40"/>
                  </a:cubicBezTo>
                  <a:cubicBezTo>
                    <a:pt x="102" y="41"/>
                    <a:pt x="103" y="43"/>
                    <a:pt x="104" y="44"/>
                  </a:cubicBezTo>
                  <a:cubicBezTo>
                    <a:pt x="104" y="45"/>
                    <a:pt x="104" y="46"/>
                    <a:pt x="103" y="47"/>
                  </a:cubicBezTo>
                  <a:cubicBezTo>
                    <a:pt x="101" y="49"/>
                    <a:pt x="98" y="51"/>
                    <a:pt x="94" y="51"/>
                  </a:cubicBezTo>
                  <a:cubicBezTo>
                    <a:pt x="93" y="51"/>
                    <a:pt x="93" y="53"/>
                    <a:pt x="93" y="58"/>
                  </a:cubicBezTo>
                  <a:cubicBezTo>
                    <a:pt x="92" y="59"/>
                    <a:pt x="92" y="60"/>
                    <a:pt x="92" y="61"/>
                  </a:cubicBezTo>
                  <a:cubicBezTo>
                    <a:pt x="92" y="70"/>
                    <a:pt x="85" y="71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0" y="67"/>
                    <a:pt x="76" y="69"/>
                    <a:pt x="75" y="70"/>
                  </a:cubicBezTo>
                  <a:cubicBezTo>
                    <a:pt x="75" y="72"/>
                    <a:pt x="74" y="74"/>
                    <a:pt x="70" y="74"/>
                  </a:cubicBezTo>
                  <a:cubicBezTo>
                    <a:pt x="69" y="74"/>
                    <a:pt x="68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2" y="74"/>
                    <a:pt x="59" y="77"/>
                    <a:pt x="58" y="78"/>
                  </a:cubicBezTo>
                  <a:cubicBezTo>
                    <a:pt x="58" y="78"/>
                    <a:pt x="59" y="80"/>
                    <a:pt x="59" y="82"/>
                  </a:cubicBezTo>
                  <a:cubicBezTo>
                    <a:pt x="60" y="86"/>
                    <a:pt x="60" y="88"/>
                    <a:pt x="59" y="89"/>
                  </a:cubicBezTo>
                  <a:cubicBezTo>
                    <a:pt x="58" y="93"/>
                    <a:pt x="21" y="96"/>
                    <a:pt x="15" y="96"/>
                  </a:cubicBezTo>
                  <a:cubicBezTo>
                    <a:pt x="14" y="96"/>
                    <a:pt x="13" y="96"/>
                    <a:pt x="12" y="96"/>
                  </a:cubicBezTo>
                  <a:cubicBezTo>
                    <a:pt x="10" y="96"/>
                    <a:pt x="8" y="96"/>
                    <a:pt x="7" y="95"/>
                  </a:cubicBezTo>
                  <a:cubicBezTo>
                    <a:pt x="6" y="95"/>
                    <a:pt x="6" y="95"/>
                    <a:pt x="5" y="95"/>
                  </a:cubicBezTo>
                  <a:cubicBezTo>
                    <a:pt x="4" y="95"/>
                    <a:pt x="2" y="95"/>
                    <a:pt x="1" y="95"/>
                  </a:cubicBezTo>
                  <a:cubicBezTo>
                    <a:pt x="1" y="95"/>
                    <a:pt x="0" y="95"/>
                    <a:pt x="0" y="95"/>
                  </a:cubicBezTo>
                  <a:cubicBezTo>
                    <a:pt x="0" y="95"/>
                    <a:pt x="1" y="96"/>
                    <a:pt x="1" y="96"/>
                  </a:cubicBezTo>
                  <a:cubicBezTo>
                    <a:pt x="1" y="96"/>
                    <a:pt x="1" y="97"/>
                    <a:pt x="2" y="97"/>
                  </a:cubicBezTo>
                  <a:cubicBezTo>
                    <a:pt x="2" y="97"/>
                    <a:pt x="2" y="97"/>
                    <a:pt x="2" y="98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4" y="101"/>
                    <a:pt x="6" y="103"/>
                    <a:pt x="9" y="104"/>
                  </a:cubicBezTo>
                  <a:cubicBezTo>
                    <a:pt x="10" y="105"/>
                    <a:pt x="11" y="106"/>
                    <a:pt x="12" y="106"/>
                  </a:cubicBezTo>
                  <a:cubicBezTo>
                    <a:pt x="17" y="108"/>
                    <a:pt x="17" y="113"/>
                    <a:pt x="17" y="116"/>
                  </a:cubicBezTo>
                  <a:cubicBezTo>
                    <a:pt x="18" y="117"/>
                    <a:pt x="18" y="118"/>
                    <a:pt x="18" y="119"/>
                  </a:cubicBezTo>
                  <a:cubicBezTo>
                    <a:pt x="21" y="120"/>
                    <a:pt x="23" y="125"/>
                    <a:pt x="23" y="128"/>
                  </a:cubicBezTo>
                  <a:cubicBezTo>
                    <a:pt x="23" y="128"/>
                    <a:pt x="23" y="129"/>
                    <a:pt x="23" y="129"/>
                  </a:cubicBezTo>
                  <a:cubicBezTo>
                    <a:pt x="22" y="130"/>
                    <a:pt x="21" y="131"/>
                    <a:pt x="20" y="131"/>
                  </a:cubicBezTo>
                  <a:cubicBezTo>
                    <a:pt x="17" y="131"/>
                    <a:pt x="15" y="132"/>
                    <a:pt x="13" y="133"/>
                  </a:cubicBezTo>
                  <a:cubicBezTo>
                    <a:pt x="12" y="133"/>
                    <a:pt x="11" y="134"/>
                    <a:pt x="10" y="134"/>
                  </a:cubicBezTo>
                  <a:cubicBezTo>
                    <a:pt x="8" y="135"/>
                    <a:pt x="4" y="139"/>
                    <a:pt x="4" y="144"/>
                  </a:cubicBezTo>
                  <a:cubicBezTo>
                    <a:pt x="4" y="144"/>
                    <a:pt x="4" y="144"/>
                    <a:pt x="4" y="145"/>
                  </a:cubicBezTo>
                  <a:cubicBezTo>
                    <a:pt x="5" y="145"/>
                    <a:pt x="6" y="145"/>
                    <a:pt x="7" y="145"/>
                  </a:cubicBezTo>
                  <a:cubicBezTo>
                    <a:pt x="17" y="145"/>
                    <a:pt x="22" y="144"/>
                    <a:pt x="22" y="144"/>
                  </a:cubicBezTo>
                  <a:cubicBezTo>
                    <a:pt x="24" y="141"/>
                    <a:pt x="30" y="140"/>
                    <a:pt x="33" y="142"/>
                  </a:cubicBezTo>
                  <a:cubicBezTo>
                    <a:pt x="34" y="143"/>
                    <a:pt x="37" y="143"/>
                    <a:pt x="41" y="143"/>
                  </a:cubicBezTo>
                  <a:cubicBezTo>
                    <a:pt x="45" y="143"/>
                    <a:pt x="48" y="143"/>
                    <a:pt x="49" y="142"/>
                  </a:cubicBezTo>
                  <a:cubicBezTo>
                    <a:pt x="51" y="141"/>
                    <a:pt x="53" y="140"/>
                    <a:pt x="55" y="140"/>
                  </a:cubicBezTo>
                  <a:cubicBezTo>
                    <a:pt x="59" y="140"/>
                    <a:pt x="61" y="143"/>
                    <a:pt x="61" y="146"/>
                  </a:cubicBezTo>
                  <a:cubicBezTo>
                    <a:pt x="61" y="147"/>
                    <a:pt x="62" y="148"/>
                    <a:pt x="64" y="149"/>
                  </a:cubicBezTo>
                  <a:cubicBezTo>
                    <a:pt x="65" y="150"/>
                    <a:pt x="65" y="150"/>
                    <a:pt x="66" y="151"/>
                  </a:cubicBezTo>
                  <a:cubicBezTo>
                    <a:pt x="68" y="153"/>
                    <a:pt x="68" y="155"/>
                    <a:pt x="68" y="156"/>
                  </a:cubicBezTo>
                  <a:cubicBezTo>
                    <a:pt x="68" y="157"/>
                    <a:pt x="68" y="158"/>
                    <a:pt x="69" y="159"/>
                  </a:cubicBezTo>
                  <a:cubicBezTo>
                    <a:pt x="69" y="160"/>
                    <a:pt x="70" y="160"/>
                    <a:pt x="72" y="161"/>
                  </a:cubicBezTo>
                  <a:cubicBezTo>
                    <a:pt x="74" y="161"/>
                    <a:pt x="76" y="162"/>
                    <a:pt x="78" y="163"/>
                  </a:cubicBezTo>
                  <a:cubicBezTo>
                    <a:pt x="78" y="163"/>
                    <a:pt x="78" y="163"/>
                    <a:pt x="78" y="163"/>
                  </a:cubicBezTo>
                  <a:cubicBezTo>
                    <a:pt x="78" y="163"/>
                    <a:pt x="78" y="163"/>
                    <a:pt x="78" y="163"/>
                  </a:cubicBezTo>
                  <a:cubicBezTo>
                    <a:pt x="79" y="162"/>
                    <a:pt x="79" y="162"/>
                    <a:pt x="79" y="161"/>
                  </a:cubicBezTo>
                  <a:cubicBezTo>
                    <a:pt x="81" y="158"/>
                    <a:pt x="83" y="154"/>
                    <a:pt x="90" y="156"/>
                  </a:cubicBezTo>
                  <a:cubicBezTo>
                    <a:pt x="91" y="156"/>
                    <a:pt x="93" y="156"/>
                    <a:pt x="93" y="156"/>
                  </a:cubicBezTo>
                  <a:cubicBezTo>
                    <a:pt x="94" y="156"/>
                    <a:pt x="95" y="156"/>
                    <a:pt x="96" y="155"/>
                  </a:cubicBezTo>
                  <a:cubicBezTo>
                    <a:pt x="97" y="155"/>
                    <a:pt x="98" y="155"/>
                    <a:pt x="99" y="155"/>
                  </a:cubicBezTo>
                  <a:cubicBezTo>
                    <a:pt x="100" y="155"/>
                    <a:pt x="100" y="155"/>
                    <a:pt x="101" y="155"/>
                  </a:cubicBezTo>
                  <a:cubicBezTo>
                    <a:pt x="104" y="156"/>
                    <a:pt x="106" y="156"/>
                    <a:pt x="107" y="154"/>
                  </a:cubicBezTo>
                  <a:cubicBezTo>
                    <a:pt x="108" y="153"/>
                    <a:pt x="106" y="149"/>
                    <a:pt x="103" y="146"/>
                  </a:cubicBezTo>
                  <a:cubicBezTo>
                    <a:pt x="101" y="144"/>
                    <a:pt x="97" y="138"/>
                    <a:pt x="98" y="133"/>
                  </a:cubicBezTo>
                  <a:cubicBezTo>
                    <a:pt x="98" y="132"/>
                    <a:pt x="97" y="131"/>
                    <a:pt x="95" y="130"/>
                  </a:cubicBezTo>
                  <a:cubicBezTo>
                    <a:pt x="93" y="129"/>
                    <a:pt x="91" y="128"/>
                    <a:pt x="91" y="125"/>
                  </a:cubicBezTo>
                  <a:cubicBezTo>
                    <a:pt x="91" y="122"/>
                    <a:pt x="95" y="117"/>
                    <a:pt x="99" y="114"/>
                  </a:cubicBezTo>
                  <a:cubicBezTo>
                    <a:pt x="99" y="113"/>
                    <a:pt x="99" y="113"/>
                    <a:pt x="100" y="113"/>
                  </a:cubicBezTo>
                  <a:cubicBezTo>
                    <a:pt x="100" y="113"/>
                    <a:pt x="101" y="112"/>
                    <a:pt x="102" y="112"/>
                  </a:cubicBezTo>
                  <a:cubicBezTo>
                    <a:pt x="103" y="112"/>
                    <a:pt x="104" y="113"/>
                    <a:pt x="105" y="113"/>
                  </a:cubicBezTo>
                  <a:cubicBezTo>
                    <a:pt x="106" y="114"/>
                    <a:pt x="107" y="114"/>
                    <a:pt x="108" y="114"/>
                  </a:cubicBezTo>
                  <a:cubicBezTo>
                    <a:pt x="108" y="113"/>
                    <a:pt x="109" y="112"/>
                    <a:pt x="111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1" y="112"/>
                    <a:pt x="112" y="112"/>
                    <a:pt x="112" y="112"/>
                  </a:cubicBezTo>
                  <a:cubicBezTo>
                    <a:pt x="114" y="112"/>
                    <a:pt x="115" y="112"/>
                    <a:pt x="116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8" y="113"/>
                    <a:pt x="121" y="109"/>
                    <a:pt x="121" y="106"/>
                  </a:cubicBezTo>
                  <a:cubicBezTo>
                    <a:pt x="122" y="102"/>
                    <a:pt x="126" y="101"/>
                    <a:pt x="129" y="100"/>
                  </a:cubicBezTo>
                  <a:cubicBezTo>
                    <a:pt x="130" y="100"/>
                    <a:pt x="131" y="99"/>
                    <a:pt x="131" y="99"/>
                  </a:cubicBezTo>
                  <a:cubicBezTo>
                    <a:pt x="132" y="98"/>
                    <a:pt x="133" y="94"/>
                    <a:pt x="134" y="92"/>
                  </a:cubicBezTo>
                  <a:cubicBezTo>
                    <a:pt x="134" y="90"/>
                    <a:pt x="135" y="88"/>
                    <a:pt x="135" y="88"/>
                  </a:cubicBezTo>
                  <a:cubicBezTo>
                    <a:pt x="136" y="86"/>
                    <a:pt x="138" y="86"/>
                    <a:pt x="139" y="86"/>
                  </a:cubicBezTo>
                  <a:cubicBezTo>
                    <a:pt x="141" y="85"/>
                    <a:pt x="142" y="85"/>
                    <a:pt x="142" y="83"/>
                  </a:cubicBezTo>
                  <a:cubicBezTo>
                    <a:pt x="142" y="76"/>
                    <a:pt x="147" y="75"/>
                    <a:pt x="149" y="75"/>
                  </a:cubicBezTo>
                  <a:cubicBezTo>
                    <a:pt x="149" y="75"/>
                    <a:pt x="149" y="73"/>
                    <a:pt x="149" y="72"/>
                  </a:cubicBezTo>
                  <a:cubicBezTo>
                    <a:pt x="149" y="70"/>
                    <a:pt x="149" y="69"/>
                    <a:pt x="149" y="68"/>
                  </a:cubicBezTo>
                  <a:cubicBezTo>
                    <a:pt x="150" y="65"/>
                    <a:pt x="151" y="61"/>
                    <a:pt x="154" y="59"/>
                  </a:cubicBezTo>
                  <a:cubicBezTo>
                    <a:pt x="155" y="59"/>
                    <a:pt x="155" y="59"/>
                    <a:pt x="156" y="58"/>
                  </a:cubicBezTo>
                  <a:cubicBezTo>
                    <a:pt x="155" y="58"/>
                    <a:pt x="154" y="57"/>
                    <a:pt x="152" y="57"/>
                  </a:cubicBezTo>
                  <a:cubicBezTo>
                    <a:pt x="152" y="57"/>
                    <a:pt x="152" y="57"/>
                    <a:pt x="151" y="57"/>
                  </a:cubicBezTo>
                  <a:cubicBezTo>
                    <a:pt x="147" y="57"/>
                    <a:pt x="144" y="49"/>
                    <a:pt x="143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1"/>
                    <a:pt x="143" y="36"/>
                    <a:pt x="142" y="35"/>
                  </a:cubicBezTo>
                  <a:cubicBezTo>
                    <a:pt x="141" y="35"/>
                    <a:pt x="140" y="33"/>
                    <a:pt x="141" y="31"/>
                  </a:cubicBezTo>
                  <a:cubicBezTo>
                    <a:pt x="142" y="28"/>
                    <a:pt x="145" y="26"/>
                    <a:pt x="149" y="26"/>
                  </a:cubicBezTo>
                  <a:cubicBezTo>
                    <a:pt x="152" y="26"/>
                    <a:pt x="154" y="27"/>
                    <a:pt x="157" y="28"/>
                  </a:cubicBezTo>
                  <a:cubicBezTo>
                    <a:pt x="160" y="28"/>
                    <a:pt x="162" y="29"/>
                    <a:pt x="164" y="29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7" y="27"/>
                    <a:pt x="171" y="26"/>
                    <a:pt x="174" y="25"/>
                  </a:cubicBezTo>
                  <a:cubicBezTo>
                    <a:pt x="175" y="25"/>
                    <a:pt x="176" y="25"/>
                    <a:pt x="176" y="24"/>
                  </a:cubicBezTo>
                  <a:cubicBezTo>
                    <a:pt x="177" y="24"/>
                    <a:pt x="177" y="23"/>
                    <a:pt x="179" y="20"/>
                  </a:cubicBezTo>
                  <a:cubicBezTo>
                    <a:pt x="179" y="20"/>
                    <a:pt x="179" y="20"/>
                    <a:pt x="17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</p:grpSp>
      <p:grpSp>
        <p:nvGrpSpPr>
          <p:cNvPr id="6" name="Group 1186">
            <a:extLst>
              <a:ext uri="{FF2B5EF4-FFF2-40B4-BE49-F238E27FC236}">
                <a16:creationId xmlns:a16="http://schemas.microsoft.com/office/drawing/2014/main" id="{46626B6E-E694-4EC4-ABC4-E30E35CC20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38732" y="3233943"/>
            <a:ext cx="1290470" cy="1235026"/>
            <a:chOff x="2433" y="2872"/>
            <a:chExt cx="586" cy="536"/>
          </a:xfrm>
          <a:solidFill>
            <a:srgbClr val="3E8EFD"/>
          </a:solidFill>
        </p:grpSpPr>
        <p:sp>
          <p:nvSpPr>
            <p:cNvPr id="1000" name="Freeform 1187">
              <a:extLst>
                <a:ext uri="{FF2B5EF4-FFF2-40B4-BE49-F238E27FC236}">
                  <a16:creationId xmlns:a16="http://schemas.microsoft.com/office/drawing/2014/main" id="{B79D580D-BEE3-47FF-B513-960E4F76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3333"/>
              <a:ext cx="197" cy="75"/>
            </a:xfrm>
            <a:custGeom>
              <a:avLst/>
              <a:gdLst>
                <a:gd name="T0" fmla="*/ 202 w 206"/>
                <a:gd name="T1" fmla="*/ 26 h 78"/>
                <a:gd name="T2" fmla="*/ 202 w 206"/>
                <a:gd name="T3" fmla="*/ 26 h 78"/>
                <a:gd name="T4" fmla="*/ 200 w 206"/>
                <a:gd name="T5" fmla="*/ 25 h 78"/>
                <a:gd name="T6" fmla="*/ 190 w 206"/>
                <a:gd name="T7" fmla="*/ 12 h 78"/>
                <a:gd name="T8" fmla="*/ 188 w 206"/>
                <a:gd name="T9" fmla="*/ 9 h 78"/>
                <a:gd name="T10" fmla="*/ 178 w 206"/>
                <a:gd name="T11" fmla="*/ 7 h 78"/>
                <a:gd name="T12" fmla="*/ 172 w 206"/>
                <a:gd name="T13" fmla="*/ 7 h 78"/>
                <a:gd name="T14" fmla="*/ 139 w 206"/>
                <a:gd name="T15" fmla="*/ 14 h 78"/>
                <a:gd name="T16" fmla="*/ 118 w 206"/>
                <a:gd name="T17" fmla="*/ 10 h 78"/>
                <a:gd name="T18" fmla="*/ 107 w 206"/>
                <a:gd name="T19" fmla="*/ 5 h 78"/>
                <a:gd name="T20" fmla="*/ 86 w 206"/>
                <a:gd name="T21" fmla="*/ 0 h 78"/>
                <a:gd name="T22" fmla="*/ 38 w 206"/>
                <a:gd name="T23" fmla="*/ 13 h 78"/>
                <a:gd name="T24" fmla="*/ 27 w 206"/>
                <a:gd name="T25" fmla="*/ 21 h 78"/>
                <a:gd name="T26" fmla="*/ 3 w 206"/>
                <a:gd name="T27" fmla="*/ 23 h 78"/>
                <a:gd name="T28" fmla="*/ 7 w 206"/>
                <a:gd name="T29" fmla="*/ 30 h 78"/>
                <a:gd name="T30" fmla="*/ 7 w 206"/>
                <a:gd name="T31" fmla="*/ 43 h 78"/>
                <a:gd name="T32" fmla="*/ 10 w 206"/>
                <a:gd name="T33" fmla="*/ 54 h 78"/>
                <a:gd name="T34" fmla="*/ 14 w 206"/>
                <a:gd name="T35" fmla="*/ 60 h 78"/>
                <a:gd name="T36" fmla="*/ 24 w 206"/>
                <a:gd name="T37" fmla="*/ 65 h 78"/>
                <a:gd name="T38" fmla="*/ 33 w 206"/>
                <a:gd name="T39" fmla="*/ 73 h 78"/>
                <a:gd name="T40" fmla="*/ 53 w 206"/>
                <a:gd name="T41" fmla="*/ 65 h 78"/>
                <a:gd name="T42" fmla="*/ 71 w 206"/>
                <a:gd name="T43" fmla="*/ 75 h 78"/>
                <a:gd name="T44" fmla="*/ 82 w 206"/>
                <a:gd name="T45" fmla="*/ 72 h 78"/>
                <a:gd name="T46" fmla="*/ 97 w 206"/>
                <a:gd name="T47" fmla="*/ 67 h 78"/>
                <a:gd name="T48" fmla="*/ 111 w 206"/>
                <a:gd name="T49" fmla="*/ 66 h 78"/>
                <a:gd name="T50" fmla="*/ 109 w 206"/>
                <a:gd name="T51" fmla="*/ 76 h 78"/>
                <a:gd name="T52" fmla="*/ 111 w 206"/>
                <a:gd name="T53" fmla="*/ 77 h 78"/>
                <a:gd name="T54" fmla="*/ 112 w 206"/>
                <a:gd name="T55" fmla="*/ 76 h 78"/>
                <a:gd name="T56" fmla="*/ 112 w 206"/>
                <a:gd name="T57" fmla="*/ 73 h 78"/>
                <a:gd name="T58" fmla="*/ 117 w 206"/>
                <a:gd name="T59" fmla="*/ 67 h 78"/>
                <a:gd name="T60" fmla="*/ 120 w 206"/>
                <a:gd name="T61" fmla="*/ 68 h 78"/>
                <a:gd name="T62" fmla="*/ 134 w 206"/>
                <a:gd name="T63" fmla="*/ 65 h 78"/>
                <a:gd name="T64" fmla="*/ 136 w 206"/>
                <a:gd name="T65" fmla="*/ 66 h 78"/>
                <a:gd name="T66" fmla="*/ 138 w 206"/>
                <a:gd name="T67" fmla="*/ 67 h 78"/>
                <a:gd name="T68" fmla="*/ 149 w 206"/>
                <a:gd name="T69" fmla="*/ 67 h 78"/>
                <a:gd name="T70" fmla="*/ 176 w 206"/>
                <a:gd name="T71" fmla="*/ 61 h 78"/>
                <a:gd name="T72" fmla="*/ 180 w 206"/>
                <a:gd name="T73" fmla="*/ 61 h 78"/>
                <a:gd name="T74" fmla="*/ 195 w 206"/>
                <a:gd name="T75" fmla="*/ 61 h 78"/>
                <a:gd name="T76" fmla="*/ 205 w 206"/>
                <a:gd name="T77" fmla="*/ 64 h 78"/>
                <a:gd name="T78" fmla="*/ 206 w 206"/>
                <a:gd name="T79" fmla="*/ 64 h 78"/>
                <a:gd name="T80" fmla="*/ 206 w 206"/>
                <a:gd name="T81" fmla="*/ 64 h 78"/>
                <a:gd name="T82" fmla="*/ 205 w 206"/>
                <a:gd name="T83" fmla="*/ 63 h 78"/>
                <a:gd name="T84" fmla="*/ 205 w 206"/>
                <a:gd name="T85" fmla="*/ 61 h 78"/>
                <a:gd name="T86" fmla="*/ 204 w 206"/>
                <a:gd name="T87" fmla="*/ 60 h 78"/>
                <a:gd name="T88" fmla="*/ 203 w 206"/>
                <a:gd name="T89" fmla="*/ 58 h 78"/>
                <a:gd name="T90" fmla="*/ 202 w 206"/>
                <a:gd name="T91" fmla="*/ 57 h 78"/>
                <a:gd name="T92" fmla="*/ 200 w 206"/>
                <a:gd name="T93" fmla="*/ 44 h 78"/>
                <a:gd name="T94" fmla="*/ 199 w 206"/>
                <a:gd name="T95" fmla="*/ 41 h 78"/>
                <a:gd name="T96" fmla="*/ 199 w 206"/>
                <a:gd name="T97" fmla="*/ 36 h 78"/>
                <a:gd name="T98" fmla="*/ 199 w 206"/>
                <a:gd name="T99" fmla="*/ 33 h 78"/>
                <a:gd name="T100" fmla="*/ 201 w 206"/>
                <a:gd name="T101" fmla="*/ 3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" h="78">
                  <a:moveTo>
                    <a:pt x="201" y="31"/>
                  </a:moveTo>
                  <a:cubicBezTo>
                    <a:pt x="201" y="30"/>
                    <a:pt x="201" y="28"/>
                    <a:pt x="202" y="27"/>
                  </a:cubicBezTo>
                  <a:cubicBezTo>
                    <a:pt x="202" y="27"/>
                    <a:pt x="202" y="26"/>
                    <a:pt x="202" y="26"/>
                  </a:cubicBezTo>
                  <a:cubicBezTo>
                    <a:pt x="202" y="26"/>
                    <a:pt x="202" y="26"/>
                    <a:pt x="202" y="26"/>
                  </a:cubicBezTo>
                  <a:cubicBezTo>
                    <a:pt x="202" y="26"/>
                    <a:pt x="202" y="26"/>
                    <a:pt x="202" y="26"/>
                  </a:cubicBezTo>
                  <a:cubicBezTo>
                    <a:pt x="202" y="26"/>
                    <a:pt x="202" y="26"/>
                    <a:pt x="202" y="26"/>
                  </a:cubicBezTo>
                  <a:cubicBezTo>
                    <a:pt x="202" y="26"/>
                    <a:pt x="201" y="25"/>
                    <a:pt x="201" y="25"/>
                  </a:cubicBezTo>
                  <a:cubicBezTo>
                    <a:pt x="201" y="26"/>
                    <a:pt x="201" y="25"/>
                    <a:pt x="201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198" y="25"/>
                    <a:pt x="194" y="25"/>
                    <a:pt x="192" y="21"/>
                  </a:cubicBezTo>
                  <a:cubicBezTo>
                    <a:pt x="191" y="19"/>
                    <a:pt x="191" y="17"/>
                    <a:pt x="191" y="16"/>
                  </a:cubicBezTo>
                  <a:cubicBezTo>
                    <a:pt x="191" y="14"/>
                    <a:pt x="191" y="14"/>
                    <a:pt x="190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0" y="12"/>
                    <a:pt x="189" y="12"/>
                  </a:cubicBezTo>
                  <a:cubicBezTo>
                    <a:pt x="189" y="11"/>
                    <a:pt x="188" y="10"/>
                    <a:pt x="188" y="9"/>
                  </a:cubicBezTo>
                  <a:cubicBezTo>
                    <a:pt x="187" y="7"/>
                    <a:pt x="185" y="6"/>
                    <a:pt x="185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2" y="7"/>
                    <a:pt x="178" y="7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4" y="7"/>
                    <a:pt x="174" y="7"/>
                    <a:pt x="174" y="7"/>
                  </a:cubicBezTo>
                  <a:cubicBezTo>
                    <a:pt x="173" y="7"/>
                    <a:pt x="173" y="7"/>
                    <a:pt x="172" y="7"/>
                  </a:cubicBezTo>
                  <a:cubicBezTo>
                    <a:pt x="167" y="11"/>
                    <a:pt x="158" y="14"/>
                    <a:pt x="153" y="14"/>
                  </a:cubicBezTo>
                  <a:cubicBezTo>
                    <a:pt x="151" y="14"/>
                    <a:pt x="150" y="14"/>
                    <a:pt x="150" y="13"/>
                  </a:cubicBezTo>
                  <a:cubicBezTo>
                    <a:pt x="148" y="13"/>
                    <a:pt x="143" y="13"/>
                    <a:pt x="139" y="14"/>
                  </a:cubicBezTo>
                  <a:cubicBezTo>
                    <a:pt x="136" y="14"/>
                    <a:pt x="133" y="14"/>
                    <a:pt x="131" y="14"/>
                  </a:cubicBezTo>
                  <a:cubicBezTo>
                    <a:pt x="127" y="14"/>
                    <a:pt x="124" y="13"/>
                    <a:pt x="122" y="11"/>
                  </a:cubicBezTo>
                  <a:cubicBezTo>
                    <a:pt x="121" y="10"/>
                    <a:pt x="119" y="10"/>
                    <a:pt x="118" y="10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4" y="10"/>
                    <a:pt x="112" y="8"/>
                    <a:pt x="111" y="7"/>
                  </a:cubicBezTo>
                  <a:cubicBezTo>
                    <a:pt x="110" y="6"/>
                    <a:pt x="109" y="5"/>
                    <a:pt x="107" y="5"/>
                  </a:cubicBezTo>
                  <a:cubicBezTo>
                    <a:pt x="105" y="5"/>
                    <a:pt x="104" y="5"/>
                    <a:pt x="103" y="4"/>
                  </a:cubicBezTo>
                  <a:cubicBezTo>
                    <a:pt x="102" y="3"/>
                    <a:pt x="99" y="2"/>
                    <a:pt x="90" y="1"/>
                  </a:cubicBezTo>
                  <a:cubicBezTo>
                    <a:pt x="89" y="1"/>
                    <a:pt x="87" y="0"/>
                    <a:pt x="86" y="0"/>
                  </a:cubicBezTo>
                  <a:cubicBezTo>
                    <a:pt x="73" y="0"/>
                    <a:pt x="62" y="7"/>
                    <a:pt x="58" y="11"/>
                  </a:cubicBezTo>
                  <a:cubicBezTo>
                    <a:pt x="56" y="12"/>
                    <a:pt x="52" y="13"/>
                    <a:pt x="47" y="13"/>
                  </a:cubicBezTo>
                  <a:cubicBezTo>
                    <a:pt x="44" y="13"/>
                    <a:pt x="41" y="13"/>
                    <a:pt x="38" y="13"/>
                  </a:cubicBezTo>
                  <a:cubicBezTo>
                    <a:pt x="36" y="13"/>
                    <a:pt x="34" y="12"/>
                    <a:pt x="33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5"/>
                    <a:pt x="32" y="19"/>
                    <a:pt x="27" y="21"/>
                  </a:cubicBezTo>
                  <a:cubicBezTo>
                    <a:pt x="24" y="22"/>
                    <a:pt x="20" y="22"/>
                    <a:pt x="16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2"/>
                    <a:pt x="5" y="22"/>
                    <a:pt x="3" y="23"/>
                  </a:cubicBezTo>
                  <a:cubicBezTo>
                    <a:pt x="1" y="24"/>
                    <a:pt x="0" y="27"/>
                    <a:pt x="0" y="28"/>
                  </a:cubicBezTo>
                  <a:cubicBezTo>
                    <a:pt x="0" y="28"/>
                    <a:pt x="1" y="28"/>
                    <a:pt x="1" y="28"/>
                  </a:cubicBezTo>
                  <a:cubicBezTo>
                    <a:pt x="4" y="28"/>
                    <a:pt x="6" y="29"/>
                    <a:pt x="7" y="30"/>
                  </a:cubicBezTo>
                  <a:cubicBezTo>
                    <a:pt x="7" y="31"/>
                    <a:pt x="7" y="33"/>
                    <a:pt x="7" y="34"/>
                  </a:cubicBezTo>
                  <a:cubicBezTo>
                    <a:pt x="7" y="34"/>
                    <a:pt x="7" y="35"/>
                    <a:pt x="7" y="35"/>
                  </a:cubicBezTo>
                  <a:cubicBezTo>
                    <a:pt x="8" y="37"/>
                    <a:pt x="9" y="40"/>
                    <a:pt x="7" y="43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ubicBezTo>
                    <a:pt x="10" y="49"/>
                    <a:pt x="11" y="52"/>
                    <a:pt x="10" y="54"/>
                  </a:cubicBezTo>
                  <a:cubicBezTo>
                    <a:pt x="10" y="55"/>
                    <a:pt x="9" y="55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12" y="58"/>
                    <a:pt x="13" y="59"/>
                    <a:pt x="14" y="60"/>
                  </a:cubicBezTo>
                  <a:cubicBezTo>
                    <a:pt x="14" y="60"/>
                    <a:pt x="15" y="61"/>
                    <a:pt x="16" y="61"/>
                  </a:cubicBezTo>
                  <a:cubicBezTo>
                    <a:pt x="18" y="62"/>
                    <a:pt x="21" y="63"/>
                    <a:pt x="21" y="65"/>
                  </a:cubicBezTo>
                  <a:cubicBezTo>
                    <a:pt x="21" y="65"/>
                    <a:pt x="22" y="66"/>
                    <a:pt x="24" y="65"/>
                  </a:cubicBezTo>
                  <a:cubicBezTo>
                    <a:pt x="25" y="65"/>
                    <a:pt x="25" y="65"/>
                    <a:pt x="26" y="65"/>
                  </a:cubicBezTo>
                  <a:cubicBezTo>
                    <a:pt x="29" y="65"/>
                    <a:pt x="31" y="68"/>
                    <a:pt x="32" y="71"/>
                  </a:cubicBezTo>
                  <a:cubicBezTo>
                    <a:pt x="33" y="72"/>
                    <a:pt x="33" y="72"/>
                    <a:pt x="33" y="73"/>
                  </a:cubicBezTo>
                  <a:cubicBezTo>
                    <a:pt x="34" y="73"/>
                    <a:pt x="34" y="74"/>
                    <a:pt x="37" y="74"/>
                  </a:cubicBezTo>
                  <a:cubicBezTo>
                    <a:pt x="40" y="74"/>
                    <a:pt x="44" y="72"/>
                    <a:pt x="44" y="71"/>
                  </a:cubicBezTo>
                  <a:cubicBezTo>
                    <a:pt x="44" y="69"/>
                    <a:pt x="45" y="65"/>
                    <a:pt x="53" y="65"/>
                  </a:cubicBezTo>
                  <a:cubicBezTo>
                    <a:pt x="54" y="65"/>
                    <a:pt x="55" y="65"/>
                    <a:pt x="56" y="65"/>
                  </a:cubicBezTo>
                  <a:cubicBezTo>
                    <a:pt x="60" y="66"/>
                    <a:pt x="64" y="69"/>
                    <a:pt x="68" y="72"/>
                  </a:cubicBezTo>
                  <a:cubicBezTo>
                    <a:pt x="69" y="73"/>
                    <a:pt x="71" y="74"/>
                    <a:pt x="71" y="75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3" y="75"/>
                    <a:pt x="75" y="74"/>
                    <a:pt x="77" y="74"/>
                  </a:cubicBezTo>
                  <a:cubicBezTo>
                    <a:pt x="79" y="73"/>
                    <a:pt x="81" y="72"/>
                    <a:pt x="82" y="72"/>
                  </a:cubicBezTo>
                  <a:cubicBezTo>
                    <a:pt x="84" y="72"/>
                    <a:pt x="87" y="70"/>
                    <a:pt x="89" y="68"/>
                  </a:cubicBezTo>
                  <a:cubicBezTo>
                    <a:pt x="90" y="67"/>
                    <a:pt x="91" y="66"/>
                    <a:pt x="92" y="66"/>
                  </a:cubicBezTo>
                  <a:cubicBezTo>
                    <a:pt x="94" y="65"/>
                    <a:pt x="96" y="66"/>
                    <a:pt x="97" y="67"/>
                  </a:cubicBezTo>
                  <a:cubicBezTo>
                    <a:pt x="99" y="68"/>
                    <a:pt x="100" y="69"/>
                    <a:pt x="101" y="68"/>
                  </a:cubicBezTo>
                  <a:cubicBezTo>
                    <a:pt x="103" y="67"/>
                    <a:pt x="106" y="65"/>
                    <a:pt x="109" y="65"/>
                  </a:cubicBezTo>
                  <a:cubicBezTo>
                    <a:pt x="110" y="65"/>
                    <a:pt x="111" y="65"/>
                    <a:pt x="111" y="66"/>
                  </a:cubicBezTo>
                  <a:cubicBezTo>
                    <a:pt x="112" y="66"/>
                    <a:pt x="112" y="67"/>
                    <a:pt x="113" y="68"/>
                  </a:cubicBezTo>
                  <a:cubicBezTo>
                    <a:pt x="113" y="69"/>
                    <a:pt x="112" y="71"/>
                    <a:pt x="111" y="72"/>
                  </a:cubicBezTo>
                  <a:cubicBezTo>
                    <a:pt x="110" y="73"/>
                    <a:pt x="109" y="75"/>
                    <a:pt x="109" y="76"/>
                  </a:cubicBezTo>
                  <a:cubicBezTo>
                    <a:pt x="109" y="76"/>
                    <a:pt x="110" y="77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0" y="78"/>
                    <a:pt x="111" y="77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1" y="76"/>
                    <a:pt x="111" y="76"/>
                    <a:pt x="112" y="76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12" y="76"/>
                    <a:pt x="112" y="75"/>
                    <a:pt x="112" y="75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4"/>
                    <a:pt x="112" y="74"/>
                    <a:pt x="112" y="73"/>
                  </a:cubicBezTo>
                  <a:cubicBezTo>
                    <a:pt x="112" y="73"/>
                    <a:pt x="112" y="73"/>
                    <a:pt x="112" y="72"/>
                  </a:cubicBezTo>
                  <a:cubicBezTo>
                    <a:pt x="112" y="71"/>
                    <a:pt x="113" y="70"/>
                    <a:pt x="113" y="70"/>
                  </a:cubicBezTo>
                  <a:cubicBezTo>
                    <a:pt x="114" y="68"/>
                    <a:pt x="115" y="67"/>
                    <a:pt x="117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8" y="67"/>
                    <a:pt x="119" y="68"/>
                    <a:pt x="120" y="68"/>
                  </a:cubicBezTo>
                  <a:cubicBezTo>
                    <a:pt x="122" y="70"/>
                    <a:pt x="124" y="70"/>
                    <a:pt x="128" y="68"/>
                  </a:cubicBezTo>
                  <a:cubicBezTo>
                    <a:pt x="129" y="68"/>
                    <a:pt x="130" y="67"/>
                    <a:pt x="131" y="67"/>
                  </a:cubicBezTo>
                  <a:cubicBezTo>
                    <a:pt x="132" y="66"/>
                    <a:pt x="133" y="65"/>
                    <a:pt x="134" y="65"/>
                  </a:cubicBezTo>
                  <a:cubicBezTo>
                    <a:pt x="135" y="65"/>
                    <a:pt x="135" y="66"/>
                    <a:pt x="135" y="66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36" y="66"/>
                    <a:pt x="137" y="66"/>
                    <a:pt x="137" y="66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7" y="67"/>
                    <a:pt x="137" y="67"/>
                    <a:pt x="138" y="67"/>
                  </a:cubicBezTo>
                  <a:cubicBezTo>
                    <a:pt x="138" y="67"/>
                    <a:pt x="138" y="68"/>
                    <a:pt x="139" y="68"/>
                  </a:cubicBezTo>
                  <a:cubicBezTo>
                    <a:pt x="140" y="68"/>
                    <a:pt x="141" y="68"/>
                    <a:pt x="142" y="67"/>
                  </a:cubicBezTo>
                  <a:cubicBezTo>
                    <a:pt x="144" y="67"/>
                    <a:pt x="146" y="67"/>
                    <a:pt x="149" y="67"/>
                  </a:cubicBezTo>
                  <a:cubicBezTo>
                    <a:pt x="152" y="67"/>
                    <a:pt x="154" y="66"/>
                    <a:pt x="156" y="65"/>
                  </a:cubicBezTo>
                  <a:cubicBezTo>
                    <a:pt x="158" y="64"/>
                    <a:pt x="160" y="62"/>
                    <a:pt x="164" y="63"/>
                  </a:cubicBezTo>
                  <a:cubicBezTo>
                    <a:pt x="170" y="63"/>
                    <a:pt x="176" y="61"/>
                    <a:pt x="176" y="61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80" y="62"/>
                    <a:pt x="180" y="62"/>
                    <a:pt x="180" y="62"/>
                  </a:cubicBezTo>
                  <a:cubicBezTo>
                    <a:pt x="180" y="62"/>
                    <a:pt x="180" y="62"/>
                    <a:pt x="180" y="61"/>
                  </a:cubicBezTo>
                  <a:cubicBezTo>
                    <a:pt x="181" y="60"/>
                    <a:pt x="182" y="59"/>
                    <a:pt x="185" y="58"/>
                  </a:cubicBezTo>
                  <a:cubicBezTo>
                    <a:pt x="189" y="58"/>
                    <a:pt x="191" y="59"/>
                    <a:pt x="193" y="60"/>
                  </a:cubicBezTo>
                  <a:cubicBezTo>
                    <a:pt x="194" y="60"/>
                    <a:pt x="194" y="61"/>
                    <a:pt x="195" y="61"/>
                  </a:cubicBezTo>
                  <a:cubicBezTo>
                    <a:pt x="195" y="60"/>
                    <a:pt x="196" y="60"/>
                    <a:pt x="196" y="60"/>
                  </a:cubicBezTo>
                  <a:cubicBezTo>
                    <a:pt x="198" y="60"/>
                    <a:pt x="200" y="61"/>
                    <a:pt x="202" y="62"/>
                  </a:cubicBezTo>
                  <a:cubicBezTo>
                    <a:pt x="203" y="63"/>
                    <a:pt x="204" y="63"/>
                    <a:pt x="205" y="64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64"/>
                    <a:pt x="205" y="64"/>
                    <a:pt x="206" y="64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4"/>
                    <a:pt x="206" y="64"/>
                    <a:pt x="206" y="63"/>
                  </a:cubicBezTo>
                  <a:cubicBezTo>
                    <a:pt x="206" y="63"/>
                    <a:pt x="206" y="63"/>
                    <a:pt x="205" y="63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2"/>
                    <a:pt x="205" y="61"/>
                    <a:pt x="205" y="61"/>
                  </a:cubicBezTo>
                  <a:cubicBezTo>
                    <a:pt x="204" y="61"/>
                    <a:pt x="204" y="61"/>
                    <a:pt x="204" y="61"/>
                  </a:cubicBezTo>
                  <a:cubicBezTo>
                    <a:pt x="204" y="61"/>
                    <a:pt x="204" y="60"/>
                    <a:pt x="204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4" y="59"/>
                    <a:pt x="203" y="59"/>
                    <a:pt x="203" y="59"/>
                  </a:cubicBezTo>
                  <a:cubicBezTo>
                    <a:pt x="203" y="59"/>
                    <a:pt x="203" y="59"/>
                    <a:pt x="203" y="58"/>
                  </a:cubicBezTo>
                  <a:cubicBezTo>
                    <a:pt x="203" y="58"/>
                    <a:pt x="203" y="58"/>
                    <a:pt x="203" y="58"/>
                  </a:cubicBezTo>
                  <a:cubicBezTo>
                    <a:pt x="203" y="58"/>
                    <a:pt x="202" y="58"/>
                    <a:pt x="202" y="58"/>
                  </a:cubicBezTo>
                  <a:cubicBezTo>
                    <a:pt x="202" y="58"/>
                    <a:pt x="202" y="58"/>
                    <a:pt x="202" y="58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199" y="56"/>
                    <a:pt x="200" y="53"/>
                    <a:pt x="200" y="48"/>
                  </a:cubicBezTo>
                  <a:cubicBezTo>
                    <a:pt x="200" y="47"/>
                    <a:pt x="200" y="46"/>
                    <a:pt x="200" y="45"/>
                  </a:cubicBezTo>
                  <a:cubicBezTo>
                    <a:pt x="201" y="44"/>
                    <a:pt x="200" y="44"/>
                    <a:pt x="200" y="44"/>
                  </a:cubicBezTo>
                  <a:cubicBezTo>
                    <a:pt x="200" y="44"/>
                    <a:pt x="200" y="43"/>
                    <a:pt x="200" y="42"/>
                  </a:cubicBezTo>
                  <a:cubicBezTo>
                    <a:pt x="200" y="42"/>
                    <a:pt x="200" y="41"/>
                    <a:pt x="200" y="41"/>
                  </a:cubicBezTo>
                  <a:cubicBezTo>
                    <a:pt x="199" y="41"/>
                    <a:pt x="199" y="41"/>
                    <a:pt x="199" y="41"/>
                  </a:cubicBezTo>
                  <a:cubicBezTo>
                    <a:pt x="199" y="40"/>
                    <a:pt x="199" y="40"/>
                    <a:pt x="199" y="40"/>
                  </a:cubicBezTo>
                  <a:cubicBezTo>
                    <a:pt x="199" y="39"/>
                    <a:pt x="199" y="39"/>
                    <a:pt x="199" y="39"/>
                  </a:cubicBezTo>
                  <a:cubicBezTo>
                    <a:pt x="199" y="38"/>
                    <a:pt x="199" y="37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5"/>
                    <a:pt x="199" y="35"/>
                  </a:cubicBezTo>
                  <a:cubicBezTo>
                    <a:pt x="199" y="34"/>
                    <a:pt x="199" y="34"/>
                    <a:pt x="199" y="33"/>
                  </a:cubicBezTo>
                  <a:cubicBezTo>
                    <a:pt x="199" y="33"/>
                    <a:pt x="200" y="33"/>
                    <a:pt x="200" y="32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2"/>
                    <a:pt x="201" y="32"/>
                    <a:pt x="201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1" name="Freeform 1188">
              <a:extLst>
                <a:ext uri="{FF2B5EF4-FFF2-40B4-BE49-F238E27FC236}">
                  <a16:creationId xmlns:a16="http://schemas.microsoft.com/office/drawing/2014/main" id="{3578F830-3696-4EAF-B362-1B651A773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" y="3334"/>
              <a:ext cx="25" cy="16"/>
            </a:xfrm>
            <a:custGeom>
              <a:avLst/>
              <a:gdLst>
                <a:gd name="T0" fmla="*/ 3 w 26"/>
                <a:gd name="T1" fmla="*/ 2 h 17"/>
                <a:gd name="T2" fmla="*/ 4 w 26"/>
                <a:gd name="T3" fmla="*/ 4 h 17"/>
                <a:gd name="T4" fmla="*/ 4 w 26"/>
                <a:gd name="T5" fmla="*/ 4 h 17"/>
                <a:gd name="T6" fmla="*/ 4 w 26"/>
                <a:gd name="T7" fmla="*/ 4 h 17"/>
                <a:gd name="T8" fmla="*/ 4 w 26"/>
                <a:gd name="T9" fmla="*/ 4 h 17"/>
                <a:gd name="T10" fmla="*/ 4 w 26"/>
                <a:gd name="T11" fmla="*/ 6 h 17"/>
                <a:gd name="T12" fmla="*/ 2 w 26"/>
                <a:gd name="T13" fmla="*/ 11 h 17"/>
                <a:gd name="T14" fmla="*/ 1 w 26"/>
                <a:gd name="T15" fmla="*/ 12 h 17"/>
                <a:gd name="T16" fmla="*/ 1 w 26"/>
                <a:gd name="T17" fmla="*/ 13 h 17"/>
                <a:gd name="T18" fmla="*/ 1 w 26"/>
                <a:gd name="T19" fmla="*/ 13 h 17"/>
                <a:gd name="T20" fmla="*/ 0 w 26"/>
                <a:gd name="T21" fmla="*/ 14 h 17"/>
                <a:gd name="T22" fmla="*/ 0 w 26"/>
                <a:gd name="T23" fmla="*/ 14 h 17"/>
                <a:gd name="T24" fmla="*/ 0 w 26"/>
                <a:gd name="T25" fmla="*/ 15 h 17"/>
                <a:gd name="T26" fmla="*/ 0 w 26"/>
                <a:gd name="T27" fmla="*/ 15 h 17"/>
                <a:gd name="T28" fmla="*/ 0 w 26"/>
                <a:gd name="T29" fmla="*/ 15 h 17"/>
                <a:gd name="T30" fmla="*/ 3 w 26"/>
                <a:gd name="T31" fmla="*/ 17 h 17"/>
                <a:gd name="T32" fmla="*/ 8 w 26"/>
                <a:gd name="T33" fmla="*/ 14 h 17"/>
                <a:gd name="T34" fmla="*/ 13 w 26"/>
                <a:gd name="T35" fmla="*/ 10 h 17"/>
                <a:gd name="T36" fmla="*/ 21 w 26"/>
                <a:gd name="T37" fmla="*/ 10 h 17"/>
                <a:gd name="T38" fmla="*/ 26 w 26"/>
                <a:gd name="T39" fmla="*/ 10 h 17"/>
                <a:gd name="T40" fmla="*/ 23 w 26"/>
                <a:gd name="T41" fmla="*/ 8 h 17"/>
                <a:gd name="T42" fmla="*/ 19 w 26"/>
                <a:gd name="T43" fmla="*/ 5 h 17"/>
                <a:gd name="T44" fmla="*/ 16 w 26"/>
                <a:gd name="T45" fmla="*/ 1 h 17"/>
                <a:gd name="T46" fmla="*/ 15 w 26"/>
                <a:gd name="T47" fmla="*/ 1 h 17"/>
                <a:gd name="T48" fmla="*/ 14 w 26"/>
                <a:gd name="T49" fmla="*/ 1 h 17"/>
                <a:gd name="T50" fmla="*/ 14 w 26"/>
                <a:gd name="T51" fmla="*/ 1 h 17"/>
                <a:gd name="T52" fmla="*/ 14 w 26"/>
                <a:gd name="T53" fmla="*/ 1 h 17"/>
                <a:gd name="T54" fmla="*/ 12 w 26"/>
                <a:gd name="T55" fmla="*/ 1 h 17"/>
                <a:gd name="T56" fmla="*/ 8 w 26"/>
                <a:gd name="T57" fmla="*/ 0 h 17"/>
                <a:gd name="T58" fmla="*/ 3 w 26"/>
                <a:gd name="T59" fmla="*/ 1 h 17"/>
                <a:gd name="T60" fmla="*/ 3 w 26"/>
                <a:gd name="T61" fmla="*/ 1 h 17"/>
                <a:gd name="T62" fmla="*/ 3 w 26"/>
                <a:gd name="T6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17">
                  <a:moveTo>
                    <a:pt x="3" y="2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9"/>
                    <a:pt x="3" y="10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2" y="17"/>
                    <a:pt x="3" y="17"/>
                  </a:cubicBezTo>
                  <a:cubicBezTo>
                    <a:pt x="5" y="17"/>
                    <a:pt x="6" y="16"/>
                    <a:pt x="8" y="14"/>
                  </a:cubicBezTo>
                  <a:cubicBezTo>
                    <a:pt x="9" y="13"/>
                    <a:pt x="11" y="11"/>
                    <a:pt x="13" y="10"/>
                  </a:cubicBezTo>
                  <a:cubicBezTo>
                    <a:pt x="15" y="9"/>
                    <a:pt x="18" y="10"/>
                    <a:pt x="21" y="10"/>
                  </a:cubicBezTo>
                  <a:cubicBezTo>
                    <a:pt x="23" y="10"/>
                    <a:pt x="25" y="10"/>
                    <a:pt x="26" y="10"/>
                  </a:cubicBezTo>
                  <a:cubicBezTo>
                    <a:pt x="25" y="9"/>
                    <a:pt x="24" y="9"/>
                    <a:pt x="23" y="8"/>
                  </a:cubicBezTo>
                  <a:cubicBezTo>
                    <a:pt x="22" y="7"/>
                    <a:pt x="20" y="6"/>
                    <a:pt x="19" y="5"/>
                  </a:cubicBezTo>
                  <a:cubicBezTo>
                    <a:pt x="18" y="4"/>
                    <a:pt x="17" y="3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1" y="0"/>
                    <a:pt x="8" y="0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2" name="Freeform 1189">
              <a:extLst>
                <a:ext uri="{FF2B5EF4-FFF2-40B4-BE49-F238E27FC236}">
                  <a16:creationId xmlns:a16="http://schemas.microsoft.com/office/drawing/2014/main" id="{2DC1D6FE-28FF-4183-B263-E28D5E2EA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3154"/>
              <a:ext cx="100" cy="80"/>
            </a:xfrm>
            <a:custGeom>
              <a:avLst/>
              <a:gdLst>
                <a:gd name="T0" fmla="*/ 12 w 104"/>
                <a:gd name="T1" fmla="*/ 58 h 83"/>
                <a:gd name="T2" fmla="*/ 14 w 104"/>
                <a:gd name="T3" fmla="*/ 59 h 83"/>
                <a:gd name="T4" fmla="*/ 25 w 104"/>
                <a:gd name="T5" fmla="*/ 68 h 83"/>
                <a:gd name="T6" fmla="*/ 32 w 104"/>
                <a:gd name="T7" fmla="*/ 66 h 83"/>
                <a:gd name="T8" fmla="*/ 38 w 104"/>
                <a:gd name="T9" fmla="*/ 71 h 83"/>
                <a:gd name="T10" fmla="*/ 45 w 104"/>
                <a:gd name="T11" fmla="*/ 72 h 83"/>
                <a:gd name="T12" fmla="*/ 49 w 104"/>
                <a:gd name="T13" fmla="*/ 78 h 83"/>
                <a:gd name="T14" fmla="*/ 50 w 104"/>
                <a:gd name="T15" fmla="*/ 79 h 83"/>
                <a:gd name="T16" fmla="*/ 52 w 104"/>
                <a:gd name="T17" fmla="*/ 78 h 83"/>
                <a:gd name="T18" fmla="*/ 62 w 104"/>
                <a:gd name="T19" fmla="*/ 79 h 83"/>
                <a:gd name="T20" fmla="*/ 70 w 104"/>
                <a:gd name="T21" fmla="*/ 79 h 83"/>
                <a:gd name="T22" fmla="*/ 85 w 104"/>
                <a:gd name="T23" fmla="*/ 83 h 83"/>
                <a:gd name="T24" fmla="*/ 85 w 104"/>
                <a:gd name="T25" fmla="*/ 83 h 83"/>
                <a:gd name="T26" fmla="*/ 88 w 104"/>
                <a:gd name="T27" fmla="*/ 83 h 83"/>
                <a:gd name="T28" fmla="*/ 88 w 104"/>
                <a:gd name="T29" fmla="*/ 81 h 83"/>
                <a:gd name="T30" fmla="*/ 88 w 104"/>
                <a:gd name="T31" fmla="*/ 78 h 83"/>
                <a:gd name="T32" fmla="*/ 95 w 104"/>
                <a:gd name="T33" fmla="*/ 70 h 83"/>
                <a:gd name="T34" fmla="*/ 101 w 104"/>
                <a:gd name="T35" fmla="*/ 64 h 83"/>
                <a:gd name="T36" fmla="*/ 99 w 104"/>
                <a:gd name="T37" fmla="*/ 54 h 83"/>
                <a:gd name="T38" fmla="*/ 98 w 104"/>
                <a:gd name="T39" fmla="*/ 52 h 83"/>
                <a:gd name="T40" fmla="*/ 98 w 104"/>
                <a:gd name="T41" fmla="*/ 51 h 83"/>
                <a:gd name="T42" fmla="*/ 98 w 104"/>
                <a:gd name="T43" fmla="*/ 50 h 83"/>
                <a:gd name="T44" fmla="*/ 97 w 104"/>
                <a:gd name="T45" fmla="*/ 47 h 83"/>
                <a:gd name="T46" fmla="*/ 98 w 104"/>
                <a:gd name="T47" fmla="*/ 45 h 83"/>
                <a:gd name="T48" fmla="*/ 98 w 104"/>
                <a:gd name="T49" fmla="*/ 44 h 83"/>
                <a:gd name="T50" fmla="*/ 98 w 104"/>
                <a:gd name="T51" fmla="*/ 42 h 83"/>
                <a:gd name="T52" fmla="*/ 97 w 104"/>
                <a:gd name="T53" fmla="*/ 41 h 83"/>
                <a:gd name="T54" fmla="*/ 94 w 104"/>
                <a:gd name="T55" fmla="*/ 37 h 83"/>
                <a:gd name="T56" fmla="*/ 101 w 104"/>
                <a:gd name="T57" fmla="*/ 23 h 83"/>
                <a:gd name="T58" fmla="*/ 99 w 104"/>
                <a:gd name="T59" fmla="*/ 12 h 83"/>
                <a:gd name="T60" fmla="*/ 98 w 104"/>
                <a:gd name="T61" fmla="*/ 11 h 83"/>
                <a:gd name="T62" fmla="*/ 92 w 104"/>
                <a:gd name="T63" fmla="*/ 8 h 83"/>
                <a:gd name="T64" fmla="*/ 91 w 104"/>
                <a:gd name="T65" fmla="*/ 8 h 83"/>
                <a:gd name="T66" fmla="*/ 90 w 104"/>
                <a:gd name="T67" fmla="*/ 8 h 83"/>
                <a:gd name="T68" fmla="*/ 88 w 104"/>
                <a:gd name="T69" fmla="*/ 8 h 83"/>
                <a:gd name="T70" fmla="*/ 84 w 104"/>
                <a:gd name="T71" fmla="*/ 8 h 83"/>
                <a:gd name="T72" fmla="*/ 60 w 104"/>
                <a:gd name="T73" fmla="*/ 6 h 83"/>
                <a:gd name="T74" fmla="*/ 59 w 104"/>
                <a:gd name="T75" fmla="*/ 6 h 83"/>
                <a:gd name="T76" fmla="*/ 57 w 104"/>
                <a:gd name="T77" fmla="*/ 5 h 83"/>
                <a:gd name="T78" fmla="*/ 57 w 104"/>
                <a:gd name="T79" fmla="*/ 5 h 83"/>
                <a:gd name="T80" fmla="*/ 43 w 104"/>
                <a:gd name="T81" fmla="*/ 0 h 83"/>
                <a:gd name="T82" fmla="*/ 21 w 104"/>
                <a:gd name="T83" fmla="*/ 7 h 83"/>
                <a:gd name="T84" fmla="*/ 4 w 104"/>
                <a:gd name="T85" fmla="*/ 12 h 83"/>
                <a:gd name="T86" fmla="*/ 2 w 104"/>
                <a:gd name="T87" fmla="*/ 17 h 83"/>
                <a:gd name="T88" fmla="*/ 2 w 104"/>
                <a:gd name="T89" fmla="*/ 19 h 83"/>
                <a:gd name="T90" fmla="*/ 2 w 104"/>
                <a:gd name="T91" fmla="*/ 21 h 83"/>
                <a:gd name="T92" fmla="*/ 2 w 104"/>
                <a:gd name="T93" fmla="*/ 23 h 83"/>
                <a:gd name="T94" fmla="*/ 2 w 104"/>
                <a:gd name="T95" fmla="*/ 25 h 83"/>
                <a:gd name="T96" fmla="*/ 2 w 104"/>
                <a:gd name="T97" fmla="*/ 26 h 83"/>
                <a:gd name="T98" fmla="*/ 1 w 104"/>
                <a:gd name="T99" fmla="*/ 28 h 83"/>
                <a:gd name="T100" fmla="*/ 1 w 104"/>
                <a:gd name="T101" fmla="*/ 30 h 83"/>
                <a:gd name="T102" fmla="*/ 5 w 104"/>
                <a:gd name="T103" fmla="*/ 38 h 83"/>
                <a:gd name="T104" fmla="*/ 8 w 104"/>
                <a:gd name="T105" fmla="*/ 51 h 83"/>
                <a:gd name="T106" fmla="*/ 9 w 104"/>
                <a:gd name="T107" fmla="*/ 52 h 83"/>
                <a:gd name="T108" fmla="*/ 9 w 104"/>
                <a:gd name="T109" fmla="*/ 54 h 83"/>
                <a:gd name="T110" fmla="*/ 9 w 104"/>
                <a:gd name="T111" fmla="*/ 55 h 83"/>
                <a:gd name="T112" fmla="*/ 9 w 104"/>
                <a:gd name="T113" fmla="*/ 5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" h="83">
                  <a:moveTo>
                    <a:pt x="9" y="57"/>
                  </a:moveTo>
                  <a:cubicBezTo>
                    <a:pt x="10" y="57"/>
                    <a:pt x="11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59"/>
                    <a:pt x="14" y="59"/>
                    <a:pt x="14" y="59"/>
                  </a:cubicBezTo>
                  <a:cubicBezTo>
                    <a:pt x="19" y="61"/>
                    <a:pt x="22" y="63"/>
                    <a:pt x="23" y="66"/>
                  </a:cubicBezTo>
                  <a:cubicBezTo>
                    <a:pt x="23" y="67"/>
                    <a:pt x="24" y="68"/>
                    <a:pt x="25" y="68"/>
                  </a:cubicBezTo>
                  <a:cubicBezTo>
                    <a:pt x="26" y="67"/>
                    <a:pt x="27" y="66"/>
                    <a:pt x="29" y="66"/>
                  </a:cubicBezTo>
                  <a:cubicBezTo>
                    <a:pt x="30" y="66"/>
                    <a:pt x="31" y="66"/>
                    <a:pt x="32" y="66"/>
                  </a:cubicBezTo>
                  <a:cubicBezTo>
                    <a:pt x="32" y="66"/>
                    <a:pt x="33" y="66"/>
                    <a:pt x="33" y="66"/>
                  </a:cubicBezTo>
                  <a:cubicBezTo>
                    <a:pt x="37" y="66"/>
                    <a:pt x="38" y="69"/>
                    <a:pt x="38" y="71"/>
                  </a:cubicBezTo>
                  <a:cubicBezTo>
                    <a:pt x="39" y="71"/>
                    <a:pt x="39" y="71"/>
                    <a:pt x="40" y="71"/>
                  </a:cubicBezTo>
                  <a:cubicBezTo>
                    <a:pt x="42" y="71"/>
                    <a:pt x="43" y="71"/>
                    <a:pt x="45" y="72"/>
                  </a:cubicBezTo>
                  <a:cubicBezTo>
                    <a:pt x="46" y="73"/>
                    <a:pt x="47" y="74"/>
                    <a:pt x="48" y="76"/>
                  </a:cubicBezTo>
                  <a:cubicBezTo>
                    <a:pt x="48" y="77"/>
                    <a:pt x="48" y="77"/>
                    <a:pt x="49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50" y="79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1" y="79"/>
                    <a:pt x="51" y="79"/>
                    <a:pt x="52" y="78"/>
                  </a:cubicBezTo>
                  <a:cubicBezTo>
                    <a:pt x="53" y="78"/>
                    <a:pt x="55" y="77"/>
                    <a:pt x="57" y="78"/>
                  </a:cubicBezTo>
                  <a:cubicBezTo>
                    <a:pt x="57" y="79"/>
                    <a:pt x="60" y="79"/>
                    <a:pt x="62" y="79"/>
                  </a:cubicBezTo>
                  <a:cubicBezTo>
                    <a:pt x="63" y="79"/>
                    <a:pt x="64" y="79"/>
                    <a:pt x="65" y="79"/>
                  </a:cubicBezTo>
                  <a:cubicBezTo>
                    <a:pt x="67" y="78"/>
                    <a:pt x="68" y="79"/>
                    <a:pt x="70" y="79"/>
                  </a:cubicBezTo>
                  <a:cubicBezTo>
                    <a:pt x="71" y="80"/>
                    <a:pt x="72" y="80"/>
                    <a:pt x="74" y="80"/>
                  </a:cubicBezTo>
                  <a:cubicBezTo>
                    <a:pt x="78" y="79"/>
                    <a:pt x="83" y="81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86" y="83"/>
                    <a:pt x="87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2"/>
                    <a:pt x="88" y="82"/>
                    <a:pt x="88" y="81"/>
                  </a:cubicBezTo>
                  <a:cubicBezTo>
                    <a:pt x="88" y="81"/>
                    <a:pt x="88" y="80"/>
                    <a:pt x="88" y="80"/>
                  </a:cubicBezTo>
                  <a:cubicBezTo>
                    <a:pt x="88" y="79"/>
                    <a:pt x="88" y="78"/>
                    <a:pt x="88" y="78"/>
                  </a:cubicBezTo>
                  <a:cubicBezTo>
                    <a:pt x="88" y="77"/>
                    <a:pt x="89" y="76"/>
                    <a:pt x="91" y="73"/>
                  </a:cubicBezTo>
                  <a:cubicBezTo>
                    <a:pt x="92" y="72"/>
                    <a:pt x="94" y="71"/>
                    <a:pt x="95" y="70"/>
                  </a:cubicBezTo>
                  <a:cubicBezTo>
                    <a:pt x="97" y="68"/>
                    <a:pt x="98" y="67"/>
                    <a:pt x="99" y="66"/>
                  </a:cubicBezTo>
                  <a:cubicBezTo>
                    <a:pt x="100" y="65"/>
                    <a:pt x="101" y="65"/>
                    <a:pt x="101" y="64"/>
                  </a:cubicBezTo>
                  <a:cubicBezTo>
                    <a:pt x="102" y="64"/>
                    <a:pt x="103" y="63"/>
                    <a:pt x="103" y="62"/>
                  </a:cubicBezTo>
                  <a:cubicBezTo>
                    <a:pt x="104" y="62"/>
                    <a:pt x="102" y="59"/>
                    <a:pt x="99" y="54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9"/>
                    <a:pt x="98" y="49"/>
                    <a:pt x="98" y="48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4"/>
                    <a:pt x="98" y="44"/>
                  </a:cubicBezTo>
                  <a:cubicBezTo>
                    <a:pt x="98" y="44"/>
                    <a:pt x="98" y="43"/>
                    <a:pt x="98" y="43"/>
                  </a:cubicBezTo>
                  <a:cubicBezTo>
                    <a:pt x="98" y="43"/>
                    <a:pt x="98" y="42"/>
                    <a:pt x="98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2"/>
                    <a:pt x="97" y="41"/>
                    <a:pt x="97" y="41"/>
                  </a:cubicBezTo>
                  <a:cubicBezTo>
                    <a:pt x="97" y="41"/>
                    <a:pt x="97" y="40"/>
                    <a:pt x="97" y="40"/>
                  </a:cubicBezTo>
                  <a:cubicBezTo>
                    <a:pt x="95" y="39"/>
                    <a:pt x="94" y="38"/>
                    <a:pt x="94" y="37"/>
                  </a:cubicBezTo>
                  <a:cubicBezTo>
                    <a:pt x="94" y="33"/>
                    <a:pt x="102" y="29"/>
                    <a:pt x="102" y="29"/>
                  </a:cubicBezTo>
                  <a:cubicBezTo>
                    <a:pt x="102" y="28"/>
                    <a:pt x="102" y="24"/>
                    <a:pt x="101" y="23"/>
                  </a:cubicBezTo>
                  <a:cubicBezTo>
                    <a:pt x="98" y="20"/>
                    <a:pt x="97" y="16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8" y="12"/>
                    <a:pt x="98" y="11"/>
                    <a:pt x="98" y="11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6" y="10"/>
                    <a:pt x="93" y="9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0" y="8"/>
                    <a:pt x="90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89" y="8"/>
                    <a:pt x="89" y="8"/>
                    <a:pt x="88" y="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6" y="8"/>
                    <a:pt x="85" y="8"/>
                    <a:pt x="84" y="8"/>
                  </a:cubicBezTo>
                  <a:cubicBezTo>
                    <a:pt x="75" y="8"/>
                    <a:pt x="63" y="7"/>
                    <a:pt x="61" y="7"/>
                  </a:cubicBezTo>
                  <a:cubicBezTo>
                    <a:pt x="61" y="6"/>
                    <a:pt x="61" y="6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8" y="5"/>
                    <a:pt x="58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5" y="7"/>
                    <a:pt x="53" y="8"/>
                    <a:pt x="50" y="8"/>
                  </a:cubicBezTo>
                  <a:cubicBezTo>
                    <a:pt x="44" y="8"/>
                    <a:pt x="43" y="3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25" y="3"/>
                    <a:pt x="21" y="7"/>
                  </a:cubicBezTo>
                  <a:cubicBezTo>
                    <a:pt x="18" y="11"/>
                    <a:pt x="13" y="11"/>
                    <a:pt x="8" y="12"/>
                  </a:cubicBezTo>
                  <a:cubicBezTo>
                    <a:pt x="7" y="12"/>
                    <a:pt x="5" y="12"/>
                    <a:pt x="4" y="12"/>
                  </a:cubicBezTo>
                  <a:cubicBezTo>
                    <a:pt x="4" y="14"/>
                    <a:pt x="3" y="16"/>
                    <a:pt x="2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2" y="19"/>
                    <a:pt x="2" y="19"/>
                    <a:pt x="2" y="20"/>
                  </a:cubicBezTo>
                  <a:cubicBezTo>
                    <a:pt x="2" y="20"/>
                    <a:pt x="2" y="20"/>
                    <a:pt x="2" y="21"/>
                  </a:cubicBezTo>
                  <a:cubicBezTo>
                    <a:pt x="2" y="21"/>
                    <a:pt x="2" y="21"/>
                    <a:pt x="2" y="22"/>
                  </a:cubicBezTo>
                  <a:cubicBezTo>
                    <a:pt x="2" y="22"/>
                    <a:pt x="2" y="22"/>
                    <a:pt x="2" y="23"/>
                  </a:cubicBezTo>
                  <a:cubicBezTo>
                    <a:pt x="2" y="23"/>
                    <a:pt x="2" y="23"/>
                    <a:pt x="2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30"/>
                    <a:pt x="0" y="30"/>
                    <a:pt x="1" y="30"/>
                  </a:cubicBezTo>
                  <a:cubicBezTo>
                    <a:pt x="3" y="32"/>
                    <a:pt x="4" y="35"/>
                    <a:pt x="4" y="37"/>
                  </a:cubicBezTo>
                  <a:cubicBezTo>
                    <a:pt x="4" y="38"/>
                    <a:pt x="4" y="38"/>
                    <a:pt x="5" y="38"/>
                  </a:cubicBezTo>
                  <a:cubicBezTo>
                    <a:pt x="5" y="39"/>
                    <a:pt x="6" y="41"/>
                    <a:pt x="6" y="43"/>
                  </a:cubicBezTo>
                  <a:cubicBezTo>
                    <a:pt x="6" y="47"/>
                    <a:pt x="7" y="50"/>
                    <a:pt x="8" y="51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6"/>
                    <a:pt x="9" y="56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3" name="Freeform 1190">
              <a:extLst>
                <a:ext uri="{FF2B5EF4-FFF2-40B4-BE49-F238E27FC236}">
                  <a16:creationId xmlns:a16="http://schemas.microsoft.com/office/drawing/2014/main" id="{9AD67564-A95C-455B-AD6E-7027155C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92"/>
              <a:ext cx="34" cy="31"/>
            </a:xfrm>
            <a:custGeom>
              <a:avLst/>
              <a:gdLst>
                <a:gd name="T0" fmla="*/ 29 w 36"/>
                <a:gd name="T1" fmla="*/ 24 h 32"/>
                <a:gd name="T2" fmla="*/ 30 w 36"/>
                <a:gd name="T3" fmla="*/ 23 h 32"/>
                <a:gd name="T4" fmla="*/ 30 w 36"/>
                <a:gd name="T5" fmla="*/ 23 h 32"/>
                <a:gd name="T6" fmla="*/ 32 w 36"/>
                <a:gd name="T7" fmla="*/ 21 h 32"/>
                <a:gd name="T8" fmla="*/ 32 w 36"/>
                <a:gd name="T9" fmla="*/ 21 h 32"/>
                <a:gd name="T10" fmla="*/ 32 w 36"/>
                <a:gd name="T11" fmla="*/ 21 h 32"/>
                <a:gd name="T12" fmla="*/ 32 w 36"/>
                <a:gd name="T13" fmla="*/ 21 h 32"/>
                <a:gd name="T14" fmla="*/ 33 w 36"/>
                <a:gd name="T15" fmla="*/ 20 h 32"/>
                <a:gd name="T16" fmla="*/ 33 w 36"/>
                <a:gd name="T17" fmla="*/ 19 h 32"/>
                <a:gd name="T18" fmla="*/ 34 w 36"/>
                <a:gd name="T19" fmla="*/ 19 h 32"/>
                <a:gd name="T20" fmla="*/ 34 w 36"/>
                <a:gd name="T21" fmla="*/ 19 h 32"/>
                <a:gd name="T22" fmla="*/ 35 w 36"/>
                <a:gd name="T23" fmla="*/ 18 h 32"/>
                <a:gd name="T24" fmla="*/ 35 w 36"/>
                <a:gd name="T25" fmla="*/ 18 h 32"/>
                <a:gd name="T26" fmla="*/ 35 w 36"/>
                <a:gd name="T27" fmla="*/ 18 h 32"/>
                <a:gd name="T28" fmla="*/ 35 w 36"/>
                <a:gd name="T29" fmla="*/ 17 h 32"/>
                <a:gd name="T30" fmla="*/ 36 w 36"/>
                <a:gd name="T31" fmla="*/ 6 h 32"/>
                <a:gd name="T32" fmla="*/ 35 w 36"/>
                <a:gd name="T33" fmla="*/ 6 h 32"/>
                <a:gd name="T34" fmla="*/ 34 w 36"/>
                <a:gd name="T35" fmla="*/ 5 h 32"/>
                <a:gd name="T36" fmla="*/ 34 w 36"/>
                <a:gd name="T37" fmla="*/ 5 h 32"/>
                <a:gd name="T38" fmla="*/ 33 w 36"/>
                <a:gd name="T39" fmla="*/ 4 h 32"/>
                <a:gd name="T40" fmla="*/ 32 w 36"/>
                <a:gd name="T41" fmla="*/ 4 h 32"/>
                <a:gd name="T42" fmla="*/ 31 w 36"/>
                <a:gd name="T43" fmla="*/ 4 h 32"/>
                <a:gd name="T44" fmla="*/ 31 w 36"/>
                <a:gd name="T45" fmla="*/ 3 h 32"/>
                <a:gd name="T46" fmla="*/ 30 w 36"/>
                <a:gd name="T47" fmla="*/ 3 h 32"/>
                <a:gd name="T48" fmla="*/ 30 w 36"/>
                <a:gd name="T49" fmla="*/ 3 h 32"/>
                <a:gd name="T50" fmla="*/ 29 w 36"/>
                <a:gd name="T51" fmla="*/ 3 h 32"/>
                <a:gd name="T52" fmla="*/ 29 w 36"/>
                <a:gd name="T53" fmla="*/ 2 h 32"/>
                <a:gd name="T54" fmla="*/ 28 w 36"/>
                <a:gd name="T55" fmla="*/ 2 h 32"/>
                <a:gd name="T56" fmla="*/ 28 w 36"/>
                <a:gd name="T57" fmla="*/ 2 h 32"/>
                <a:gd name="T58" fmla="*/ 27 w 36"/>
                <a:gd name="T59" fmla="*/ 2 h 32"/>
                <a:gd name="T60" fmla="*/ 27 w 36"/>
                <a:gd name="T61" fmla="*/ 2 h 32"/>
                <a:gd name="T62" fmla="*/ 9 w 36"/>
                <a:gd name="T63" fmla="*/ 0 h 32"/>
                <a:gd name="T64" fmla="*/ 7 w 36"/>
                <a:gd name="T65" fmla="*/ 1 h 32"/>
                <a:gd name="T66" fmla="*/ 1 w 36"/>
                <a:gd name="T67" fmla="*/ 1 h 32"/>
                <a:gd name="T68" fmla="*/ 0 w 36"/>
                <a:gd name="T69" fmla="*/ 1 h 32"/>
                <a:gd name="T70" fmla="*/ 0 w 36"/>
                <a:gd name="T71" fmla="*/ 2 h 32"/>
                <a:gd name="T72" fmla="*/ 1 w 36"/>
                <a:gd name="T73" fmla="*/ 4 h 32"/>
                <a:gd name="T74" fmla="*/ 5 w 36"/>
                <a:gd name="T75" fmla="*/ 10 h 32"/>
                <a:gd name="T76" fmla="*/ 10 w 36"/>
                <a:gd name="T77" fmla="*/ 16 h 32"/>
                <a:gd name="T78" fmla="*/ 14 w 36"/>
                <a:gd name="T79" fmla="*/ 21 h 32"/>
                <a:gd name="T80" fmla="*/ 16 w 36"/>
                <a:gd name="T81" fmla="*/ 23 h 32"/>
                <a:gd name="T82" fmla="*/ 18 w 36"/>
                <a:gd name="T83" fmla="*/ 25 h 32"/>
                <a:gd name="T84" fmla="*/ 18 w 36"/>
                <a:gd name="T85" fmla="*/ 25 h 32"/>
                <a:gd name="T86" fmla="*/ 20 w 36"/>
                <a:gd name="T87" fmla="*/ 27 h 32"/>
                <a:gd name="T88" fmla="*/ 20 w 36"/>
                <a:gd name="T89" fmla="*/ 27 h 32"/>
                <a:gd name="T90" fmla="*/ 21 w 36"/>
                <a:gd name="T91" fmla="*/ 28 h 32"/>
                <a:gd name="T92" fmla="*/ 22 w 36"/>
                <a:gd name="T93" fmla="*/ 29 h 32"/>
                <a:gd name="T94" fmla="*/ 23 w 36"/>
                <a:gd name="T95" fmla="*/ 30 h 32"/>
                <a:gd name="T96" fmla="*/ 26 w 36"/>
                <a:gd name="T97" fmla="*/ 32 h 32"/>
                <a:gd name="T98" fmla="*/ 26 w 36"/>
                <a:gd name="T99" fmla="*/ 32 h 32"/>
                <a:gd name="T100" fmla="*/ 26 w 36"/>
                <a:gd name="T101" fmla="*/ 31 h 32"/>
                <a:gd name="T102" fmla="*/ 26 w 36"/>
                <a:gd name="T103" fmla="*/ 31 h 32"/>
                <a:gd name="T104" fmla="*/ 27 w 36"/>
                <a:gd name="T105" fmla="*/ 29 h 32"/>
                <a:gd name="T106" fmla="*/ 27 w 36"/>
                <a:gd name="T107" fmla="*/ 29 h 32"/>
                <a:gd name="T108" fmla="*/ 27 w 36"/>
                <a:gd name="T109" fmla="*/ 27 h 32"/>
                <a:gd name="T110" fmla="*/ 27 w 36"/>
                <a:gd name="T111" fmla="*/ 27 h 32"/>
                <a:gd name="T112" fmla="*/ 29 w 36"/>
                <a:gd name="T11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" h="32">
                  <a:moveTo>
                    <a:pt x="29" y="24"/>
                  </a:move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3" y="20"/>
                    <a:pt x="33" y="20"/>
                  </a:cubicBezTo>
                  <a:cubicBezTo>
                    <a:pt x="33" y="20"/>
                    <a:pt x="33" y="19"/>
                    <a:pt x="33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7"/>
                    <a:pt x="35" y="17"/>
                  </a:cubicBezTo>
                  <a:cubicBezTo>
                    <a:pt x="36" y="15"/>
                    <a:pt x="36" y="10"/>
                    <a:pt x="36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3" y="5"/>
                    <a:pt x="33" y="4"/>
                  </a:cubicBezTo>
                  <a:cubicBezTo>
                    <a:pt x="33" y="4"/>
                    <a:pt x="32" y="4"/>
                    <a:pt x="32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3"/>
                    <a:pt x="31" y="3"/>
                  </a:cubicBezTo>
                  <a:cubicBezTo>
                    <a:pt x="31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12" y="1"/>
                    <a:pt x="9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6" y="2"/>
                    <a:pt x="3" y="3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3" y="5"/>
                    <a:pt x="5" y="7"/>
                    <a:pt x="5" y="10"/>
                  </a:cubicBezTo>
                  <a:cubicBezTo>
                    <a:pt x="5" y="11"/>
                    <a:pt x="8" y="14"/>
                    <a:pt x="10" y="16"/>
                  </a:cubicBezTo>
                  <a:cubicBezTo>
                    <a:pt x="12" y="18"/>
                    <a:pt x="14" y="19"/>
                    <a:pt x="14" y="21"/>
                  </a:cubicBezTo>
                  <a:cubicBezTo>
                    <a:pt x="15" y="22"/>
                    <a:pt x="16" y="23"/>
                    <a:pt x="16" y="23"/>
                  </a:cubicBezTo>
                  <a:cubicBezTo>
                    <a:pt x="17" y="24"/>
                    <a:pt x="17" y="24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6"/>
                    <a:pt x="19" y="26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4" y="31"/>
                    <a:pt x="25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0"/>
                    <a:pt x="26" y="30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8"/>
                    <a:pt x="27" y="28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6"/>
                    <a:pt x="29" y="25"/>
                    <a:pt x="29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4" name="Freeform 1191">
              <a:extLst>
                <a:ext uri="{FF2B5EF4-FFF2-40B4-BE49-F238E27FC236}">
                  <a16:creationId xmlns:a16="http://schemas.microsoft.com/office/drawing/2014/main" id="{2948C6A0-AABA-4201-9595-9BA63E4BC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3275"/>
              <a:ext cx="53" cy="44"/>
            </a:xfrm>
            <a:custGeom>
              <a:avLst/>
              <a:gdLst>
                <a:gd name="T0" fmla="*/ 54 w 55"/>
                <a:gd name="T1" fmla="*/ 14 h 46"/>
                <a:gd name="T2" fmla="*/ 52 w 55"/>
                <a:gd name="T3" fmla="*/ 13 h 46"/>
                <a:gd name="T4" fmla="*/ 51 w 55"/>
                <a:gd name="T5" fmla="*/ 11 h 46"/>
                <a:gd name="T6" fmla="*/ 50 w 55"/>
                <a:gd name="T7" fmla="*/ 9 h 46"/>
                <a:gd name="T8" fmla="*/ 50 w 55"/>
                <a:gd name="T9" fmla="*/ 8 h 46"/>
                <a:gd name="T10" fmla="*/ 48 w 55"/>
                <a:gd name="T11" fmla="*/ 9 h 46"/>
                <a:gd name="T12" fmla="*/ 45 w 55"/>
                <a:gd name="T13" fmla="*/ 9 h 46"/>
                <a:gd name="T14" fmla="*/ 44 w 55"/>
                <a:gd name="T15" fmla="*/ 9 h 46"/>
                <a:gd name="T16" fmla="*/ 37 w 55"/>
                <a:gd name="T17" fmla="*/ 7 h 46"/>
                <a:gd name="T18" fmla="*/ 33 w 55"/>
                <a:gd name="T19" fmla="*/ 4 h 46"/>
                <a:gd name="T20" fmla="*/ 31 w 55"/>
                <a:gd name="T21" fmla="*/ 3 h 46"/>
                <a:gd name="T22" fmla="*/ 29 w 55"/>
                <a:gd name="T23" fmla="*/ 1 h 46"/>
                <a:gd name="T24" fmla="*/ 27 w 55"/>
                <a:gd name="T25" fmla="*/ 0 h 46"/>
                <a:gd name="T26" fmla="*/ 21 w 55"/>
                <a:gd name="T27" fmla="*/ 4 h 46"/>
                <a:gd name="T28" fmla="*/ 17 w 55"/>
                <a:gd name="T29" fmla="*/ 9 h 46"/>
                <a:gd name="T30" fmla="*/ 12 w 55"/>
                <a:gd name="T31" fmla="*/ 15 h 46"/>
                <a:gd name="T32" fmla="*/ 7 w 55"/>
                <a:gd name="T33" fmla="*/ 14 h 46"/>
                <a:gd name="T34" fmla="*/ 6 w 55"/>
                <a:gd name="T35" fmla="*/ 14 h 46"/>
                <a:gd name="T36" fmla="*/ 6 w 55"/>
                <a:gd name="T37" fmla="*/ 14 h 46"/>
                <a:gd name="T38" fmla="*/ 5 w 55"/>
                <a:gd name="T39" fmla="*/ 14 h 46"/>
                <a:gd name="T40" fmla="*/ 4 w 55"/>
                <a:gd name="T41" fmla="*/ 14 h 46"/>
                <a:gd name="T42" fmla="*/ 3 w 55"/>
                <a:gd name="T43" fmla="*/ 15 h 46"/>
                <a:gd name="T44" fmla="*/ 1 w 55"/>
                <a:gd name="T45" fmla="*/ 15 h 46"/>
                <a:gd name="T46" fmla="*/ 0 w 55"/>
                <a:gd name="T47" fmla="*/ 15 h 46"/>
                <a:gd name="T48" fmla="*/ 2 w 55"/>
                <a:gd name="T49" fmla="*/ 16 h 46"/>
                <a:gd name="T50" fmla="*/ 20 w 55"/>
                <a:gd name="T51" fmla="*/ 36 h 46"/>
                <a:gd name="T52" fmla="*/ 30 w 55"/>
                <a:gd name="T53" fmla="*/ 42 h 46"/>
                <a:gd name="T54" fmla="*/ 35 w 55"/>
                <a:gd name="T55" fmla="*/ 44 h 46"/>
                <a:gd name="T56" fmla="*/ 28 w 55"/>
                <a:gd name="T57" fmla="*/ 37 h 46"/>
                <a:gd name="T58" fmla="*/ 20 w 55"/>
                <a:gd name="T59" fmla="*/ 25 h 46"/>
                <a:gd name="T60" fmla="*/ 18 w 55"/>
                <a:gd name="T61" fmla="*/ 17 h 46"/>
                <a:gd name="T62" fmla="*/ 26 w 55"/>
                <a:gd name="T63" fmla="*/ 15 h 46"/>
                <a:gd name="T64" fmla="*/ 48 w 55"/>
                <a:gd name="T65" fmla="*/ 16 h 46"/>
                <a:gd name="T66" fmla="*/ 49 w 55"/>
                <a:gd name="T67" fmla="*/ 16 h 46"/>
                <a:gd name="T68" fmla="*/ 50 w 55"/>
                <a:gd name="T69" fmla="*/ 16 h 46"/>
                <a:gd name="T70" fmla="*/ 51 w 55"/>
                <a:gd name="T71" fmla="*/ 17 h 46"/>
                <a:gd name="T72" fmla="*/ 52 w 55"/>
                <a:gd name="T73" fmla="*/ 17 h 46"/>
                <a:gd name="T74" fmla="*/ 53 w 55"/>
                <a:gd name="T75" fmla="*/ 18 h 46"/>
                <a:gd name="T76" fmla="*/ 55 w 55"/>
                <a:gd name="T77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46">
                  <a:moveTo>
                    <a:pt x="55" y="17"/>
                  </a:moveTo>
                  <a:cubicBezTo>
                    <a:pt x="55" y="15"/>
                    <a:pt x="55" y="15"/>
                    <a:pt x="54" y="14"/>
                  </a:cubicBezTo>
                  <a:cubicBezTo>
                    <a:pt x="53" y="14"/>
                    <a:pt x="53" y="14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1" y="12"/>
                    <a:pt x="51" y="12"/>
                  </a:cubicBezTo>
                  <a:cubicBezTo>
                    <a:pt x="51" y="12"/>
                    <a:pt x="51" y="11"/>
                    <a:pt x="51" y="11"/>
                  </a:cubicBezTo>
                  <a:cubicBezTo>
                    <a:pt x="51" y="11"/>
                    <a:pt x="50" y="10"/>
                    <a:pt x="50" y="10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49" y="8"/>
                    <a:pt x="49" y="8"/>
                  </a:cubicBezTo>
                  <a:cubicBezTo>
                    <a:pt x="49" y="8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6" y="9"/>
                    <a:pt x="45" y="9"/>
                  </a:cubicBezTo>
                  <a:cubicBezTo>
                    <a:pt x="45" y="9"/>
                    <a:pt x="45" y="9"/>
                    <a:pt x="44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3" y="9"/>
                    <a:pt x="40" y="9"/>
                    <a:pt x="37" y="7"/>
                  </a:cubicBezTo>
                  <a:cubicBezTo>
                    <a:pt x="36" y="7"/>
                    <a:pt x="35" y="6"/>
                    <a:pt x="34" y="5"/>
                  </a:cubicBezTo>
                  <a:cubicBezTo>
                    <a:pt x="34" y="5"/>
                    <a:pt x="34" y="5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2"/>
                    <a:pt x="30" y="1"/>
                    <a:pt x="29" y="1"/>
                  </a:cubicBezTo>
                  <a:cubicBezTo>
                    <a:pt x="29" y="1"/>
                    <a:pt x="28" y="1"/>
                    <a:pt x="28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26" y="0"/>
                    <a:pt x="25" y="1"/>
                    <a:pt x="25" y="1"/>
                  </a:cubicBezTo>
                  <a:cubicBezTo>
                    <a:pt x="23" y="3"/>
                    <a:pt x="21" y="3"/>
                    <a:pt x="21" y="4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0" y="6"/>
                    <a:pt x="20" y="9"/>
                    <a:pt x="17" y="9"/>
                  </a:cubicBezTo>
                  <a:cubicBezTo>
                    <a:pt x="17" y="9"/>
                    <a:pt x="16" y="11"/>
                    <a:pt x="15" y="13"/>
                  </a:cubicBezTo>
                  <a:cubicBezTo>
                    <a:pt x="15" y="13"/>
                    <a:pt x="14" y="15"/>
                    <a:pt x="12" y="15"/>
                  </a:cubicBezTo>
                  <a:cubicBezTo>
                    <a:pt x="11" y="15"/>
                    <a:pt x="10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0" y="15"/>
                    <a:pt x="0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6"/>
                    <a:pt x="11" y="16"/>
                    <a:pt x="11" y="22"/>
                  </a:cubicBezTo>
                  <a:cubicBezTo>
                    <a:pt x="11" y="24"/>
                    <a:pt x="16" y="31"/>
                    <a:pt x="20" y="36"/>
                  </a:cubicBezTo>
                  <a:cubicBezTo>
                    <a:pt x="21" y="37"/>
                    <a:pt x="23" y="38"/>
                    <a:pt x="25" y="38"/>
                  </a:cubicBezTo>
                  <a:cubicBezTo>
                    <a:pt x="27" y="39"/>
                    <a:pt x="30" y="40"/>
                    <a:pt x="30" y="42"/>
                  </a:cubicBezTo>
                  <a:cubicBezTo>
                    <a:pt x="30" y="43"/>
                    <a:pt x="32" y="45"/>
                    <a:pt x="36" y="46"/>
                  </a:cubicBezTo>
                  <a:cubicBezTo>
                    <a:pt x="36" y="45"/>
                    <a:pt x="35" y="45"/>
                    <a:pt x="35" y="44"/>
                  </a:cubicBezTo>
                  <a:cubicBezTo>
                    <a:pt x="33" y="42"/>
                    <a:pt x="31" y="41"/>
                    <a:pt x="31" y="40"/>
                  </a:cubicBezTo>
                  <a:cubicBezTo>
                    <a:pt x="31" y="39"/>
                    <a:pt x="29" y="38"/>
                    <a:pt x="28" y="37"/>
                  </a:cubicBezTo>
                  <a:cubicBezTo>
                    <a:pt x="25" y="34"/>
                    <a:pt x="22" y="31"/>
                    <a:pt x="22" y="28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18" y="24"/>
                    <a:pt x="17" y="23"/>
                    <a:pt x="17" y="21"/>
                  </a:cubicBezTo>
                  <a:cubicBezTo>
                    <a:pt x="16" y="20"/>
                    <a:pt x="17" y="18"/>
                    <a:pt x="18" y="17"/>
                  </a:cubicBezTo>
                  <a:cubicBezTo>
                    <a:pt x="20" y="15"/>
                    <a:pt x="23" y="14"/>
                    <a:pt x="25" y="16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28" y="14"/>
                    <a:pt x="30" y="13"/>
                    <a:pt x="32" y="14"/>
                  </a:cubicBezTo>
                  <a:cubicBezTo>
                    <a:pt x="33" y="15"/>
                    <a:pt x="41" y="15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3" y="17"/>
                    <a:pt x="53" y="17"/>
                    <a:pt x="53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5" y="18"/>
                    <a:pt x="55" y="19"/>
                  </a:cubicBezTo>
                  <a:cubicBezTo>
                    <a:pt x="55" y="18"/>
                    <a:pt x="55" y="18"/>
                    <a:pt x="55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5" name="Freeform 1192">
              <a:extLst>
                <a:ext uri="{FF2B5EF4-FFF2-40B4-BE49-F238E27FC236}">
                  <a16:creationId xmlns:a16="http://schemas.microsoft.com/office/drawing/2014/main" id="{A7EABA41-9588-421A-A843-BCF4C58F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3327"/>
              <a:ext cx="15" cy="34"/>
            </a:xfrm>
            <a:custGeom>
              <a:avLst/>
              <a:gdLst>
                <a:gd name="T0" fmla="*/ 14 w 16"/>
                <a:gd name="T1" fmla="*/ 22 h 36"/>
                <a:gd name="T2" fmla="*/ 13 w 16"/>
                <a:gd name="T3" fmla="*/ 21 h 36"/>
                <a:gd name="T4" fmla="*/ 12 w 16"/>
                <a:gd name="T5" fmla="*/ 20 h 36"/>
                <a:gd name="T6" fmla="*/ 11 w 16"/>
                <a:gd name="T7" fmla="*/ 19 h 36"/>
                <a:gd name="T8" fmla="*/ 11 w 16"/>
                <a:gd name="T9" fmla="*/ 18 h 36"/>
                <a:gd name="T10" fmla="*/ 10 w 16"/>
                <a:gd name="T11" fmla="*/ 16 h 36"/>
                <a:gd name="T12" fmla="*/ 9 w 16"/>
                <a:gd name="T13" fmla="*/ 13 h 36"/>
                <a:gd name="T14" fmla="*/ 9 w 16"/>
                <a:gd name="T15" fmla="*/ 12 h 36"/>
                <a:gd name="T16" fmla="*/ 9 w 16"/>
                <a:gd name="T17" fmla="*/ 10 h 36"/>
                <a:gd name="T18" fmla="*/ 10 w 16"/>
                <a:gd name="T19" fmla="*/ 9 h 36"/>
                <a:gd name="T20" fmla="*/ 10 w 16"/>
                <a:gd name="T21" fmla="*/ 7 h 36"/>
                <a:gd name="T22" fmla="*/ 10 w 16"/>
                <a:gd name="T23" fmla="*/ 6 h 36"/>
                <a:gd name="T24" fmla="*/ 11 w 16"/>
                <a:gd name="T25" fmla="*/ 4 h 36"/>
                <a:gd name="T26" fmla="*/ 8 w 16"/>
                <a:gd name="T27" fmla="*/ 3 h 36"/>
                <a:gd name="T28" fmla="*/ 7 w 16"/>
                <a:gd name="T29" fmla="*/ 2 h 36"/>
                <a:gd name="T30" fmla="*/ 5 w 16"/>
                <a:gd name="T31" fmla="*/ 1 h 36"/>
                <a:gd name="T32" fmla="*/ 5 w 16"/>
                <a:gd name="T33" fmla="*/ 1 h 36"/>
                <a:gd name="T34" fmla="*/ 3 w 16"/>
                <a:gd name="T35" fmla="*/ 0 h 36"/>
                <a:gd name="T36" fmla="*/ 3 w 16"/>
                <a:gd name="T37" fmla="*/ 0 h 36"/>
                <a:gd name="T38" fmla="*/ 1 w 16"/>
                <a:gd name="T39" fmla="*/ 2 h 36"/>
                <a:gd name="T40" fmla="*/ 1 w 16"/>
                <a:gd name="T41" fmla="*/ 3 h 36"/>
                <a:gd name="T42" fmla="*/ 1 w 16"/>
                <a:gd name="T43" fmla="*/ 3 h 36"/>
                <a:gd name="T44" fmla="*/ 0 w 16"/>
                <a:gd name="T45" fmla="*/ 5 h 36"/>
                <a:gd name="T46" fmla="*/ 0 w 16"/>
                <a:gd name="T47" fmla="*/ 5 h 36"/>
                <a:gd name="T48" fmla="*/ 4 w 16"/>
                <a:gd name="T49" fmla="*/ 10 h 36"/>
                <a:gd name="T50" fmla="*/ 2 w 16"/>
                <a:gd name="T51" fmla="*/ 15 h 36"/>
                <a:gd name="T52" fmla="*/ 0 w 16"/>
                <a:gd name="T53" fmla="*/ 23 h 36"/>
                <a:gd name="T54" fmla="*/ 2 w 16"/>
                <a:gd name="T55" fmla="*/ 28 h 36"/>
                <a:gd name="T56" fmla="*/ 6 w 16"/>
                <a:gd name="T57" fmla="*/ 34 h 36"/>
                <a:gd name="T58" fmla="*/ 7 w 16"/>
                <a:gd name="T59" fmla="*/ 36 h 36"/>
                <a:gd name="T60" fmla="*/ 7 w 16"/>
                <a:gd name="T61" fmla="*/ 36 h 36"/>
                <a:gd name="T62" fmla="*/ 7 w 16"/>
                <a:gd name="T63" fmla="*/ 35 h 36"/>
                <a:gd name="T64" fmla="*/ 8 w 16"/>
                <a:gd name="T65" fmla="*/ 34 h 36"/>
                <a:gd name="T66" fmla="*/ 8 w 16"/>
                <a:gd name="T67" fmla="*/ 33 h 36"/>
                <a:gd name="T68" fmla="*/ 9 w 16"/>
                <a:gd name="T69" fmla="*/ 33 h 36"/>
                <a:gd name="T70" fmla="*/ 9 w 16"/>
                <a:gd name="T71" fmla="*/ 32 h 36"/>
                <a:gd name="T72" fmla="*/ 11 w 16"/>
                <a:gd name="T73" fmla="*/ 31 h 36"/>
                <a:gd name="T74" fmla="*/ 11 w 16"/>
                <a:gd name="T75" fmla="*/ 31 h 36"/>
                <a:gd name="T76" fmla="*/ 12 w 16"/>
                <a:gd name="T77" fmla="*/ 28 h 36"/>
                <a:gd name="T78" fmla="*/ 13 w 16"/>
                <a:gd name="T79" fmla="*/ 27 h 36"/>
                <a:gd name="T80" fmla="*/ 14 w 16"/>
                <a:gd name="T81" fmla="*/ 27 h 36"/>
                <a:gd name="T82" fmla="*/ 14 w 16"/>
                <a:gd name="T83" fmla="*/ 25 h 36"/>
                <a:gd name="T84" fmla="*/ 14 w 16"/>
                <a:gd name="T85" fmla="*/ 25 h 36"/>
                <a:gd name="T86" fmla="*/ 15 w 16"/>
                <a:gd name="T87" fmla="*/ 24 h 36"/>
                <a:gd name="T88" fmla="*/ 15 w 16"/>
                <a:gd name="T89" fmla="*/ 24 h 36"/>
                <a:gd name="T90" fmla="*/ 16 w 16"/>
                <a:gd name="T91" fmla="*/ 23 h 36"/>
                <a:gd name="T92" fmla="*/ 16 w 16"/>
                <a:gd name="T93" fmla="*/ 23 h 36"/>
                <a:gd name="T94" fmla="*/ 15 w 16"/>
                <a:gd name="T95" fmla="*/ 23 h 36"/>
                <a:gd name="T96" fmla="*/ 14 w 16"/>
                <a:gd name="T9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36">
                  <a:moveTo>
                    <a:pt x="14" y="22"/>
                  </a:moveTo>
                  <a:cubicBezTo>
                    <a:pt x="14" y="21"/>
                    <a:pt x="13" y="21"/>
                    <a:pt x="13" y="21"/>
                  </a:cubicBezTo>
                  <a:cubicBezTo>
                    <a:pt x="13" y="21"/>
                    <a:pt x="12" y="20"/>
                    <a:pt x="12" y="20"/>
                  </a:cubicBezTo>
                  <a:cubicBezTo>
                    <a:pt x="12" y="20"/>
                    <a:pt x="12" y="19"/>
                    <a:pt x="11" y="19"/>
                  </a:cubicBezTo>
                  <a:cubicBezTo>
                    <a:pt x="11" y="19"/>
                    <a:pt x="11" y="18"/>
                    <a:pt x="11" y="18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5"/>
                    <a:pt x="9" y="14"/>
                    <a:pt x="9" y="13"/>
                  </a:cubicBezTo>
                  <a:cubicBezTo>
                    <a:pt x="9" y="13"/>
                    <a:pt x="9" y="13"/>
                    <a:pt x="9" y="12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1" y="4"/>
                  </a:cubicBezTo>
                  <a:cubicBezTo>
                    <a:pt x="10" y="4"/>
                    <a:pt x="9" y="3"/>
                    <a:pt x="8" y="3"/>
                  </a:cubicBezTo>
                  <a:cubicBezTo>
                    <a:pt x="8" y="3"/>
                    <a:pt x="8" y="3"/>
                    <a:pt x="7" y="2"/>
                  </a:cubicBezTo>
                  <a:cubicBezTo>
                    <a:pt x="7" y="2"/>
                    <a:pt x="6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6"/>
                    <a:pt x="4" y="8"/>
                    <a:pt x="4" y="10"/>
                  </a:cubicBezTo>
                  <a:cubicBezTo>
                    <a:pt x="5" y="12"/>
                    <a:pt x="3" y="14"/>
                    <a:pt x="2" y="15"/>
                  </a:cubicBezTo>
                  <a:cubicBezTo>
                    <a:pt x="1" y="16"/>
                    <a:pt x="0" y="19"/>
                    <a:pt x="0" y="23"/>
                  </a:cubicBezTo>
                  <a:cubicBezTo>
                    <a:pt x="0" y="26"/>
                    <a:pt x="1" y="28"/>
                    <a:pt x="2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6" y="35"/>
                    <a:pt x="7" y="35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5"/>
                    <a:pt x="7" y="35"/>
                  </a:cubicBezTo>
                  <a:cubicBezTo>
                    <a:pt x="7" y="35"/>
                    <a:pt x="8" y="34"/>
                    <a:pt x="8" y="34"/>
                  </a:cubicBezTo>
                  <a:cubicBezTo>
                    <a:pt x="8" y="34"/>
                    <a:pt x="8" y="34"/>
                    <a:pt x="8" y="33"/>
                  </a:cubicBezTo>
                  <a:cubicBezTo>
                    <a:pt x="8" y="33"/>
                    <a:pt x="9" y="33"/>
                    <a:pt x="9" y="33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2"/>
                    <a:pt x="10" y="32"/>
                    <a:pt x="11" y="31"/>
                  </a:cubicBezTo>
                  <a:cubicBezTo>
                    <a:pt x="11" y="32"/>
                    <a:pt x="11" y="31"/>
                    <a:pt x="11" y="31"/>
                  </a:cubicBezTo>
                  <a:cubicBezTo>
                    <a:pt x="11" y="30"/>
                    <a:pt x="11" y="29"/>
                    <a:pt x="12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6"/>
                    <a:pt x="14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5" y="23"/>
                    <a:pt x="15" y="23"/>
                  </a:cubicBezTo>
                  <a:cubicBezTo>
                    <a:pt x="15" y="22"/>
                    <a:pt x="15" y="22"/>
                    <a:pt x="14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6" name="Freeform 1193">
              <a:extLst>
                <a:ext uri="{FF2B5EF4-FFF2-40B4-BE49-F238E27FC236}">
                  <a16:creationId xmlns:a16="http://schemas.microsoft.com/office/drawing/2014/main" id="{EEE4C3A0-5D6D-469D-AE35-1F03CFF8B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239"/>
              <a:ext cx="75" cy="33"/>
            </a:xfrm>
            <a:custGeom>
              <a:avLst/>
              <a:gdLst>
                <a:gd name="T0" fmla="*/ 0 w 78"/>
                <a:gd name="T1" fmla="*/ 25 h 34"/>
                <a:gd name="T2" fmla="*/ 0 w 78"/>
                <a:gd name="T3" fmla="*/ 26 h 34"/>
                <a:gd name="T4" fmla="*/ 5 w 78"/>
                <a:gd name="T5" fmla="*/ 27 h 34"/>
                <a:gd name="T6" fmla="*/ 7 w 78"/>
                <a:gd name="T7" fmla="*/ 27 h 34"/>
                <a:gd name="T8" fmla="*/ 8 w 78"/>
                <a:gd name="T9" fmla="*/ 27 h 34"/>
                <a:gd name="T10" fmla="*/ 9 w 78"/>
                <a:gd name="T11" fmla="*/ 27 h 34"/>
                <a:gd name="T12" fmla="*/ 10 w 78"/>
                <a:gd name="T13" fmla="*/ 28 h 34"/>
                <a:gd name="T14" fmla="*/ 10 w 78"/>
                <a:gd name="T15" fmla="*/ 28 h 34"/>
                <a:gd name="T16" fmla="*/ 12 w 78"/>
                <a:gd name="T17" fmla="*/ 29 h 34"/>
                <a:gd name="T18" fmla="*/ 16 w 78"/>
                <a:gd name="T19" fmla="*/ 27 h 34"/>
                <a:gd name="T20" fmla="*/ 29 w 78"/>
                <a:gd name="T21" fmla="*/ 28 h 34"/>
                <a:gd name="T22" fmla="*/ 30 w 78"/>
                <a:gd name="T23" fmla="*/ 29 h 34"/>
                <a:gd name="T24" fmla="*/ 30 w 78"/>
                <a:gd name="T25" fmla="*/ 30 h 34"/>
                <a:gd name="T26" fmla="*/ 30 w 78"/>
                <a:gd name="T27" fmla="*/ 30 h 34"/>
                <a:gd name="T28" fmla="*/ 35 w 78"/>
                <a:gd name="T29" fmla="*/ 31 h 34"/>
                <a:gd name="T30" fmla="*/ 39 w 78"/>
                <a:gd name="T31" fmla="*/ 31 h 34"/>
                <a:gd name="T32" fmla="*/ 51 w 78"/>
                <a:gd name="T33" fmla="*/ 34 h 34"/>
                <a:gd name="T34" fmla="*/ 51 w 78"/>
                <a:gd name="T35" fmla="*/ 34 h 34"/>
                <a:gd name="T36" fmla="*/ 54 w 78"/>
                <a:gd name="T37" fmla="*/ 33 h 34"/>
                <a:gd name="T38" fmla="*/ 66 w 78"/>
                <a:gd name="T39" fmla="*/ 29 h 34"/>
                <a:gd name="T40" fmla="*/ 68 w 78"/>
                <a:gd name="T41" fmla="*/ 28 h 34"/>
                <a:gd name="T42" fmla="*/ 69 w 78"/>
                <a:gd name="T43" fmla="*/ 26 h 34"/>
                <a:gd name="T44" fmla="*/ 70 w 78"/>
                <a:gd name="T45" fmla="*/ 25 h 34"/>
                <a:gd name="T46" fmla="*/ 71 w 78"/>
                <a:gd name="T47" fmla="*/ 21 h 34"/>
                <a:gd name="T48" fmla="*/ 72 w 78"/>
                <a:gd name="T49" fmla="*/ 17 h 34"/>
                <a:gd name="T50" fmla="*/ 74 w 78"/>
                <a:gd name="T51" fmla="*/ 16 h 34"/>
                <a:gd name="T52" fmla="*/ 77 w 78"/>
                <a:gd name="T53" fmla="*/ 15 h 34"/>
                <a:gd name="T54" fmla="*/ 77 w 78"/>
                <a:gd name="T55" fmla="*/ 13 h 34"/>
                <a:gd name="T56" fmla="*/ 78 w 78"/>
                <a:gd name="T57" fmla="*/ 12 h 34"/>
                <a:gd name="T58" fmla="*/ 77 w 78"/>
                <a:gd name="T59" fmla="*/ 10 h 34"/>
                <a:gd name="T60" fmla="*/ 75 w 78"/>
                <a:gd name="T61" fmla="*/ 5 h 34"/>
                <a:gd name="T62" fmla="*/ 75 w 78"/>
                <a:gd name="T63" fmla="*/ 5 h 34"/>
                <a:gd name="T64" fmla="*/ 66 w 78"/>
                <a:gd name="T65" fmla="*/ 3 h 34"/>
                <a:gd name="T66" fmla="*/ 57 w 78"/>
                <a:gd name="T67" fmla="*/ 4 h 34"/>
                <a:gd name="T68" fmla="*/ 48 w 78"/>
                <a:gd name="T69" fmla="*/ 6 h 34"/>
                <a:gd name="T70" fmla="*/ 46 w 78"/>
                <a:gd name="T71" fmla="*/ 6 h 34"/>
                <a:gd name="T72" fmla="*/ 41 w 78"/>
                <a:gd name="T73" fmla="*/ 9 h 34"/>
                <a:gd name="T74" fmla="*/ 38 w 78"/>
                <a:gd name="T75" fmla="*/ 11 h 34"/>
                <a:gd name="T76" fmla="*/ 37 w 78"/>
                <a:gd name="T77" fmla="*/ 17 h 34"/>
                <a:gd name="T78" fmla="*/ 34 w 78"/>
                <a:gd name="T79" fmla="*/ 21 h 34"/>
                <a:gd name="T80" fmla="*/ 28 w 78"/>
                <a:gd name="T81" fmla="*/ 20 h 34"/>
                <a:gd name="T82" fmla="*/ 11 w 78"/>
                <a:gd name="T83" fmla="*/ 23 h 34"/>
                <a:gd name="T84" fmla="*/ 7 w 78"/>
                <a:gd name="T85" fmla="*/ 23 h 34"/>
                <a:gd name="T86" fmla="*/ 1 w 78"/>
                <a:gd name="T87" fmla="*/ 23 h 34"/>
                <a:gd name="T88" fmla="*/ 0 w 78"/>
                <a:gd name="T89" fmla="*/ 23 h 34"/>
                <a:gd name="T90" fmla="*/ 0 w 78"/>
                <a:gd name="T91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" h="34"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2" y="27"/>
                    <a:pt x="3" y="27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5" y="27"/>
                    <a:pt x="5" y="27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4" y="29"/>
                    <a:pt x="15" y="28"/>
                    <a:pt x="16" y="27"/>
                  </a:cubicBezTo>
                  <a:cubicBezTo>
                    <a:pt x="17" y="26"/>
                    <a:pt x="18" y="25"/>
                    <a:pt x="27" y="25"/>
                  </a:cubicBezTo>
                  <a:cubicBezTo>
                    <a:pt x="29" y="25"/>
                    <a:pt x="29" y="27"/>
                    <a:pt x="29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1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8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2" y="32"/>
                    <a:pt x="45" y="32"/>
                    <a:pt x="47" y="33"/>
                  </a:cubicBezTo>
                  <a:cubicBezTo>
                    <a:pt x="49" y="33"/>
                    <a:pt x="50" y="33"/>
                    <a:pt x="5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4"/>
                    <a:pt x="52" y="34"/>
                    <a:pt x="52" y="34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6" y="32"/>
                    <a:pt x="58" y="30"/>
                    <a:pt x="61" y="30"/>
                  </a:cubicBezTo>
                  <a:cubicBezTo>
                    <a:pt x="63" y="30"/>
                    <a:pt x="65" y="30"/>
                    <a:pt x="66" y="29"/>
                  </a:cubicBezTo>
                  <a:cubicBezTo>
                    <a:pt x="66" y="29"/>
                    <a:pt x="66" y="29"/>
                    <a:pt x="67" y="28"/>
                  </a:cubicBezTo>
                  <a:cubicBezTo>
                    <a:pt x="67" y="28"/>
                    <a:pt x="67" y="28"/>
                    <a:pt x="68" y="28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8" y="27"/>
                    <a:pt x="68" y="27"/>
                    <a:pt x="69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9" y="26"/>
                    <a:pt x="70" y="25"/>
                    <a:pt x="70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4"/>
                    <a:pt x="70" y="22"/>
                    <a:pt x="71" y="21"/>
                  </a:cubicBezTo>
                  <a:cubicBezTo>
                    <a:pt x="71" y="21"/>
                    <a:pt x="71" y="20"/>
                    <a:pt x="71" y="20"/>
                  </a:cubicBezTo>
                  <a:cubicBezTo>
                    <a:pt x="71" y="19"/>
                    <a:pt x="71" y="18"/>
                    <a:pt x="72" y="17"/>
                  </a:cubicBezTo>
                  <a:cubicBezTo>
                    <a:pt x="72" y="16"/>
                    <a:pt x="73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5" y="16"/>
                    <a:pt x="76" y="16"/>
                    <a:pt x="76" y="16"/>
                  </a:cubicBezTo>
                  <a:cubicBezTo>
                    <a:pt x="77" y="16"/>
                    <a:pt x="77" y="16"/>
                    <a:pt x="77" y="15"/>
                  </a:cubicBezTo>
                  <a:cubicBezTo>
                    <a:pt x="77" y="14"/>
                    <a:pt x="77" y="14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8" y="13"/>
                    <a:pt x="78" y="12"/>
                    <a:pt x="78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11"/>
                    <a:pt x="78" y="11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4" y="5"/>
                    <a:pt x="73" y="5"/>
                    <a:pt x="72" y="5"/>
                  </a:cubicBezTo>
                  <a:cubicBezTo>
                    <a:pt x="70" y="5"/>
                    <a:pt x="68" y="4"/>
                    <a:pt x="66" y="3"/>
                  </a:cubicBezTo>
                  <a:cubicBezTo>
                    <a:pt x="65" y="1"/>
                    <a:pt x="61" y="0"/>
                    <a:pt x="59" y="0"/>
                  </a:cubicBezTo>
                  <a:cubicBezTo>
                    <a:pt x="58" y="1"/>
                    <a:pt x="58" y="3"/>
                    <a:pt x="57" y="4"/>
                  </a:cubicBezTo>
                  <a:cubicBezTo>
                    <a:pt x="56" y="6"/>
                    <a:pt x="54" y="6"/>
                    <a:pt x="51" y="6"/>
                  </a:cubicBezTo>
                  <a:cubicBezTo>
                    <a:pt x="50" y="6"/>
                    <a:pt x="49" y="6"/>
                    <a:pt x="48" y="6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6"/>
                    <a:pt x="45" y="7"/>
                    <a:pt x="44" y="7"/>
                  </a:cubicBezTo>
                  <a:cubicBezTo>
                    <a:pt x="43" y="8"/>
                    <a:pt x="42" y="8"/>
                    <a:pt x="41" y="9"/>
                  </a:cubicBezTo>
                  <a:cubicBezTo>
                    <a:pt x="41" y="10"/>
                    <a:pt x="40" y="10"/>
                    <a:pt x="39" y="11"/>
                  </a:cubicBezTo>
                  <a:cubicBezTo>
                    <a:pt x="39" y="11"/>
                    <a:pt x="38" y="11"/>
                    <a:pt x="38" y="11"/>
                  </a:cubicBezTo>
                  <a:cubicBezTo>
                    <a:pt x="37" y="12"/>
                    <a:pt x="36" y="12"/>
                    <a:pt x="37" y="14"/>
                  </a:cubicBezTo>
                  <a:cubicBezTo>
                    <a:pt x="37" y="15"/>
                    <a:pt x="37" y="16"/>
                    <a:pt x="37" y="17"/>
                  </a:cubicBezTo>
                  <a:cubicBezTo>
                    <a:pt x="37" y="18"/>
                    <a:pt x="37" y="19"/>
                    <a:pt x="37" y="20"/>
                  </a:cubicBezTo>
                  <a:cubicBezTo>
                    <a:pt x="36" y="21"/>
                    <a:pt x="35" y="21"/>
                    <a:pt x="34" y="21"/>
                  </a:cubicBezTo>
                  <a:cubicBezTo>
                    <a:pt x="32" y="21"/>
                    <a:pt x="31" y="20"/>
                    <a:pt x="30" y="20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5" y="20"/>
                    <a:pt x="21" y="21"/>
                    <a:pt x="20" y="22"/>
                  </a:cubicBezTo>
                  <a:cubicBezTo>
                    <a:pt x="18" y="24"/>
                    <a:pt x="14" y="24"/>
                    <a:pt x="11" y="23"/>
                  </a:cubicBezTo>
                  <a:cubicBezTo>
                    <a:pt x="11" y="22"/>
                    <a:pt x="10" y="22"/>
                    <a:pt x="9" y="22"/>
                  </a:cubicBezTo>
                  <a:cubicBezTo>
                    <a:pt x="8" y="22"/>
                    <a:pt x="7" y="23"/>
                    <a:pt x="7" y="23"/>
                  </a:cubicBezTo>
                  <a:cubicBezTo>
                    <a:pt x="6" y="24"/>
                    <a:pt x="5" y="25"/>
                    <a:pt x="5" y="25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1" y="23"/>
                    <a:pt x="1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7" name="Freeform 1194">
              <a:extLst>
                <a:ext uri="{FF2B5EF4-FFF2-40B4-BE49-F238E27FC236}">
                  <a16:creationId xmlns:a16="http://schemas.microsoft.com/office/drawing/2014/main" id="{3FF8BCA8-A2AD-4295-A195-8A26AF11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3244"/>
              <a:ext cx="66" cy="36"/>
            </a:xfrm>
            <a:custGeom>
              <a:avLst/>
              <a:gdLst>
                <a:gd name="T0" fmla="*/ 37 w 69"/>
                <a:gd name="T1" fmla="*/ 32 h 37"/>
                <a:gd name="T2" fmla="*/ 38 w 69"/>
                <a:gd name="T3" fmla="*/ 32 h 37"/>
                <a:gd name="T4" fmla="*/ 43 w 69"/>
                <a:gd name="T5" fmla="*/ 34 h 37"/>
                <a:gd name="T6" fmla="*/ 45 w 69"/>
                <a:gd name="T7" fmla="*/ 34 h 37"/>
                <a:gd name="T8" fmla="*/ 45 w 69"/>
                <a:gd name="T9" fmla="*/ 34 h 37"/>
                <a:gd name="T10" fmla="*/ 50 w 69"/>
                <a:gd name="T11" fmla="*/ 30 h 37"/>
                <a:gd name="T12" fmla="*/ 55 w 69"/>
                <a:gd name="T13" fmla="*/ 22 h 37"/>
                <a:gd name="T14" fmla="*/ 61 w 69"/>
                <a:gd name="T15" fmla="*/ 12 h 37"/>
                <a:gd name="T16" fmla="*/ 68 w 69"/>
                <a:gd name="T17" fmla="*/ 8 h 37"/>
                <a:gd name="T18" fmla="*/ 68 w 69"/>
                <a:gd name="T19" fmla="*/ 8 h 37"/>
                <a:gd name="T20" fmla="*/ 67 w 69"/>
                <a:gd name="T21" fmla="*/ 7 h 37"/>
                <a:gd name="T22" fmla="*/ 65 w 69"/>
                <a:gd name="T23" fmla="*/ 6 h 37"/>
                <a:gd name="T24" fmla="*/ 63 w 69"/>
                <a:gd name="T25" fmla="*/ 5 h 37"/>
                <a:gd name="T26" fmla="*/ 62 w 69"/>
                <a:gd name="T27" fmla="*/ 5 h 37"/>
                <a:gd name="T28" fmla="*/ 60 w 69"/>
                <a:gd name="T29" fmla="*/ 4 h 37"/>
                <a:gd name="T30" fmla="*/ 59 w 69"/>
                <a:gd name="T31" fmla="*/ 4 h 37"/>
                <a:gd name="T32" fmla="*/ 59 w 69"/>
                <a:gd name="T33" fmla="*/ 4 h 37"/>
                <a:gd name="T34" fmla="*/ 58 w 69"/>
                <a:gd name="T35" fmla="*/ 3 h 37"/>
                <a:gd name="T36" fmla="*/ 58 w 69"/>
                <a:gd name="T37" fmla="*/ 3 h 37"/>
                <a:gd name="T38" fmla="*/ 50 w 69"/>
                <a:gd name="T39" fmla="*/ 1 h 37"/>
                <a:gd name="T40" fmla="*/ 46 w 69"/>
                <a:gd name="T41" fmla="*/ 3 h 37"/>
                <a:gd name="T42" fmla="*/ 28 w 69"/>
                <a:gd name="T43" fmla="*/ 9 h 37"/>
                <a:gd name="T44" fmla="*/ 19 w 69"/>
                <a:gd name="T45" fmla="*/ 13 h 37"/>
                <a:gd name="T46" fmla="*/ 18 w 69"/>
                <a:gd name="T47" fmla="*/ 13 h 37"/>
                <a:gd name="T48" fmla="*/ 17 w 69"/>
                <a:gd name="T49" fmla="*/ 12 h 37"/>
                <a:gd name="T50" fmla="*/ 15 w 69"/>
                <a:gd name="T51" fmla="*/ 12 h 37"/>
                <a:gd name="T52" fmla="*/ 14 w 69"/>
                <a:gd name="T53" fmla="*/ 12 h 37"/>
                <a:gd name="T54" fmla="*/ 12 w 69"/>
                <a:gd name="T55" fmla="*/ 12 h 37"/>
                <a:gd name="T56" fmla="*/ 11 w 69"/>
                <a:gd name="T57" fmla="*/ 11 h 37"/>
                <a:gd name="T58" fmla="*/ 10 w 69"/>
                <a:gd name="T59" fmla="*/ 10 h 37"/>
                <a:gd name="T60" fmla="*/ 10 w 69"/>
                <a:gd name="T61" fmla="*/ 12 h 37"/>
                <a:gd name="T62" fmla="*/ 8 w 69"/>
                <a:gd name="T63" fmla="*/ 14 h 37"/>
                <a:gd name="T64" fmla="*/ 7 w 69"/>
                <a:gd name="T65" fmla="*/ 15 h 37"/>
                <a:gd name="T66" fmla="*/ 3 w 69"/>
                <a:gd name="T67" fmla="*/ 18 h 37"/>
                <a:gd name="T68" fmla="*/ 0 w 69"/>
                <a:gd name="T69" fmla="*/ 24 h 37"/>
                <a:gd name="T70" fmla="*/ 0 w 69"/>
                <a:gd name="T71" fmla="*/ 24 h 37"/>
                <a:gd name="T72" fmla="*/ 1 w 69"/>
                <a:gd name="T73" fmla="*/ 25 h 37"/>
                <a:gd name="T74" fmla="*/ 2 w 69"/>
                <a:gd name="T75" fmla="*/ 26 h 37"/>
                <a:gd name="T76" fmla="*/ 3 w 69"/>
                <a:gd name="T77" fmla="*/ 28 h 37"/>
                <a:gd name="T78" fmla="*/ 3 w 69"/>
                <a:gd name="T79" fmla="*/ 28 h 37"/>
                <a:gd name="T80" fmla="*/ 4 w 69"/>
                <a:gd name="T81" fmla="*/ 29 h 37"/>
                <a:gd name="T82" fmla="*/ 5 w 69"/>
                <a:gd name="T83" fmla="*/ 30 h 37"/>
                <a:gd name="T84" fmla="*/ 7 w 69"/>
                <a:gd name="T85" fmla="*/ 31 h 37"/>
                <a:gd name="T86" fmla="*/ 8 w 69"/>
                <a:gd name="T87" fmla="*/ 32 h 37"/>
                <a:gd name="T88" fmla="*/ 9 w 69"/>
                <a:gd name="T89" fmla="*/ 33 h 37"/>
                <a:gd name="T90" fmla="*/ 11 w 69"/>
                <a:gd name="T91" fmla="*/ 34 h 37"/>
                <a:gd name="T92" fmla="*/ 12 w 69"/>
                <a:gd name="T93" fmla="*/ 35 h 37"/>
                <a:gd name="T94" fmla="*/ 21 w 69"/>
                <a:gd name="T9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9" h="37">
                  <a:moveTo>
                    <a:pt x="25" y="36"/>
                  </a:moveTo>
                  <a:cubicBezTo>
                    <a:pt x="30" y="34"/>
                    <a:pt x="37" y="32"/>
                    <a:pt x="37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41" y="33"/>
                    <a:pt x="42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3"/>
                    <a:pt x="46" y="33"/>
                  </a:cubicBezTo>
                  <a:cubicBezTo>
                    <a:pt x="47" y="32"/>
                    <a:pt x="49" y="32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2" y="28"/>
                    <a:pt x="54" y="25"/>
                    <a:pt x="55" y="22"/>
                  </a:cubicBezTo>
                  <a:cubicBezTo>
                    <a:pt x="56" y="21"/>
                    <a:pt x="56" y="20"/>
                    <a:pt x="57" y="19"/>
                  </a:cubicBezTo>
                  <a:cubicBezTo>
                    <a:pt x="59" y="15"/>
                    <a:pt x="60" y="13"/>
                    <a:pt x="61" y="12"/>
                  </a:cubicBezTo>
                  <a:cubicBezTo>
                    <a:pt x="62" y="12"/>
                    <a:pt x="63" y="12"/>
                    <a:pt x="64" y="11"/>
                  </a:cubicBezTo>
                  <a:cubicBezTo>
                    <a:pt x="65" y="10"/>
                    <a:pt x="67" y="9"/>
                    <a:pt x="68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7"/>
                    <a:pt x="67" y="7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6"/>
                    <a:pt x="64" y="6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5"/>
                    <a:pt x="61" y="5"/>
                    <a:pt x="61" y="5"/>
                  </a:cubicBezTo>
                  <a:cubicBezTo>
                    <a:pt x="61" y="5"/>
                    <a:pt x="61" y="5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8" y="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2"/>
                    <a:pt x="52" y="1"/>
                    <a:pt x="50" y="1"/>
                  </a:cubicBezTo>
                  <a:cubicBezTo>
                    <a:pt x="50" y="0"/>
                    <a:pt x="49" y="0"/>
                    <a:pt x="49" y="0"/>
                  </a:cubicBezTo>
                  <a:cubicBezTo>
                    <a:pt x="48" y="1"/>
                    <a:pt x="47" y="2"/>
                    <a:pt x="46" y="3"/>
                  </a:cubicBezTo>
                  <a:cubicBezTo>
                    <a:pt x="42" y="5"/>
                    <a:pt x="40" y="7"/>
                    <a:pt x="38" y="7"/>
                  </a:cubicBezTo>
                  <a:cubicBezTo>
                    <a:pt x="36" y="7"/>
                    <a:pt x="30" y="8"/>
                    <a:pt x="28" y="9"/>
                  </a:cubicBezTo>
                  <a:cubicBezTo>
                    <a:pt x="28" y="11"/>
                    <a:pt x="25" y="13"/>
                    <a:pt x="20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7" y="13"/>
                  </a:cubicBezTo>
                  <a:cubicBezTo>
                    <a:pt x="17" y="13"/>
                    <a:pt x="17" y="13"/>
                    <a:pt x="17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3" y="12"/>
                    <a:pt x="13" y="12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8" y="14"/>
                  </a:cubicBezTo>
                  <a:cubicBezTo>
                    <a:pt x="8" y="14"/>
                    <a:pt x="7" y="14"/>
                    <a:pt x="7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4" y="17"/>
                    <a:pt x="3" y="18"/>
                  </a:cubicBezTo>
                  <a:cubicBezTo>
                    <a:pt x="3" y="19"/>
                    <a:pt x="3" y="19"/>
                    <a:pt x="3" y="20"/>
                  </a:cubicBezTo>
                  <a:cubicBezTo>
                    <a:pt x="3" y="21"/>
                    <a:pt x="3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6"/>
                    <a:pt x="2" y="26"/>
                    <a:pt x="2" y="26"/>
                  </a:cubicBezTo>
                  <a:cubicBezTo>
                    <a:pt x="2" y="26"/>
                    <a:pt x="2" y="26"/>
                    <a:pt x="2" y="27"/>
                  </a:cubicBezTo>
                  <a:cubicBezTo>
                    <a:pt x="2" y="27"/>
                    <a:pt x="2" y="27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1"/>
                    <a:pt x="8" y="31"/>
                    <a:pt x="8" y="32"/>
                  </a:cubicBezTo>
                  <a:cubicBezTo>
                    <a:pt x="8" y="32"/>
                    <a:pt x="8" y="32"/>
                    <a:pt x="9" y="32"/>
                  </a:cubicBezTo>
                  <a:cubicBezTo>
                    <a:pt x="9" y="32"/>
                    <a:pt x="9" y="32"/>
                    <a:pt x="9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5"/>
                    <a:pt x="12" y="35"/>
                  </a:cubicBezTo>
                  <a:cubicBezTo>
                    <a:pt x="13" y="36"/>
                    <a:pt x="15" y="37"/>
                    <a:pt x="18" y="37"/>
                  </a:cubicBezTo>
                  <a:cubicBezTo>
                    <a:pt x="19" y="37"/>
                    <a:pt x="20" y="37"/>
                    <a:pt x="21" y="37"/>
                  </a:cubicBezTo>
                  <a:cubicBezTo>
                    <a:pt x="22" y="37"/>
                    <a:pt x="23" y="36"/>
                    <a:pt x="25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8" name="Freeform 1195">
              <a:extLst>
                <a:ext uri="{FF2B5EF4-FFF2-40B4-BE49-F238E27FC236}">
                  <a16:creationId xmlns:a16="http://schemas.microsoft.com/office/drawing/2014/main" id="{949652A4-5C81-4E93-BD91-B65E3922F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211"/>
              <a:ext cx="62" cy="30"/>
            </a:xfrm>
            <a:custGeom>
              <a:avLst/>
              <a:gdLst>
                <a:gd name="T0" fmla="*/ 18 w 65"/>
                <a:gd name="T1" fmla="*/ 31 h 31"/>
                <a:gd name="T2" fmla="*/ 21 w 65"/>
                <a:gd name="T3" fmla="*/ 31 h 31"/>
                <a:gd name="T4" fmla="*/ 24 w 65"/>
                <a:gd name="T5" fmla="*/ 31 h 31"/>
                <a:gd name="T6" fmla="*/ 25 w 65"/>
                <a:gd name="T7" fmla="*/ 27 h 31"/>
                <a:gd name="T8" fmla="*/ 26 w 65"/>
                <a:gd name="T9" fmla="*/ 25 h 31"/>
                <a:gd name="T10" fmla="*/ 27 w 65"/>
                <a:gd name="T11" fmla="*/ 25 h 31"/>
                <a:gd name="T12" fmla="*/ 39 w 65"/>
                <a:gd name="T13" fmla="*/ 29 h 31"/>
                <a:gd name="T14" fmla="*/ 42 w 65"/>
                <a:gd name="T15" fmla="*/ 30 h 31"/>
                <a:gd name="T16" fmla="*/ 45 w 65"/>
                <a:gd name="T17" fmla="*/ 30 h 31"/>
                <a:gd name="T18" fmla="*/ 47 w 65"/>
                <a:gd name="T19" fmla="*/ 29 h 31"/>
                <a:gd name="T20" fmla="*/ 48 w 65"/>
                <a:gd name="T21" fmla="*/ 29 h 31"/>
                <a:gd name="T22" fmla="*/ 48 w 65"/>
                <a:gd name="T23" fmla="*/ 29 h 31"/>
                <a:gd name="T24" fmla="*/ 49 w 65"/>
                <a:gd name="T25" fmla="*/ 28 h 31"/>
                <a:gd name="T26" fmla="*/ 50 w 65"/>
                <a:gd name="T27" fmla="*/ 28 h 31"/>
                <a:gd name="T28" fmla="*/ 50 w 65"/>
                <a:gd name="T29" fmla="*/ 28 h 31"/>
                <a:gd name="T30" fmla="*/ 59 w 65"/>
                <a:gd name="T31" fmla="*/ 24 h 31"/>
                <a:gd name="T32" fmla="*/ 61 w 65"/>
                <a:gd name="T33" fmla="*/ 21 h 31"/>
                <a:gd name="T34" fmla="*/ 62 w 65"/>
                <a:gd name="T35" fmla="*/ 21 h 31"/>
                <a:gd name="T36" fmla="*/ 64 w 65"/>
                <a:gd name="T37" fmla="*/ 19 h 31"/>
                <a:gd name="T38" fmla="*/ 65 w 65"/>
                <a:gd name="T39" fmla="*/ 19 h 31"/>
                <a:gd name="T40" fmla="*/ 64 w 65"/>
                <a:gd name="T41" fmla="*/ 18 h 31"/>
                <a:gd name="T42" fmla="*/ 63 w 65"/>
                <a:gd name="T43" fmla="*/ 16 h 31"/>
                <a:gd name="T44" fmla="*/ 61 w 65"/>
                <a:gd name="T45" fmla="*/ 15 h 31"/>
                <a:gd name="T46" fmla="*/ 60 w 65"/>
                <a:gd name="T47" fmla="*/ 15 h 31"/>
                <a:gd name="T48" fmla="*/ 54 w 65"/>
                <a:gd name="T49" fmla="*/ 13 h 31"/>
                <a:gd name="T50" fmla="*/ 54 w 65"/>
                <a:gd name="T51" fmla="*/ 12 h 31"/>
                <a:gd name="T52" fmla="*/ 53 w 65"/>
                <a:gd name="T53" fmla="*/ 10 h 31"/>
                <a:gd name="T54" fmla="*/ 51 w 65"/>
                <a:gd name="T55" fmla="*/ 10 h 31"/>
                <a:gd name="T56" fmla="*/ 49 w 65"/>
                <a:gd name="T57" fmla="*/ 10 h 31"/>
                <a:gd name="T58" fmla="*/ 49 w 65"/>
                <a:gd name="T59" fmla="*/ 10 h 31"/>
                <a:gd name="T60" fmla="*/ 45 w 65"/>
                <a:gd name="T61" fmla="*/ 12 h 31"/>
                <a:gd name="T62" fmla="*/ 45 w 65"/>
                <a:gd name="T63" fmla="*/ 12 h 31"/>
                <a:gd name="T64" fmla="*/ 42 w 65"/>
                <a:gd name="T65" fmla="*/ 11 h 31"/>
                <a:gd name="T66" fmla="*/ 39 w 65"/>
                <a:gd name="T67" fmla="*/ 7 h 31"/>
                <a:gd name="T68" fmla="*/ 33 w 65"/>
                <a:gd name="T69" fmla="*/ 3 h 31"/>
                <a:gd name="T70" fmla="*/ 31 w 65"/>
                <a:gd name="T71" fmla="*/ 2 h 31"/>
                <a:gd name="T72" fmla="*/ 30 w 65"/>
                <a:gd name="T73" fmla="*/ 2 h 31"/>
                <a:gd name="T74" fmla="*/ 28 w 65"/>
                <a:gd name="T75" fmla="*/ 0 h 31"/>
                <a:gd name="T76" fmla="*/ 28 w 65"/>
                <a:gd name="T77" fmla="*/ 0 h 31"/>
                <a:gd name="T78" fmla="*/ 27 w 65"/>
                <a:gd name="T79" fmla="*/ 0 h 31"/>
                <a:gd name="T80" fmla="*/ 27 w 65"/>
                <a:gd name="T81" fmla="*/ 1 h 31"/>
                <a:gd name="T82" fmla="*/ 27 w 65"/>
                <a:gd name="T83" fmla="*/ 1 h 31"/>
                <a:gd name="T84" fmla="*/ 25 w 65"/>
                <a:gd name="T85" fmla="*/ 1 h 31"/>
                <a:gd name="T86" fmla="*/ 23 w 65"/>
                <a:gd name="T87" fmla="*/ 1 h 31"/>
                <a:gd name="T88" fmla="*/ 22 w 65"/>
                <a:gd name="T89" fmla="*/ 0 h 31"/>
                <a:gd name="T90" fmla="*/ 17 w 65"/>
                <a:gd name="T91" fmla="*/ 2 h 31"/>
                <a:gd name="T92" fmla="*/ 13 w 65"/>
                <a:gd name="T93" fmla="*/ 5 h 31"/>
                <a:gd name="T94" fmla="*/ 0 w 65"/>
                <a:gd name="T95" fmla="*/ 10 h 31"/>
                <a:gd name="T96" fmla="*/ 0 w 65"/>
                <a:gd name="T97" fmla="*/ 10 h 31"/>
                <a:gd name="T98" fmla="*/ 1 w 65"/>
                <a:gd name="T99" fmla="*/ 11 h 31"/>
                <a:gd name="T100" fmla="*/ 2 w 65"/>
                <a:gd name="T101" fmla="*/ 13 h 31"/>
                <a:gd name="T102" fmla="*/ 3 w 65"/>
                <a:gd name="T103" fmla="*/ 17 h 31"/>
                <a:gd name="T104" fmla="*/ 5 w 65"/>
                <a:gd name="T105" fmla="*/ 22 h 31"/>
                <a:gd name="T106" fmla="*/ 7 w 65"/>
                <a:gd name="T107" fmla="*/ 23 h 31"/>
                <a:gd name="T108" fmla="*/ 17 w 65"/>
                <a:gd name="T109" fmla="*/ 31 h 31"/>
                <a:gd name="T110" fmla="*/ 17 w 65"/>
                <a:gd name="T111" fmla="*/ 31 h 31"/>
                <a:gd name="T112" fmla="*/ 18 w 65"/>
                <a:gd name="T1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5" h="31">
                  <a:moveTo>
                    <a:pt x="18" y="31"/>
                  </a:moveTo>
                  <a:cubicBezTo>
                    <a:pt x="19" y="31"/>
                    <a:pt x="20" y="31"/>
                    <a:pt x="21" y="31"/>
                  </a:cubicBezTo>
                  <a:cubicBezTo>
                    <a:pt x="23" y="31"/>
                    <a:pt x="24" y="31"/>
                    <a:pt x="24" y="31"/>
                  </a:cubicBezTo>
                  <a:cubicBezTo>
                    <a:pt x="24" y="30"/>
                    <a:pt x="25" y="27"/>
                    <a:pt x="25" y="27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36" y="25"/>
                    <a:pt x="39" y="29"/>
                  </a:cubicBezTo>
                  <a:cubicBezTo>
                    <a:pt x="40" y="30"/>
                    <a:pt x="41" y="30"/>
                    <a:pt x="42" y="30"/>
                  </a:cubicBezTo>
                  <a:cubicBezTo>
                    <a:pt x="44" y="30"/>
                    <a:pt x="45" y="30"/>
                    <a:pt x="45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9" y="28"/>
                  </a:cubicBezTo>
                  <a:cubicBezTo>
                    <a:pt x="49" y="28"/>
                    <a:pt x="49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3" y="28"/>
                    <a:pt x="57" y="27"/>
                    <a:pt x="59" y="24"/>
                  </a:cubicBezTo>
                  <a:cubicBezTo>
                    <a:pt x="60" y="23"/>
                    <a:pt x="60" y="22"/>
                    <a:pt x="61" y="21"/>
                  </a:cubicBezTo>
                  <a:cubicBezTo>
                    <a:pt x="61" y="21"/>
                    <a:pt x="62" y="21"/>
                    <a:pt x="62" y="21"/>
                  </a:cubicBezTo>
                  <a:cubicBezTo>
                    <a:pt x="63" y="20"/>
                    <a:pt x="63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7"/>
                    <a:pt x="63" y="16"/>
                    <a:pt x="63" y="16"/>
                  </a:cubicBezTo>
                  <a:cubicBezTo>
                    <a:pt x="62" y="15"/>
                    <a:pt x="61" y="15"/>
                    <a:pt x="6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7" y="15"/>
                    <a:pt x="55" y="15"/>
                    <a:pt x="54" y="13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3" y="10"/>
                    <a:pt x="52" y="10"/>
                    <a:pt x="51" y="10"/>
                  </a:cubicBezTo>
                  <a:cubicBezTo>
                    <a:pt x="51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1"/>
                    <a:pt x="47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3" y="11"/>
                    <a:pt x="42" y="11"/>
                  </a:cubicBezTo>
                  <a:cubicBezTo>
                    <a:pt x="40" y="10"/>
                    <a:pt x="39" y="8"/>
                    <a:pt x="39" y="7"/>
                  </a:cubicBezTo>
                  <a:cubicBezTo>
                    <a:pt x="39" y="6"/>
                    <a:pt x="37" y="5"/>
                    <a:pt x="33" y="3"/>
                  </a:cubicBezTo>
                  <a:cubicBezTo>
                    <a:pt x="32" y="3"/>
                    <a:pt x="31" y="3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3" y="1"/>
                    <a:pt x="22" y="0"/>
                    <a:pt x="22" y="0"/>
                  </a:cubicBezTo>
                  <a:cubicBezTo>
                    <a:pt x="21" y="1"/>
                    <a:pt x="19" y="2"/>
                    <a:pt x="17" y="2"/>
                  </a:cubicBezTo>
                  <a:cubicBezTo>
                    <a:pt x="16" y="3"/>
                    <a:pt x="14" y="4"/>
                    <a:pt x="13" y="5"/>
                  </a:cubicBezTo>
                  <a:cubicBezTo>
                    <a:pt x="9" y="7"/>
                    <a:pt x="4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  <a:cubicBezTo>
                    <a:pt x="1" y="12"/>
                    <a:pt x="2" y="12"/>
                    <a:pt x="2" y="13"/>
                  </a:cubicBezTo>
                  <a:cubicBezTo>
                    <a:pt x="3" y="14"/>
                    <a:pt x="3" y="15"/>
                    <a:pt x="3" y="17"/>
                  </a:cubicBezTo>
                  <a:cubicBezTo>
                    <a:pt x="4" y="18"/>
                    <a:pt x="4" y="21"/>
                    <a:pt x="5" y="22"/>
                  </a:cubicBezTo>
                  <a:cubicBezTo>
                    <a:pt x="6" y="22"/>
                    <a:pt x="6" y="22"/>
                    <a:pt x="7" y="23"/>
                  </a:cubicBezTo>
                  <a:cubicBezTo>
                    <a:pt x="13" y="27"/>
                    <a:pt x="17" y="29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9" name="Freeform 1196">
              <a:extLst>
                <a:ext uri="{FF2B5EF4-FFF2-40B4-BE49-F238E27FC236}">
                  <a16:creationId xmlns:a16="http://schemas.microsoft.com/office/drawing/2014/main" id="{A8A8ACC5-712F-485C-8585-FFE50FD6B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3233"/>
              <a:ext cx="55" cy="20"/>
            </a:xfrm>
            <a:custGeom>
              <a:avLst/>
              <a:gdLst>
                <a:gd name="T0" fmla="*/ 18 w 57"/>
                <a:gd name="T1" fmla="*/ 0 h 21"/>
                <a:gd name="T2" fmla="*/ 17 w 57"/>
                <a:gd name="T3" fmla="*/ 0 h 21"/>
                <a:gd name="T4" fmla="*/ 16 w 57"/>
                <a:gd name="T5" fmla="*/ 1 h 21"/>
                <a:gd name="T6" fmla="*/ 16 w 57"/>
                <a:gd name="T7" fmla="*/ 2 h 21"/>
                <a:gd name="T8" fmla="*/ 15 w 57"/>
                <a:gd name="T9" fmla="*/ 2 h 21"/>
                <a:gd name="T10" fmla="*/ 14 w 57"/>
                <a:gd name="T11" fmla="*/ 3 h 21"/>
                <a:gd name="T12" fmla="*/ 14 w 57"/>
                <a:gd name="T13" fmla="*/ 4 h 21"/>
                <a:gd name="T14" fmla="*/ 2 w 57"/>
                <a:gd name="T15" fmla="*/ 10 h 21"/>
                <a:gd name="T16" fmla="*/ 1 w 57"/>
                <a:gd name="T17" fmla="*/ 10 h 21"/>
                <a:gd name="T18" fmla="*/ 1 w 57"/>
                <a:gd name="T19" fmla="*/ 10 h 21"/>
                <a:gd name="T20" fmla="*/ 1 w 57"/>
                <a:gd name="T21" fmla="*/ 10 h 21"/>
                <a:gd name="T22" fmla="*/ 1 w 57"/>
                <a:gd name="T23" fmla="*/ 10 h 21"/>
                <a:gd name="T24" fmla="*/ 1 w 57"/>
                <a:gd name="T25" fmla="*/ 11 h 21"/>
                <a:gd name="T26" fmla="*/ 1 w 57"/>
                <a:gd name="T27" fmla="*/ 11 h 21"/>
                <a:gd name="T28" fmla="*/ 0 w 57"/>
                <a:gd name="T29" fmla="*/ 11 h 21"/>
                <a:gd name="T30" fmla="*/ 0 w 57"/>
                <a:gd name="T31" fmla="*/ 12 h 21"/>
                <a:gd name="T32" fmla="*/ 1 w 57"/>
                <a:gd name="T33" fmla="*/ 13 h 21"/>
                <a:gd name="T34" fmla="*/ 1 w 57"/>
                <a:gd name="T35" fmla="*/ 14 h 21"/>
                <a:gd name="T36" fmla="*/ 2 w 57"/>
                <a:gd name="T37" fmla="*/ 15 h 21"/>
                <a:gd name="T38" fmla="*/ 2 w 57"/>
                <a:gd name="T39" fmla="*/ 15 h 21"/>
                <a:gd name="T40" fmla="*/ 3 w 57"/>
                <a:gd name="T41" fmla="*/ 18 h 21"/>
                <a:gd name="T42" fmla="*/ 3 w 57"/>
                <a:gd name="T43" fmla="*/ 18 h 21"/>
                <a:gd name="T44" fmla="*/ 4 w 57"/>
                <a:gd name="T45" fmla="*/ 18 h 21"/>
                <a:gd name="T46" fmla="*/ 4 w 57"/>
                <a:gd name="T47" fmla="*/ 19 h 21"/>
                <a:gd name="T48" fmla="*/ 9 w 57"/>
                <a:gd name="T49" fmla="*/ 21 h 21"/>
                <a:gd name="T50" fmla="*/ 12 w 57"/>
                <a:gd name="T51" fmla="*/ 21 h 21"/>
                <a:gd name="T52" fmla="*/ 16 w 57"/>
                <a:gd name="T53" fmla="*/ 20 h 21"/>
                <a:gd name="T54" fmla="*/ 30 w 57"/>
                <a:gd name="T55" fmla="*/ 15 h 21"/>
                <a:gd name="T56" fmla="*/ 35 w 57"/>
                <a:gd name="T57" fmla="*/ 11 h 21"/>
                <a:gd name="T58" fmla="*/ 41 w 57"/>
                <a:gd name="T59" fmla="*/ 8 h 21"/>
                <a:gd name="T60" fmla="*/ 41 w 57"/>
                <a:gd name="T61" fmla="*/ 8 h 21"/>
                <a:gd name="T62" fmla="*/ 43 w 57"/>
                <a:gd name="T63" fmla="*/ 9 h 21"/>
                <a:gd name="T64" fmla="*/ 53 w 57"/>
                <a:gd name="T65" fmla="*/ 12 h 21"/>
                <a:gd name="T66" fmla="*/ 53 w 57"/>
                <a:gd name="T67" fmla="*/ 12 h 21"/>
                <a:gd name="T68" fmla="*/ 53 w 57"/>
                <a:gd name="T69" fmla="*/ 12 h 21"/>
                <a:gd name="T70" fmla="*/ 54 w 57"/>
                <a:gd name="T71" fmla="*/ 13 h 21"/>
                <a:gd name="T72" fmla="*/ 54 w 57"/>
                <a:gd name="T73" fmla="*/ 12 h 21"/>
                <a:gd name="T74" fmla="*/ 54 w 57"/>
                <a:gd name="T75" fmla="*/ 11 h 21"/>
                <a:gd name="T76" fmla="*/ 54 w 57"/>
                <a:gd name="T77" fmla="*/ 10 h 21"/>
                <a:gd name="T78" fmla="*/ 55 w 57"/>
                <a:gd name="T79" fmla="*/ 9 h 21"/>
                <a:gd name="T80" fmla="*/ 55 w 57"/>
                <a:gd name="T81" fmla="*/ 9 h 21"/>
                <a:gd name="T82" fmla="*/ 56 w 57"/>
                <a:gd name="T83" fmla="*/ 7 h 21"/>
                <a:gd name="T84" fmla="*/ 56 w 57"/>
                <a:gd name="T85" fmla="*/ 6 h 21"/>
                <a:gd name="T86" fmla="*/ 57 w 57"/>
                <a:gd name="T87" fmla="*/ 5 h 21"/>
                <a:gd name="T88" fmla="*/ 57 w 57"/>
                <a:gd name="T89" fmla="*/ 5 h 21"/>
                <a:gd name="T90" fmla="*/ 57 w 57"/>
                <a:gd name="T91" fmla="*/ 5 h 21"/>
                <a:gd name="T92" fmla="*/ 56 w 57"/>
                <a:gd name="T93" fmla="*/ 5 h 21"/>
                <a:gd name="T94" fmla="*/ 55 w 57"/>
                <a:gd name="T95" fmla="*/ 4 h 21"/>
                <a:gd name="T96" fmla="*/ 54 w 57"/>
                <a:gd name="T97" fmla="*/ 4 h 21"/>
                <a:gd name="T98" fmla="*/ 54 w 57"/>
                <a:gd name="T99" fmla="*/ 4 h 21"/>
                <a:gd name="T100" fmla="*/ 54 w 57"/>
                <a:gd name="T101" fmla="*/ 4 h 21"/>
                <a:gd name="T102" fmla="*/ 53 w 57"/>
                <a:gd name="T103" fmla="*/ 4 h 21"/>
                <a:gd name="T104" fmla="*/ 53 w 57"/>
                <a:gd name="T105" fmla="*/ 3 h 21"/>
                <a:gd name="T106" fmla="*/ 45 w 57"/>
                <a:gd name="T107" fmla="*/ 2 h 21"/>
                <a:gd name="T108" fmla="*/ 40 w 57"/>
                <a:gd name="T109" fmla="*/ 1 h 21"/>
                <a:gd name="T110" fmla="*/ 37 w 57"/>
                <a:gd name="T111" fmla="*/ 1 h 21"/>
                <a:gd name="T112" fmla="*/ 33 w 57"/>
                <a:gd name="T113" fmla="*/ 1 h 21"/>
                <a:gd name="T114" fmla="*/ 26 w 57"/>
                <a:gd name="T115" fmla="*/ 0 h 21"/>
                <a:gd name="T116" fmla="*/ 25 w 57"/>
                <a:gd name="T117" fmla="*/ 0 h 21"/>
                <a:gd name="T118" fmla="*/ 19 w 57"/>
                <a:gd name="T119" fmla="*/ 0 h 21"/>
                <a:gd name="T120" fmla="*/ 18 w 57"/>
                <a:gd name="T121" fmla="*/ 0 h 21"/>
                <a:gd name="T122" fmla="*/ 18 w 57"/>
                <a:gd name="T1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" h="21">
                  <a:moveTo>
                    <a:pt x="18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0" y="9"/>
                    <a:pt x="5" y="10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4"/>
                    <a:pt x="1" y="1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3" y="17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7" y="20"/>
                    <a:pt x="9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4" y="21"/>
                    <a:pt x="16" y="20"/>
                    <a:pt x="16" y="20"/>
                  </a:cubicBezTo>
                  <a:cubicBezTo>
                    <a:pt x="17" y="15"/>
                    <a:pt x="30" y="15"/>
                    <a:pt x="30" y="15"/>
                  </a:cubicBezTo>
                  <a:cubicBezTo>
                    <a:pt x="31" y="15"/>
                    <a:pt x="34" y="13"/>
                    <a:pt x="35" y="11"/>
                  </a:cubicBezTo>
                  <a:cubicBezTo>
                    <a:pt x="38" y="9"/>
                    <a:pt x="39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8"/>
                    <a:pt x="42" y="8"/>
                    <a:pt x="43" y="9"/>
                  </a:cubicBezTo>
                  <a:cubicBezTo>
                    <a:pt x="47" y="9"/>
                    <a:pt x="51" y="10"/>
                    <a:pt x="53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2"/>
                    <a:pt x="54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1"/>
                    <a:pt x="54" y="10"/>
                    <a:pt x="54" y="10"/>
                  </a:cubicBezTo>
                  <a:cubicBezTo>
                    <a:pt x="55" y="10"/>
                    <a:pt x="55" y="9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7" y="6"/>
                    <a:pt x="57" y="6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6" y="5"/>
                    <a:pt x="56" y="5"/>
                  </a:cubicBezTo>
                  <a:cubicBezTo>
                    <a:pt x="56" y="5"/>
                    <a:pt x="55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3" y="4"/>
                  </a:cubicBezTo>
                  <a:cubicBezTo>
                    <a:pt x="53" y="4"/>
                    <a:pt x="53" y="3"/>
                    <a:pt x="53" y="3"/>
                  </a:cubicBezTo>
                  <a:cubicBezTo>
                    <a:pt x="52" y="3"/>
                    <a:pt x="48" y="1"/>
                    <a:pt x="45" y="2"/>
                  </a:cubicBezTo>
                  <a:cubicBezTo>
                    <a:pt x="43" y="2"/>
                    <a:pt x="41" y="1"/>
                    <a:pt x="40" y="1"/>
                  </a:cubicBezTo>
                  <a:cubicBezTo>
                    <a:pt x="39" y="1"/>
                    <a:pt x="38" y="0"/>
                    <a:pt x="37" y="1"/>
                  </a:cubicBezTo>
                  <a:cubicBezTo>
                    <a:pt x="36" y="1"/>
                    <a:pt x="35" y="1"/>
                    <a:pt x="33" y="1"/>
                  </a:cubicBezTo>
                  <a:cubicBezTo>
                    <a:pt x="31" y="1"/>
                    <a:pt x="27" y="1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3" y="1"/>
                    <a:pt x="21" y="1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0" name="Freeform 1197">
              <a:extLst>
                <a:ext uri="{FF2B5EF4-FFF2-40B4-BE49-F238E27FC236}">
                  <a16:creationId xmlns:a16="http://schemas.microsoft.com/office/drawing/2014/main" id="{F9173E26-65A4-4958-AAC9-B0F1EBDDE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" y="3334"/>
              <a:ext cx="31" cy="62"/>
            </a:xfrm>
            <a:custGeom>
              <a:avLst/>
              <a:gdLst>
                <a:gd name="T0" fmla="*/ 9 w 33"/>
                <a:gd name="T1" fmla="*/ 7 h 64"/>
                <a:gd name="T2" fmla="*/ 1 w 33"/>
                <a:gd name="T3" fmla="*/ 36 h 64"/>
                <a:gd name="T4" fmla="*/ 0 w 33"/>
                <a:gd name="T5" fmla="*/ 38 h 64"/>
                <a:gd name="T6" fmla="*/ 3 w 33"/>
                <a:gd name="T7" fmla="*/ 41 h 64"/>
                <a:gd name="T8" fmla="*/ 5 w 33"/>
                <a:gd name="T9" fmla="*/ 43 h 64"/>
                <a:gd name="T10" fmla="*/ 8 w 33"/>
                <a:gd name="T11" fmla="*/ 61 h 64"/>
                <a:gd name="T12" fmla="*/ 8 w 33"/>
                <a:gd name="T13" fmla="*/ 64 h 64"/>
                <a:gd name="T14" fmla="*/ 10 w 33"/>
                <a:gd name="T15" fmla="*/ 64 h 64"/>
                <a:gd name="T16" fmla="*/ 10 w 33"/>
                <a:gd name="T17" fmla="*/ 64 h 64"/>
                <a:gd name="T18" fmla="*/ 12 w 33"/>
                <a:gd name="T19" fmla="*/ 64 h 64"/>
                <a:gd name="T20" fmla="*/ 14 w 33"/>
                <a:gd name="T21" fmla="*/ 64 h 64"/>
                <a:gd name="T22" fmla="*/ 20 w 33"/>
                <a:gd name="T23" fmla="*/ 63 h 64"/>
                <a:gd name="T24" fmla="*/ 20 w 33"/>
                <a:gd name="T25" fmla="*/ 63 h 64"/>
                <a:gd name="T26" fmla="*/ 20 w 33"/>
                <a:gd name="T27" fmla="*/ 63 h 64"/>
                <a:gd name="T28" fmla="*/ 20 w 33"/>
                <a:gd name="T29" fmla="*/ 62 h 64"/>
                <a:gd name="T30" fmla="*/ 20 w 33"/>
                <a:gd name="T31" fmla="*/ 62 h 64"/>
                <a:gd name="T32" fmla="*/ 20 w 33"/>
                <a:gd name="T33" fmla="*/ 60 h 64"/>
                <a:gd name="T34" fmla="*/ 25 w 33"/>
                <a:gd name="T35" fmla="*/ 52 h 64"/>
                <a:gd name="T36" fmla="*/ 24 w 33"/>
                <a:gd name="T37" fmla="*/ 50 h 64"/>
                <a:gd name="T38" fmla="*/ 22 w 33"/>
                <a:gd name="T39" fmla="*/ 49 h 64"/>
                <a:gd name="T40" fmla="*/ 22 w 33"/>
                <a:gd name="T41" fmla="*/ 44 h 64"/>
                <a:gd name="T42" fmla="*/ 25 w 33"/>
                <a:gd name="T43" fmla="*/ 40 h 64"/>
                <a:gd name="T44" fmla="*/ 22 w 33"/>
                <a:gd name="T45" fmla="*/ 37 h 64"/>
                <a:gd name="T46" fmla="*/ 20 w 33"/>
                <a:gd name="T47" fmla="*/ 32 h 64"/>
                <a:gd name="T48" fmla="*/ 25 w 33"/>
                <a:gd name="T49" fmla="*/ 29 h 64"/>
                <a:gd name="T50" fmla="*/ 25 w 33"/>
                <a:gd name="T51" fmla="*/ 29 h 64"/>
                <a:gd name="T52" fmla="*/ 27 w 33"/>
                <a:gd name="T53" fmla="*/ 22 h 64"/>
                <a:gd name="T54" fmla="*/ 26 w 33"/>
                <a:gd name="T55" fmla="*/ 17 h 64"/>
                <a:gd name="T56" fmla="*/ 25 w 33"/>
                <a:gd name="T57" fmla="*/ 13 h 64"/>
                <a:gd name="T58" fmla="*/ 30 w 33"/>
                <a:gd name="T59" fmla="*/ 8 h 64"/>
                <a:gd name="T60" fmla="*/ 33 w 33"/>
                <a:gd name="T61" fmla="*/ 6 h 64"/>
                <a:gd name="T62" fmla="*/ 30 w 33"/>
                <a:gd name="T63" fmla="*/ 2 h 64"/>
                <a:gd name="T64" fmla="*/ 26 w 33"/>
                <a:gd name="T65" fmla="*/ 2 h 64"/>
                <a:gd name="T66" fmla="*/ 25 w 33"/>
                <a:gd name="T67" fmla="*/ 3 h 64"/>
                <a:gd name="T68" fmla="*/ 23 w 33"/>
                <a:gd name="T69" fmla="*/ 4 h 64"/>
                <a:gd name="T70" fmla="*/ 21 w 33"/>
                <a:gd name="T71" fmla="*/ 3 h 64"/>
                <a:gd name="T72" fmla="*/ 21 w 33"/>
                <a:gd name="T73" fmla="*/ 3 h 64"/>
                <a:gd name="T74" fmla="*/ 19 w 33"/>
                <a:gd name="T75" fmla="*/ 3 h 64"/>
                <a:gd name="T76" fmla="*/ 17 w 33"/>
                <a:gd name="T77" fmla="*/ 3 h 64"/>
                <a:gd name="T78" fmla="*/ 16 w 33"/>
                <a:gd name="T79" fmla="*/ 3 h 64"/>
                <a:gd name="T80" fmla="*/ 16 w 33"/>
                <a:gd name="T81" fmla="*/ 3 h 64"/>
                <a:gd name="T82" fmla="*/ 15 w 33"/>
                <a:gd name="T83" fmla="*/ 3 h 64"/>
                <a:gd name="T84" fmla="*/ 15 w 33"/>
                <a:gd name="T85" fmla="*/ 3 h 64"/>
                <a:gd name="T86" fmla="*/ 14 w 33"/>
                <a:gd name="T87" fmla="*/ 3 h 64"/>
                <a:gd name="T88" fmla="*/ 14 w 33"/>
                <a:gd name="T89" fmla="*/ 3 h 64"/>
                <a:gd name="T90" fmla="*/ 14 w 33"/>
                <a:gd name="T91" fmla="*/ 2 h 64"/>
                <a:gd name="T92" fmla="*/ 13 w 33"/>
                <a:gd name="T93" fmla="*/ 2 h 64"/>
                <a:gd name="T94" fmla="*/ 13 w 33"/>
                <a:gd name="T95" fmla="*/ 2 h 64"/>
                <a:gd name="T96" fmla="*/ 12 w 33"/>
                <a:gd name="T97" fmla="*/ 1 h 64"/>
                <a:gd name="T98" fmla="*/ 12 w 33"/>
                <a:gd name="T99" fmla="*/ 1 h 64"/>
                <a:gd name="T100" fmla="*/ 12 w 33"/>
                <a:gd name="T101" fmla="*/ 1 h 64"/>
                <a:gd name="T102" fmla="*/ 12 w 33"/>
                <a:gd name="T103" fmla="*/ 0 h 64"/>
                <a:gd name="T104" fmla="*/ 12 w 33"/>
                <a:gd name="T105" fmla="*/ 0 h 64"/>
                <a:gd name="T106" fmla="*/ 11 w 33"/>
                <a:gd name="T107" fmla="*/ 0 h 64"/>
                <a:gd name="T108" fmla="*/ 10 w 33"/>
                <a:gd name="T109" fmla="*/ 1 h 64"/>
                <a:gd name="T110" fmla="*/ 9 w 33"/>
                <a:gd name="T111" fmla="*/ 2 h 64"/>
                <a:gd name="T112" fmla="*/ 8 w 33"/>
                <a:gd name="T113" fmla="*/ 2 h 64"/>
                <a:gd name="T114" fmla="*/ 9 w 33"/>
                <a:gd name="T115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" h="64">
                  <a:moveTo>
                    <a:pt x="9" y="7"/>
                  </a:moveTo>
                  <a:cubicBezTo>
                    <a:pt x="11" y="11"/>
                    <a:pt x="6" y="31"/>
                    <a:pt x="1" y="3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2" y="40"/>
                    <a:pt x="3" y="41"/>
                  </a:cubicBezTo>
                  <a:cubicBezTo>
                    <a:pt x="4" y="42"/>
                    <a:pt x="5" y="42"/>
                    <a:pt x="5" y="43"/>
                  </a:cubicBezTo>
                  <a:cubicBezTo>
                    <a:pt x="10" y="46"/>
                    <a:pt x="9" y="55"/>
                    <a:pt x="8" y="61"/>
                  </a:cubicBezTo>
                  <a:cubicBezTo>
                    <a:pt x="8" y="62"/>
                    <a:pt x="8" y="63"/>
                    <a:pt x="8" y="64"/>
                  </a:cubicBezTo>
                  <a:cubicBezTo>
                    <a:pt x="8" y="64"/>
                    <a:pt x="8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4"/>
                    <a:pt x="11" y="64"/>
                    <a:pt x="12" y="64"/>
                  </a:cubicBezTo>
                  <a:cubicBezTo>
                    <a:pt x="13" y="64"/>
                    <a:pt x="14" y="64"/>
                    <a:pt x="14" y="64"/>
                  </a:cubicBezTo>
                  <a:cubicBezTo>
                    <a:pt x="16" y="64"/>
                    <a:pt x="18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1"/>
                    <a:pt x="20" y="60"/>
                  </a:cubicBezTo>
                  <a:cubicBezTo>
                    <a:pt x="20" y="58"/>
                    <a:pt x="20" y="53"/>
                    <a:pt x="25" y="52"/>
                  </a:cubicBezTo>
                  <a:cubicBezTo>
                    <a:pt x="25" y="51"/>
                    <a:pt x="24" y="51"/>
                    <a:pt x="24" y="50"/>
                  </a:cubicBezTo>
                  <a:cubicBezTo>
                    <a:pt x="23" y="50"/>
                    <a:pt x="23" y="50"/>
                    <a:pt x="22" y="49"/>
                  </a:cubicBezTo>
                  <a:cubicBezTo>
                    <a:pt x="21" y="48"/>
                    <a:pt x="21" y="45"/>
                    <a:pt x="22" y="44"/>
                  </a:cubicBezTo>
                  <a:cubicBezTo>
                    <a:pt x="23" y="42"/>
                    <a:pt x="24" y="41"/>
                    <a:pt x="25" y="40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0" y="35"/>
                    <a:pt x="20" y="33"/>
                    <a:pt x="20" y="32"/>
                  </a:cubicBezTo>
                  <a:cubicBezTo>
                    <a:pt x="21" y="30"/>
                    <a:pt x="24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7"/>
                    <a:pt x="25" y="24"/>
                    <a:pt x="27" y="22"/>
                  </a:cubicBezTo>
                  <a:cubicBezTo>
                    <a:pt x="28" y="21"/>
                    <a:pt x="27" y="19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5" y="10"/>
                    <a:pt x="28" y="9"/>
                    <a:pt x="30" y="8"/>
                  </a:cubicBezTo>
                  <a:cubicBezTo>
                    <a:pt x="31" y="7"/>
                    <a:pt x="32" y="7"/>
                    <a:pt x="33" y="6"/>
                  </a:cubicBezTo>
                  <a:cubicBezTo>
                    <a:pt x="32" y="5"/>
                    <a:pt x="30" y="4"/>
                    <a:pt x="30" y="2"/>
                  </a:cubicBezTo>
                  <a:cubicBezTo>
                    <a:pt x="30" y="2"/>
                    <a:pt x="28" y="1"/>
                    <a:pt x="26" y="2"/>
                  </a:cubicBezTo>
                  <a:cubicBezTo>
                    <a:pt x="26" y="3"/>
                    <a:pt x="26" y="3"/>
                    <a:pt x="25" y="3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2" y="4"/>
                    <a:pt x="22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7" y="3"/>
                    <a:pt x="17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4"/>
                    <a:pt x="8" y="6"/>
                    <a:pt x="9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1" name="Freeform 1198">
              <a:extLst>
                <a:ext uri="{FF2B5EF4-FFF2-40B4-BE49-F238E27FC236}">
                  <a16:creationId xmlns:a16="http://schemas.microsoft.com/office/drawing/2014/main" id="{6EFFD7B6-02DB-4D2A-BA48-2AFA2ADE4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3176"/>
              <a:ext cx="39" cy="32"/>
            </a:xfrm>
            <a:custGeom>
              <a:avLst/>
              <a:gdLst>
                <a:gd name="T0" fmla="*/ 27 w 40"/>
                <a:gd name="T1" fmla="*/ 31 h 33"/>
                <a:gd name="T2" fmla="*/ 28 w 40"/>
                <a:gd name="T3" fmla="*/ 28 h 33"/>
                <a:gd name="T4" fmla="*/ 28 w 40"/>
                <a:gd name="T5" fmla="*/ 26 h 33"/>
                <a:gd name="T6" fmla="*/ 30 w 40"/>
                <a:gd name="T7" fmla="*/ 22 h 33"/>
                <a:gd name="T8" fmla="*/ 37 w 40"/>
                <a:gd name="T9" fmla="*/ 16 h 33"/>
                <a:gd name="T10" fmla="*/ 35 w 40"/>
                <a:gd name="T11" fmla="*/ 13 h 33"/>
                <a:gd name="T12" fmla="*/ 33 w 40"/>
                <a:gd name="T13" fmla="*/ 11 h 33"/>
                <a:gd name="T14" fmla="*/ 36 w 40"/>
                <a:gd name="T15" fmla="*/ 8 h 33"/>
                <a:gd name="T16" fmla="*/ 39 w 40"/>
                <a:gd name="T17" fmla="*/ 4 h 33"/>
                <a:gd name="T18" fmla="*/ 40 w 40"/>
                <a:gd name="T19" fmla="*/ 4 h 33"/>
                <a:gd name="T20" fmla="*/ 40 w 40"/>
                <a:gd name="T21" fmla="*/ 3 h 33"/>
                <a:gd name="T22" fmla="*/ 39 w 40"/>
                <a:gd name="T23" fmla="*/ 2 h 33"/>
                <a:gd name="T24" fmla="*/ 37 w 40"/>
                <a:gd name="T25" fmla="*/ 1 h 33"/>
                <a:gd name="T26" fmla="*/ 27 w 40"/>
                <a:gd name="T27" fmla="*/ 1 h 33"/>
                <a:gd name="T28" fmla="*/ 23 w 40"/>
                <a:gd name="T29" fmla="*/ 6 h 33"/>
                <a:gd name="T30" fmla="*/ 19 w 40"/>
                <a:gd name="T31" fmla="*/ 11 h 33"/>
                <a:gd name="T32" fmla="*/ 14 w 40"/>
                <a:gd name="T33" fmla="*/ 9 h 33"/>
                <a:gd name="T34" fmla="*/ 10 w 40"/>
                <a:gd name="T35" fmla="*/ 16 h 33"/>
                <a:gd name="T36" fmla="*/ 0 w 40"/>
                <a:gd name="T37" fmla="*/ 30 h 33"/>
                <a:gd name="T38" fmla="*/ 1 w 40"/>
                <a:gd name="T39" fmla="*/ 30 h 33"/>
                <a:gd name="T40" fmla="*/ 2 w 40"/>
                <a:gd name="T41" fmla="*/ 30 h 33"/>
                <a:gd name="T42" fmla="*/ 4 w 40"/>
                <a:gd name="T43" fmla="*/ 30 h 33"/>
                <a:gd name="T44" fmla="*/ 5 w 40"/>
                <a:gd name="T45" fmla="*/ 29 h 33"/>
                <a:gd name="T46" fmla="*/ 6 w 40"/>
                <a:gd name="T47" fmla="*/ 29 h 33"/>
                <a:gd name="T48" fmla="*/ 7 w 40"/>
                <a:gd name="T49" fmla="*/ 28 h 33"/>
                <a:gd name="T50" fmla="*/ 8 w 40"/>
                <a:gd name="T51" fmla="*/ 28 h 33"/>
                <a:gd name="T52" fmla="*/ 10 w 40"/>
                <a:gd name="T53" fmla="*/ 26 h 33"/>
                <a:gd name="T54" fmla="*/ 17 w 40"/>
                <a:gd name="T55" fmla="*/ 27 h 33"/>
                <a:gd name="T56" fmla="*/ 18 w 40"/>
                <a:gd name="T57" fmla="*/ 27 h 33"/>
                <a:gd name="T58" fmla="*/ 22 w 40"/>
                <a:gd name="T59" fmla="*/ 30 h 33"/>
                <a:gd name="T60" fmla="*/ 24 w 40"/>
                <a:gd name="T61" fmla="*/ 31 h 33"/>
                <a:gd name="T62" fmla="*/ 25 w 40"/>
                <a:gd name="T63" fmla="*/ 32 h 33"/>
                <a:gd name="T64" fmla="*/ 26 w 40"/>
                <a:gd name="T65" fmla="*/ 33 h 33"/>
                <a:gd name="T66" fmla="*/ 27 w 40"/>
                <a:gd name="T6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" h="33">
                  <a:moveTo>
                    <a:pt x="27" y="33"/>
                  </a:moveTo>
                  <a:cubicBezTo>
                    <a:pt x="27" y="33"/>
                    <a:pt x="27" y="32"/>
                    <a:pt x="27" y="31"/>
                  </a:cubicBezTo>
                  <a:cubicBezTo>
                    <a:pt x="27" y="31"/>
                    <a:pt x="27" y="31"/>
                    <a:pt x="27" y="30"/>
                  </a:cubicBezTo>
                  <a:cubicBezTo>
                    <a:pt x="27" y="30"/>
                    <a:pt x="28" y="29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7"/>
                    <a:pt x="28" y="26"/>
                  </a:cubicBezTo>
                  <a:cubicBezTo>
                    <a:pt x="28" y="25"/>
                    <a:pt x="27" y="23"/>
                    <a:pt x="28" y="22"/>
                  </a:cubicBezTo>
                  <a:cubicBezTo>
                    <a:pt x="29" y="22"/>
                    <a:pt x="29" y="22"/>
                    <a:pt x="30" y="22"/>
                  </a:cubicBezTo>
                  <a:cubicBezTo>
                    <a:pt x="35" y="22"/>
                    <a:pt x="35" y="21"/>
                    <a:pt x="35" y="21"/>
                  </a:cubicBezTo>
                  <a:cubicBezTo>
                    <a:pt x="35" y="18"/>
                    <a:pt x="36" y="1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5"/>
                    <a:pt x="35" y="14"/>
                    <a:pt x="35" y="13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9"/>
                    <a:pt x="35" y="8"/>
                    <a:pt x="36" y="8"/>
                  </a:cubicBezTo>
                  <a:cubicBezTo>
                    <a:pt x="37" y="7"/>
                    <a:pt x="38" y="6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2"/>
                    <a:pt x="40" y="2"/>
                    <a:pt x="39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5" y="0"/>
                    <a:pt x="32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4" y="2"/>
                    <a:pt x="23" y="4"/>
                    <a:pt x="23" y="4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3" y="11"/>
                    <a:pt x="21" y="11"/>
                    <a:pt x="19" y="11"/>
                  </a:cubicBezTo>
                  <a:cubicBezTo>
                    <a:pt x="17" y="11"/>
                    <a:pt x="15" y="10"/>
                    <a:pt x="15" y="8"/>
                  </a:cubicBezTo>
                  <a:cubicBezTo>
                    <a:pt x="14" y="8"/>
                    <a:pt x="14" y="9"/>
                    <a:pt x="14" y="9"/>
                  </a:cubicBezTo>
                  <a:cubicBezTo>
                    <a:pt x="13" y="9"/>
                    <a:pt x="13" y="10"/>
                    <a:pt x="13" y="10"/>
                  </a:cubicBezTo>
                  <a:cubicBezTo>
                    <a:pt x="14" y="13"/>
                    <a:pt x="12" y="14"/>
                    <a:pt x="10" y="16"/>
                  </a:cubicBezTo>
                  <a:cubicBezTo>
                    <a:pt x="9" y="17"/>
                    <a:pt x="8" y="18"/>
                    <a:pt x="8" y="19"/>
                  </a:cubicBezTo>
                  <a:cubicBezTo>
                    <a:pt x="9" y="23"/>
                    <a:pt x="6" y="27"/>
                    <a:pt x="0" y="30"/>
                  </a:cubicBezTo>
                  <a:cubicBezTo>
                    <a:pt x="0" y="30"/>
                    <a:pt x="0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3" y="30"/>
                    <a:pt x="3" y="30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5" y="29"/>
                    <a:pt x="5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7" y="29"/>
                  </a:cubicBezTo>
                  <a:cubicBezTo>
                    <a:pt x="7" y="29"/>
                    <a:pt x="7" y="29"/>
                    <a:pt x="7" y="28"/>
                  </a:cubicBezTo>
                  <a:cubicBezTo>
                    <a:pt x="7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7"/>
                  </a:cubicBezTo>
                  <a:cubicBezTo>
                    <a:pt x="9" y="27"/>
                    <a:pt x="10" y="27"/>
                    <a:pt x="10" y="26"/>
                  </a:cubicBezTo>
                  <a:cubicBezTo>
                    <a:pt x="11" y="26"/>
                    <a:pt x="12" y="26"/>
                    <a:pt x="13" y="26"/>
                  </a:cubicBezTo>
                  <a:cubicBezTo>
                    <a:pt x="14" y="26"/>
                    <a:pt x="16" y="26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7"/>
                  </a:cubicBezTo>
                  <a:cubicBezTo>
                    <a:pt x="18" y="28"/>
                    <a:pt x="19" y="28"/>
                    <a:pt x="19" y="28"/>
                  </a:cubicBezTo>
                  <a:cubicBezTo>
                    <a:pt x="20" y="29"/>
                    <a:pt x="21" y="30"/>
                    <a:pt x="22" y="30"/>
                  </a:cubicBezTo>
                  <a:cubicBezTo>
                    <a:pt x="22" y="30"/>
                    <a:pt x="23" y="31"/>
                    <a:pt x="23" y="31"/>
                  </a:cubicBezTo>
                  <a:cubicBezTo>
                    <a:pt x="23" y="31"/>
                    <a:pt x="23" y="31"/>
                    <a:pt x="24" y="31"/>
                  </a:cubicBezTo>
                  <a:cubicBezTo>
                    <a:pt x="24" y="31"/>
                    <a:pt x="24" y="31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2" name="Freeform 1199">
              <a:extLst>
                <a:ext uri="{FF2B5EF4-FFF2-40B4-BE49-F238E27FC236}">
                  <a16:creationId xmlns:a16="http://schemas.microsoft.com/office/drawing/2014/main" id="{4AF11B46-2537-4E44-81C5-655122FC7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" y="3204"/>
              <a:ext cx="36" cy="26"/>
            </a:xfrm>
            <a:custGeom>
              <a:avLst/>
              <a:gdLst>
                <a:gd name="T0" fmla="*/ 32 w 38"/>
                <a:gd name="T1" fmla="*/ 27 h 27"/>
                <a:gd name="T2" fmla="*/ 32 w 38"/>
                <a:gd name="T3" fmla="*/ 26 h 27"/>
                <a:gd name="T4" fmla="*/ 32 w 38"/>
                <a:gd name="T5" fmla="*/ 25 h 27"/>
                <a:gd name="T6" fmla="*/ 33 w 38"/>
                <a:gd name="T7" fmla="*/ 24 h 27"/>
                <a:gd name="T8" fmla="*/ 33 w 38"/>
                <a:gd name="T9" fmla="*/ 23 h 27"/>
                <a:gd name="T10" fmla="*/ 33 w 38"/>
                <a:gd name="T11" fmla="*/ 22 h 27"/>
                <a:gd name="T12" fmla="*/ 33 w 38"/>
                <a:gd name="T13" fmla="*/ 21 h 27"/>
                <a:gd name="T14" fmla="*/ 34 w 38"/>
                <a:gd name="T15" fmla="*/ 21 h 27"/>
                <a:gd name="T16" fmla="*/ 34 w 38"/>
                <a:gd name="T17" fmla="*/ 20 h 27"/>
                <a:gd name="T18" fmla="*/ 34 w 38"/>
                <a:gd name="T19" fmla="*/ 20 h 27"/>
                <a:gd name="T20" fmla="*/ 35 w 38"/>
                <a:gd name="T21" fmla="*/ 19 h 27"/>
                <a:gd name="T22" fmla="*/ 36 w 38"/>
                <a:gd name="T23" fmla="*/ 19 h 27"/>
                <a:gd name="T24" fmla="*/ 36 w 38"/>
                <a:gd name="T25" fmla="*/ 18 h 27"/>
                <a:gd name="T26" fmla="*/ 36 w 38"/>
                <a:gd name="T27" fmla="*/ 18 h 27"/>
                <a:gd name="T28" fmla="*/ 37 w 38"/>
                <a:gd name="T29" fmla="*/ 18 h 27"/>
                <a:gd name="T30" fmla="*/ 37 w 38"/>
                <a:gd name="T31" fmla="*/ 18 h 27"/>
                <a:gd name="T32" fmla="*/ 38 w 38"/>
                <a:gd name="T33" fmla="*/ 17 h 27"/>
                <a:gd name="T34" fmla="*/ 38 w 38"/>
                <a:gd name="T35" fmla="*/ 16 h 27"/>
                <a:gd name="T36" fmla="*/ 38 w 38"/>
                <a:gd name="T37" fmla="*/ 16 h 27"/>
                <a:gd name="T38" fmla="*/ 38 w 38"/>
                <a:gd name="T39" fmla="*/ 14 h 27"/>
                <a:gd name="T40" fmla="*/ 37 w 38"/>
                <a:gd name="T41" fmla="*/ 14 h 27"/>
                <a:gd name="T42" fmla="*/ 37 w 38"/>
                <a:gd name="T43" fmla="*/ 13 h 27"/>
                <a:gd name="T44" fmla="*/ 36 w 38"/>
                <a:gd name="T45" fmla="*/ 12 h 27"/>
                <a:gd name="T46" fmla="*/ 36 w 38"/>
                <a:gd name="T47" fmla="*/ 11 h 27"/>
                <a:gd name="T48" fmla="*/ 36 w 38"/>
                <a:gd name="T49" fmla="*/ 11 h 27"/>
                <a:gd name="T50" fmla="*/ 36 w 38"/>
                <a:gd name="T51" fmla="*/ 10 h 27"/>
                <a:gd name="T52" fmla="*/ 35 w 38"/>
                <a:gd name="T53" fmla="*/ 10 h 27"/>
                <a:gd name="T54" fmla="*/ 35 w 38"/>
                <a:gd name="T55" fmla="*/ 9 h 27"/>
                <a:gd name="T56" fmla="*/ 34 w 38"/>
                <a:gd name="T57" fmla="*/ 8 h 27"/>
                <a:gd name="T58" fmla="*/ 29 w 38"/>
                <a:gd name="T59" fmla="*/ 5 h 27"/>
                <a:gd name="T60" fmla="*/ 25 w 38"/>
                <a:gd name="T61" fmla="*/ 2 h 27"/>
                <a:gd name="T62" fmla="*/ 21 w 38"/>
                <a:gd name="T63" fmla="*/ 1 h 27"/>
                <a:gd name="T64" fmla="*/ 8 w 38"/>
                <a:gd name="T65" fmla="*/ 5 h 27"/>
                <a:gd name="T66" fmla="*/ 8 w 38"/>
                <a:gd name="T67" fmla="*/ 5 h 27"/>
                <a:gd name="T68" fmla="*/ 8 w 38"/>
                <a:gd name="T69" fmla="*/ 5 h 27"/>
                <a:gd name="T70" fmla="*/ 7 w 38"/>
                <a:gd name="T71" fmla="*/ 5 h 27"/>
                <a:gd name="T72" fmla="*/ 7 w 38"/>
                <a:gd name="T73" fmla="*/ 5 h 27"/>
                <a:gd name="T74" fmla="*/ 6 w 38"/>
                <a:gd name="T75" fmla="*/ 5 h 27"/>
                <a:gd name="T76" fmla="*/ 5 w 38"/>
                <a:gd name="T77" fmla="*/ 4 h 27"/>
                <a:gd name="T78" fmla="*/ 5 w 38"/>
                <a:gd name="T79" fmla="*/ 4 h 27"/>
                <a:gd name="T80" fmla="*/ 0 w 38"/>
                <a:gd name="T81" fmla="*/ 6 h 27"/>
                <a:gd name="T82" fmla="*/ 0 w 38"/>
                <a:gd name="T83" fmla="*/ 6 h 27"/>
                <a:gd name="T84" fmla="*/ 2 w 38"/>
                <a:gd name="T85" fmla="*/ 9 h 27"/>
                <a:gd name="T86" fmla="*/ 3 w 38"/>
                <a:gd name="T87" fmla="*/ 8 h 27"/>
                <a:gd name="T88" fmla="*/ 7 w 38"/>
                <a:gd name="T89" fmla="*/ 11 h 27"/>
                <a:gd name="T90" fmla="*/ 9 w 38"/>
                <a:gd name="T91" fmla="*/ 13 h 27"/>
                <a:gd name="T92" fmla="*/ 11 w 38"/>
                <a:gd name="T93" fmla="*/ 14 h 27"/>
                <a:gd name="T94" fmla="*/ 17 w 38"/>
                <a:gd name="T95" fmla="*/ 18 h 27"/>
                <a:gd name="T96" fmla="*/ 18 w 38"/>
                <a:gd name="T97" fmla="*/ 21 h 27"/>
                <a:gd name="T98" fmla="*/ 20 w 38"/>
                <a:gd name="T99" fmla="*/ 19 h 27"/>
                <a:gd name="T100" fmla="*/ 23 w 38"/>
                <a:gd name="T101" fmla="*/ 17 h 27"/>
                <a:gd name="T102" fmla="*/ 25 w 38"/>
                <a:gd name="T103" fmla="*/ 20 h 27"/>
                <a:gd name="T104" fmla="*/ 26 w 38"/>
                <a:gd name="T105" fmla="*/ 23 h 27"/>
                <a:gd name="T106" fmla="*/ 27 w 38"/>
                <a:gd name="T107" fmla="*/ 23 h 27"/>
                <a:gd name="T108" fmla="*/ 31 w 38"/>
                <a:gd name="T109" fmla="*/ 26 h 27"/>
                <a:gd name="T110" fmla="*/ 32 w 38"/>
                <a:gd name="T111" fmla="*/ 26 h 27"/>
                <a:gd name="T112" fmla="*/ 32 w 38"/>
                <a:gd name="T113" fmla="*/ 27 h 27"/>
                <a:gd name="T114" fmla="*/ 32 w 38"/>
                <a:gd name="T115" fmla="*/ 27 h 27"/>
                <a:gd name="T116" fmla="*/ 32 w 38"/>
                <a:gd name="T117" fmla="*/ 27 h 27"/>
                <a:gd name="T118" fmla="*/ 32 w 38"/>
                <a:gd name="T1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27">
                  <a:moveTo>
                    <a:pt x="32" y="27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3" y="24"/>
                    <a:pt x="33" y="24"/>
                  </a:cubicBezTo>
                  <a:cubicBezTo>
                    <a:pt x="33" y="24"/>
                    <a:pt x="33" y="23"/>
                    <a:pt x="33" y="23"/>
                  </a:cubicBezTo>
                  <a:cubicBezTo>
                    <a:pt x="33" y="23"/>
                    <a:pt x="33" y="23"/>
                    <a:pt x="33" y="22"/>
                  </a:cubicBezTo>
                  <a:cubicBezTo>
                    <a:pt x="33" y="22"/>
                    <a:pt x="33" y="22"/>
                    <a:pt x="33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6" y="19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7"/>
                    <a:pt x="37" y="17"/>
                    <a:pt x="38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4"/>
                  </a:cubicBezTo>
                  <a:cubicBezTo>
                    <a:pt x="38" y="14"/>
                    <a:pt x="37" y="14"/>
                    <a:pt x="37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6" y="12"/>
                    <a:pt x="36" y="12"/>
                  </a:cubicBezTo>
                  <a:cubicBezTo>
                    <a:pt x="36" y="12"/>
                    <a:pt x="36" y="12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0"/>
                    <a:pt x="36" y="10"/>
                  </a:cubicBezTo>
                  <a:cubicBezTo>
                    <a:pt x="36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9"/>
                  </a:cubicBezTo>
                  <a:cubicBezTo>
                    <a:pt x="35" y="9"/>
                    <a:pt x="34" y="8"/>
                    <a:pt x="34" y="8"/>
                  </a:cubicBezTo>
                  <a:cubicBezTo>
                    <a:pt x="32" y="6"/>
                    <a:pt x="31" y="6"/>
                    <a:pt x="29" y="5"/>
                  </a:cubicBezTo>
                  <a:cubicBezTo>
                    <a:pt x="28" y="4"/>
                    <a:pt x="27" y="3"/>
                    <a:pt x="25" y="2"/>
                  </a:cubicBezTo>
                  <a:cubicBezTo>
                    <a:pt x="24" y="1"/>
                    <a:pt x="22" y="0"/>
                    <a:pt x="21" y="1"/>
                  </a:cubicBezTo>
                  <a:cubicBezTo>
                    <a:pt x="18" y="4"/>
                    <a:pt x="12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5"/>
                    <a:pt x="2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2" y="9"/>
                    <a:pt x="3" y="8"/>
                    <a:pt x="3" y="8"/>
                  </a:cubicBezTo>
                  <a:cubicBezTo>
                    <a:pt x="5" y="8"/>
                    <a:pt x="6" y="10"/>
                    <a:pt x="7" y="11"/>
                  </a:cubicBezTo>
                  <a:cubicBezTo>
                    <a:pt x="8" y="12"/>
                    <a:pt x="9" y="12"/>
                    <a:pt x="9" y="13"/>
                  </a:cubicBezTo>
                  <a:cubicBezTo>
                    <a:pt x="10" y="13"/>
                    <a:pt x="11" y="13"/>
                    <a:pt x="11" y="14"/>
                  </a:cubicBezTo>
                  <a:cubicBezTo>
                    <a:pt x="14" y="15"/>
                    <a:pt x="17" y="16"/>
                    <a:pt x="17" y="18"/>
                  </a:cubicBezTo>
                  <a:cubicBezTo>
                    <a:pt x="17" y="20"/>
                    <a:pt x="18" y="21"/>
                    <a:pt x="18" y="21"/>
                  </a:cubicBezTo>
                  <a:cubicBezTo>
                    <a:pt x="18" y="20"/>
                    <a:pt x="19" y="20"/>
                    <a:pt x="20" y="19"/>
                  </a:cubicBezTo>
                  <a:cubicBezTo>
                    <a:pt x="21" y="18"/>
                    <a:pt x="22" y="17"/>
                    <a:pt x="23" y="17"/>
                  </a:cubicBezTo>
                  <a:cubicBezTo>
                    <a:pt x="24" y="17"/>
                    <a:pt x="25" y="18"/>
                    <a:pt x="25" y="20"/>
                  </a:cubicBezTo>
                  <a:cubicBezTo>
                    <a:pt x="25" y="22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9" y="23"/>
                    <a:pt x="30" y="25"/>
                    <a:pt x="31" y="26"/>
                  </a:cubicBezTo>
                  <a:cubicBezTo>
                    <a:pt x="31" y="26"/>
                    <a:pt x="31" y="26"/>
                    <a:pt x="32" y="2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3" name="Freeform 1200">
              <a:extLst>
                <a:ext uri="{FF2B5EF4-FFF2-40B4-BE49-F238E27FC236}">
                  <a16:creationId xmlns:a16="http://schemas.microsoft.com/office/drawing/2014/main" id="{362062EB-7E77-4E63-91C5-5793640C0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" y="3249"/>
              <a:ext cx="94" cy="59"/>
            </a:xfrm>
            <a:custGeom>
              <a:avLst/>
              <a:gdLst>
                <a:gd name="T0" fmla="*/ 82 w 98"/>
                <a:gd name="T1" fmla="*/ 38 h 62"/>
                <a:gd name="T2" fmla="*/ 81 w 98"/>
                <a:gd name="T3" fmla="*/ 36 h 62"/>
                <a:gd name="T4" fmla="*/ 80 w 98"/>
                <a:gd name="T5" fmla="*/ 33 h 62"/>
                <a:gd name="T6" fmla="*/ 80 w 98"/>
                <a:gd name="T7" fmla="*/ 31 h 62"/>
                <a:gd name="T8" fmla="*/ 82 w 98"/>
                <a:gd name="T9" fmla="*/ 25 h 62"/>
                <a:gd name="T10" fmla="*/ 74 w 98"/>
                <a:gd name="T11" fmla="*/ 11 h 62"/>
                <a:gd name="T12" fmla="*/ 74 w 98"/>
                <a:gd name="T13" fmla="*/ 11 h 62"/>
                <a:gd name="T14" fmla="*/ 73 w 98"/>
                <a:gd name="T15" fmla="*/ 10 h 62"/>
                <a:gd name="T16" fmla="*/ 73 w 98"/>
                <a:gd name="T17" fmla="*/ 9 h 62"/>
                <a:gd name="T18" fmla="*/ 72 w 98"/>
                <a:gd name="T19" fmla="*/ 8 h 62"/>
                <a:gd name="T20" fmla="*/ 70 w 98"/>
                <a:gd name="T21" fmla="*/ 5 h 62"/>
                <a:gd name="T22" fmla="*/ 69 w 98"/>
                <a:gd name="T23" fmla="*/ 3 h 62"/>
                <a:gd name="T24" fmla="*/ 68 w 98"/>
                <a:gd name="T25" fmla="*/ 0 h 62"/>
                <a:gd name="T26" fmla="*/ 65 w 98"/>
                <a:gd name="T27" fmla="*/ 1 h 62"/>
                <a:gd name="T28" fmla="*/ 64 w 98"/>
                <a:gd name="T29" fmla="*/ 3 h 62"/>
                <a:gd name="T30" fmla="*/ 58 w 98"/>
                <a:gd name="T31" fmla="*/ 5 h 62"/>
                <a:gd name="T32" fmla="*/ 55 w 98"/>
                <a:gd name="T33" fmla="*/ 5 h 62"/>
                <a:gd name="T34" fmla="*/ 45 w 98"/>
                <a:gd name="T35" fmla="*/ 7 h 62"/>
                <a:gd name="T36" fmla="*/ 32 w 98"/>
                <a:gd name="T37" fmla="*/ 4 h 62"/>
                <a:gd name="T38" fmla="*/ 27 w 98"/>
                <a:gd name="T39" fmla="*/ 4 h 62"/>
                <a:gd name="T40" fmla="*/ 26 w 98"/>
                <a:gd name="T41" fmla="*/ 4 h 62"/>
                <a:gd name="T42" fmla="*/ 25 w 98"/>
                <a:gd name="T43" fmla="*/ 5 h 62"/>
                <a:gd name="T44" fmla="*/ 20 w 98"/>
                <a:gd name="T45" fmla="*/ 9 h 62"/>
                <a:gd name="T46" fmla="*/ 16 w 98"/>
                <a:gd name="T47" fmla="*/ 11 h 62"/>
                <a:gd name="T48" fmla="*/ 6 w 98"/>
                <a:gd name="T49" fmla="*/ 28 h 62"/>
                <a:gd name="T50" fmla="*/ 0 w 98"/>
                <a:gd name="T51" fmla="*/ 32 h 62"/>
                <a:gd name="T52" fmla="*/ 4 w 98"/>
                <a:gd name="T53" fmla="*/ 38 h 62"/>
                <a:gd name="T54" fmla="*/ 8 w 98"/>
                <a:gd name="T55" fmla="*/ 41 h 62"/>
                <a:gd name="T56" fmla="*/ 9 w 98"/>
                <a:gd name="T57" fmla="*/ 47 h 62"/>
                <a:gd name="T58" fmla="*/ 22 w 98"/>
                <a:gd name="T59" fmla="*/ 53 h 62"/>
                <a:gd name="T60" fmla="*/ 22 w 98"/>
                <a:gd name="T61" fmla="*/ 56 h 62"/>
                <a:gd name="T62" fmla="*/ 23 w 98"/>
                <a:gd name="T63" fmla="*/ 56 h 62"/>
                <a:gd name="T64" fmla="*/ 25 w 98"/>
                <a:gd name="T65" fmla="*/ 58 h 62"/>
                <a:gd name="T66" fmla="*/ 27 w 98"/>
                <a:gd name="T67" fmla="*/ 60 h 62"/>
                <a:gd name="T68" fmla="*/ 38 w 98"/>
                <a:gd name="T69" fmla="*/ 61 h 62"/>
                <a:gd name="T70" fmla="*/ 51 w 98"/>
                <a:gd name="T71" fmla="*/ 62 h 62"/>
                <a:gd name="T72" fmla="*/ 70 w 98"/>
                <a:gd name="T73" fmla="*/ 56 h 62"/>
                <a:gd name="T74" fmla="*/ 83 w 98"/>
                <a:gd name="T75" fmla="*/ 60 h 62"/>
                <a:gd name="T76" fmla="*/ 83 w 98"/>
                <a:gd name="T77" fmla="*/ 60 h 62"/>
                <a:gd name="T78" fmla="*/ 85 w 98"/>
                <a:gd name="T79" fmla="*/ 60 h 62"/>
                <a:gd name="T80" fmla="*/ 86 w 98"/>
                <a:gd name="T81" fmla="*/ 61 h 62"/>
                <a:gd name="T82" fmla="*/ 93 w 98"/>
                <a:gd name="T83" fmla="*/ 47 h 62"/>
                <a:gd name="T84" fmla="*/ 97 w 98"/>
                <a:gd name="T85" fmla="*/ 43 h 62"/>
                <a:gd name="T86" fmla="*/ 96 w 98"/>
                <a:gd name="T87" fmla="*/ 42 h 62"/>
                <a:gd name="T88" fmla="*/ 95 w 98"/>
                <a:gd name="T89" fmla="*/ 41 h 62"/>
                <a:gd name="T90" fmla="*/ 89 w 98"/>
                <a:gd name="T91" fmla="*/ 44 h 62"/>
                <a:gd name="T92" fmla="*/ 83 w 98"/>
                <a:gd name="T93" fmla="*/ 40 h 62"/>
                <a:gd name="T94" fmla="*/ 83 w 98"/>
                <a:gd name="T95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" h="62">
                  <a:moveTo>
                    <a:pt x="82" y="39"/>
                  </a:moveTo>
                  <a:cubicBezTo>
                    <a:pt x="82" y="39"/>
                    <a:pt x="82" y="38"/>
                    <a:pt x="82" y="38"/>
                  </a:cubicBezTo>
                  <a:cubicBezTo>
                    <a:pt x="82" y="38"/>
                    <a:pt x="81" y="37"/>
                    <a:pt x="81" y="37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1" y="35"/>
                    <a:pt x="81" y="35"/>
                    <a:pt x="80" y="34"/>
                  </a:cubicBezTo>
                  <a:cubicBezTo>
                    <a:pt x="80" y="34"/>
                    <a:pt x="80" y="34"/>
                    <a:pt x="80" y="33"/>
                  </a:cubicBezTo>
                  <a:cubicBezTo>
                    <a:pt x="80" y="33"/>
                    <a:pt x="80" y="32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1"/>
                    <a:pt x="80" y="30"/>
                    <a:pt x="80" y="30"/>
                  </a:cubicBezTo>
                  <a:cubicBezTo>
                    <a:pt x="80" y="28"/>
                    <a:pt x="80" y="26"/>
                    <a:pt x="82" y="25"/>
                  </a:cubicBezTo>
                  <a:cubicBezTo>
                    <a:pt x="82" y="23"/>
                    <a:pt x="79" y="16"/>
                    <a:pt x="74" y="12"/>
                  </a:cubicBezTo>
                  <a:cubicBezTo>
                    <a:pt x="74" y="12"/>
                    <a:pt x="74" y="12"/>
                    <a:pt x="74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1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9"/>
                    <a:pt x="73" y="9"/>
                  </a:cubicBezTo>
                  <a:cubicBezTo>
                    <a:pt x="73" y="9"/>
                    <a:pt x="72" y="9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7"/>
                    <a:pt x="71" y="7"/>
                    <a:pt x="71" y="7"/>
                  </a:cubicBezTo>
                  <a:cubicBezTo>
                    <a:pt x="71" y="6"/>
                    <a:pt x="71" y="6"/>
                    <a:pt x="70" y="5"/>
                  </a:cubicBezTo>
                  <a:cubicBezTo>
                    <a:pt x="70" y="5"/>
                    <a:pt x="70" y="5"/>
                    <a:pt x="70" y="4"/>
                  </a:cubicBezTo>
                  <a:cubicBezTo>
                    <a:pt x="70" y="4"/>
                    <a:pt x="69" y="3"/>
                    <a:pt x="69" y="3"/>
                  </a:cubicBezTo>
                  <a:cubicBezTo>
                    <a:pt x="69" y="2"/>
                    <a:pt x="69" y="2"/>
                    <a:pt x="68" y="2"/>
                  </a:cubicBezTo>
                  <a:cubicBezTo>
                    <a:pt x="68" y="1"/>
                    <a:pt x="68" y="1"/>
                    <a:pt x="68" y="0"/>
                  </a:cubicBezTo>
                  <a:cubicBezTo>
                    <a:pt x="66" y="1"/>
                    <a:pt x="66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2"/>
                    <a:pt x="64" y="2"/>
                    <a:pt x="64" y="3"/>
                  </a:cubicBezTo>
                  <a:cubicBezTo>
                    <a:pt x="63" y="4"/>
                    <a:pt x="61" y="5"/>
                    <a:pt x="59" y="5"/>
                  </a:cubicBezTo>
                  <a:cubicBezTo>
                    <a:pt x="59" y="5"/>
                    <a:pt x="58" y="5"/>
                    <a:pt x="58" y="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6" y="6"/>
                    <a:pt x="55" y="6"/>
                    <a:pt x="55" y="5"/>
                  </a:cubicBezTo>
                  <a:cubicBezTo>
                    <a:pt x="54" y="5"/>
                    <a:pt x="53" y="5"/>
                    <a:pt x="52" y="6"/>
                  </a:cubicBezTo>
                  <a:cubicBezTo>
                    <a:pt x="50" y="8"/>
                    <a:pt x="46" y="9"/>
                    <a:pt x="45" y="7"/>
                  </a:cubicBezTo>
                  <a:cubicBezTo>
                    <a:pt x="44" y="7"/>
                    <a:pt x="41" y="6"/>
                    <a:pt x="39" y="6"/>
                  </a:cubicBezTo>
                  <a:cubicBezTo>
                    <a:pt x="38" y="6"/>
                    <a:pt x="36" y="5"/>
                    <a:pt x="32" y="4"/>
                  </a:cubicBezTo>
                  <a:cubicBezTo>
                    <a:pt x="31" y="4"/>
                    <a:pt x="29" y="4"/>
                    <a:pt x="28" y="4"/>
                  </a:cubicBezTo>
                  <a:cubicBezTo>
                    <a:pt x="28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3" y="7"/>
                    <a:pt x="21" y="8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6" y="11"/>
                    <a:pt x="14" y="14"/>
                    <a:pt x="13" y="16"/>
                  </a:cubicBezTo>
                  <a:cubicBezTo>
                    <a:pt x="11" y="21"/>
                    <a:pt x="9" y="25"/>
                    <a:pt x="6" y="28"/>
                  </a:cubicBezTo>
                  <a:cubicBezTo>
                    <a:pt x="4" y="30"/>
                    <a:pt x="2" y="31"/>
                    <a:pt x="1" y="32"/>
                  </a:cubicBezTo>
                  <a:cubicBezTo>
                    <a:pt x="1" y="32"/>
                    <a:pt x="1" y="32"/>
                    <a:pt x="0" y="32"/>
                  </a:cubicBezTo>
                  <a:cubicBezTo>
                    <a:pt x="1" y="32"/>
                    <a:pt x="1" y="33"/>
                    <a:pt x="1" y="33"/>
                  </a:cubicBezTo>
                  <a:cubicBezTo>
                    <a:pt x="2" y="34"/>
                    <a:pt x="4" y="36"/>
                    <a:pt x="4" y="38"/>
                  </a:cubicBezTo>
                  <a:cubicBezTo>
                    <a:pt x="4" y="40"/>
                    <a:pt x="5" y="40"/>
                    <a:pt x="6" y="40"/>
                  </a:cubicBezTo>
                  <a:cubicBezTo>
                    <a:pt x="7" y="40"/>
                    <a:pt x="7" y="40"/>
                    <a:pt x="8" y="41"/>
                  </a:cubicBezTo>
                  <a:cubicBezTo>
                    <a:pt x="9" y="42"/>
                    <a:pt x="9" y="44"/>
                    <a:pt x="9" y="46"/>
                  </a:cubicBezTo>
                  <a:cubicBezTo>
                    <a:pt x="9" y="46"/>
                    <a:pt x="9" y="47"/>
                    <a:pt x="9" y="47"/>
                  </a:cubicBezTo>
                  <a:cubicBezTo>
                    <a:pt x="9" y="47"/>
                    <a:pt x="9" y="47"/>
                    <a:pt x="10" y="47"/>
                  </a:cubicBezTo>
                  <a:cubicBezTo>
                    <a:pt x="17" y="48"/>
                    <a:pt x="22" y="49"/>
                    <a:pt x="22" y="53"/>
                  </a:cubicBezTo>
                  <a:cubicBezTo>
                    <a:pt x="22" y="53"/>
                    <a:pt x="22" y="54"/>
                    <a:pt x="22" y="54"/>
                  </a:cubicBezTo>
                  <a:cubicBezTo>
                    <a:pt x="22" y="55"/>
                    <a:pt x="22" y="56"/>
                    <a:pt x="2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3" y="56"/>
                    <a:pt x="23" y="56"/>
                  </a:cubicBezTo>
                  <a:cubicBezTo>
                    <a:pt x="23" y="57"/>
                    <a:pt x="24" y="57"/>
                    <a:pt x="24" y="57"/>
                  </a:cubicBezTo>
                  <a:cubicBezTo>
                    <a:pt x="24" y="58"/>
                    <a:pt x="25" y="58"/>
                    <a:pt x="25" y="58"/>
                  </a:cubicBezTo>
                  <a:cubicBezTo>
                    <a:pt x="25" y="58"/>
                    <a:pt x="26" y="59"/>
                    <a:pt x="26" y="59"/>
                  </a:cubicBezTo>
                  <a:cubicBezTo>
                    <a:pt x="26" y="59"/>
                    <a:pt x="27" y="60"/>
                    <a:pt x="27" y="60"/>
                  </a:cubicBezTo>
                  <a:cubicBezTo>
                    <a:pt x="28" y="60"/>
                    <a:pt x="30" y="60"/>
                    <a:pt x="33" y="61"/>
                  </a:cubicBezTo>
                  <a:cubicBezTo>
                    <a:pt x="35" y="61"/>
                    <a:pt x="37" y="61"/>
                    <a:pt x="38" y="61"/>
                  </a:cubicBezTo>
                  <a:cubicBezTo>
                    <a:pt x="39" y="61"/>
                    <a:pt x="39" y="61"/>
                    <a:pt x="41" y="61"/>
                  </a:cubicBezTo>
                  <a:cubicBezTo>
                    <a:pt x="44" y="61"/>
                    <a:pt x="49" y="61"/>
                    <a:pt x="51" y="62"/>
                  </a:cubicBezTo>
                  <a:cubicBezTo>
                    <a:pt x="53" y="62"/>
                    <a:pt x="55" y="61"/>
                    <a:pt x="57" y="59"/>
                  </a:cubicBezTo>
                  <a:cubicBezTo>
                    <a:pt x="60" y="56"/>
                    <a:pt x="68" y="56"/>
                    <a:pt x="70" y="56"/>
                  </a:cubicBezTo>
                  <a:cubicBezTo>
                    <a:pt x="71" y="56"/>
                    <a:pt x="72" y="56"/>
                    <a:pt x="72" y="56"/>
                  </a:cubicBezTo>
                  <a:cubicBezTo>
                    <a:pt x="78" y="57"/>
                    <a:pt x="82" y="57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0"/>
                    <a:pt x="84" y="60"/>
                    <a:pt x="85" y="60"/>
                  </a:cubicBezTo>
                  <a:cubicBezTo>
                    <a:pt x="85" y="61"/>
                    <a:pt x="85" y="61"/>
                    <a:pt x="86" y="61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6" y="60"/>
                    <a:pt x="86" y="59"/>
                    <a:pt x="86" y="58"/>
                  </a:cubicBezTo>
                  <a:cubicBezTo>
                    <a:pt x="86" y="54"/>
                    <a:pt x="89" y="47"/>
                    <a:pt x="93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7" y="46"/>
                    <a:pt x="98" y="46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6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6" y="42"/>
                    <a:pt x="95" y="41"/>
                    <a:pt x="95" y="41"/>
                  </a:cubicBezTo>
                  <a:cubicBezTo>
                    <a:pt x="95" y="42"/>
                    <a:pt x="94" y="42"/>
                    <a:pt x="93" y="42"/>
                  </a:cubicBezTo>
                  <a:cubicBezTo>
                    <a:pt x="91" y="43"/>
                    <a:pt x="90" y="44"/>
                    <a:pt x="89" y="44"/>
                  </a:cubicBezTo>
                  <a:cubicBezTo>
                    <a:pt x="87" y="44"/>
                    <a:pt x="84" y="43"/>
                    <a:pt x="83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2" y="39"/>
                    <a:pt x="82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4" name="Freeform 1201">
              <a:extLst>
                <a:ext uri="{FF2B5EF4-FFF2-40B4-BE49-F238E27FC236}">
                  <a16:creationId xmlns:a16="http://schemas.microsoft.com/office/drawing/2014/main" id="{0BF76A0B-1D0F-4475-B4F5-BB1B1662F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1" y="3247"/>
              <a:ext cx="29" cy="36"/>
            </a:xfrm>
            <a:custGeom>
              <a:avLst/>
              <a:gdLst>
                <a:gd name="T0" fmla="*/ 1 w 30"/>
                <a:gd name="T1" fmla="*/ 1 h 38"/>
                <a:gd name="T2" fmla="*/ 1 w 30"/>
                <a:gd name="T3" fmla="*/ 2 h 38"/>
                <a:gd name="T4" fmla="*/ 2 w 30"/>
                <a:gd name="T5" fmla="*/ 4 h 38"/>
                <a:gd name="T6" fmla="*/ 3 w 30"/>
                <a:gd name="T7" fmla="*/ 5 h 38"/>
                <a:gd name="T8" fmla="*/ 3 w 30"/>
                <a:gd name="T9" fmla="*/ 6 h 38"/>
                <a:gd name="T10" fmla="*/ 4 w 30"/>
                <a:gd name="T11" fmla="*/ 7 h 38"/>
                <a:gd name="T12" fmla="*/ 4 w 30"/>
                <a:gd name="T13" fmla="*/ 8 h 38"/>
                <a:gd name="T14" fmla="*/ 5 w 30"/>
                <a:gd name="T15" fmla="*/ 8 h 38"/>
                <a:gd name="T16" fmla="*/ 5 w 30"/>
                <a:gd name="T17" fmla="*/ 9 h 38"/>
                <a:gd name="T18" fmla="*/ 5 w 30"/>
                <a:gd name="T19" fmla="*/ 9 h 38"/>
                <a:gd name="T20" fmla="*/ 6 w 30"/>
                <a:gd name="T21" fmla="*/ 10 h 38"/>
                <a:gd name="T22" fmla="*/ 6 w 30"/>
                <a:gd name="T23" fmla="*/ 10 h 38"/>
                <a:gd name="T24" fmla="*/ 6 w 30"/>
                <a:gd name="T25" fmla="*/ 11 h 38"/>
                <a:gd name="T26" fmla="*/ 6 w 30"/>
                <a:gd name="T27" fmla="*/ 11 h 38"/>
                <a:gd name="T28" fmla="*/ 6 w 30"/>
                <a:gd name="T29" fmla="*/ 11 h 38"/>
                <a:gd name="T30" fmla="*/ 13 w 30"/>
                <a:gd name="T31" fmla="*/ 30 h 38"/>
                <a:gd name="T32" fmla="*/ 13 w 30"/>
                <a:gd name="T33" fmla="*/ 33 h 38"/>
                <a:gd name="T34" fmla="*/ 13 w 30"/>
                <a:gd name="T35" fmla="*/ 35 h 38"/>
                <a:gd name="T36" fmla="*/ 14 w 30"/>
                <a:gd name="T37" fmla="*/ 36 h 38"/>
                <a:gd name="T38" fmla="*/ 14 w 30"/>
                <a:gd name="T39" fmla="*/ 37 h 38"/>
                <a:gd name="T40" fmla="*/ 14 w 30"/>
                <a:gd name="T41" fmla="*/ 38 h 38"/>
                <a:gd name="T42" fmla="*/ 16 w 30"/>
                <a:gd name="T43" fmla="*/ 36 h 38"/>
                <a:gd name="T44" fmla="*/ 16 w 30"/>
                <a:gd name="T45" fmla="*/ 35 h 38"/>
                <a:gd name="T46" fmla="*/ 16 w 30"/>
                <a:gd name="T47" fmla="*/ 34 h 38"/>
                <a:gd name="T48" fmla="*/ 17 w 30"/>
                <a:gd name="T49" fmla="*/ 34 h 38"/>
                <a:gd name="T50" fmla="*/ 17 w 30"/>
                <a:gd name="T51" fmla="*/ 33 h 38"/>
                <a:gd name="T52" fmla="*/ 17 w 30"/>
                <a:gd name="T53" fmla="*/ 33 h 38"/>
                <a:gd name="T54" fmla="*/ 18 w 30"/>
                <a:gd name="T55" fmla="*/ 32 h 38"/>
                <a:gd name="T56" fmla="*/ 18 w 30"/>
                <a:gd name="T57" fmla="*/ 32 h 38"/>
                <a:gd name="T58" fmla="*/ 18 w 30"/>
                <a:gd name="T59" fmla="*/ 32 h 38"/>
                <a:gd name="T60" fmla="*/ 18 w 30"/>
                <a:gd name="T61" fmla="*/ 31 h 38"/>
                <a:gd name="T62" fmla="*/ 18 w 30"/>
                <a:gd name="T63" fmla="*/ 31 h 38"/>
                <a:gd name="T64" fmla="*/ 18 w 30"/>
                <a:gd name="T65" fmla="*/ 31 h 38"/>
                <a:gd name="T66" fmla="*/ 18 w 30"/>
                <a:gd name="T67" fmla="*/ 31 h 38"/>
                <a:gd name="T68" fmla="*/ 23 w 30"/>
                <a:gd name="T69" fmla="*/ 24 h 38"/>
                <a:gd name="T70" fmla="*/ 24 w 30"/>
                <a:gd name="T71" fmla="*/ 24 h 38"/>
                <a:gd name="T72" fmla="*/ 25 w 30"/>
                <a:gd name="T73" fmla="*/ 24 h 38"/>
                <a:gd name="T74" fmla="*/ 29 w 30"/>
                <a:gd name="T75" fmla="*/ 25 h 38"/>
                <a:gd name="T76" fmla="*/ 30 w 30"/>
                <a:gd name="T77" fmla="*/ 25 h 38"/>
                <a:gd name="T78" fmla="*/ 28 w 30"/>
                <a:gd name="T79" fmla="*/ 21 h 38"/>
                <a:gd name="T80" fmla="*/ 21 w 30"/>
                <a:gd name="T81" fmla="*/ 9 h 38"/>
                <a:gd name="T82" fmla="*/ 15 w 30"/>
                <a:gd name="T83" fmla="*/ 5 h 38"/>
                <a:gd name="T84" fmla="*/ 9 w 30"/>
                <a:gd name="T85" fmla="*/ 2 h 38"/>
                <a:gd name="T86" fmla="*/ 6 w 30"/>
                <a:gd name="T87" fmla="*/ 0 h 38"/>
                <a:gd name="T88" fmla="*/ 5 w 30"/>
                <a:gd name="T89" fmla="*/ 0 h 38"/>
                <a:gd name="T90" fmla="*/ 0 w 30"/>
                <a:gd name="T91" fmla="*/ 1 h 38"/>
                <a:gd name="T92" fmla="*/ 1 w 30"/>
                <a:gd name="T9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" h="38">
                  <a:moveTo>
                    <a:pt x="1" y="1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4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18" y="25"/>
                    <a:pt x="13" y="30"/>
                  </a:cubicBezTo>
                  <a:cubicBezTo>
                    <a:pt x="13" y="30"/>
                    <a:pt x="13" y="31"/>
                    <a:pt x="13" y="33"/>
                  </a:cubicBezTo>
                  <a:cubicBezTo>
                    <a:pt x="13" y="34"/>
                    <a:pt x="13" y="35"/>
                    <a:pt x="13" y="35"/>
                  </a:cubicBezTo>
                  <a:cubicBezTo>
                    <a:pt x="13" y="36"/>
                    <a:pt x="13" y="36"/>
                    <a:pt x="14" y="36"/>
                  </a:cubicBezTo>
                  <a:cubicBezTo>
                    <a:pt x="14" y="36"/>
                    <a:pt x="14" y="37"/>
                    <a:pt x="14" y="37"/>
                  </a:cubicBezTo>
                  <a:cubicBezTo>
                    <a:pt x="14" y="37"/>
                    <a:pt x="14" y="37"/>
                    <a:pt x="14" y="38"/>
                  </a:cubicBezTo>
                  <a:cubicBezTo>
                    <a:pt x="15" y="37"/>
                    <a:pt x="15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5"/>
                    <a:pt x="21" y="24"/>
                    <a:pt x="23" y="24"/>
                  </a:cubicBezTo>
                  <a:cubicBezTo>
                    <a:pt x="23" y="24"/>
                    <a:pt x="23" y="24"/>
                    <a:pt x="24" y="24"/>
                  </a:cubicBezTo>
                  <a:cubicBezTo>
                    <a:pt x="24" y="24"/>
                    <a:pt x="25" y="24"/>
                    <a:pt x="25" y="24"/>
                  </a:cubicBezTo>
                  <a:cubicBezTo>
                    <a:pt x="26" y="24"/>
                    <a:pt x="28" y="25"/>
                    <a:pt x="29" y="25"/>
                  </a:cubicBezTo>
                  <a:cubicBezTo>
                    <a:pt x="29" y="25"/>
                    <a:pt x="30" y="25"/>
                    <a:pt x="30" y="25"/>
                  </a:cubicBezTo>
                  <a:cubicBezTo>
                    <a:pt x="30" y="24"/>
                    <a:pt x="29" y="22"/>
                    <a:pt x="28" y="21"/>
                  </a:cubicBezTo>
                  <a:cubicBezTo>
                    <a:pt x="26" y="19"/>
                    <a:pt x="22" y="14"/>
                    <a:pt x="21" y="9"/>
                  </a:cubicBezTo>
                  <a:cubicBezTo>
                    <a:pt x="20" y="6"/>
                    <a:pt x="16" y="5"/>
                    <a:pt x="15" y="5"/>
                  </a:cubicBezTo>
                  <a:cubicBezTo>
                    <a:pt x="13" y="5"/>
                    <a:pt x="11" y="3"/>
                    <a:pt x="9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5" name="Freeform 1202">
              <a:extLst>
                <a:ext uri="{FF2B5EF4-FFF2-40B4-BE49-F238E27FC236}">
                  <a16:creationId xmlns:a16="http://schemas.microsoft.com/office/drawing/2014/main" id="{8A7333D3-3A95-41A2-B930-22ACB30A3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3" y="3306"/>
              <a:ext cx="61" cy="33"/>
            </a:xfrm>
            <a:custGeom>
              <a:avLst/>
              <a:gdLst>
                <a:gd name="T0" fmla="*/ 62 w 64"/>
                <a:gd name="T1" fmla="*/ 4 h 34"/>
                <a:gd name="T2" fmla="*/ 61 w 64"/>
                <a:gd name="T3" fmla="*/ 3 h 34"/>
                <a:gd name="T4" fmla="*/ 60 w 64"/>
                <a:gd name="T5" fmla="*/ 2 h 34"/>
                <a:gd name="T6" fmla="*/ 60 w 64"/>
                <a:gd name="T7" fmla="*/ 2 h 34"/>
                <a:gd name="T8" fmla="*/ 60 w 64"/>
                <a:gd name="T9" fmla="*/ 2 h 34"/>
                <a:gd name="T10" fmla="*/ 52 w 64"/>
                <a:gd name="T11" fmla="*/ 0 h 34"/>
                <a:gd name="T12" fmla="*/ 40 w 64"/>
                <a:gd name="T13" fmla="*/ 2 h 34"/>
                <a:gd name="T14" fmla="*/ 21 w 64"/>
                <a:gd name="T15" fmla="*/ 5 h 34"/>
                <a:gd name="T16" fmla="*/ 18 w 64"/>
                <a:gd name="T17" fmla="*/ 5 h 34"/>
                <a:gd name="T18" fmla="*/ 7 w 64"/>
                <a:gd name="T19" fmla="*/ 4 h 34"/>
                <a:gd name="T20" fmla="*/ 7 w 64"/>
                <a:gd name="T21" fmla="*/ 4 h 34"/>
                <a:gd name="T22" fmla="*/ 4 w 64"/>
                <a:gd name="T23" fmla="*/ 3 h 34"/>
                <a:gd name="T24" fmla="*/ 2 w 64"/>
                <a:gd name="T25" fmla="*/ 1 h 34"/>
                <a:gd name="T26" fmla="*/ 1 w 64"/>
                <a:gd name="T27" fmla="*/ 0 h 34"/>
                <a:gd name="T28" fmla="*/ 1 w 64"/>
                <a:gd name="T29" fmla="*/ 0 h 34"/>
                <a:gd name="T30" fmla="*/ 0 w 64"/>
                <a:gd name="T31" fmla="*/ 2 h 34"/>
                <a:gd name="T32" fmla="*/ 5 w 64"/>
                <a:gd name="T33" fmla="*/ 14 h 34"/>
                <a:gd name="T34" fmla="*/ 2 w 64"/>
                <a:gd name="T35" fmla="*/ 16 h 34"/>
                <a:gd name="T36" fmla="*/ 1 w 64"/>
                <a:gd name="T37" fmla="*/ 19 h 34"/>
                <a:gd name="T38" fmla="*/ 1 w 64"/>
                <a:gd name="T39" fmla="*/ 20 h 34"/>
                <a:gd name="T40" fmla="*/ 1 w 64"/>
                <a:gd name="T41" fmla="*/ 22 h 34"/>
                <a:gd name="T42" fmla="*/ 1 w 64"/>
                <a:gd name="T43" fmla="*/ 23 h 34"/>
                <a:gd name="T44" fmla="*/ 8 w 64"/>
                <a:gd name="T45" fmla="*/ 31 h 34"/>
                <a:gd name="T46" fmla="*/ 9 w 64"/>
                <a:gd name="T47" fmla="*/ 32 h 34"/>
                <a:gd name="T48" fmla="*/ 10 w 64"/>
                <a:gd name="T49" fmla="*/ 32 h 34"/>
                <a:gd name="T50" fmla="*/ 12 w 64"/>
                <a:gd name="T51" fmla="*/ 32 h 34"/>
                <a:gd name="T52" fmla="*/ 15 w 64"/>
                <a:gd name="T53" fmla="*/ 32 h 34"/>
                <a:gd name="T54" fmla="*/ 24 w 64"/>
                <a:gd name="T55" fmla="*/ 32 h 34"/>
                <a:gd name="T56" fmla="*/ 24 w 64"/>
                <a:gd name="T57" fmla="*/ 33 h 34"/>
                <a:gd name="T58" fmla="*/ 26 w 64"/>
                <a:gd name="T59" fmla="*/ 33 h 34"/>
                <a:gd name="T60" fmla="*/ 27 w 64"/>
                <a:gd name="T61" fmla="*/ 33 h 34"/>
                <a:gd name="T62" fmla="*/ 29 w 64"/>
                <a:gd name="T63" fmla="*/ 34 h 34"/>
                <a:gd name="T64" fmla="*/ 31 w 64"/>
                <a:gd name="T65" fmla="*/ 34 h 34"/>
                <a:gd name="T66" fmla="*/ 33 w 64"/>
                <a:gd name="T67" fmla="*/ 34 h 34"/>
                <a:gd name="T68" fmla="*/ 35 w 64"/>
                <a:gd name="T69" fmla="*/ 34 h 34"/>
                <a:gd name="T70" fmla="*/ 37 w 64"/>
                <a:gd name="T71" fmla="*/ 34 h 34"/>
                <a:gd name="T72" fmla="*/ 37 w 64"/>
                <a:gd name="T73" fmla="*/ 32 h 34"/>
                <a:gd name="T74" fmla="*/ 38 w 64"/>
                <a:gd name="T75" fmla="*/ 31 h 34"/>
                <a:gd name="T76" fmla="*/ 40 w 64"/>
                <a:gd name="T77" fmla="*/ 30 h 34"/>
                <a:gd name="T78" fmla="*/ 41 w 64"/>
                <a:gd name="T79" fmla="*/ 30 h 34"/>
                <a:gd name="T80" fmla="*/ 42 w 64"/>
                <a:gd name="T81" fmla="*/ 29 h 34"/>
                <a:gd name="T82" fmla="*/ 42 w 64"/>
                <a:gd name="T83" fmla="*/ 28 h 34"/>
                <a:gd name="T84" fmla="*/ 42 w 64"/>
                <a:gd name="T85" fmla="*/ 28 h 34"/>
                <a:gd name="T86" fmla="*/ 43 w 64"/>
                <a:gd name="T87" fmla="*/ 27 h 34"/>
                <a:gd name="T88" fmla="*/ 44 w 64"/>
                <a:gd name="T89" fmla="*/ 26 h 34"/>
                <a:gd name="T90" fmla="*/ 44 w 64"/>
                <a:gd name="T91" fmla="*/ 26 h 34"/>
                <a:gd name="T92" fmla="*/ 51 w 64"/>
                <a:gd name="T93" fmla="*/ 25 h 34"/>
                <a:gd name="T94" fmla="*/ 58 w 64"/>
                <a:gd name="T95" fmla="*/ 26 h 34"/>
                <a:gd name="T96" fmla="*/ 56 w 64"/>
                <a:gd name="T97" fmla="*/ 14 h 34"/>
                <a:gd name="T98" fmla="*/ 64 w 64"/>
                <a:gd name="T99" fmla="*/ 5 h 34"/>
                <a:gd name="T100" fmla="*/ 63 w 64"/>
                <a:gd name="T10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" h="34">
                  <a:moveTo>
                    <a:pt x="62" y="4"/>
                  </a:moveTo>
                  <a:cubicBezTo>
                    <a:pt x="62" y="4"/>
                    <a:pt x="62" y="4"/>
                    <a:pt x="62" y="4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3"/>
                    <a:pt x="60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1"/>
                    <a:pt x="57" y="1"/>
                    <a:pt x="52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45" y="0"/>
                    <a:pt x="41" y="1"/>
                    <a:pt x="40" y="2"/>
                  </a:cubicBezTo>
                  <a:cubicBezTo>
                    <a:pt x="37" y="4"/>
                    <a:pt x="34" y="6"/>
                    <a:pt x="30" y="6"/>
                  </a:cubicBezTo>
                  <a:cubicBezTo>
                    <a:pt x="29" y="5"/>
                    <a:pt x="24" y="5"/>
                    <a:pt x="21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7" y="5"/>
                    <a:pt x="14" y="5"/>
                    <a:pt x="12" y="5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5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2" y="6"/>
                    <a:pt x="7" y="11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cubicBezTo>
                    <a:pt x="3" y="16"/>
                    <a:pt x="2" y="16"/>
                    <a:pt x="2" y="16"/>
                  </a:cubicBezTo>
                  <a:cubicBezTo>
                    <a:pt x="1" y="17"/>
                    <a:pt x="1" y="18"/>
                    <a:pt x="1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8"/>
                    <a:pt x="7" y="29"/>
                    <a:pt x="7" y="31"/>
                  </a:cubicBezTo>
                  <a:cubicBezTo>
                    <a:pt x="7" y="31"/>
                    <a:pt x="8" y="31"/>
                    <a:pt x="8" y="31"/>
                  </a:cubicBezTo>
                  <a:cubicBezTo>
                    <a:pt x="8" y="31"/>
                    <a:pt x="8" y="31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2"/>
                    <a:pt x="14" y="32"/>
                  </a:cubicBezTo>
                  <a:cubicBezTo>
                    <a:pt x="14" y="32"/>
                    <a:pt x="14" y="32"/>
                    <a:pt x="15" y="32"/>
                  </a:cubicBezTo>
                  <a:cubicBezTo>
                    <a:pt x="15" y="32"/>
                    <a:pt x="16" y="32"/>
                    <a:pt x="17" y="32"/>
                  </a:cubicBezTo>
                  <a:cubicBezTo>
                    <a:pt x="21" y="32"/>
                    <a:pt x="23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3"/>
                    <a:pt x="28" y="33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30" y="34"/>
                    <a:pt x="30" y="34"/>
                  </a:cubicBezTo>
                  <a:cubicBezTo>
                    <a:pt x="30" y="34"/>
                    <a:pt x="31" y="34"/>
                    <a:pt x="31" y="34"/>
                  </a:cubicBezTo>
                  <a:cubicBezTo>
                    <a:pt x="31" y="34"/>
                    <a:pt x="31" y="34"/>
                    <a:pt x="32" y="34"/>
                  </a:cubicBezTo>
                  <a:cubicBezTo>
                    <a:pt x="32" y="34"/>
                    <a:pt x="32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4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7" y="34"/>
                    <a:pt x="37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2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0"/>
                    <a:pt x="39" y="30"/>
                  </a:cubicBezTo>
                  <a:cubicBezTo>
                    <a:pt x="39" y="30"/>
                    <a:pt x="39" y="30"/>
                    <a:pt x="40" y="30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0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3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6"/>
                    <a:pt x="48" y="25"/>
                    <a:pt x="51" y="25"/>
                  </a:cubicBezTo>
                  <a:cubicBezTo>
                    <a:pt x="54" y="25"/>
                    <a:pt x="55" y="25"/>
                    <a:pt x="57" y="26"/>
                  </a:cubicBezTo>
                  <a:cubicBezTo>
                    <a:pt x="57" y="26"/>
                    <a:pt x="57" y="26"/>
                    <a:pt x="58" y="26"/>
                  </a:cubicBezTo>
                  <a:cubicBezTo>
                    <a:pt x="55" y="25"/>
                    <a:pt x="54" y="20"/>
                    <a:pt x="54" y="18"/>
                  </a:cubicBezTo>
                  <a:cubicBezTo>
                    <a:pt x="54" y="15"/>
                    <a:pt x="56" y="14"/>
                    <a:pt x="56" y="14"/>
                  </a:cubicBezTo>
                  <a:cubicBezTo>
                    <a:pt x="57" y="14"/>
                    <a:pt x="58" y="12"/>
                    <a:pt x="59" y="11"/>
                  </a:cubicBezTo>
                  <a:cubicBezTo>
                    <a:pt x="60" y="8"/>
                    <a:pt x="62" y="6"/>
                    <a:pt x="64" y="5"/>
                  </a:cubicBezTo>
                  <a:cubicBezTo>
                    <a:pt x="64" y="5"/>
                    <a:pt x="64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2" y="4"/>
                    <a:pt x="6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6" name="Freeform 1203">
              <a:extLst>
                <a:ext uri="{FF2B5EF4-FFF2-40B4-BE49-F238E27FC236}">
                  <a16:creationId xmlns:a16="http://schemas.microsoft.com/office/drawing/2014/main" id="{33D108D6-F901-48FF-9658-ABA6BAA6C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" y="3329"/>
              <a:ext cx="25" cy="17"/>
            </a:xfrm>
            <a:custGeom>
              <a:avLst/>
              <a:gdLst>
                <a:gd name="T0" fmla="*/ 25 w 26"/>
                <a:gd name="T1" fmla="*/ 9 h 17"/>
                <a:gd name="T2" fmla="*/ 25 w 26"/>
                <a:gd name="T3" fmla="*/ 8 h 17"/>
                <a:gd name="T4" fmla="*/ 24 w 26"/>
                <a:gd name="T5" fmla="*/ 7 h 17"/>
                <a:gd name="T6" fmla="*/ 19 w 26"/>
                <a:gd name="T7" fmla="*/ 1 h 17"/>
                <a:gd name="T8" fmla="*/ 18 w 26"/>
                <a:gd name="T9" fmla="*/ 0 h 17"/>
                <a:gd name="T10" fmla="*/ 18 w 26"/>
                <a:gd name="T11" fmla="*/ 0 h 17"/>
                <a:gd name="T12" fmla="*/ 15 w 26"/>
                <a:gd name="T13" fmla="*/ 0 h 17"/>
                <a:gd name="T14" fmla="*/ 13 w 26"/>
                <a:gd name="T15" fmla="*/ 1 h 17"/>
                <a:gd name="T16" fmla="*/ 10 w 26"/>
                <a:gd name="T17" fmla="*/ 1 h 17"/>
                <a:gd name="T18" fmla="*/ 7 w 26"/>
                <a:gd name="T19" fmla="*/ 2 h 17"/>
                <a:gd name="T20" fmla="*/ 5 w 26"/>
                <a:gd name="T21" fmla="*/ 2 h 17"/>
                <a:gd name="T22" fmla="*/ 1 w 26"/>
                <a:gd name="T23" fmla="*/ 3 h 17"/>
                <a:gd name="T24" fmla="*/ 1 w 26"/>
                <a:gd name="T25" fmla="*/ 5 h 17"/>
                <a:gd name="T26" fmla="*/ 0 w 26"/>
                <a:gd name="T27" fmla="*/ 8 h 17"/>
                <a:gd name="T28" fmla="*/ 0 w 26"/>
                <a:gd name="T29" fmla="*/ 10 h 17"/>
                <a:gd name="T30" fmla="*/ 1 w 26"/>
                <a:gd name="T31" fmla="*/ 12 h 17"/>
                <a:gd name="T32" fmla="*/ 2 w 26"/>
                <a:gd name="T33" fmla="*/ 14 h 17"/>
                <a:gd name="T34" fmla="*/ 3 w 26"/>
                <a:gd name="T35" fmla="*/ 15 h 17"/>
                <a:gd name="T36" fmla="*/ 5 w 26"/>
                <a:gd name="T37" fmla="*/ 17 h 17"/>
                <a:gd name="T38" fmla="*/ 6 w 26"/>
                <a:gd name="T39" fmla="*/ 17 h 17"/>
                <a:gd name="T40" fmla="*/ 8 w 26"/>
                <a:gd name="T41" fmla="*/ 17 h 17"/>
                <a:gd name="T42" fmla="*/ 9 w 26"/>
                <a:gd name="T43" fmla="*/ 17 h 17"/>
                <a:gd name="T44" fmla="*/ 11 w 26"/>
                <a:gd name="T45" fmla="*/ 17 h 17"/>
                <a:gd name="T46" fmla="*/ 14 w 26"/>
                <a:gd name="T47" fmla="*/ 15 h 17"/>
                <a:gd name="T48" fmla="*/ 19 w 26"/>
                <a:gd name="T49" fmla="*/ 13 h 17"/>
                <a:gd name="T50" fmla="*/ 20 w 26"/>
                <a:gd name="T51" fmla="*/ 13 h 17"/>
                <a:gd name="T52" fmla="*/ 21 w 26"/>
                <a:gd name="T53" fmla="*/ 13 h 17"/>
                <a:gd name="T54" fmla="*/ 23 w 26"/>
                <a:gd name="T55" fmla="*/ 12 h 17"/>
                <a:gd name="T56" fmla="*/ 24 w 26"/>
                <a:gd name="T57" fmla="*/ 11 h 17"/>
                <a:gd name="T58" fmla="*/ 25 w 26"/>
                <a:gd name="T59" fmla="*/ 11 h 17"/>
                <a:gd name="T60" fmla="*/ 26 w 26"/>
                <a:gd name="T61" fmla="*/ 10 h 17"/>
                <a:gd name="T62" fmla="*/ 26 w 26"/>
                <a:gd name="T63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17">
                  <a:moveTo>
                    <a:pt x="26" y="9"/>
                  </a:moveTo>
                  <a:cubicBezTo>
                    <a:pt x="26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4" y="8"/>
                    <a:pt x="24" y="7"/>
                  </a:cubicBezTo>
                  <a:cubicBezTo>
                    <a:pt x="24" y="7"/>
                    <a:pt x="2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2"/>
                    <a:pt x="8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3"/>
                    <a:pt x="1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4" y="16"/>
                    <a:pt x="4" y="16"/>
                    <a:pt x="5" y="17"/>
                  </a:cubicBezTo>
                  <a:cubicBezTo>
                    <a:pt x="5" y="17"/>
                    <a:pt x="5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2" y="17"/>
                    <a:pt x="12" y="17"/>
                  </a:cubicBezTo>
                  <a:cubicBezTo>
                    <a:pt x="13" y="16"/>
                    <a:pt x="14" y="16"/>
                    <a:pt x="14" y="15"/>
                  </a:cubicBezTo>
                  <a:cubicBezTo>
                    <a:pt x="15" y="14"/>
                    <a:pt x="17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7" name="Freeform 1204">
              <a:extLst>
                <a:ext uri="{FF2B5EF4-FFF2-40B4-BE49-F238E27FC236}">
                  <a16:creationId xmlns:a16="http://schemas.microsoft.com/office/drawing/2014/main" id="{831B9FBD-7A44-4E92-987B-0A2F776E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3191"/>
              <a:ext cx="188" cy="107"/>
            </a:xfrm>
            <a:custGeom>
              <a:avLst/>
              <a:gdLst>
                <a:gd name="T0" fmla="*/ 101 w 197"/>
                <a:gd name="T1" fmla="*/ 3 h 111"/>
                <a:gd name="T2" fmla="*/ 92 w 197"/>
                <a:gd name="T3" fmla="*/ 9 h 111"/>
                <a:gd name="T4" fmla="*/ 79 w 197"/>
                <a:gd name="T5" fmla="*/ 14 h 111"/>
                <a:gd name="T6" fmla="*/ 72 w 197"/>
                <a:gd name="T7" fmla="*/ 11 h 111"/>
                <a:gd name="T8" fmla="*/ 55 w 197"/>
                <a:gd name="T9" fmla="*/ 10 h 111"/>
                <a:gd name="T10" fmla="*/ 26 w 197"/>
                <a:gd name="T11" fmla="*/ 6 h 111"/>
                <a:gd name="T12" fmla="*/ 18 w 197"/>
                <a:gd name="T13" fmla="*/ 11 h 111"/>
                <a:gd name="T14" fmla="*/ 16 w 197"/>
                <a:gd name="T15" fmla="*/ 12 h 111"/>
                <a:gd name="T16" fmla="*/ 16 w 197"/>
                <a:gd name="T17" fmla="*/ 29 h 111"/>
                <a:gd name="T18" fmla="*/ 5 w 197"/>
                <a:gd name="T19" fmla="*/ 41 h 111"/>
                <a:gd name="T20" fmla="*/ 5 w 197"/>
                <a:gd name="T21" fmla="*/ 47 h 111"/>
                <a:gd name="T22" fmla="*/ 4 w 197"/>
                <a:gd name="T23" fmla="*/ 49 h 111"/>
                <a:gd name="T24" fmla="*/ 0 w 197"/>
                <a:gd name="T25" fmla="*/ 56 h 111"/>
                <a:gd name="T26" fmla="*/ 2 w 197"/>
                <a:gd name="T27" fmla="*/ 58 h 111"/>
                <a:gd name="T28" fmla="*/ 7 w 197"/>
                <a:gd name="T29" fmla="*/ 60 h 111"/>
                <a:gd name="T30" fmla="*/ 20 w 197"/>
                <a:gd name="T31" fmla="*/ 62 h 111"/>
                <a:gd name="T32" fmla="*/ 38 w 197"/>
                <a:gd name="T33" fmla="*/ 62 h 111"/>
                <a:gd name="T34" fmla="*/ 47 w 197"/>
                <a:gd name="T35" fmla="*/ 57 h 111"/>
                <a:gd name="T36" fmla="*/ 51 w 197"/>
                <a:gd name="T37" fmla="*/ 55 h 111"/>
                <a:gd name="T38" fmla="*/ 58 w 197"/>
                <a:gd name="T39" fmla="*/ 54 h 111"/>
                <a:gd name="T40" fmla="*/ 71 w 197"/>
                <a:gd name="T41" fmla="*/ 60 h 111"/>
                <a:gd name="T42" fmla="*/ 86 w 197"/>
                <a:gd name="T43" fmla="*/ 85 h 111"/>
                <a:gd name="T44" fmla="*/ 85 w 197"/>
                <a:gd name="T45" fmla="*/ 87 h 111"/>
                <a:gd name="T46" fmla="*/ 76 w 197"/>
                <a:gd name="T47" fmla="*/ 86 h 111"/>
                <a:gd name="T48" fmla="*/ 74 w 197"/>
                <a:gd name="T49" fmla="*/ 90 h 111"/>
                <a:gd name="T50" fmla="*/ 73 w 197"/>
                <a:gd name="T51" fmla="*/ 92 h 111"/>
                <a:gd name="T52" fmla="*/ 71 w 197"/>
                <a:gd name="T53" fmla="*/ 95 h 111"/>
                <a:gd name="T54" fmla="*/ 72 w 197"/>
                <a:gd name="T55" fmla="*/ 99 h 111"/>
                <a:gd name="T56" fmla="*/ 78 w 197"/>
                <a:gd name="T57" fmla="*/ 98 h 111"/>
                <a:gd name="T58" fmla="*/ 89 w 197"/>
                <a:gd name="T59" fmla="*/ 86 h 111"/>
                <a:gd name="T60" fmla="*/ 112 w 197"/>
                <a:gd name="T61" fmla="*/ 81 h 111"/>
                <a:gd name="T62" fmla="*/ 121 w 197"/>
                <a:gd name="T63" fmla="*/ 87 h 111"/>
                <a:gd name="T64" fmla="*/ 119 w 197"/>
                <a:gd name="T65" fmla="*/ 100 h 111"/>
                <a:gd name="T66" fmla="*/ 126 w 197"/>
                <a:gd name="T67" fmla="*/ 111 h 111"/>
                <a:gd name="T68" fmla="*/ 147 w 197"/>
                <a:gd name="T69" fmla="*/ 103 h 111"/>
                <a:gd name="T70" fmla="*/ 174 w 197"/>
                <a:gd name="T71" fmla="*/ 74 h 111"/>
                <a:gd name="T72" fmla="*/ 174 w 197"/>
                <a:gd name="T73" fmla="*/ 71 h 111"/>
                <a:gd name="T74" fmla="*/ 185 w 197"/>
                <a:gd name="T75" fmla="*/ 62 h 111"/>
                <a:gd name="T76" fmla="*/ 195 w 197"/>
                <a:gd name="T77" fmla="*/ 58 h 111"/>
                <a:gd name="T78" fmla="*/ 195 w 197"/>
                <a:gd name="T79" fmla="*/ 50 h 111"/>
                <a:gd name="T80" fmla="*/ 194 w 197"/>
                <a:gd name="T81" fmla="*/ 42 h 111"/>
                <a:gd name="T82" fmla="*/ 176 w 197"/>
                <a:gd name="T83" fmla="*/ 37 h 111"/>
                <a:gd name="T84" fmla="*/ 163 w 197"/>
                <a:gd name="T85" fmla="*/ 31 h 111"/>
                <a:gd name="T86" fmla="*/ 145 w 197"/>
                <a:gd name="T87" fmla="*/ 28 h 111"/>
                <a:gd name="T88" fmla="*/ 132 w 197"/>
                <a:gd name="T89" fmla="*/ 15 h 111"/>
                <a:gd name="T90" fmla="*/ 124 w 197"/>
                <a:gd name="T91" fmla="*/ 0 h 111"/>
                <a:gd name="T92" fmla="*/ 112 w 197"/>
                <a:gd name="T93" fmla="*/ 1 h 111"/>
                <a:gd name="T94" fmla="*/ 106 w 197"/>
                <a:gd name="T95" fmla="*/ 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111"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8" y="4"/>
                    <a:pt x="98" y="4"/>
                  </a:cubicBezTo>
                  <a:cubicBezTo>
                    <a:pt x="95" y="6"/>
                    <a:pt x="93" y="8"/>
                    <a:pt x="92" y="9"/>
                  </a:cubicBezTo>
                  <a:cubicBezTo>
                    <a:pt x="92" y="13"/>
                    <a:pt x="91" y="15"/>
                    <a:pt x="89" y="15"/>
                  </a:cubicBezTo>
                  <a:cubicBezTo>
                    <a:pt x="88" y="15"/>
                    <a:pt x="88" y="15"/>
                    <a:pt x="87" y="14"/>
                  </a:cubicBezTo>
                  <a:cubicBezTo>
                    <a:pt x="87" y="14"/>
                    <a:pt x="85" y="13"/>
                    <a:pt x="82" y="13"/>
                  </a:cubicBezTo>
                  <a:cubicBezTo>
                    <a:pt x="80" y="13"/>
                    <a:pt x="79" y="14"/>
                    <a:pt x="79" y="14"/>
                  </a:cubicBezTo>
                  <a:cubicBezTo>
                    <a:pt x="79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6" y="14"/>
                    <a:pt x="75" y="13"/>
                    <a:pt x="74" y="12"/>
                  </a:cubicBezTo>
                  <a:cubicBezTo>
                    <a:pt x="73" y="12"/>
                    <a:pt x="73" y="11"/>
                    <a:pt x="72" y="11"/>
                  </a:cubicBezTo>
                  <a:cubicBezTo>
                    <a:pt x="69" y="13"/>
                    <a:pt x="67" y="12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4" y="11"/>
                    <a:pt x="63" y="12"/>
                    <a:pt x="62" y="12"/>
                  </a:cubicBezTo>
                  <a:cubicBezTo>
                    <a:pt x="60" y="12"/>
                    <a:pt x="56" y="10"/>
                    <a:pt x="55" y="10"/>
                  </a:cubicBezTo>
                  <a:cubicBezTo>
                    <a:pt x="54" y="9"/>
                    <a:pt x="53" y="9"/>
                    <a:pt x="52" y="9"/>
                  </a:cubicBezTo>
                  <a:cubicBezTo>
                    <a:pt x="52" y="9"/>
                    <a:pt x="51" y="9"/>
                    <a:pt x="51" y="9"/>
                  </a:cubicBezTo>
                  <a:cubicBezTo>
                    <a:pt x="48" y="10"/>
                    <a:pt x="46" y="10"/>
                    <a:pt x="44" y="8"/>
                  </a:cubicBezTo>
                  <a:cubicBezTo>
                    <a:pt x="43" y="7"/>
                    <a:pt x="41" y="6"/>
                    <a:pt x="26" y="6"/>
                  </a:cubicBezTo>
                  <a:cubicBezTo>
                    <a:pt x="23" y="6"/>
                    <a:pt x="23" y="7"/>
                    <a:pt x="21" y="8"/>
                  </a:cubicBezTo>
                  <a:cubicBezTo>
                    <a:pt x="21" y="9"/>
                    <a:pt x="21" y="9"/>
                    <a:pt x="20" y="10"/>
                  </a:cubicBezTo>
                  <a:cubicBezTo>
                    <a:pt x="20" y="10"/>
                    <a:pt x="19" y="10"/>
                    <a:pt x="19" y="11"/>
                  </a:cubicBezTo>
                  <a:cubicBezTo>
                    <a:pt x="19" y="11"/>
                    <a:pt x="18" y="11"/>
                    <a:pt x="18" y="11"/>
                  </a:cubicBezTo>
                  <a:cubicBezTo>
                    <a:pt x="18" y="11"/>
                    <a:pt x="18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2" y="22"/>
                    <a:pt x="20" y="24"/>
                    <a:pt x="20" y="25"/>
                  </a:cubicBezTo>
                  <a:cubicBezTo>
                    <a:pt x="19" y="27"/>
                    <a:pt x="17" y="28"/>
                    <a:pt x="16" y="29"/>
                  </a:cubicBezTo>
                  <a:cubicBezTo>
                    <a:pt x="16" y="29"/>
                    <a:pt x="15" y="29"/>
                    <a:pt x="15" y="30"/>
                  </a:cubicBezTo>
                  <a:cubicBezTo>
                    <a:pt x="14" y="30"/>
                    <a:pt x="13" y="32"/>
                    <a:pt x="11" y="34"/>
                  </a:cubicBezTo>
                  <a:cubicBezTo>
                    <a:pt x="9" y="35"/>
                    <a:pt x="6" y="39"/>
                    <a:pt x="5" y="40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5" y="43"/>
                    <a:pt x="5" y="44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3" y="50"/>
                    <a:pt x="1" y="53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3" y="58"/>
                    <a:pt x="3" y="59"/>
                    <a:pt x="4" y="59"/>
                  </a:cubicBezTo>
                  <a:cubicBezTo>
                    <a:pt x="4" y="59"/>
                    <a:pt x="5" y="59"/>
                    <a:pt x="5" y="60"/>
                  </a:cubicBezTo>
                  <a:cubicBezTo>
                    <a:pt x="5" y="60"/>
                    <a:pt x="6" y="60"/>
                    <a:pt x="6" y="60"/>
                  </a:cubicBezTo>
                  <a:cubicBezTo>
                    <a:pt x="6" y="60"/>
                    <a:pt x="6" y="60"/>
                    <a:pt x="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9" y="60"/>
                    <a:pt x="9" y="60"/>
                  </a:cubicBezTo>
                  <a:cubicBezTo>
                    <a:pt x="10" y="60"/>
                    <a:pt x="12" y="60"/>
                    <a:pt x="14" y="61"/>
                  </a:cubicBezTo>
                  <a:cubicBezTo>
                    <a:pt x="17" y="61"/>
                    <a:pt x="19" y="62"/>
                    <a:pt x="20" y="62"/>
                  </a:cubicBezTo>
                  <a:cubicBezTo>
                    <a:pt x="23" y="62"/>
                    <a:pt x="27" y="63"/>
                    <a:pt x="28" y="64"/>
                  </a:cubicBezTo>
                  <a:cubicBezTo>
                    <a:pt x="29" y="64"/>
                    <a:pt x="30" y="64"/>
                    <a:pt x="31" y="63"/>
                  </a:cubicBezTo>
                  <a:cubicBezTo>
                    <a:pt x="32" y="61"/>
                    <a:pt x="34" y="61"/>
                    <a:pt x="36" y="61"/>
                  </a:cubicBezTo>
                  <a:cubicBezTo>
                    <a:pt x="37" y="62"/>
                    <a:pt x="37" y="62"/>
                    <a:pt x="38" y="62"/>
                  </a:cubicBezTo>
                  <a:cubicBezTo>
                    <a:pt x="39" y="62"/>
                    <a:pt x="42" y="60"/>
                    <a:pt x="42" y="59"/>
                  </a:cubicBezTo>
                  <a:cubicBezTo>
                    <a:pt x="43" y="59"/>
                    <a:pt x="44" y="58"/>
                    <a:pt x="46" y="57"/>
                  </a:cubicBezTo>
                  <a:cubicBezTo>
                    <a:pt x="46" y="57"/>
                    <a:pt x="46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56"/>
                    <a:pt x="49" y="56"/>
                    <a:pt x="50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52" y="55"/>
                    <a:pt x="52" y="55"/>
                  </a:cubicBezTo>
                  <a:cubicBezTo>
                    <a:pt x="54" y="54"/>
                    <a:pt x="56" y="54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60" y="54"/>
                    <a:pt x="62" y="55"/>
                    <a:pt x="64" y="57"/>
                  </a:cubicBezTo>
                  <a:cubicBezTo>
                    <a:pt x="65" y="57"/>
                    <a:pt x="66" y="59"/>
                    <a:pt x="67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8" y="59"/>
                    <a:pt x="69" y="59"/>
                    <a:pt x="71" y="60"/>
                  </a:cubicBezTo>
                  <a:cubicBezTo>
                    <a:pt x="73" y="61"/>
                    <a:pt x="76" y="63"/>
                    <a:pt x="77" y="66"/>
                  </a:cubicBezTo>
                  <a:cubicBezTo>
                    <a:pt x="78" y="69"/>
                    <a:pt x="80" y="72"/>
                    <a:pt x="82" y="75"/>
                  </a:cubicBezTo>
                  <a:cubicBezTo>
                    <a:pt x="82" y="75"/>
                    <a:pt x="83" y="76"/>
                    <a:pt x="83" y="76"/>
                  </a:cubicBezTo>
                  <a:cubicBezTo>
                    <a:pt x="85" y="79"/>
                    <a:pt x="86" y="84"/>
                    <a:pt x="86" y="85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86" y="86"/>
                    <a:pt x="86" y="86"/>
                    <a:pt x="86" y="87"/>
                  </a:cubicBezTo>
                  <a:cubicBezTo>
                    <a:pt x="86" y="87"/>
                    <a:pt x="86" y="87"/>
                    <a:pt x="85" y="87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85" y="88"/>
                    <a:pt x="84" y="88"/>
                    <a:pt x="84" y="88"/>
                  </a:cubicBezTo>
                  <a:cubicBezTo>
                    <a:pt x="83" y="88"/>
                    <a:pt x="81" y="87"/>
                    <a:pt x="79" y="87"/>
                  </a:cubicBezTo>
                  <a:cubicBezTo>
                    <a:pt x="78" y="86"/>
                    <a:pt x="77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5" y="86"/>
                    <a:pt x="74" y="87"/>
                    <a:pt x="74" y="89"/>
                  </a:cubicBezTo>
                  <a:cubicBezTo>
                    <a:pt x="74" y="89"/>
                    <a:pt x="74" y="89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3"/>
                    <a:pt x="73" y="93"/>
                  </a:cubicBezTo>
                  <a:cubicBezTo>
                    <a:pt x="73" y="93"/>
                    <a:pt x="73" y="93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4"/>
                    <a:pt x="71" y="95"/>
                    <a:pt x="71" y="95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0" y="97"/>
                    <a:pt x="69" y="98"/>
                    <a:pt x="68" y="99"/>
                  </a:cubicBezTo>
                  <a:cubicBezTo>
                    <a:pt x="69" y="100"/>
                    <a:pt x="69" y="100"/>
                    <a:pt x="70" y="100"/>
                  </a:cubicBezTo>
                  <a:cubicBezTo>
                    <a:pt x="70" y="100"/>
                    <a:pt x="71" y="99"/>
                    <a:pt x="72" y="99"/>
                  </a:cubicBezTo>
                  <a:cubicBezTo>
                    <a:pt x="74" y="98"/>
                    <a:pt x="75" y="97"/>
                    <a:pt x="76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8"/>
                    <a:pt x="78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98"/>
                    <a:pt x="79" y="98"/>
                  </a:cubicBezTo>
                  <a:cubicBezTo>
                    <a:pt x="79" y="96"/>
                    <a:pt x="80" y="95"/>
                    <a:pt x="83" y="93"/>
                  </a:cubicBezTo>
                  <a:cubicBezTo>
                    <a:pt x="83" y="93"/>
                    <a:pt x="84" y="93"/>
                    <a:pt x="85" y="92"/>
                  </a:cubicBezTo>
                  <a:cubicBezTo>
                    <a:pt x="86" y="91"/>
                    <a:pt x="88" y="88"/>
                    <a:pt x="89" y="86"/>
                  </a:cubicBezTo>
                  <a:cubicBezTo>
                    <a:pt x="90" y="84"/>
                    <a:pt x="92" y="81"/>
                    <a:pt x="95" y="80"/>
                  </a:cubicBezTo>
                  <a:cubicBezTo>
                    <a:pt x="96" y="80"/>
                    <a:pt x="97" y="80"/>
                    <a:pt x="98" y="79"/>
                  </a:cubicBezTo>
                  <a:cubicBezTo>
                    <a:pt x="101" y="79"/>
                    <a:pt x="104" y="78"/>
                    <a:pt x="108" y="78"/>
                  </a:cubicBezTo>
                  <a:cubicBezTo>
                    <a:pt x="110" y="79"/>
                    <a:pt x="111" y="79"/>
                    <a:pt x="112" y="81"/>
                  </a:cubicBezTo>
                  <a:cubicBezTo>
                    <a:pt x="113" y="82"/>
                    <a:pt x="112" y="84"/>
                    <a:pt x="111" y="85"/>
                  </a:cubicBezTo>
                  <a:cubicBezTo>
                    <a:pt x="111" y="85"/>
                    <a:pt x="110" y="86"/>
                    <a:pt x="110" y="86"/>
                  </a:cubicBezTo>
                  <a:cubicBezTo>
                    <a:pt x="112" y="87"/>
                    <a:pt x="115" y="87"/>
                    <a:pt x="116" y="87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4" y="87"/>
                    <a:pt x="129" y="87"/>
                    <a:pt x="129" y="90"/>
                  </a:cubicBezTo>
                  <a:cubicBezTo>
                    <a:pt x="130" y="94"/>
                    <a:pt x="125" y="96"/>
                    <a:pt x="119" y="98"/>
                  </a:cubicBezTo>
                  <a:cubicBezTo>
                    <a:pt x="118" y="98"/>
                    <a:pt x="117" y="98"/>
                    <a:pt x="116" y="99"/>
                  </a:cubicBezTo>
                  <a:cubicBezTo>
                    <a:pt x="117" y="99"/>
                    <a:pt x="118" y="99"/>
                    <a:pt x="119" y="100"/>
                  </a:cubicBezTo>
                  <a:cubicBezTo>
                    <a:pt x="121" y="101"/>
                    <a:pt x="123" y="101"/>
                    <a:pt x="125" y="102"/>
                  </a:cubicBezTo>
                  <a:cubicBezTo>
                    <a:pt x="128" y="104"/>
                    <a:pt x="127" y="107"/>
                    <a:pt x="126" y="110"/>
                  </a:cubicBezTo>
                  <a:cubicBezTo>
                    <a:pt x="126" y="110"/>
                    <a:pt x="126" y="111"/>
                    <a:pt x="126" y="111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28" y="111"/>
                    <a:pt x="130" y="110"/>
                    <a:pt x="132" y="109"/>
                  </a:cubicBezTo>
                  <a:cubicBezTo>
                    <a:pt x="134" y="107"/>
                    <a:pt x="136" y="107"/>
                    <a:pt x="138" y="106"/>
                  </a:cubicBezTo>
                  <a:cubicBezTo>
                    <a:pt x="139" y="106"/>
                    <a:pt x="141" y="105"/>
                    <a:pt x="143" y="104"/>
                  </a:cubicBezTo>
                  <a:cubicBezTo>
                    <a:pt x="144" y="103"/>
                    <a:pt x="146" y="103"/>
                    <a:pt x="147" y="103"/>
                  </a:cubicBezTo>
                  <a:cubicBezTo>
                    <a:pt x="139" y="103"/>
                    <a:pt x="137" y="97"/>
                    <a:pt x="137" y="91"/>
                  </a:cubicBezTo>
                  <a:cubicBezTo>
                    <a:pt x="137" y="88"/>
                    <a:pt x="148" y="81"/>
                    <a:pt x="153" y="80"/>
                  </a:cubicBezTo>
                  <a:cubicBezTo>
                    <a:pt x="158" y="80"/>
                    <a:pt x="162" y="78"/>
                    <a:pt x="166" y="76"/>
                  </a:cubicBezTo>
                  <a:cubicBezTo>
                    <a:pt x="168" y="75"/>
                    <a:pt x="171" y="75"/>
                    <a:pt x="174" y="74"/>
                  </a:cubicBezTo>
                  <a:cubicBezTo>
                    <a:pt x="174" y="73"/>
                    <a:pt x="174" y="73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4" y="72"/>
                    <a:pt x="174" y="71"/>
                    <a:pt x="174" y="71"/>
                  </a:cubicBezTo>
                  <a:cubicBezTo>
                    <a:pt x="174" y="71"/>
                    <a:pt x="174" y="71"/>
                    <a:pt x="174" y="71"/>
                  </a:cubicBezTo>
                  <a:cubicBezTo>
                    <a:pt x="174" y="70"/>
                    <a:pt x="174" y="70"/>
                    <a:pt x="174" y="69"/>
                  </a:cubicBezTo>
                  <a:cubicBezTo>
                    <a:pt x="175" y="69"/>
                    <a:pt x="176" y="68"/>
                    <a:pt x="176" y="68"/>
                  </a:cubicBezTo>
                  <a:cubicBezTo>
                    <a:pt x="177" y="68"/>
                    <a:pt x="178" y="67"/>
                    <a:pt x="179" y="66"/>
                  </a:cubicBezTo>
                  <a:cubicBezTo>
                    <a:pt x="182" y="63"/>
                    <a:pt x="184" y="62"/>
                    <a:pt x="185" y="62"/>
                  </a:cubicBezTo>
                  <a:cubicBezTo>
                    <a:pt x="186" y="62"/>
                    <a:pt x="187" y="62"/>
                    <a:pt x="188" y="62"/>
                  </a:cubicBezTo>
                  <a:cubicBezTo>
                    <a:pt x="190" y="63"/>
                    <a:pt x="192" y="63"/>
                    <a:pt x="193" y="63"/>
                  </a:cubicBezTo>
                  <a:cubicBezTo>
                    <a:pt x="193" y="62"/>
                    <a:pt x="193" y="62"/>
                    <a:pt x="194" y="61"/>
                  </a:cubicBezTo>
                  <a:cubicBezTo>
                    <a:pt x="194" y="60"/>
                    <a:pt x="195" y="59"/>
                    <a:pt x="195" y="58"/>
                  </a:cubicBezTo>
                  <a:cubicBezTo>
                    <a:pt x="195" y="58"/>
                    <a:pt x="194" y="58"/>
                    <a:pt x="194" y="57"/>
                  </a:cubicBezTo>
                  <a:cubicBezTo>
                    <a:pt x="193" y="56"/>
                    <a:pt x="192" y="55"/>
                    <a:pt x="192" y="53"/>
                  </a:cubicBezTo>
                  <a:cubicBezTo>
                    <a:pt x="193" y="51"/>
                    <a:pt x="194" y="51"/>
                    <a:pt x="195" y="5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95" y="50"/>
                    <a:pt x="193" y="49"/>
                    <a:pt x="193" y="47"/>
                  </a:cubicBezTo>
                  <a:cubicBezTo>
                    <a:pt x="193" y="46"/>
                    <a:pt x="194" y="45"/>
                    <a:pt x="195" y="44"/>
                  </a:cubicBezTo>
                  <a:cubicBezTo>
                    <a:pt x="196" y="44"/>
                    <a:pt x="197" y="43"/>
                    <a:pt x="197" y="43"/>
                  </a:cubicBezTo>
                  <a:cubicBezTo>
                    <a:pt x="196" y="43"/>
                    <a:pt x="195" y="42"/>
                    <a:pt x="194" y="42"/>
                  </a:cubicBezTo>
                  <a:cubicBezTo>
                    <a:pt x="193" y="41"/>
                    <a:pt x="192" y="41"/>
                    <a:pt x="191" y="40"/>
                  </a:cubicBezTo>
                  <a:cubicBezTo>
                    <a:pt x="190" y="40"/>
                    <a:pt x="188" y="39"/>
                    <a:pt x="187" y="39"/>
                  </a:cubicBezTo>
                  <a:cubicBezTo>
                    <a:pt x="185" y="39"/>
                    <a:pt x="183" y="39"/>
                    <a:pt x="182" y="38"/>
                  </a:cubicBezTo>
                  <a:cubicBezTo>
                    <a:pt x="181" y="37"/>
                    <a:pt x="178" y="37"/>
                    <a:pt x="176" y="37"/>
                  </a:cubicBezTo>
                  <a:cubicBezTo>
                    <a:pt x="174" y="37"/>
                    <a:pt x="172" y="37"/>
                    <a:pt x="171" y="35"/>
                  </a:cubicBezTo>
                  <a:cubicBezTo>
                    <a:pt x="171" y="35"/>
                    <a:pt x="170" y="34"/>
                    <a:pt x="170" y="33"/>
                  </a:cubicBezTo>
                  <a:cubicBezTo>
                    <a:pt x="168" y="32"/>
                    <a:pt x="167" y="31"/>
                    <a:pt x="167" y="30"/>
                  </a:cubicBezTo>
                  <a:cubicBezTo>
                    <a:pt x="166" y="30"/>
                    <a:pt x="164" y="30"/>
                    <a:pt x="163" y="31"/>
                  </a:cubicBezTo>
                  <a:cubicBezTo>
                    <a:pt x="161" y="32"/>
                    <a:pt x="158" y="33"/>
                    <a:pt x="155" y="31"/>
                  </a:cubicBezTo>
                  <a:cubicBezTo>
                    <a:pt x="155" y="31"/>
                    <a:pt x="154" y="31"/>
                    <a:pt x="154" y="30"/>
                  </a:cubicBezTo>
                  <a:cubicBezTo>
                    <a:pt x="153" y="30"/>
                    <a:pt x="152" y="29"/>
                    <a:pt x="152" y="29"/>
                  </a:cubicBezTo>
                  <a:cubicBezTo>
                    <a:pt x="150" y="30"/>
                    <a:pt x="146" y="29"/>
                    <a:pt x="145" y="28"/>
                  </a:cubicBezTo>
                  <a:cubicBezTo>
                    <a:pt x="145" y="27"/>
                    <a:pt x="144" y="26"/>
                    <a:pt x="145" y="24"/>
                  </a:cubicBezTo>
                  <a:cubicBezTo>
                    <a:pt x="145" y="23"/>
                    <a:pt x="142" y="19"/>
                    <a:pt x="141" y="18"/>
                  </a:cubicBezTo>
                  <a:cubicBezTo>
                    <a:pt x="141" y="18"/>
                    <a:pt x="140" y="18"/>
                    <a:pt x="139" y="18"/>
                  </a:cubicBezTo>
                  <a:cubicBezTo>
                    <a:pt x="136" y="18"/>
                    <a:pt x="133" y="18"/>
                    <a:pt x="132" y="15"/>
                  </a:cubicBezTo>
                  <a:cubicBezTo>
                    <a:pt x="131" y="14"/>
                    <a:pt x="131" y="14"/>
                    <a:pt x="130" y="13"/>
                  </a:cubicBezTo>
                  <a:cubicBezTo>
                    <a:pt x="129" y="11"/>
                    <a:pt x="128" y="9"/>
                    <a:pt x="129" y="7"/>
                  </a:cubicBezTo>
                  <a:cubicBezTo>
                    <a:pt x="130" y="6"/>
                    <a:pt x="129" y="2"/>
                    <a:pt x="128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123" y="0"/>
                    <a:pt x="121" y="0"/>
                    <a:pt x="121" y="0"/>
                  </a:cubicBezTo>
                  <a:cubicBezTo>
                    <a:pt x="120" y="1"/>
                    <a:pt x="118" y="1"/>
                    <a:pt x="116" y="0"/>
                  </a:cubicBezTo>
                  <a:cubicBezTo>
                    <a:pt x="115" y="0"/>
                    <a:pt x="114" y="0"/>
                    <a:pt x="114" y="0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2" y="2"/>
                    <a:pt x="111" y="3"/>
                    <a:pt x="109" y="3"/>
                  </a:cubicBezTo>
                  <a:cubicBezTo>
                    <a:pt x="109" y="3"/>
                    <a:pt x="108" y="3"/>
                    <a:pt x="107" y="3"/>
                  </a:cubicBezTo>
                  <a:cubicBezTo>
                    <a:pt x="107" y="3"/>
                    <a:pt x="106" y="3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5" y="3"/>
                    <a:pt x="104" y="3"/>
                    <a:pt x="104" y="2"/>
                  </a:cubicBezTo>
                  <a:cubicBezTo>
                    <a:pt x="104" y="2"/>
                    <a:pt x="104" y="3"/>
                    <a:pt x="103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8" name="Freeform 1205">
              <a:extLst>
                <a:ext uri="{FF2B5EF4-FFF2-40B4-BE49-F238E27FC236}">
                  <a16:creationId xmlns:a16="http://schemas.microsoft.com/office/drawing/2014/main" id="{37B228F5-ECB3-4B08-A363-304763BDD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3134"/>
              <a:ext cx="98" cy="67"/>
            </a:xfrm>
            <a:custGeom>
              <a:avLst/>
              <a:gdLst>
                <a:gd name="T0" fmla="*/ 53 w 102"/>
                <a:gd name="T1" fmla="*/ 0 h 70"/>
                <a:gd name="T2" fmla="*/ 51 w 102"/>
                <a:gd name="T3" fmla="*/ 2 h 70"/>
                <a:gd name="T4" fmla="*/ 45 w 102"/>
                <a:gd name="T5" fmla="*/ 5 h 70"/>
                <a:gd name="T6" fmla="*/ 39 w 102"/>
                <a:gd name="T7" fmla="*/ 7 h 70"/>
                <a:gd name="T8" fmla="*/ 39 w 102"/>
                <a:gd name="T9" fmla="*/ 8 h 70"/>
                <a:gd name="T10" fmla="*/ 38 w 102"/>
                <a:gd name="T11" fmla="*/ 13 h 70"/>
                <a:gd name="T12" fmla="*/ 37 w 102"/>
                <a:gd name="T13" fmla="*/ 15 h 70"/>
                <a:gd name="T14" fmla="*/ 35 w 102"/>
                <a:gd name="T15" fmla="*/ 17 h 70"/>
                <a:gd name="T16" fmla="*/ 27 w 102"/>
                <a:gd name="T17" fmla="*/ 23 h 70"/>
                <a:gd name="T18" fmla="*/ 24 w 102"/>
                <a:gd name="T19" fmla="*/ 30 h 70"/>
                <a:gd name="T20" fmla="*/ 12 w 102"/>
                <a:gd name="T21" fmla="*/ 35 h 70"/>
                <a:gd name="T22" fmla="*/ 10 w 102"/>
                <a:gd name="T23" fmla="*/ 35 h 70"/>
                <a:gd name="T24" fmla="*/ 10 w 102"/>
                <a:gd name="T25" fmla="*/ 35 h 70"/>
                <a:gd name="T26" fmla="*/ 9 w 102"/>
                <a:gd name="T27" fmla="*/ 35 h 70"/>
                <a:gd name="T28" fmla="*/ 8 w 102"/>
                <a:gd name="T29" fmla="*/ 35 h 70"/>
                <a:gd name="T30" fmla="*/ 7 w 102"/>
                <a:gd name="T31" fmla="*/ 35 h 70"/>
                <a:gd name="T32" fmla="*/ 6 w 102"/>
                <a:gd name="T33" fmla="*/ 35 h 70"/>
                <a:gd name="T34" fmla="*/ 4 w 102"/>
                <a:gd name="T35" fmla="*/ 35 h 70"/>
                <a:gd name="T36" fmla="*/ 4 w 102"/>
                <a:gd name="T37" fmla="*/ 35 h 70"/>
                <a:gd name="T38" fmla="*/ 4 w 102"/>
                <a:gd name="T39" fmla="*/ 37 h 70"/>
                <a:gd name="T40" fmla="*/ 4 w 102"/>
                <a:gd name="T41" fmla="*/ 38 h 70"/>
                <a:gd name="T42" fmla="*/ 5 w 102"/>
                <a:gd name="T43" fmla="*/ 40 h 70"/>
                <a:gd name="T44" fmla="*/ 8 w 102"/>
                <a:gd name="T45" fmla="*/ 50 h 70"/>
                <a:gd name="T46" fmla="*/ 0 w 102"/>
                <a:gd name="T47" fmla="*/ 58 h 70"/>
                <a:gd name="T48" fmla="*/ 4 w 102"/>
                <a:gd name="T49" fmla="*/ 64 h 70"/>
                <a:gd name="T50" fmla="*/ 4 w 102"/>
                <a:gd name="T51" fmla="*/ 65 h 70"/>
                <a:gd name="T52" fmla="*/ 4 w 102"/>
                <a:gd name="T53" fmla="*/ 68 h 70"/>
                <a:gd name="T54" fmla="*/ 4 w 102"/>
                <a:gd name="T55" fmla="*/ 68 h 70"/>
                <a:gd name="T56" fmla="*/ 5 w 102"/>
                <a:gd name="T57" fmla="*/ 68 h 70"/>
                <a:gd name="T58" fmla="*/ 7 w 102"/>
                <a:gd name="T59" fmla="*/ 66 h 70"/>
                <a:gd name="T60" fmla="*/ 36 w 102"/>
                <a:gd name="T61" fmla="*/ 65 h 70"/>
                <a:gd name="T62" fmla="*/ 40 w 102"/>
                <a:gd name="T63" fmla="*/ 65 h 70"/>
                <a:gd name="T64" fmla="*/ 51 w 102"/>
                <a:gd name="T65" fmla="*/ 68 h 70"/>
                <a:gd name="T66" fmla="*/ 59 w 102"/>
                <a:gd name="T67" fmla="*/ 68 h 70"/>
                <a:gd name="T68" fmla="*/ 66 w 102"/>
                <a:gd name="T69" fmla="*/ 69 h 70"/>
                <a:gd name="T70" fmla="*/ 71 w 102"/>
                <a:gd name="T71" fmla="*/ 69 h 70"/>
                <a:gd name="T72" fmla="*/ 77 w 102"/>
                <a:gd name="T73" fmla="*/ 69 h 70"/>
                <a:gd name="T74" fmla="*/ 85 w 102"/>
                <a:gd name="T75" fmla="*/ 60 h 70"/>
                <a:gd name="T76" fmla="*/ 87 w 102"/>
                <a:gd name="T77" fmla="*/ 59 h 70"/>
                <a:gd name="T78" fmla="*/ 89 w 102"/>
                <a:gd name="T79" fmla="*/ 59 h 70"/>
                <a:gd name="T80" fmla="*/ 91 w 102"/>
                <a:gd name="T81" fmla="*/ 59 h 70"/>
                <a:gd name="T82" fmla="*/ 90 w 102"/>
                <a:gd name="T83" fmla="*/ 57 h 70"/>
                <a:gd name="T84" fmla="*/ 88 w 102"/>
                <a:gd name="T85" fmla="*/ 51 h 70"/>
                <a:gd name="T86" fmla="*/ 91 w 102"/>
                <a:gd name="T87" fmla="*/ 42 h 70"/>
                <a:gd name="T88" fmla="*/ 97 w 102"/>
                <a:gd name="T89" fmla="*/ 44 h 70"/>
                <a:gd name="T90" fmla="*/ 98 w 102"/>
                <a:gd name="T91" fmla="*/ 37 h 70"/>
                <a:gd name="T92" fmla="*/ 93 w 102"/>
                <a:gd name="T93" fmla="*/ 34 h 70"/>
                <a:gd name="T94" fmla="*/ 86 w 102"/>
                <a:gd name="T95" fmla="*/ 26 h 70"/>
                <a:gd name="T96" fmla="*/ 82 w 102"/>
                <a:gd name="T97" fmla="*/ 16 h 70"/>
                <a:gd name="T98" fmla="*/ 82 w 102"/>
                <a:gd name="T99" fmla="*/ 11 h 70"/>
                <a:gd name="T100" fmla="*/ 82 w 102"/>
                <a:gd name="T101" fmla="*/ 8 h 70"/>
                <a:gd name="T102" fmla="*/ 74 w 102"/>
                <a:gd name="T103" fmla="*/ 5 h 70"/>
                <a:gd name="T104" fmla="*/ 65 w 102"/>
                <a:gd name="T105" fmla="*/ 4 h 70"/>
                <a:gd name="T106" fmla="*/ 54 w 102"/>
                <a:gd name="T107" fmla="*/ 0 h 70"/>
                <a:gd name="T108" fmla="*/ 54 w 102"/>
                <a:gd name="T10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2" h="70">
                  <a:moveTo>
                    <a:pt x="54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1"/>
                    <a:pt x="52" y="1"/>
                  </a:cubicBezTo>
                  <a:cubicBezTo>
                    <a:pt x="52" y="1"/>
                    <a:pt x="52" y="2"/>
                    <a:pt x="51" y="2"/>
                  </a:cubicBezTo>
                  <a:cubicBezTo>
                    <a:pt x="50" y="3"/>
                    <a:pt x="49" y="5"/>
                    <a:pt x="47" y="5"/>
                  </a:cubicBezTo>
                  <a:cubicBezTo>
                    <a:pt x="46" y="5"/>
                    <a:pt x="45" y="5"/>
                    <a:pt x="45" y="5"/>
                  </a:cubicBezTo>
                  <a:cubicBezTo>
                    <a:pt x="43" y="5"/>
                    <a:pt x="41" y="5"/>
                    <a:pt x="40" y="6"/>
                  </a:cubicBezTo>
                  <a:cubicBezTo>
                    <a:pt x="40" y="6"/>
                    <a:pt x="40" y="6"/>
                    <a:pt x="39" y="7"/>
                  </a:cubicBezTo>
                  <a:cubicBezTo>
                    <a:pt x="39" y="7"/>
                    <a:pt x="39" y="7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8" y="8"/>
                    <a:pt x="38" y="9"/>
                    <a:pt x="38" y="10"/>
                  </a:cubicBezTo>
                  <a:cubicBezTo>
                    <a:pt x="38" y="11"/>
                    <a:pt x="38" y="12"/>
                    <a:pt x="38" y="13"/>
                  </a:cubicBezTo>
                  <a:cubicBezTo>
                    <a:pt x="38" y="13"/>
                    <a:pt x="38" y="14"/>
                    <a:pt x="38" y="14"/>
                  </a:cubicBezTo>
                  <a:cubicBezTo>
                    <a:pt x="38" y="15"/>
                    <a:pt x="38" y="15"/>
                    <a:pt x="37" y="15"/>
                  </a:cubicBezTo>
                  <a:cubicBezTo>
                    <a:pt x="37" y="16"/>
                    <a:pt x="36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8"/>
                    <a:pt x="33" y="19"/>
                    <a:pt x="32" y="19"/>
                  </a:cubicBezTo>
                  <a:cubicBezTo>
                    <a:pt x="30" y="20"/>
                    <a:pt x="28" y="22"/>
                    <a:pt x="27" y="23"/>
                  </a:cubicBezTo>
                  <a:cubicBezTo>
                    <a:pt x="27" y="24"/>
                    <a:pt x="27" y="24"/>
                    <a:pt x="27" y="25"/>
                  </a:cubicBezTo>
                  <a:cubicBezTo>
                    <a:pt x="27" y="27"/>
                    <a:pt x="27" y="30"/>
                    <a:pt x="24" y="30"/>
                  </a:cubicBezTo>
                  <a:cubicBezTo>
                    <a:pt x="22" y="30"/>
                    <a:pt x="19" y="31"/>
                    <a:pt x="18" y="32"/>
                  </a:cubicBezTo>
                  <a:cubicBezTo>
                    <a:pt x="17" y="34"/>
                    <a:pt x="15" y="35"/>
                    <a:pt x="12" y="35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5"/>
                    <a:pt x="5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5" y="40"/>
                    <a:pt x="5" y="40"/>
                  </a:cubicBezTo>
                  <a:cubicBezTo>
                    <a:pt x="5" y="40"/>
                    <a:pt x="5" y="40"/>
                    <a:pt x="5" y="41"/>
                  </a:cubicBezTo>
                  <a:cubicBezTo>
                    <a:pt x="7" y="42"/>
                    <a:pt x="8" y="47"/>
                    <a:pt x="8" y="50"/>
                  </a:cubicBezTo>
                  <a:cubicBezTo>
                    <a:pt x="8" y="52"/>
                    <a:pt x="6" y="53"/>
                    <a:pt x="5" y="54"/>
                  </a:cubicBezTo>
                  <a:cubicBezTo>
                    <a:pt x="4" y="55"/>
                    <a:pt x="1" y="57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59"/>
                    <a:pt x="5" y="61"/>
                    <a:pt x="4" y="64"/>
                  </a:cubicBezTo>
                  <a:cubicBezTo>
                    <a:pt x="4" y="64"/>
                    <a:pt x="4" y="64"/>
                    <a:pt x="4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6"/>
                    <a:pt x="4" y="67"/>
                    <a:pt x="4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4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9" y="64"/>
                    <a:pt x="11" y="62"/>
                    <a:pt x="15" y="62"/>
                  </a:cubicBezTo>
                  <a:cubicBezTo>
                    <a:pt x="28" y="62"/>
                    <a:pt x="34" y="63"/>
                    <a:pt x="36" y="65"/>
                  </a:cubicBezTo>
                  <a:cubicBezTo>
                    <a:pt x="36" y="65"/>
                    <a:pt x="38" y="65"/>
                    <a:pt x="39" y="65"/>
                  </a:cubicBezTo>
                  <a:cubicBezTo>
                    <a:pt x="39" y="65"/>
                    <a:pt x="39" y="65"/>
                    <a:pt x="40" y="65"/>
                  </a:cubicBezTo>
                  <a:cubicBezTo>
                    <a:pt x="42" y="65"/>
                    <a:pt x="44" y="65"/>
                    <a:pt x="46" y="66"/>
                  </a:cubicBezTo>
                  <a:cubicBezTo>
                    <a:pt x="48" y="67"/>
                    <a:pt x="50" y="68"/>
                    <a:pt x="51" y="68"/>
                  </a:cubicBezTo>
                  <a:cubicBezTo>
                    <a:pt x="52" y="66"/>
                    <a:pt x="53" y="66"/>
                    <a:pt x="55" y="67"/>
                  </a:cubicBezTo>
                  <a:cubicBezTo>
                    <a:pt x="56" y="68"/>
                    <a:pt x="58" y="68"/>
                    <a:pt x="59" y="68"/>
                  </a:cubicBezTo>
                  <a:cubicBezTo>
                    <a:pt x="59" y="67"/>
                    <a:pt x="60" y="67"/>
                    <a:pt x="61" y="67"/>
                  </a:cubicBezTo>
                  <a:cubicBezTo>
                    <a:pt x="63" y="67"/>
                    <a:pt x="64" y="68"/>
                    <a:pt x="66" y="69"/>
                  </a:cubicBezTo>
                  <a:cubicBezTo>
                    <a:pt x="66" y="69"/>
                    <a:pt x="66" y="70"/>
                    <a:pt x="67" y="70"/>
                  </a:cubicBezTo>
                  <a:cubicBezTo>
                    <a:pt x="68" y="69"/>
                    <a:pt x="70" y="69"/>
                    <a:pt x="71" y="69"/>
                  </a:cubicBezTo>
                  <a:cubicBezTo>
                    <a:pt x="73" y="69"/>
                    <a:pt x="75" y="69"/>
                    <a:pt x="77" y="70"/>
                  </a:cubicBezTo>
                  <a:cubicBezTo>
                    <a:pt x="77" y="70"/>
                    <a:pt x="77" y="69"/>
                    <a:pt x="77" y="69"/>
                  </a:cubicBezTo>
                  <a:cubicBezTo>
                    <a:pt x="77" y="67"/>
                    <a:pt x="80" y="64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60"/>
                    <a:pt x="87" y="60"/>
                    <a:pt x="87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8" y="59"/>
                    <a:pt x="88" y="59"/>
                    <a:pt x="89" y="59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90" y="59"/>
                    <a:pt x="90" y="59"/>
                    <a:pt x="91" y="59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0" y="58"/>
                    <a:pt x="90" y="58"/>
                    <a:pt x="90" y="57"/>
                  </a:cubicBezTo>
                  <a:cubicBezTo>
                    <a:pt x="90" y="57"/>
                    <a:pt x="90" y="56"/>
                    <a:pt x="90" y="56"/>
                  </a:cubicBezTo>
                  <a:cubicBezTo>
                    <a:pt x="89" y="54"/>
                    <a:pt x="89" y="53"/>
                    <a:pt x="88" y="51"/>
                  </a:cubicBezTo>
                  <a:cubicBezTo>
                    <a:pt x="87" y="48"/>
                    <a:pt x="87" y="46"/>
                    <a:pt x="88" y="44"/>
                  </a:cubicBezTo>
                  <a:cubicBezTo>
                    <a:pt x="89" y="43"/>
                    <a:pt x="90" y="42"/>
                    <a:pt x="91" y="42"/>
                  </a:cubicBezTo>
                  <a:cubicBezTo>
                    <a:pt x="92" y="42"/>
                    <a:pt x="93" y="43"/>
                    <a:pt x="95" y="44"/>
                  </a:cubicBezTo>
                  <a:cubicBezTo>
                    <a:pt x="95" y="44"/>
                    <a:pt x="97" y="44"/>
                    <a:pt x="97" y="44"/>
                  </a:cubicBezTo>
                  <a:cubicBezTo>
                    <a:pt x="101" y="42"/>
                    <a:pt x="102" y="41"/>
                    <a:pt x="102" y="41"/>
                  </a:cubicBezTo>
                  <a:cubicBezTo>
                    <a:pt x="101" y="40"/>
                    <a:pt x="99" y="38"/>
                    <a:pt x="98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5" y="37"/>
                    <a:pt x="94" y="35"/>
                    <a:pt x="93" y="34"/>
                  </a:cubicBezTo>
                  <a:cubicBezTo>
                    <a:pt x="92" y="33"/>
                    <a:pt x="91" y="31"/>
                    <a:pt x="90" y="31"/>
                  </a:cubicBezTo>
                  <a:cubicBezTo>
                    <a:pt x="88" y="30"/>
                    <a:pt x="87" y="28"/>
                    <a:pt x="86" y="26"/>
                  </a:cubicBezTo>
                  <a:cubicBezTo>
                    <a:pt x="86" y="25"/>
                    <a:pt x="85" y="24"/>
                    <a:pt x="85" y="24"/>
                  </a:cubicBezTo>
                  <a:cubicBezTo>
                    <a:pt x="82" y="22"/>
                    <a:pt x="82" y="18"/>
                    <a:pt x="82" y="16"/>
                  </a:cubicBezTo>
                  <a:cubicBezTo>
                    <a:pt x="82" y="16"/>
                    <a:pt x="82" y="15"/>
                    <a:pt x="82" y="14"/>
                  </a:cubicBezTo>
                  <a:cubicBezTo>
                    <a:pt x="82" y="13"/>
                    <a:pt x="82" y="12"/>
                    <a:pt x="82" y="11"/>
                  </a:cubicBezTo>
                  <a:cubicBezTo>
                    <a:pt x="82" y="10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7"/>
                    <a:pt x="77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2" y="6"/>
                    <a:pt x="70" y="7"/>
                    <a:pt x="69" y="7"/>
                  </a:cubicBezTo>
                  <a:cubicBezTo>
                    <a:pt x="68" y="7"/>
                    <a:pt x="66" y="6"/>
                    <a:pt x="65" y="4"/>
                  </a:cubicBezTo>
                  <a:cubicBezTo>
                    <a:pt x="64" y="2"/>
                    <a:pt x="63" y="2"/>
                    <a:pt x="62" y="2"/>
                  </a:cubicBezTo>
                  <a:cubicBezTo>
                    <a:pt x="58" y="3"/>
                    <a:pt x="55" y="1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9" name="Freeform 1206">
              <a:extLst>
                <a:ext uri="{FF2B5EF4-FFF2-40B4-BE49-F238E27FC236}">
                  <a16:creationId xmlns:a16="http://schemas.microsoft.com/office/drawing/2014/main" id="{3796E73E-55B9-4DA8-9CE3-11ED2EFB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" y="3105"/>
              <a:ext cx="75" cy="33"/>
            </a:xfrm>
            <a:custGeom>
              <a:avLst/>
              <a:gdLst>
                <a:gd name="T0" fmla="*/ 66 w 78"/>
                <a:gd name="T1" fmla="*/ 32 h 34"/>
                <a:gd name="T2" fmla="*/ 69 w 78"/>
                <a:gd name="T3" fmla="*/ 31 h 34"/>
                <a:gd name="T4" fmla="*/ 73 w 78"/>
                <a:gd name="T5" fmla="*/ 31 h 34"/>
                <a:gd name="T6" fmla="*/ 76 w 78"/>
                <a:gd name="T7" fmla="*/ 28 h 34"/>
                <a:gd name="T8" fmla="*/ 78 w 78"/>
                <a:gd name="T9" fmla="*/ 27 h 34"/>
                <a:gd name="T10" fmla="*/ 78 w 78"/>
                <a:gd name="T11" fmla="*/ 26 h 34"/>
                <a:gd name="T12" fmla="*/ 73 w 78"/>
                <a:gd name="T13" fmla="*/ 14 h 34"/>
                <a:gd name="T14" fmla="*/ 71 w 78"/>
                <a:gd name="T15" fmla="*/ 8 h 34"/>
                <a:gd name="T16" fmla="*/ 70 w 78"/>
                <a:gd name="T17" fmla="*/ 7 h 34"/>
                <a:gd name="T18" fmla="*/ 61 w 78"/>
                <a:gd name="T19" fmla="*/ 6 h 34"/>
                <a:gd name="T20" fmla="*/ 49 w 78"/>
                <a:gd name="T21" fmla="*/ 0 h 34"/>
                <a:gd name="T22" fmla="*/ 46 w 78"/>
                <a:gd name="T23" fmla="*/ 0 h 34"/>
                <a:gd name="T24" fmla="*/ 44 w 78"/>
                <a:gd name="T25" fmla="*/ 0 h 34"/>
                <a:gd name="T26" fmla="*/ 42 w 78"/>
                <a:gd name="T27" fmla="*/ 0 h 34"/>
                <a:gd name="T28" fmla="*/ 40 w 78"/>
                <a:gd name="T29" fmla="*/ 0 h 34"/>
                <a:gd name="T30" fmla="*/ 38 w 78"/>
                <a:gd name="T31" fmla="*/ 4 h 34"/>
                <a:gd name="T32" fmla="*/ 30 w 78"/>
                <a:gd name="T33" fmla="*/ 16 h 34"/>
                <a:gd name="T34" fmla="*/ 27 w 78"/>
                <a:gd name="T35" fmla="*/ 16 h 34"/>
                <a:gd name="T36" fmla="*/ 16 w 78"/>
                <a:gd name="T37" fmla="*/ 3 h 34"/>
                <a:gd name="T38" fmla="*/ 7 w 78"/>
                <a:gd name="T39" fmla="*/ 9 h 34"/>
                <a:gd name="T40" fmla="*/ 3 w 78"/>
                <a:gd name="T41" fmla="*/ 17 h 34"/>
                <a:gd name="T42" fmla="*/ 2 w 78"/>
                <a:gd name="T43" fmla="*/ 25 h 34"/>
                <a:gd name="T44" fmla="*/ 4 w 78"/>
                <a:gd name="T45" fmla="*/ 25 h 34"/>
                <a:gd name="T46" fmla="*/ 6 w 78"/>
                <a:gd name="T47" fmla="*/ 24 h 34"/>
                <a:gd name="T48" fmla="*/ 7 w 78"/>
                <a:gd name="T49" fmla="*/ 24 h 34"/>
                <a:gd name="T50" fmla="*/ 14 w 78"/>
                <a:gd name="T51" fmla="*/ 22 h 34"/>
                <a:gd name="T52" fmla="*/ 26 w 78"/>
                <a:gd name="T53" fmla="*/ 23 h 34"/>
                <a:gd name="T54" fmla="*/ 39 w 78"/>
                <a:gd name="T55" fmla="*/ 23 h 34"/>
                <a:gd name="T56" fmla="*/ 46 w 78"/>
                <a:gd name="T57" fmla="*/ 25 h 34"/>
                <a:gd name="T58" fmla="*/ 47 w 78"/>
                <a:gd name="T59" fmla="*/ 25 h 34"/>
                <a:gd name="T60" fmla="*/ 61 w 78"/>
                <a:gd name="T61" fmla="*/ 33 h 34"/>
                <a:gd name="T62" fmla="*/ 62 w 78"/>
                <a:gd name="T63" fmla="*/ 34 h 34"/>
                <a:gd name="T64" fmla="*/ 64 w 78"/>
                <a:gd name="T65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34">
                  <a:moveTo>
                    <a:pt x="64" y="33"/>
                  </a:moveTo>
                  <a:cubicBezTo>
                    <a:pt x="64" y="32"/>
                    <a:pt x="65" y="32"/>
                    <a:pt x="66" y="32"/>
                  </a:cubicBezTo>
                  <a:cubicBezTo>
                    <a:pt x="67" y="31"/>
                    <a:pt x="68" y="31"/>
                    <a:pt x="69" y="31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0" y="31"/>
                    <a:pt x="71" y="31"/>
                    <a:pt x="71" y="31"/>
                  </a:cubicBezTo>
                  <a:cubicBezTo>
                    <a:pt x="72" y="31"/>
                    <a:pt x="72" y="31"/>
                    <a:pt x="73" y="31"/>
                  </a:cubicBezTo>
                  <a:cubicBezTo>
                    <a:pt x="73" y="31"/>
                    <a:pt x="73" y="31"/>
                    <a:pt x="74" y="30"/>
                  </a:cubicBezTo>
                  <a:cubicBezTo>
                    <a:pt x="74" y="29"/>
                    <a:pt x="75" y="28"/>
                    <a:pt x="76" y="28"/>
                  </a:cubicBezTo>
                  <a:cubicBezTo>
                    <a:pt x="76" y="27"/>
                    <a:pt x="77" y="27"/>
                    <a:pt x="77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4"/>
                    <a:pt x="77" y="23"/>
                    <a:pt x="77" y="22"/>
                  </a:cubicBezTo>
                  <a:cubicBezTo>
                    <a:pt x="73" y="19"/>
                    <a:pt x="72" y="16"/>
                    <a:pt x="73" y="14"/>
                  </a:cubicBezTo>
                  <a:cubicBezTo>
                    <a:pt x="73" y="13"/>
                    <a:pt x="74" y="11"/>
                    <a:pt x="72" y="10"/>
                  </a:cubicBezTo>
                  <a:cubicBezTo>
                    <a:pt x="72" y="9"/>
                    <a:pt x="71" y="9"/>
                    <a:pt x="71" y="8"/>
                  </a:cubicBezTo>
                  <a:cubicBezTo>
                    <a:pt x="71" y="8"/>
                    <a:pt x="71" y="8"/>
                    <a:pt x="70" y="8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6" y="7"/>
                    <a:pt x="63" y="7"/>
                    <a:pt x="62" y="6"/>
                  </a:cubicBezTo>
                  <a:cubicBezTo>
                    <a:pt x="62" y="6"/>
                    <a:pt x="61" y="6"/>
                    <a:pt x="61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9" y="7"/>
                    <a:pt x="55" y="5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37" y="1"/>
                    <a:pt x="38" y="2"/>
                    <a:pt x="38" y="4"/>
                  </a:cubicBezTo>
                  <a:cubicBezTo>
                    <a:pt x="38" y="6"/>
                    <a:pt x="38" y="7"/>
                    <a:pt x="38" y="9"/>
                  </a:cubicBezTo>
                  <a:cubicBezTo>
                    <a:pt x="38" y="14"/>
                    <a:pt x="35" y="16"/>
                    <a:pt x="30" y="16"/>
                  </a:cubicBezTo>
                  <a:cubicBezTo>
                    <a:pt x="29" y="16"/>
                    <a:pt x="29" y="16"/>
                    <a:pt x="28" y="16"/>
                  </a:cubicBezTo>
                  <a:cubicBezTo>
                    <a:pt x="28" y="16"/>
                    <a:pt x="27" y="16"/>
                    <a:pt x="27" y="16"/>
                  </a:cubicBezTo>
                  <a:cubicBezTo>
                    <a:pt x="24" y="16"/>
                    <a:pt x="21" y="11"/>
                    <a:pt x="17" y="5"/>
                  </a:cubicBezTo>
                  <a:cubicBezTo>
                    <a:pt x="16" y="5"/>
                    <a:pt x="16" y="4"/>
                    <a:pt x="16" y="3"/>
                  </a:cubicBezTo>
                  <a:cubicBezTo>
                    <a:pt x="15" y="4"/>
                    <a:pt x="12" y="5"/>
                    <a:pt x="10" y="7"/>
                  </a:cubicBezTo>
                  <a:cubicBezTo>
                    <a:pt x="9" y="7"/>
                    <a:pt x="8" y="8"/>
                    <a:pt x="7" y="9"/>
                  </a:cubicBezTo>
                  <a:cubicBezTo>
                    <a:pt x="6" y="9"/>
                    <a:pt x="6" y="10"/>
                    <a:pt x="5" y="12"/>
                  </a:cubicBezTo>
                  <a:cubicBezTo>
                    <a:pt x="5" y="14"/>
                    <a:pt x="5" y="16"/>
                    <a:pt x="3" y="17"/>
                  </a:cubicBezTo>
                  <a:cubicBezTo>
                    <a:pt x="1" y="19"/>
                    <a:pt x="0" y="21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3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5"/>
                    <a:pt x="5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7" y="22"/>
                    <a:pt x="20" y="22"/>
                    <a:pt x="22" y="22"/>
                  </a:cubicBezTo>
                  <a:cubicBezTo>
                    <a:pt x="24" y="23"/>
                    <a:pt x="25" y="23"/>
                    <a:pt x="26" y="23"/>
                  </a:cubicBezTo>
                  <a:cubicBezTo>
                    <a:pt x="27" y="23"/>
                    <a:pt x="28" y="23"/>
                    <a:pt x="29" y="23"/>
                  </a:cubicBezTo>
                  <a:cubicBezTo>
                    <a:pt x="33" y="23"/>
                    <a:pt x="37" y="24"/>
                    <a:pt x="39" y="23"/>
                  </a:cubicBezTo>
                  <a:cubicBezTo>
                    <a:pt x="40" y="23"/>
                    <a:pt x="41" y="23"/>
                    <a:pt x="41" y="23"/>
                  </a:cubicBezTo>
                  <a:cubicBezTo>
                    <a:pt x="44" y="23"/>
                    <a:pt x="45" y="24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7" y="25"/>
                    <a:pt x="47" y="25"/>
                  </a:cubicBezTo>
                  <a:cubicBezTo>
                    <a:pt x="51" y="25"/>
                    <a:pt x="56" y="29"/>
                    <a:pt x="58" y="31"/>
                  </a:cubicBezTo>
                  <a:cubicBezTo>
                    <a:pt x="59" y="32"/>
                    <a:pt x="60" y="32"/>
                    <a:pt x="61" y="33"/>
                  </a:cubicBezTo>
                  <a:cubicBezTo>
                    <a:pt x="61" y="33"/>
                    <a:pt x="61" y="33"/>
                    <a:pt x="61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3" y="34"/>
                    <a:pt x="63" y="33"/>
                    <a:pt x="64" y="33"/>
                  </a:cubicBezTo>
                  <a:cubicBezTo>
                    <a:pt x="64" y="33"/>
                    <a:pt x="64" y="33"/>
                    <a:pt x="64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0" name="Freeform 1207">
              <a:extLst>
                <a:ext uri="{FF2B5EF4-FFF2-40B4-BE49-F238E27FC236}">
                  <a16:creationId xmlns:a16="http://schemas.microsoft.com/office/drawing/2014/main" id="{A9CC47BC-613C-4CAA-92A8-509CD028E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3130"/>
              <a:ext cx="57" cy="34"/>
            </a:xfrm>
            <a:custGeom>
              <a:avLst/>
              <a:gdLst>
                <a:gd name="T0" fmla="*/ 26 w 59"/>
                <a:gd name="T1" fmla="*/ 32 h 36"/>
                <a:gd name="T2" fmla="*/ 27 w 59"/>
                <a:gd name="T3" fmla="*/ 33 h 36"/>
                <a:gd name="T4" fmla="*/ 28 w 59"/>
                <a:gd name="T5" fmla="*/ 34 h 36"/>
                <a:gd name="T6" fmla="*/ 29 w 59"/>
                <a:gd name="T7" fmla="*/ 34 h 36"/>
                <a:gd name="T8" fmla="*/ 29 w 59"/>
                <a:gd name="T9" fmla="*/ 35 h 36"/>
                <a:gd name="T10" fmla="*/ 30 w 59"/>
                <a:gd name="T11" fmla="*/ 35 h 36"/>
                <a:gd name="T12" fmla="*/ 32 w 59"/>
                <a:gd name="T13" fmla="*/ 35 h 36"/>
                <a:gd name="T14" fmla="*/ 33 w 59"/>
                <a:gd name="T15" fmla="*/ 35 h 36"/>
                <a:gd name="T16" fmla="*/ 34 w 59"/>
                <a:gd name="T17" fmla="*/ 35 h 36"/>
                <a:gd name="T18" fmla="*/ 35 w 59"/>
                <a:gd name="T19" fmla="*/ 35 h 36"/>
                <a:gd name="T20" fmla="*/ 36 w 59"/>
                <a:gd name="T21" fmla="*/ 35 h 36"/>
                <a:gd name="T22" fmla="*/ 36 w 59"/>
                <a:gd name="T23" fmla="*/ 35 h 36"/>
                <a:gd name="T24" fmla="*/ 40 w 59"/>
                <a:gd name="T25" fmla="*/ 33 h 36"/>
                <a:gd name="T26" fmla="*/ 48 w 59"/>
                <a:gd name="T27" fmla="*/ 28 h 36"/>
                <a:gd name="T28" fmla="*/ 54 w 59"/>
                <a:gd name="T29" fmla="*/ 20 h 36"/>
                <a:gd name="T30" fmla="*/ 56 w 59"/>
                <a:gd name="T31" fmla="*/ 19 h 36"/>
                <a:gd name="T32" fmla="*/ 59 w 59"/>
                <a:gd name="T33" fmla="*/ 15 h 36"/>
                <a:gd name="T34" fmla="*/ 59 w 59"/>
                <a:gd name="T35" fmla="*/ 12 h 36"/>
                <a:gd name="T36" fmla="*/ 58 w 59"/>
                <a:gd name="T37" fmla="*/ 11 h 36"/>
                <a:gd name="T38" fmla="*/ 55 w 59"/>
                <a:gd name="T39" fmla="*/ 9 h 36"/>
                <a:gd name="T40" fmla="*/ 45 w 59"/>
                <a:gd name="T41" fmla="*/ 3 h 36"/>
                <a:gd name="T42" fmla="*/ 45 w 59"/>
                <a:gd name="T43" fmla="*/ 3 h 36"/>
                <a:gd name="T44" fmla="*/ 42 w 59"/>
                <a:gd name="T45" fmla="*/ 1 h 36"/>
                <a:gd name="T46" fmla="*/ 41 w 59"/>
                <a:gd name="T47" fmla="*/ 1 h 36"/>
                <a:gd name="T48" fmla="*/ 40 w 59"/>
                <a:gd name="T49" fmla="*/ 1 h 36"/>
                <a:gd name="T50" fmla="*/ 28 w 59"/>
                <a:gd name="T51" fmla="*/ 1 h 36"/>
                <a:gd name="T52" fmla="*/ 13 w 59"/>
                <a:gd name="T53" fmla="*/ 0 h 36"/>
                <a:gd name="T54" fmla="*/ 8 w 59"/>
                <a:gd name="T55" fmla="*/ 1 h 36"/>
                <a:gd name="T56" fmla="*/ 6 w 59"/>
                <a:gd name="T57" fmla="*/ 2 h 36"/>
                <a:gd name="T58" fmla="*/ 3 w 59"/>
                <a:gd name="T59" fmla="*/ 3 h 36"/>
                <a:gd name="T60" fmla="*/ 2 w 59"/>
                <a:gd name="T61" fmla="*/ 3 h 36"/>
                <a:gd name="T62" fmla="*/ 3 w 59"/>
                <a:gd name="T63" fmla="*/ 14 h 36"/>
                <a:gd name="T64" fmla="*/ 11 w 59"/>
                <a:gd name="T65" fmla="*/ 18 h 36"/>
                <a:gd name="T66" fmla="*/ 21 w 59"/>
                <a:gd name="T67" fmla="*/ 23 h 36"/>
                <a:gd name="T68" fmla="*/ 20 w 59"/>
                <a:gd name="T69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36">
                  <a:moveTo>
                    <a:pt x="20" y="30"/>
                  </a:moveTo>
                  <a:cubicBezTo>
                    <a:pt x="22" y="30"/>
                    <a:pt x="24" y="31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8" y="33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9" y="3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6"/>
                    <a:pt x="38" y="35"/>
                    <a:pt x="40" y="33"/>
                  </a:cubicBezTo>
                  <a:cubicBezTo>
                    <a:pt x="42" y="31"/>
                    <a:pt x="46" y="30"/>
                    <a:pt x="48" y="30"/>
                  </a:cubicBezTo>
                  <a:cubicBezTo>
                    <a:pt x="48" y="30"/>
                    <a:pt x="48" y="29"/>
                    <a:pt x="48" y="28"/>
                  </a:cubicBezTo>
                  <a:cubicBezTo>
                    <a:pt x="48" y="28"/>
                    <a:pt x="48" y="27"/>
                    <a:pt x="48" y="27"/>
                  </a:cubicBezTo>
                  <a:cubicBezTo>
                    <a:pt x="49" y="24"/>
                    <a:pt x="52" y="21"/>
                    <a:pt x="54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6" y="20"/>
                    <a:pt x="56" y="19"/>
                    <a:pt x="56" y="19"/>
                  </a:cubicBezTo>
                  <a:cubicBezTo>
                    <a:pt x="57" y="18"/>
                    <a:pt x="57" y="17"/>
                    <a:pt x="59" y="17"/>
                  </a:cubicBezTo>
                  <a:cubicBezTo>
                    <a:pt x="59" y="16"/>
                    <a:pt x="59" y="16"/>
                    <a:pt x="59" y="15"/>
                  </a:cubicBezTo>
                  <a:cubicBezTo>
                    <a:pt x="59" y="14"/>
                    <a:pt x="59" y="13"/>
                    <a:pt x="59" y="13"/>
                  </a:cubicBezTo>
                  <a:cubicBezTo>
                    <a:pt x="59" y="13"/>
                    <a:pt x="59" y="12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1"/>
                    <a:pt x="59" y="11"/>
                    <a:pt x="58" y="11"/>
                  </a:cubicBezTo>
                  <a:cubicBezTo>
                    <a:pt x="58" y="11"/>
                    <a:pt x="58" y="11"/>
                    <a:pt x="57" y="10"/>
                  </a:cubicBezTo>
                  <a:cubicBezTo>
                    <a:pt x="56" y="10"/>
                    <a:pt x="56" y="9"/>
                    <a:pt x="55" y="9"/>
                  </a:cubicBezTo>
                  <a:cubicBezTo>
                    <a:pt x="51" y="5"/>
                    <a:pt x="48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3" y="3"/>
                    <a:pt x="42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1"/>
                    <a:pt x="36" y="2"/>
                    <a:pt x="34" y="2"/>
                  </a:cubicBezTo>
                  <a:cubicBezTo>
                    <a:pt x="32" y="2"/>
                    <a:pt x="30" y="1"/>
                    <a:pt x="28" y="1"/>
                  </a:cubicBezTo>
                  <a:cubicBezTo>
                    <a:pt x="25" y="1"/>
                    <a:pt x="24" y="1"/>
                    <a:pt x="21" y="0"/>
                  </a:cubicBezTo>
                  <a:cubicBezTo>
                    <a:pt x="18" y="0"/>
                    <a:pt x="16" y="0"/>
                    <a:pt x="13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7"/>
                    <a:pt x="3" y="11"/>
                    <a:pt x="0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4" y="14"/>
                    <a:pt x="6" y="14"/>
                    <a:pt x="7" y="16"/>
                  </a:cubicBezTo>
                  <a:cubicBezTo>
                    <a:pt x="8" y="17"/>
                    <a:pt x="10" y="18"/>
                    <a:pt x="11" y="18"/>
                  </a:cubicBezTo>
                  <a:cubicBezTo>
                    <a:pt x="12" y="18"/>
                    <a:pt x="13" y="18"/>
                    <a:pt x="13" y="18"/>
                  </a:cubicBezTo>
                  <a:cubicBezTo>
                    <a:pt x="16" y="18"/>
                    <a:pt x="21" y="20"/>
                    <a:pt x="21" y="23"/>
                  </a:cubicBezTo>
                  <a:cubicBezTo>
                    <a:pt x="21" y="24"/>
                    <a:pt x="21" y="25"/>
                    <a:pt x="20" y="26"/>
                  </a:cubicBezTo>
                  <a:cubicBezTo>
                    <a:pt x="20" y="27"/>
                    <a:pt x="20" y="29"/>
                    <a:pt x="20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1" name="Freeform 1208">
              <a:extLst>
                <a:ext uri="{FF2B5EF4-FFF2-40B4-BE49-F238E27FC236}">
                  <a16:creationId xmlns:a16="http://schemas.microsoft.com/office/drawing/2014/main" id="{E19D9477-609F-414D-AC6A-4F12C9FE7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3258"/>
              <a:ext cx="42" cy="22"/>
            </a:xfrm>
            <a:custGeom>
              <a:avLst/>
              <a:gdLst>
                <a:gd name="T0" fmla="*/ 9 w 44"/>
                <a:gd name="T1" fmla="*/ 22 h 22"/>
                <a:gd name="T2" fmla="*/ 11 w 44"/>
                <a:gd name="T3" fmla="*/ 22 h 22"/>
                <a:gd name="T4" fmla="*/ 12 w 44"/>
                <a:gd name="T5" fmla="*/ 22 h 22"/>
                <a:gd name="T6" fmla="*/ 14 w 44"/>
                <a:gd name="T7" fmla="*/ 22 h 22"/>
                <a:gd name="T8" fmla="*/ 14 w 44"/>
                <a:gd name="T9" fmla="*/ 22 h 22"/>
                <a:gd name="T10" fmla="*/ 15 w 44"/>
                <a:gd name="T11" fmla="*/ 22 h 22"/>
                <a:gd name="T12" fmla="*/ 16 w 44"/>
                <a:gd name="T13" fmla="*/ 22 h 22"/>
                <a:gd name="T14" fmla="*/ 17 w 44"/>
                <a:gd name="T15" fmla="*/ 22 h 22"/>
                <a:gd name="T16" fmla="*/ 19 w 44"/>
                <a:gd name="T17" fmla="*/ 18 h 22"/>
                <a:gd name="T18" fmla="*/ 21 w 44"/>
                <a:gd name="T19" fmla="*/ 14 h 22"/>
                <a:gd name="T20" fmla="*/ 22 w 44"/>
                <a:gd name="T21" fmla="*/ 14 h 22"/>
                <a:gd name="T22" fmla="*/ 23 w 44"/>
                <a:gd name="T23" fmla="*/ 14 h 22"/>
                <a:gd name="T24" fmla="*/ 27 w 44"/>
                <a:gd name="T25" fmla="*/ 18 h 22"/>
                <a:gd name="T26" fmla="*/ 30 w 44"/>
                <a:gd name="T27" fmla="*/ 22 h 22"/>
                <a:gd name="T28" fmla="*/ 30 w 44"/>
                <a:gd name="T29" fmla="*/ 20 h 22"/>
                <a:gd name="T30" fmla="*/ 35 w 44"/>
                <a:gd name="T31" fmla="*/ 15 h 22"/>
                <a:gd name="T32" fmla="*/ 36 w 44"/>
                <a:gd name="T33" fmla="*/ 15 h 22"/>
                <a:gd name="T34" fmla="*/ 39 w 44"/>
                <a:gd name="T35" fmla="*/ 16 h 22"/>
                <a:gd name="T36" fmla="*/ 44 w 44"/>
                <a:gd name="T37" fmla="*/ 13 h 22"/>
                <a:gd name="T38" fmla="*/ 44 w 44"/>
                <a:gd name="T39" fmla="*/ 13 h 22"/>
                <a:gd name="T40" fmla="*/ 44 w 44"/>
                <a:gd name="T41" fmla="*/ 12 h 22"/>
                <a:gd name="T42" fmla="*/ 44 w 44"/>
                <a:gd name="T43" fmla="*/ 12 h 22"/>
                <a:gd name="T44" fmla="*/ 44 w 44"/>
                <a:gd name="T45" fmla="*/ 12 h 22"/>
                <a:gd name="T46" fmla="*/ 44 w 44"/>
                <a:gd name="T47" fmla="*/ 11 h 22"/>
                <a:gd name="T48" fmla="*/ 44 w 44"/>
                <a:gd name="T49" fmla="*/ 11 h 22"/>
                <a:gd name="T50" fmla="*/ 44 w 44"/>
                <a:gd name="T51" fmla="*/ 11 h 22"/>
                <a:gd name="T52" fmla="*/ 43 w 44"/>
                <a:gd name="T53" fmla="*/ 11 h 22"/>
                <a:gd name="T54" fmla="*/ 43 w 44"/>
                <a:gd name="T55" fmla="*/ 11 h 22"/>
                <a:gd name="T56" fmla="*/ 42 w 44"/>
                <a:gd name="T57" fmla="*/ 11 h 22"/>
                <a:gd name="T58" fmla="*/ 37 w 44"/>
                <a:gd name="T59" fmla="*/ 9 h 22"/>
                <a:gd name="T60" fmla="*/ 36 w 44"/>
                <a:gd name="T61" fmla="*/ 9 h 22"/>
                <a:gd name="T62" fmla="*/ 36 w 44"/>
                <a:gd name="T63" fmla="*/ 9 h 22"/>
                <a:gd name="T64" fmla="*/ 36 w 44"/>
                <a:gd name="T65" fmla="*/ 8 h 22"/>
                <a:gd name="T66" fmla="*/ 35 w 44"/>
                <a:gd name="T67" fmla="*/ 8 h 22"/>
                <a:gd name="T68" fmla="*/ 35 w 44"/>
                <a:gd name="T69" fmla="*/ 7 h 22"/>
                <a:gd name="T70" fmla="*/ 35 w 44"/>
                <a:gd name="T71" fmla="*/ 6 h 22"/>
                <a:gd name="T72" fmla="*/ 35 w 44"/>
                <a:gd name="T73" fmla="*/ 6 h 22"/>
                <a:gd name="T74" fmla="*/ 35 w 44"/>
                <a:gd name="T75" fmla="*/ 4 h 22"/>
                <a:gd name="T76" fmla="*/ 35 w 44"/>
                <a:gd name="T77" fmla="*/ 4 h 22"/>
                <a:gd name="T78" fmla="*/ 35 w 44"/>
                <a:gd name="T79" fmla="*/ 3 h 22"/>
                <a:gd name="T80" fmla="*/ 35 w 44"/>
                <a:gd name="T81" fmla="*/ 3 h 22"/>
                <a:gd name="T82" fmla="*/ 35 w 44"/>
                <a:gd name="T83" fmla="*/ 2 h 22"/>
                <a:gd name="T84" fmla="*/ 32 w 44"/>
                <a:gd name="T85" fmla="*/ 1 h 22"/>
                <a:gd name="T86" fmla="*/ 32 w 44"/>
                <a:gd name="T87" fmla="*/ 1 h 22"/>
                <a:gd name="T88" fmla="*/ 30 w 44"/>
                <a:gd name="T89" fmla="*/ 1 h 22"/>
                <a:gd name="T90" fmla="*/ 24 w 44"/>
                <a:gd name="T91" fmla="*/ 1 h 22"/>
                <a:gd name="T92" fmla="*/ 18 w 44"/>
                <a:gd name="T93" fmla="*/ 2 h 22"/>
                <a:gd name="T94" fmla="*/ 15 w 44"/>
                <a:gd name="T95" fmla="*/ 1 h 22"/>
                <a:gd name="T96" fmla="*/ 14 w 44"/>
                <a:gd name="T97" fmla="*/ 1 h 22"/>
                <a:gd name="T98" fmla="*/ 13 w 44"/>
                <a:gd name="T99" fmla="*/ 3 h 22"/>
                <a:gd name="T100" fmla="*/ 12 w 44"/>
                <a:gd name="T101" fmla="*/ 3 h 22"/>
                <a:gd name="T102" fmla="*/ 8 w 44"/>
                <a:gd name="T103" fmla="*/ 6 h 22"/>
                <a:gd name="T104" fmla="*/ 4 w 44"/>
                <a:gd name="T105" fmla="*/ 10 h 22"/>
                <a:gd name="T106" fmla="*/ 1 w 44"/>
                <a:gd name="T107" fmla="*/ 15 h 22"/>
                <a:gd name="T108" fmla="*/ 0 w 44"/>
                <a:gd name="T109" fmla="*/ 15 h 22"/>
                <a:gd name="T110" fmla="*/ 3 w 44"/>
                <a:gd name="T111" fmla="*/ 15 h 22"/>
                <a:gd name="T112" fmla="*/ 7 w 44"/>
                <a:gd name="T113" fmla="*/ 19 h 22"/>
                <a:gd name="T114" fmla="*/ 8 w 44"/>
                <a:gd name="T115" fmla="*/ 20 h 22"/>
                <a:gd name="T116" fmla="*/ 9 w 44"/>
                <a:gd name="T117" fmla="*/ 21 h 22"/>
                <a:gd name="T118" fmla="*/ 9 w 44"/>
                <a:gd name="T119" fmla="*/ 21 h 22"/>
                <a:gd name="T120" fmla="*/ 9 w 44"/>
                <a:gd name="T121" fmla="*/ 22 h 22"/>
                <a:gd name="T122" fmla="*/ 9 w 44"/>
                <a:gd name="T123" fmla="*/ 22 h 22"/>
                <a:gd name="T124" fmla="*/ 9 w 44"/>
                <a:gd name="T1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" h="22">
                  <a:moveTo>
                    <a:pt x="9" y="22"/>
                  </a:moveTo>
                  <a:cubicBezTo>
                    <a:pt x="10" y="22"/>
                    <a:pt x="11" y="22"/>
                    <a:pt x="11" y="22"/>
                  </a:cubicBezTo>
                  <a:cubicBezTo>
                    <a:pt x="11" y="22"/>
                    <a:pt x="12" y="22"/>
                    <a:pt x="12" y="22"/>
                  </a:cubicBezTo>
                  <a:cubicBezTo>
                    <a:pt x="12" y="22"/>
                    <a:pt x="13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5" y="22"/>
                    <a:pt x="15" y="22"/>
                  </a:cubicBezTo>
                  <a:cubicBezTo>
                    <a:pt x="15" y="22"/>
                    <a:pt x="15" y="22"/>
                    <a:pt x="16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7" y="22"/>
                    <a:pt x="19" y="19"/>
                    <a:pt x="19" y="18"/>
                  </a:cubicBezTo>
                  <a:cubicBezTo>
                    <a:pt x="20" y="16"/>
                    <a:pt x="21" y="15"/>
                    <a:pt x="21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5" y="15"/>
                    <a:pt x="27" y="18"/>
                  </a:cubicBezTo>
                  <a:cubicBezTo>
                    <a:pt x="28" y="19"/>
                    <a:pt x="29" y="21"/>
                    <a:pt x="30" y="22"/>
                  </a:cubicBezTo>
                  <a:cubicBezTo>
                    <a:pt x="30" y="21"/>
                    <a:pt x="30" y="20"/>
                    <a:pt x="30" y="20"/>
                  </a:cubicBezTo>
                  <a:cubicBezTo>
                    <a:pt x="30" y="17"/>
                    <a:pt x="32" y="15"/>
                    <a:pt x="35" y="15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8" y="16"/>
                    <a:pt x="39" y="16"/>
                  </a:cubicBezTo>
                  <a:cubicBezTo>
                    <a:pt x="39" y="13"/>
                    <a:pt x="41" y="12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2" y="11"/>
                    <a:pt x="42" y="11"/>
                  </a:cubicBezTo>
                  <a:cubicBezTo>
                    <a:pt x="40" y="11"/>
                    <a:pt x="38" y="10"/>
                    <a:pt x="37" y="9"/>
                  </a:cubicBezTo>
                  <a:cubicBezTo>
                    <a:pt x="37" y="9"/>
                    <a:pt x="37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5"/>
                    <a:pt x="35" y="5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4" y="2"/>
                    <a:pt x="33" y="2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1"/>
                    <a:pt x="30" y="1"/>
                    <a:pt x="30" y="1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3" y="1"/>
                    <a:pt x="21" y="2"/>
                    <a:pt x="18" y="2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2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3"/>
                    <a:pt x="8" y="4"/>
                    <a:pt x="8" y="6"/>
                  </a:cubicBezTo>
                  <a:cubicBezTo>
                    <a:pt x="8" y="8"/>
                    <a:pt x="6" y="9"/>
                    <a:pt x="4" y="10"/>
                  </a:cubicBezTo>
                  <a:cubicBezTo>
                    <a:pt x="3" y="12"/>
                    <a:pt x="1" y="13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1" y="15"/>
                    <a:pt x="2" y="15"/>
                    <a:pt x="3" y="15"/>
                  </a:cubicBezTo>
                  <a:cubicBezTo>
                    <a:pt x="5" y="15"/>
                    <a:pt x="7" y="17"/>
                    <a:pt x="7" y="19"/>
                  </a:cubicBezTo>
                  <a:cubicBezTo>
                    <a:pt x="7" y="19"/>
                    <a:pt x="7" y="19"/>
                    <a:pt x="8" y="20"/>
                  </a:cubicBezTo>
                  <a:cubicBezTo>
                    <a:pt x="8" y="20"/>
                    <a:pt x="8" y="20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2" name="Freeform 1209">
              <a:extLst>
                <a:ext uri="{FF2B5EF4-FFF2-40B4-BE49-F238E27FC236}">
                  <a16:creationId xmlns:a16="http://schemas.microsoft.com/office/drawing/2014/main" id="{7FBFCEBB-5F31-43C6-93A7-4BC4764C8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" y="3155"/>
              <a:ext cx="92" cy="103"/>
            </a:xfrm>
            <a:custGeom>
              <a:avLst/>
              <a:gdLst>
                <a:gd name="T0" fmla="*/ 0 w 96"/>
                <a:gd name="T1" fmla="*/ 60 h 108"/>
                <a:gd name="T2" fmla="*/ 0 w 96"/>
                <a:gd name="T3" fmla="*/ 60 h 108"/>
                <a:gd name="T4" fmla="*/ 4 w 96"/>
                <a:gd name="T5" fmla="*/ 65 h 108"/>
                <a:gd name="T6" fmla="*/ 2 w 96"/>
                <a:gd name="T7" fmla="*/ 70 h 108"/>
                <a:gd name="T8" fmla="*/ 2 w 96"/>
                <a:gd name="T9" fmla="*/ 72 h 108"/>
                <a:gd name="T10" fmla="*/ 3 w 96"/>
                <a:gd name="T11" fmla="*/ 74 h 108"/>
                <a:gd name="T12" fmla="*/ 4 w 96"/>
                <a:gd name="T13" fmla="*/ 79 h 108"/>
                <a:gd name="T14" fmla="*/ 6 w 96"/>
                <a:gd name="T15" fmla="*/ 80 h 108"/>
                <a:gd name="T16" fmla="*/ 17 w 96"/>
                <a:gd name="T17" fmla="*/ 85 h 108"/>
                <a:gd name="T18" fmla="*/ 24 w 96"/>
                <a:gd name="T19" fmla="*/ 88 h 108"/>
                <a:gd name="T20" fmla="*/ 18 w 96"/>
                <a:gd name="T21" fmla="*/ 101 h 108"/>
                <a:gd name="T22" fmla="*/ 18 w 96"/>
                <a:gd name="T23" fmla="*/ 105 h 108"/>
                <a:gd name="T24" fmla="*/ 24 w 96"/>
                <a:gd name="T25" fmla="*/ 105 h 108"/>
                <a:gd name="T26" fmla="*/ 36 w 96"/>
                <a:gd name="T27" fmla="*/ 106 h 108"/>
                <a:gd name="T28" fmla="*/ 39 w 96"/>
                <a:gd name="T29" fmla="*/ 106 h 108"/>
                <a:gd name="T30" fmla="*/ 40 w 96"/>
                <a:gd name="T31" fmla="*/ 106 h 108"/>
                <a:gd name="T32" fmla="*/ 45 w 96"/>
                <a:gd name="T33" fmla="*/ 108 h 108"/>
                <a:gd name="T34" fmla="*/ 58 w 96"/>
                <a:gd name="T35" fmla="*/ 107 h 108"/>
                <a:gd name="T36" fmla="*/ 74 w 96"/>
                <a:gd name="T37" fmla="*/ 105 h 108"/>
                <a:gd name="T38" fmla="*/ 79 w 96"/>
                <a:gd name="T39" fmla="*/ 95 h 108"/>
                <a:gd name="T40" fmla="*/ 83 w 96"/>
                <a:gd name="T41" fmla="*/ 92 h 108"/>
                <a:gd name="T42" fmla="*/ 82 w 96"/>
                <a:gd name="T43" fmla="*/ 90 h 108"/>
                <a:gd name="T44" fmla="*/ 80 w 96"/>
                <a:gd name="T45" fmla="*/ 88 h 108"/>
                <a:gd name="T46" fmla="*/ 76 w 96"/>
                <a:gd name="T47" fmla="*/ 85 h 108"/>
                <a:gd name="T48" fmla="*/ 69 w 96"/>
                <a:gd name="T49" fmla="*/ 74 h 108"/>
                <a:gd name="T50" fmla="*/ 70 w 96"/>
                <a:gd name="T51" fmla="*/ 65 h 108"/>
                <a:gd name="T52" fmla="*/ 87 w 96"/>
                <a:gd name="T53" fmla="*/ 58 h 108"/>
                <a:gd name="T54" fmla="*/ 93 w 96"/>
                <a:gd name="T55" fmla="*/ 55 h 108"/>
                <a:gd name="T56" fmla="*/ 96 w 96"/>
                <a:gd name="T57" fmla="*/ 56 h 108"/>
                <a:gd name="T58" fmla="*/ 96 w 96"/>
                <a:gd name="T59" fmla="*/ 55 h 108"/>
                <a:gd name="T60" fmla="*/ 96 w 96"/>
                <a:gd name="T61" fmla="*/ 53 h 108"/>
                <a:gd name="T62" fmla="*/ 92 w 96"/>
                <a:gd name="T63" fmla="*/ 39 h 108"/>
                <a:gd name="T64" fmla="*/ 87 w 96"/>
                <a:gd name="T65" fmla="*/ 30 h 108"/>
                <a:gd name="T66" fmla="*/ 88 w 96"/>
                <a:gd name="T67" fmla="*/ 14 h 108"/>
                <a:gd name="T68" fmla="*/ 83 w 96"/>
                <a:gd name="T69" fmla="*/ 10 h 108"/>
                <a:gd name="T70" fmla="*/ 73 w 96"/>
                <a:gd name="T71" fmla="*/ 6 h 108"/>
                <a:gd name="T72" fmla="*/ 53 w 96"/>
                <a:gd name="T73" fmla="*/ 12 h 108"/>
                <a:gd name="T74" fmla="*/ 42 w 96"/>
                <a:gd name="T75" fmla="*/ 5 h 108"/>
                <a:gd name="T76" fmla="*/ 41 w 96"/>
                <a:gd name="T77" fmla="*/ 1 h 108"/>
                <a:gd name="T78" fmla="*/ 39 w 96"/>
                <a:gd name="T79" fmla="*/ 1 h 108"/>
                <a:gd name="T80" fmla="*/ 36 w 96"/>
                <a:gd name="T81" fmla="*/ 0 h 108"/>
                <a:gd name="T82" fmla="*/ 31 w 96"/>
                <a:gd name="T83" fmla="*/ 0 h 108"/>
                <a:gd name="T84" fmla="*/ 35 w 96"/>
                <a:gd name="T85" fmla="*/ 12 h 108"/>
                <a:gd name="T86" fmla="*/ 30 w 96"/>
                <a:gd name="T87" fmla="*/ 18 h 108"/>
                <a:gd name="T88" fmla="*/ 17 w 96"/>
                <a:gd name="T89" fmla="*/ 18 h 108"/>
                <a:gd name="T90" fmla="*/ 13 w 96"/>
                <a:gd name="T91" fmla="*/ 21 h 108"/>
                <a:gd name="T92" fmla="*/ 14 w 96"/>
                <a:gd name="T93" fmla="*/ 25 h 108"/>
                <a:gd name="T94" fmla="*/ 13 w 96"/>
                <a:gd name="T95" fmla="*/ 29 h 108"/>
                <a:gd name="T96" fmla="*/ 9 w 96"/>
                <a:gd name="T97" fmla="*/ 42 h 108"/>
                <a:gd name="T98" fmla="*/ 2 w 96"/>
                <a:gd name="T99" fmla="*/ 52 h 108"/>
                <a:gd name="T100" fmla="*/ 1 w 96"/>
                <a:gd name="T101" fmla="*/ 5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08">
                  <a:moveTo>
                    <a:pt x="1" y="59"/>
                  </a:moveTo>
                  <a:cubicBezTo>
                    <a:pt x="1" y="59"/>
                    <a:pt x="1" y="59"/>
                    <a:pt x="1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2"/>
                    <a:pt x="2" y="63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9"/>
                    <a:pt x="2" y="70"/>
                    <a:pt x="2" y="70"/>
                  </a:cubicBezTo>
                  <a:cubicBezTo>
                    <a:pt x="1" y="70"/>
                    <a:pt x="1" y="71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3"/>
                    <a:pt x="3" y="73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75"/>
                    <a:pt x="4" y="7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4" y="78"/>
                    <a:pt x="4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" y="80"/>
                    <a:pt x="6" y="80"/>
                    <a:pt x="6" y="80"/>
                  </a:cubicBezTo>
                  <a:cubicBezTo>
                    <a:pt x="6" y="80"/>
                    <a:pt x="7" y="80"/>
                    <a:pt x="7" y="81"/>
                  </a:cubicBezTo>
                  <a:cubicBezTo>
                    <a:pt x="8" y="82"/>
                    <a:pt x="9" y="83"/>
                    <a:pt x="12" y="83"/>
                  </a:cubicBezTo>
                  <a:cubicBezTo>
                    <a:pt x="15" y="83"/>
                    <a:pt x="16" y="84"/>
                    <a:pt x="17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9" y="85"/>
                    <a:pt x="19" y="85"/>
                  </a:cubicBezTo>
                  <a:cubicBezTo>
                    <a:pt x="20" y="85"/>
                    <a:pt x="23" y="86"/>
                    <a:pt x="24" y="88"/>
                  </a:cubicBezTo>
                  <a:cubicBezTo>
                    <a:pt x="24" y="89"/>
                    <a:pt x="24" y="91"/>
                    <a:pt x="22" y="93"/>
                  </a:cubicBezTo>
                  <a:cubicBezTo>
                    <a:pt x="19" y="95"/>
                    <a:pt x="19" y="97"/>
                    <a:pt x="18" y="100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18" y="102"/>
                    <a:pt x="18" y="103"/>
                    <a:pt x="18" y="104"/>
                  </a:cubicBezTo>
                  <a:cubicBezTo>
                    <a:pt x="18" y="104"/>
                    <a:pt x="18" y="105"/>
                    <a:pt x="18" y="105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18" y="105"/>
                    <a:pt x="19" y="106"/>
                    <a:pt x="20" y="106"/>
                  </a:cubicBezTo>
                  <a:cubicBezTo>
                    <a:pt x="23" y="106"/>
                    <a:pt x="24" y="105"/>
                    <a:pt x="24" y="105"/>
                  </a:cubicBezTo>
                  <a:cubicBezTo>
                    <a:pt x="27" y="104"/>
                    <a:pt x="29" y="103"/>
                    <a:pt x="33" y="105"/>
                  </a:cubicBezTo>
                  <a:cubicBezTo>
                    <a:pt x="34" y="105"/>
                    <a:pt x="35" y="105"/>
                    <a:pt x="35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7" y="106"/>
                    <a:pt x="38" y="107"/>
                    <a:pt x="38" y="107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9" y="107"/>
                    <a:pt x="39" y="107"/>
                    <a:pt x="39" y="106"/>
                  </a:cubicBezTo>
                  <a:cubicBezTo>
                    <a:pt x="39" y="106"/>
                    <a:pt x="40" y="106"/>
                    <a:pt x="40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2" y="106"/>
                    <a:pt x="43" y="107"/>
                    <a:pt x="44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7"/>
                    <a:pt x="48" y="106"/>
                    <a:pt x="50" y="106"/>
                  </a:cubicBezTo>
                  <a:cubicBezTo>
                    <a:pt x="52" y="106"/>
                    <a:pt x="53" y="106"/>
                    <a:pt x="54" y="107"/>
                  </a:cubicBezTo>
                  <a:cubicBezTo>
                    <a:pt x="56" y="108"/>
                    <a:pt x="57" y="108"/>
                    <a:pt x="58" y="107"/>
                  </a:cubicBezTo>
                  <a:cubicBezTo>
                    <a:pt x="61" y="105"/>
                    <a:pt x="67" y="104"/>
                    <a:pt x="69" y="104"/>
                  </a:cubicBezTo>
                  <a:cubicBezTo>
                    <a:pt x="71" y="104"/>
                    <a:pt x="72" y="104"/>
                    <a:pt x="72" y="104"/>
                  </a:cubicBezTo>
                  <a:cubicBezTo>
                    <a:pt x="73" y="105"/>
                    <a:pt x="74" y="105"/>
                    <a:pt x="74" y="105"/>
                  </a:cubicBezTo>
                  <a:cubicBezTo>
                    <a:pt x="74" y="105"/>
                    <a:pt x="74" y="104"/>
                    <a:pt x="74" y="103"/>
                  </a:cubicBezTo>
                  <a:cubicBezTo>
                    <a:pt x="72" y="98"/>
                    <a:pt x="76" y="96"/>
                    <a:pt x="78" y="96"/>
                  </a:cubicBezTo>
                  <a:cubicBezTo>
                    <a:pt x="78" y="95"/>
                    <a:pt x="78" y="95"/>
                    <a:pt x="79" y="95"/>
                  </a:cubicBezTo>
                  <a:cubicBezTo>
                    <a:pt x="79" y="95"/>
                    <a:pt x="79" y="94"/>
                    <a:pt x="79" y="94"/>
                  </a:cubicBezTo>
                  <a:cubicBezTo>
                    <a:pt x="79" y="94"/>
                    <a:pt x="79" y="94"/>
                    <a:pt x="80" y="94"/>
                  </a:cubicBezTo>
                  <a:cubicBezTo>
                    <a:pt x="80" y="93"/>
                    <a:pt x="82" y="92"/>
                    <a:pt x="83" y="92"/>
                  </a:cubicBezTo>
                  <a:cubicBezTo>
                    <a:pt x="83" y="91"/>
                    <a:pt x="84" y="91"/>
                    <a:pt x="84" y="91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91"/>
                    <a:pt x="83" y="90"/>
                    <a:pt x="82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1" y="89"/>
                    <a:pt x="81" y="89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79" y="87"/>
                    <a:pt x="78" y="87"/>
                    <a:pt x="78" y="87"/>
                  </a:cubicBezTo>
                  <a:cubicBezTo>
                    <a:pt x="78" y="86"/>
                    <a:pt x="78" y="86"/>
                    <a:pt x="77" y="86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5" y="85"/>
                    <a:pt x="74" y="84"/>
                    <a:pt x="74" y="84"/>
                  </a:cubicBezTo>
                  <a:cubicBezTo>
                    <a:pt x="72" y="82"/>
                    <a:pt x="71" y="79"/>
                    <a:pt x="70" y="77"/>
                  </a:cubicBezTo>
                  <a:cubicBezTo>
                    <a:pt x="70" y="75"/>
                    <a:pt x="70" y="74"/>
                    <a:pt x="69" y="74"/>
                  </a:cubicBezTo>
                  <a:cubicBezTo>
                    <a:pt x="69" y="73"/>
                    <a:pt x="69" y="73"/>
                    <a:pt x="69" y="72"/>
                  </a:cubicBezTo>
                  <a:cubicBezTo>
                    <a:pt x="68" y="71"/>
                    <a:pt x="66" y="69"/>
                    <a:pt x="67" y="67"/>
                  </a:cubicBezTo>
                  <a:cubicBezTo>
                    <a:pt x="67" y="66"/>
                    <a:pt x="68" y="65"/>
                    <a:pt x="70" y="65"/>
                  </a:cubicBezTo>
                  <a:cubicBezTo>
                    <a:pt x="73" y="64"/>
                    <a:pt x="79" y="63"/>
                    <a:pt x="81" y="61"/>
                  </a:cubicBezTo>
                  <a:cubicBezTo>
                    <a:pt x="81" y="60"/>
                    <a:pt x="82" y="60"/>
                    <a:pt x="82" y="60"/>
                  </a:cubicBezTo>
                  <a:cubicBezTo>
                    <a:pt x="84" y="59"/>
                    <a:pt x="86" y="58"/>
                    <a:pt x="87" y="58"/>
                  </a:cubicBezTo>
                  <a:cubicBezTo>
                    <a:pt x="88" y="57"/>
                    <a:pt x="89" y="57"/>
                    <a:pt x="90" y="57"/>
                  </a:cubicBezTo>
                  <a:cubicBezTo>
                    <a:pt x="90" y="57"/>
                    <a:pt x="90" y="57"/>
                    <a:pt x="90" y="56"/>
                  </a:cubicBezTo>
                  <a:cubicBezTo>
                    <a:pt x="90" y="56"/>
                    <a:pt x="91" y="55"/>
                    <a:pt x="93" y="55"/>
                  </a:cubicBezTo>
                  <a:cubicBezTo>
                    <a:pt x="94" y="55"/>
                    <a:pt x="94" y="56"/>
                    <a:pt x="95" y="56"/>
                  </a:cubicBezTo>
                  <a:cubicBezTo>
                    <a:pt x="95" y="56"/>
                    <a:pt x="96" y="56"/>
                    <a:pt x="96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5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4" y="51"/>
                    <a:pt x="93" y="47"/>
                    <a:pt x="93" y="43"/>
                  </a:cubicBezTo>
                  <a:cubicBezTo>
                    <a:pt x="93" y="40"/>
                    <a:pt x="92" y="40"/>
                    <a:pt x="92" y="39"/>
                  </a:cubicBezTo>
                  <a:cubicBezTo>
                    <a:pt x="92" y="39"/>
                    <a:pt x="91" y="38"/>
                    <a:pt x="91" y="36"/>
                  </a:cubicBezTo>
                  <a:cubicBezTo>
                    <a:pt x="91" y="35"/>
                    <a:pt x="91" y="33"/>
                    <a:pt x="90" y="33"/>
                  </a:cubicBezTo>
                  <a:cubicBezTo>
                    <a:pt x="89" y="32"/>
                    <a:pt x="88" y="31"/>
                    <a:pt x="87" y="30"/>
                  </a:cubicBezTo>
                  <a:cubicBezTo>
                    <a:pt x="87" y="28"/>
                    <a:pt x="88" y="27"/>
                    <a:pt x="88" y="25"/>
                  </a:cubicBezTo>
                  <a:cubicBezTo>
                    <a:pt x="90" y="23"/>
                    <a:pt x="89" y="17"/>
                    <a:pt x="89" y="15"/>
                  </a:cubicBezTo>
                  <a:cubicBezTo>
                    <a:pt x="88" y="15"/>
                    <a:pt x="88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4"/>
                    <a:pt x="88" y="13"/>
                    <a:pt x="87" y="12"/>
                  </a:cubicBezTo>
                  <a:cubicBezTo>
                    <a:pt x="87" y="11"/>
                    <a:pt x="87" y="10"/>
                    <a:pt x="83" y="10"/>
                  </a:cubicBezTo>
                  <a:cubicBezTo>
                    <a:pt x="81" y="10"/>
                    <a:pt x="80" y="10"/>
                    <a:pt x="80" y="9"/>
                  </a:cubicBezTo>
                  <a:cubicBezTo>
                    <a:pt x="79" y="7"/>
                    <a:pt x="80" y="6"/>
                    <a:pt x="81" y="4"/>
                  </a:cubicBezTo>
                  <a:cubicBezTo>
                    <a:pt x="79" y="6"/>
                    <a:pt x="76" y="7"/>
                    <a:pt x="73" y="6"/>
                  </a:cubicBezTo>
                  <a:cubicBezTo>
                    <a:pt x="71" y="6"/>
                    <a:pt x="68" y="9"/>
                    <a:pt x="65" y="11"/>
                  </a:cubicBezTo>
                  <a:cubicBezTo>
                    <a:pt x="64" y="12"/>
                    <a:pt x="63" y="13"/>
                    <a:pt x="62" y="13"/>
                  </a:cubicBezTo>
                  <a:cubicBezTo>
                    <a:pt x="59" y="16"/>
                    <a:pt x="55" y="15"/>
                    <a:pt x="53" y="12"/>
                  </a:cubicBezTo>
                  <a:cubicBezTo>
                    <a:pt x="52" y="10"/>
                    <a:pt x="52" y="8"/>
                    <a:pt x="53" y="7"/>
                  </a:cubicBezTo>
                  <a:cubicBezTo>
                    <a:pt x="53" y="7"/>
                    <a:pt x="52" y="7"/>
                    <a:pt x="52" y="7"/>
                  </a:cubicBezTo>
                  <a:cubicBezTo>
                    <a:pt x="48" y="9"/>
                    <a:pt x="44" y="8"/>
                    <a:pt x="42" y="5"/>
                  </a:cubicBezTo>
                  <a:cubicBezTo>
                    <a:pt x="41" y="4"/>
                    <a:pt x="41" y="3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7" y="1"/>
                  </a:cubicBezTo>
                  <a:cubicBezTo>
                    <a:pt x="37" y="1"/>
                    <a:pt x="37" y="1"/>
                    <a:pt x="36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32" y="1"/>
                    <a:pt x="32" y="3"/>
                    <a:pt x="32" y="4"/>
                  </a:cubicBezTo>
                  <a:cubicBezTo>
                    <a:pt x="31" y="5"/>
                    <a:pt x="31" y="7"/>
                    <a:pt x="33" y="10"/>
                  </a:cubicBezTo>
                  <a:cubicBezTo>
                    <a:pt x="34" y="10"/>
                    <a:pt x="34" y="11"/>
                    <a:pt x="35" y="12"/>
                  </a:cubicBezTo>
                  <a:cubicBezTo>
                    <a:pt x="35" y="13"/>
                    <a:pt x="35" y="15"/>
                    <a:pt x="35" y="16"/>
                  </a:cubicBezTo>
                  <a:cubicBezTo>
                    <a:pt x="34" y="17"/>
                    <a:pt x="32" y="18"/>
                    <a:pt x="31" y="18"/>
                  </a:cubicBezTo>
                  <a:cubicBezTo>
                    <a:pt x="31" y="18"/>
                    <a:pt x="30" y="18"/>
                    <a:pt x="30" y="18"/>
                  </a:cubicBezTo>
                  <a:cubicBezTo>
                    <a:pt x="30" y="19"/>
                    <a:pt x="29" y="21"/>
                    <a:pt x="26" y="21"/>
                  </a:cubicBezTo>
                  <a:cubicBezTo>
                    <a:pt x="24" y="21"/>
                    <a:pt x="21" y="19"/>
                    <a:pt x="19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3" y="19"/>
                    <a:pt x="13" y="19"/>
                    <a:pt x="13" y="20"/>
                  </a:cubicBezTo>
                  <a:cubicBezTo>
                    <a:pt x="13" y="20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3"/>
                    <a:pt x="14" y="24"/>
                    <a:pt x="14" y="24"/>
                  </a:cubicBezTo>
                  <a:cubicBezTo>
                    <a:pt x="14" y="24"/>
                    <a:pt x="14" y="25"/>
                    <a:pt x="14" y="25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3" y="28"/>
                    <a:pt x="13" y="29"/>
                  </a:cubicBezTo>
                  <a:cubicBezTo>
                    <a:pt x="11" y="31"/>
                    <a:pt x="9" y="32"/>
                    <a:pt x="8" y="33"/>
                  </a:cubicBezTo>
                  <a:cubicBezTo>
                    <a:pt x="10" y="35"/>
                    <a:pt x="12" y="38"/>
                    <a:pt x="11" y="40"/>
                  </a:cubicBezTo>
                  <a:cubicBezTo>
                    <a:pt x="10" y="41"/>
                    <a:pt x="9" y="41"/>
                    <a:pt x="9" y="42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9" y="46"/>
                    <a:pt x="6" y="47"/>
                    <a:pt x="2" y="48"/>
                  </a:cubicBezTo>
                  <a:cubicBezTo>
                    <a:pt x="2" y="49"/>
                    <a:pt x="2" y="50"/>
                    <a:pt x="2" y="52"/>
                  </a:cubicBezTo>
                  <a:cubicBezTo>
                    <a:pt x="1" y="52"/>
                    <a:pt x="1" y="53"/>
                    <a:pt x="1" y="53"/>
                  </a:cubicBezTo>
                  <a:cubicBezTo>
                    <a:pt x="1" y="55"/>
                    <a:pt x="1" y="56"/>
                    <a:pt x="1" y="58"/>
                  </a:cubicBezTo>
                  <a:cubicBezTo>
                    <a:pt x="1" y="58"/>
                    <a:pt x="1" y="58"/>
                    <a:pt x="1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3" name="Freeform 1210">
              <a:extLst>
                <a:ext uri="{FF2B5EF4-FFF2-40B4-BE49-F238E27FC236}">
                  <a16:creationId xmlns:a16="http://schemas.microsoft.com/office/drawing/2014/main" id="{6459E717-FA2E-4F28-B8CB-6EBF097D2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9" y="2894"/>
              <a:ext cx="109" cy="176"/>
            </a:xfrm>
            <a:custGeom>
              <a:avLst/>
              <a:gdLst>
                <a:gd name="T0" fmla="*/ 77 w 114"/>
                <a:gd name="T1" fmla="*/ 1 h 183"/>
                <a:gd name="T2" fmla="*/ 65 w 114"/>
                <a:gd name="T3" fmla="*/ 3 h 183"/>
                <a:gd name="T4" fmla="*/ 56 w 114"/>
                <a:gd name="T5" fmla="*/ 8 h 183"/>
                <a:gd name="T6" fmla="*/ 55 w 114"/>
                <a:gd name="T7" fmla="*/ 17 h 183"/>
                <a:gd name="T8" fmla="*/ 48 w 114"/>
                <a:gd name="T9" fmla="*/ 22 h 183"/>
                <a:gd name="T10" fmla="*/ 43 w 114"/>
                <a:gd name="T11" fmla="*/ 29 h 183"/>
                <a:gd name="T12" fmla="*/ 37 w 114"/>
                <a:gd name="T13" fmla="*/ 27 h 183"/>
                <a:gd name="T14" fmla="*/ 27 w 114"/>
                <a:gd name="T15" fmla="*/ 27 h 183"/>
                <a:gd name="T16" fmla="*/ 9 w 114"/>
                <a:gd name="T17" fmla="*/ 20 h 183"/>
                <a:gd name="T18" fmla="*/ 3 w 114"/>
                <a:gd name="T19" fmla="*/ 17 h 183"/>
                <a:gd name="T20" fmla="*/ 1 w 114"/>
                <a:gd name="T21" fmla="*/ 19 h 183"/>
                <a:gd name="T22" fmla="*/ 0 w 114"/>
                <a:gd name="T23" fmla="*/ 19 h 183"/>
                <a:gd name="T24" fmla="*/ 11 w 114"/>
                <a:gd name="T25" fmla="*/ 27 h 183"/>
                <a:gd name="T26" fmla="*/ 28 w 114"/>
                <a:gd name="T27" fmla="*/ 41 h 183"/>
                <a:gd name="T28" fmla="*/ 30 w 114"/>
                <a:gd name="T29" fmla="*/ 57 h 183"/>
                <a:gd name="T30" fmla="*/ 32 w 114"/>
                <a:gd name="T31" fmla="*/ 73 h 183"/>
                <a:gd name="T32" fmla="*/ 34 w 114"/>
                <a:gd name="T33" fmla="*/ 76 h 183"/>
                <a:gd name="T34" fmla="*/ 34 w 114"/>
                <a:gd name="T35" fmla="*/ 79 h 183"/>
                <a:gd name="T36" fmla="*/ 42 w 114"/>
                <a:gd name="T37" fmla="*/ 82 h 183"/>
                <a:gd name="T38" fmla="*/ 47 w 114"/>
                <a:gd name="T39" fmla="*/ 98 h 183"/>
                <a:gd name="T40" fmla="*/ 39 w 114"/>
                <a:gd name="T41" fmla="*/ 102 h 183"/>
                <a:gd name="T42" fmla="*/ 20 w 114"/>
                <a:gd name="T43" fmla="*/ 120 h 183"/>
                <a:gd name="T44" fmla="*/ 5 w 114"/>
                <a:gd name="T45" fmla="*/ 130 h 183"/>
                <a:gd name="T46" fmla="*/ 1 w 114"/>
                <a:gd name="T47" fmla="*/ 138 h 183"/>
                <a:gd name="T48" fmla="*/ 4 w 114"/>
                <a:gd name="T49" fmla="*/ 149 h 183"/>
                <a:gd name="T50" fmla="*/ 2 w 114"/>
                <a:gd name="T51" fmla="*/ 172 h 183"/>
                <a:gd name="T52" fmla="*/ 12 w 114"/>
                <a:gd name="T53" fmla="*/ 176 h 183"/>
                <a:gd name="T54" fmla="*/ 19 w 114"/>
                <a:gd name="T55" fmla="*/ 180 h 183"/>
                <a:gd name="T56" fmla="*/ 31 w 114"/>
                <a:gd name="T57" fmla="*/ 183 h 183"/>
                <a:gd name="T58" fmla="*/ 74 w 114"/>
                <a:gd name="T59" fmla="*/ 174 h 183"/>
                <a:gd name="T60" fmla="*/ 77 w 114"/>
                <a:gd name="T61" fmla="*/ 170 h 183"/>
                <a:gd name="T62" fmla="*/ 97 w 114"/>
                <a:gd name="T63" fmla="*/ 154 h 183"/>
                <a:gd name="T64" fmla="*/ 111 w 114"/>
                <a:gd name="T65" fmla="*/ 131 h 183"/>
                <a:gd name="T66" fmla="*/ 96 w 114"/>
                <a:gd name="T67" fmla="*/ 117 h 183"/>
                <a:gd name="T68" fmla="*/ 103 w 114"/>
                <a:gd name="T69" fmla="*/ 112 h 183"/>
                <a:gd name="T70" fmla="*/ 98 w 114"/>
                <a:gd name="T71" fmla="*/ 101 h 183"/>
                <a:gd name="T72" fmla="*/ 95 w 114"/>
                <a:gd name="T73" fmla="*/ 94 h 183"/>
                <a:gd name="T74" fmla="*/ 94 w 114"/>
                <a:gd name="T75" fmla="*/ 84 h 183"/>
                <a:gd name="T76" fmla="*/ 98 w 114"/>
                <a:gd name="T77" fmla="*/ 79 h 183"/>
                <a:gd name="T78" fmla="*/ 87 w 114"/>
                <a:gd name="T79" fmla="*/ 62 h 183"/>
                <a:gd name="T80" fmla="*/ 91 w 114"/>
                <a:gd name="T81" fmla="*/ 53 h 183"/>
                <a:gd name="T82" fmla="*/ 90 w 114"/>
                <a:gd name="T83" fmla="*/ 40 h 183"/>
                <a:gd name="T84" fmla="*/ 81 w 114"/>
                <a:gd name="T85" fmla="*/ 33 h 183"/>
                <a:gd name="T86" fmla="*/ 85 w 114"/>
                <a:gd name="T87" fmla="*/ 18 h 183"/>
                <a:gd name="T88" fmla="*/ 87 w 114"/>
                <a:gd name="T89" fmla="*/ 15 h 183"/>
                <a:gd name="T90" fmla="*/ 89 w 114"/>
                <a:gd name="T91" fmla="*/ 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4" h="183">
                  <a:moveTo>
                    <a:pt x="89" y="8"/>
                  </a:moveTo>
                  <a:cubicBezTo>
                    <a:pt x="89" y="8"/>
                    <a:pt x="86" y="6"/>
                    <a:pt x="85" y="6"/>
                  </a:cubicBezTo>
                  <a:cubicBezTo>
                    <a:pt x="82" y="5"/>
                    <a:pt x="79" y="3"/>
                    <a:pt x="77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0"/>
                    <a:pt x="72" y="0"/>
                    <a:pt x="72" y="1"/>
                  </a:cubicBezTo>
                  <a:cubicBezTo>
                    <a:pt x="70" y="3"/>
                    <a:pt x="68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2" y="3"/>
                    <a:pt x="61" y="3"/>
                    <a:pt x="61" y="3"/>
                  </a:cubicBezTo>
                  <a:cubicBezTo>
                    <a:pt x="60" y="5"/>
                    <a:pt x="58" y="7"/>
                    <a:pt x="56" y="8"/>
                  </a:cubicBezTo>
                  <a:cubicBezTo>
                    <a:pt x="55" y="9"/>
                    <a:pt x="54" y="9"/>
                    <a:pt x="54" y="10"/>
                  </a:cubicBezTo>
                  <a:cubicBezTo>
                    <a:pt x="54" y="11"/>
                    <a:pt x="54" y="12"/>
                    <a:pt x="54" y="13"/>
                  </a:cubicBezTo>
                  <a:cubicBezTo>
                    <a:pt x="54" y="14"/>
                    <a:pt x="55" y="16"/>
                    <a:pt x="55" y="17"/>
                  </a:cubicBezTo>
                  <a:cubicBezTo>
                    <a:pt x="55" y="18"/>
                    <a:pt x="55" y="19"/>
                    <a:pt x="54" y="20"/>
                  </a:cubicBezTo>
                  <a:cubicBezTo>
                    <a:pt x="53" y="21"/>
                    <a:pt x="52" y="22"/>
                    <a:pt x="49" y="22"/>
                  </a:cubicBezTo>
                  <a:cubicBezTo>
                    <a:pt x="49" y="22"/>
                    <a:pt x="49" y="22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3"/>
                    <a:pt x="48" y="25"/>
                    <a:pt x="46" y="27"/>
                  </a:cubicBezTo>
                  <a:cubicBezTo>
                    <a:pt x="46" y="28"/>
                    <a:pt x="45" y="29"/>
                    <a:pt x="43" y="29"/>
                  </a:cubicBezTo>
                  <a:cubicBezTo>
                    <a:pt x="41" y="29"/>
                    <a:pt x="40" y="28"/>
                    <a:pt x="40" y="27"/>
                  </a:cubicBezTo>
                  <a:cubicBezTo>
                    <a:pt x="39" y="27"/>
                    <a:pt x="39" y="26"/>
                    <a:pt x="39" y="26"/>
                  </a:cubicBezTo>
                  <a:cubicBezTo>
                    <a:pt x="38" y="27"/>
                    <a:pt x="38" y="27"/>
                    <a:pt x="37" y="27"/>
                  </a:cubicBezTo>
                  <a:cubicBezTo>
                    <a:pt x="36" y="27"/>
                    <a:pt x="34" y="26"/>
                    <a:pt x="33" y="26"/>
                  </a:cubicBezTo>
                  <a:cubicBezTo>
                    <a:pt x="33" y="25"/>
                    <a:pt x="32" y="25"/>
                    <a:pt x="31" y="25"/>
                  </a:cubicBezTo>
                  <a:cubicBezTo>
                    <a:pt x="31" y="26"/>
                    <a:pt x="29" y="27"/>
                    <a:pt x="27" y="27"/>
                  </a:cubicBezTo>
                  <a:cubicBezTo>
                    <a:pt x="25" y="27"/>
                    <a:pt x="23" y="27"/>
                    <a:pt x="20" y="26"/>
                  </a:cubicBezTo>
                  <a:cubicBezTo>
                    <a:pt x="19" y="26"/>
                    <a:pt x="18" y="26"/>
                    <a:pt x="17" y="25"/>
                  </a:cubicBezTo>
                  <a:cubicBezTo>
                    <a:pt x="14" y="25"/>
                    <a:pt x="11" y="22"/>
                    <a:pt x="9" y="20"/>
                  </a:cubicBezTo>
                  <a:cubicBezTo>
                    <a:pt x="8" y="18"/>
                    <a:pt x="6" y="16"/>
                    <a:pt x="5" y="16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2" y="17"/>
                    <a:pt x="2" y="18"/>
                    <a:pt x="2" y="18"/>
                  </a:cubicBezTo>
                  <a:cubicBezTo>
                    <a:pt x="1" y="18"/>
                    <a:pt x="1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0"/>
                    <a:pt x="3" y="21"/>
                    <a:pt x="4" y="22"/>
                  </a:cubicBezTo>
                  <a:cubicBezTo>
                    <a:pt x="5" y="23"/>
                    <a:pt x="7" y="25"/>
                    <a:pt x="9" y="26"/>
                  </a:cubicBezTo>
                  <a:cubicBezTo>
                    <a:pt x="9" y="26"/>
                    <a:pt x="10" y="27"/>
                    <a:pt x="11" y="27"/>
                  </a:cubicBezTo>
                  <a:cubicBezTo>
                    <a:pt x="12" y="28"/>
                    <a:pt x="14" y="28"/>
                    <a:pt x="15" y="29"/>
                  </a:cubicBezTo>
                  <a:cubicBezTo>
                    <a:pt x="22" y="32"/>
                    <a:pt x="29" y="34"/>
                    <a:pt x="28" y="39"/>
                  </a:cubicBezTo>
                  <a:cubicBezTo>
                    <a:pt x="28" y="39"/>
                    <a:pt x="28" y="40"/>
                    <a:pt x="28" y="41"/>
                  </a:cubicBezTo>
                  <a:cubicBezTo>
                    <a:pt x="27" y="43"/>
                    <a:pt x="27" y="47"/>
                    <a:pt x="28" y="47"/>
                  </a:cubicBezTo>
                  <a:cubicBezTo>
                    <a:pt x="30" y="49"/>
                    <a:pt x="30" y="52"/>
                    <a:pt x="30" y="54"/>
                  </a:cubicBezTo>
                  <a:cubicBezTo>
                    <a:pt x="30" y="55"/>
                    <a:pt x="30" y="57"/>
                    <a:pt x="30" y="57"/>
                  </a:cubicBezTo>
                  <a:cubicBezTo>
                    <a:pt x="33" y="59"/>
                    <a:pt x="34" y="63"/>
                    <a:pt x="33" y="66"/>
                  </a:cubicBezTo>
                  <a:cubicBezTo>
                    <a:pt x="32" y="69"/>
                    <a:pt x="31" y="70"/>
                    <a:pt x="30" y="71"/>
                  </a:cubicBezTo>
                  <a:cubicBezTo>
                    <a:pt x="31" y="71"/>
                    <a:pt x="31" y="73"/>
                    <a:pt x="32" y="73"/>
                  </a:cubicBezTo>
                  <a:cubicBezTo>
                    <a:pt x="33" y="74"/>
                    <a:pt x="33" y="74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4" y="76"/>
                    <a:pt x="34" y="76"/>
                  </a:cubicBezTo>
                  <a:cubicBezTo>
                    <a:pt x="34" y="76"/>
                    <a:pt x="34" y="77"/>
                    <a:pt x="34" y="77"/>
                  </a:cubicBezTo>
                  <a:cubicBezTo>
                    <a:pt x="34" y="77"/>
                    <a:pt x="34" y="78"/>
                    <a:pt x="34" y="78"/>
                  </a:cubicBezTo>
                  <a:cubicBezTo>
                    <a:pt x="34" y="78"/>
                    <a:pt x="34" y="78"/>
                    <a:pt x="34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6" y="79"/>
                    <a:pt x="38" y="80"/>
                    <a:pt x="40" y="81"/>
                  </a:cubicBezTo>
                  <a:cubicBezTo>
                    <a:pt x="41" y="82"/>
                    <a:pt x="42" y="82"/>
                    <a:pt x="42" y="82"/>
                  </a:cubicBezTo>
                  <a:cubicBezTo>
                    <a:pt x="47" y="84"/>
                    <a:pt x="47" y="88"/>
                    <a:pt x="48" y="91"/>
                  </a:cubicBezTo>
                  <a:cubicBezTo>
                    <a:pt x="48" y="92"/>
                    <a:pt x="48" y="92"/>
                    <a:pt x="48" y="93"/>
                  </a:cubicBezTo>
                  <a:cubicBezTo>
                    <a:pt x="48" y="96"/>
                    <a:pt x="48" y="97"/>
                    <a:pt x="47" y="98"/>
                  </a:cubicBezTo>
                  <a:cubicBezTo>
                    <a:pt x="46" y="99"/>
                    <a:pt x="44" y="100"/>
                    <a:pt x="42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1" y="98"/>
                    <a:pt x="40" y="99"/>
                    <a:pt x="39" y="102"/>
                  </a:cubicBezTo>
                  <a:cubicBezTo>
                    <a:pt x="38" y="108"/>
                    <a:pt x="31" y="115"/>
                    <a:pt x="26" y="115"/>
                  </a:cubicBezTo>
                  <a:cubicBezTo>
                    <a:pt x="25" y="115"/>
                    <a:pt x="25" y="116"/>
                    <a:pt x="24" y="117"/>
                  </a:cubicBezTo>
                  <a:cubicBezTo>
                    <a:pt x="23" y="118"/>
                    <a:pt x="22" y="120"/>
                    <a:pt x="20" y="120"/>
                  </a:cubicBezTo>
                  <a:cubicBezTo>
                    <a:pt x="17" y="121"/>
                    <a:pt x="15" y="122"/>
                    <a:pt x="15" y="124"/>
                  </a:cubicBezTo>
                  <a:cubicBezTo>
                    <a:pt x="15" y="126"/>
                    <a:pt x="15" y="127"/>
                    <a:pt x="14" y="128"/>
                  </a:cubicBezTo>
                  <a:cubicBezTo>
                    <a:pt x="12" y="130"/>
                    <a:pt x="8" y="130"/>
                    <a:pt x="5" y="130"/>
                  </a:cubicBezTo>
                  <a:cubicBezTo>
                    <a:pt x="5" y="130"/>
                    <a:pt x="5" y="132"/>
                    <a:pt x="4" y="132"/>
                  </a:cubicBezTo>
                  <a:cubicBezTo>
                    <a:pt x="4" y="134"/>
                    <a:pt x="3" y="136"/>
                    <a:pt x="1" y="137"/>
                  </a:cubicBezTo>
                  <a:cubicBezTo>
                    <a:pt x="1" y="137"/>
                    <a:pt x="1" y="138"/>
                    <a:pt x="1" y="138"/>
                  </a:cubicBezTo>
                  <a:cubicBezTo>
                    <a:pt x="1" y="138"/>
                    <a:pt x="1" y="139"/>
                    <a:pt x="2" y="141"/>
                  </a:cubicBezTo>
                  <a:cubicBezTo>
                    <a:pt x="4" y="143"/>
                    <a:pt x="4" y="146"/>
                    <a:pt x="4" y="147"/>
                  </a:cubicBezTo>
                  <a:cubicBezTo>
                    <a:pt x="4" y="148"/>
                    <a:pt x="4" y="149"/>
                    <a:pt x="4" y="149"/>
                  </a:cubicBezTo>
                  <a:cubicBezTo>
                    <a:pt x="4" y="149"/>
                    <a:pt x="4" y="150"/>
                    <a:pt x="4" y="150"/>
                  </a:cubicBezTo>
                  <a:cubicBezTo>
                    <a:pt x="6" y="153"/>
                    <a:pt x="8" y="158"/>
                    <a:pt x="6" y="163"/>
                  </a:cubicBezTo>
                  <a:cubicBezTo>
                    <a:pt x="4" y="168"/>
                    <a:pt x="3" y="171"/>
                    <a:pt x="2" y="172"/>
                  </a:cubicBezTo>
                  <a:cubicBezTo>
                    <a:pt x="4" y="172"/>
                    <a:pt x="5" y="173"/>
                    <a:pt x="6" y="174"/>
                  </a:cubicBezTo>
                  <a:cubicBezTo>
                    <a:pt x="8" y="175"/>
                    <a:pt x="10" y="176"/>
                    <a:pt x="11" y="176"/>
                  </a:cubicBezTo>
                  <a:cubicBezTo>
                    <a:pt x="11" y="176"/>
                    <a:pt x="12" y="176"/>
                    <a:pt x="12" y="176"/>
                  </a:cubicBezTo>
                  <a:cubicBezTo>
                    <a:pt x="14" y="176"/>
                    <a:pt x="15" y="178"/>
                    <a:pt x="16" y="179"/>
                  </a:cubicBezTo>
                  <a:cubicBezTo>
                    <a:pt x="17" y="179"/>
                    <a:pt x="17" y="180"/>
                    <a:pt x="17" y="180"/>
                  </a:cubicBezTo>
                  <a:cubicBezTo>
                    <a:pt x="18" y="180"/>
                    <a:pt x="19" y="180"/>
                    <a:pt x="19" y="180"/>
                  </a:cubicBezTo>
                  <a:cubicBezTo>
                    <a:pt x="21" y="180"/>
                    <a:pt x="21" y="180"/>
                    <a:pt x="22" y="181"/>
                  </a:cubicBezTo>
                  <a:cubicBezTo>
                    <a:pt x="24" y="182"/>
                    <a:pt x="25" y="183"/>
                    <a:pt x="30" y="183"/>
                  </a:cubicBezTo>
                  <a:cubicBezTo>
                    <a:pt x="31" y="183"/>
                    <a:pt x="31" y="183"/>
                    <a:pt x="31" y="183"/>
                  </a:cubicBezTo>
                  <a:cubicBezTo>
                    <a:pt x="35" y="182"/>
                    <a:pt x="42" y="180"/>
                    <a:pt x="49" y="178"/>
                  </a:cubicBezTo>
                  <a:cubicBezTo>
                    <a:pt x="55" y="176"/>
                    <a:pt x="62" y="175"/>
                    <a:pt x="66" y="175"/>
                  </a:cubicBezTo>
                  <a:cubicBezTo>
                    <a:pt x="69" y="175"/>
                    <a:pt x="72" y="174"/>
                    <a:pt x="74" y="174"/>
                  </a:cubicBezTo>
                  <a:cubicBezTo>
                    <a:pt x="75" y="173"/>
                    <a:pt x="75" y="173"/>
                    <a:pt x="75" y="173"/>
                  </a:cubicBezTo>
                  <a:cubicBezTo>
                    <a:pt x="76" y="172"/>
                    <a:pt x="76" y="171"/>
                    <a:pt x="77" y="170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8" y="169"/>
                    <a:pt x="79" y="168"/>
                    <a:pt x="80" y="167"/>
                  </a:cubicBezTo>
                  <a:cubicBezTo>
                    <a:pt x="82" y="165"/>
                    <a:pt x="84" y="163"/>
                    <a:pt x="87" y="162"/>
                  </a:cubicBezTo>
                  <a:cubicBezTo>
                    <a:pt x="91" y="159"/>
                    <a:pt x="95" y="157"/>
                    <a:pt x="97" y="154"/>
                  </a:cubicBezTo>
                  <a:cubicBezTo>
                    <a:pt x="98" y="150"/>
                    <a:pt x="102" y="147"/>
                    <a:pt x="106" y="145"/>
                  </a:cubicBezTo>
                  <a:cubicBezTo>
                    <a:pt x="109" y="142"/>
                    <a:pt x="112" y="140"/>
                    <a:pt x="113" y="138"/>
                  </a:cubicBezTo>
                  <a:cubicBezTo>
                    <a:pt x="114" y="136"/>
                    <a:pt x="114" y="135"/>
                    <a:pt x="111" y="131"/>
                  </a:cubicBezTo>
                  <a:cubicBezTo>
                    <a:pt x="109" y="129"/>
                    <a:pt x="105" y="127"/>
                    <a:pt x="102" y="125"/>
                  </a:cubicBezTo>
                  <a:cubicBezTo>
                    <a:pt x="99" y="123"/>
                    <a:pt x="96" y="121"/>
                    <a:pt x="96" y="119"/>
                  </a:cubicBezTo>
                  <a:cubicBezTo>
                    <a:pt x="96" y="118"/>
                    <a:pt x="96" y="118"/>
                    <a:pt x="96" y="117"/>
                  </a:cubicBezTo>
                  <a:cubicBezTo>
                    <a:pt x="97" y="116"/>
                    <a:pt x="99" y="115"/>
                    <a:pt x="100" y="114"/>
                  </a:cubicBezTo>
                  <a:cubicBezTo>
                    <a:pt x="101" y="114"/>
                    <a:pt x="102" y="113"/>
                    <a:pt x="102" y="113"/>
                  </a:cubicBezTo>
                  <a:cubicBezTo>
                    <a:pt x="103" y="113"/>
                    <a:pt x="103" y="113"/>
                    <a:pt x="103" y="112"/>
                  </a:cubicBezTo>
                  <a:cubicBezTo>
                    <a:pt x="103" y="112"/>
                    <a:pt x="102" y="111"/>
                    <a:pt x="101" y="110"/>
                  </a:cubicBezTo>
                  <a:cubicBezTo>
                    <a:pt x="99" y="110"/>
                    <a:pt x="98" y="109"/>
                    <a:pt x="97" y="107"/>
                  </a:cubicBezTo>
                  <a:cubicBezTo>
                    <a:pt x="95" y="105"/>
                    <a:pt x="97" y="102"/>
                    <a:pt x="98" y="101"/>
                  </a:cubicBezTo>
                  <a:cubicBezTo>
                    <a:pt x="98" y="101"/>
                    <a:pt x="97" y="101"/>
                    <a:pt x="97" y="101"/>
                  </a:cubicBezTo>
                  <a:cubicBezTo>
                    <a:pt x="95" y="100"/>
                    <a:pt x="93" y="99"/>
                    <a:pt x="93" y="97"/>
                  </a:cubicBezTo>
                  <a:cubicBezTo>
                    <a:pt x="92" y="95"/>
                    <a:pt x="94" y="94"/>
                    <a:pt x="95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5" y="93"/>
                    <a:pt x="95" y="93"/>
                    <a:pt x="95" y="93"/>
                  </a:cubicBezTo>
                  <a:cubicBezTo>
                    <a:pt x="94" y="91"/>
                    <a:pt x="92" y="87"/>
                    <a:pt x="94" y="84"/>
                  </a:cubicBezTo>
                  <a:cubicBezTo>
                    <a:pt x="95" y="82"/>
                    <a:pt x="97" y="82"/>
                    <a:pt x="98" y="81"/>
                  </a:cubicBezTo>
                  <a:cubicBezTo>
                    <a:pt x="98" y="81"/>
                    <a:pt x="98" y="81"/>
                    <a:pt x="99" y="81"/>
                  </a:cubicBezTo>
                  <a:cubicBezTo>
                    <a:pt x="98" y="81"/>
                    <a:pt x="98" y="80"/>
                    <a:pt x="98" y="79"/>
                  </a:cubicBezTo>
                  <a:cubicBezTo>
                    <a:pt x="95" y="74"/>
                    <a:pt x="91" y="68"/>
                    <a:pt x="88" y="64"/>
                  </a:cubicBezTo>
                  <a:cubicBezTo>
                    <a:pt x="88" y="64"/>
                    <a:pt x="88" y="63"/>
                    <a:pt x="87" y="63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62"/>
                    <a:pt x="87" y="61"/>
                    <a:pt x="86" y="61"/>
                  </a:cubicBezTo>
                  <a:cubicBezTo>
                    <a:pt x="86" y="60"/>
                    <a:pt x="86" y="60"/>
                    <a:pt x="86" y="59"/>
                  </a:cubicBezTo>
                  <a:cubicBezTo>
                    <a:pt x="87" y="57"/>
                    <a:pt x="89" y="54"/>
                    <a:pt x="91" y="53"/>
                  </a:cubicBezTo>
                  <a:cubicBezTo>
                    <a:pt x="91" y="53"/>
                    <a:pt x="91" y="53"/>
                    <a:pt x="92" y="52"/>
                  </a:cubicBezTo>
                  <a:cubicBezTo>
                    <a:pt x="94" y="51"/>
                    <a:pt x="97" y="47"/>
                    <a:pt x="97" y="46"/>
                  </a:cubicBezTo>
                  <a:cubicBezTo>
                    <a:pt x="97" y="45"/>
                    <a:pt x="92" y="41"/>
                    <a:pt x="90" y="40"/>
                  </a:cubicBezTo>
                  <a:cubicBezTo>
                    <a:pt x="90" y="39"/>
                    <a:pt x="89" y="39"/>
                    <a:pt x="89" y="39"/>
                  </a:cubicBezTo>
                  <a:cubicBezTo>
                    <a:pt x="87" y="39"/>
                    <a:pt x="84" y="38"/>
                    <a:pt x="82" y="35"/>
                  </a:cubicBezTo>
                  <a:cubicBezTo>
                    <a:pt x="82" y="34"/>
                    <a:pt x="81" y="33"/>
                    <a:pt x="81" y="33"/>
                  </a:cubicBezTo>
                  <a:cubicBezTo>
                    <a:pt x="80" y="31"/>
                    <a:pt x="79" y="29"/>
                    <a:pt x="81" y="26"/>
                  </a:cubicBezTo>
                  <a:cubicBezTo>
                    <a:pt x="82" y="25"/>
                    <a:pt x="82" y="23"/>
                    <a:pt x="82" y="22"/>
                  </a:cubicBezTo>
                  <a:cubicBezTo>
                    <a:pt x="82" y="19"/>
                    <a:pt x="84" y="19"/>
                    <a:pt x="85" y="18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7" y="17"/>
                    <a:pt x="87" y="16"/>
                    <a:pt x="87" y="16"/>
                  </a:cubicBezTo>
                  <a:cubicBezTo>
                    <a:pt x="87" y="16"/>
                    <a:pt x="87" y="16"/>
                    <a:pt x="87" y="15"/>
                  </a:cubicBezTo>
                  <a:cubicBezTo>
                    <a:pt x="88" y="15"/>
                    <a:pt x="88" y="14"/>
                    <a:pt x="89" y="13"/>
                  </a:cubicBezTo>
                  <a:cubicBezTo>
                    <a:pt x="89" y="13"/>
                    <a:pt x="89" y="12"/>
                    <a:pt x="89" y="12"/>
                  </a:cubicBezTo>
                  <a:cubicBezTo>
                    <a:pt x="89" y="10"/>
                    <a:pt x="89" y="9"/>
                    <a:pt x="89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4" name="Freeform 1211">
              <a:extLst>
                <a:ext uri="{FF2B5EF4-FFF2-40B4-BE49-F238E27FC236}">
                  <a16:creationId xmlns:a16="http://schemas.microsoft.com/office/drawing/2014/main" id="{6FAB17D2-8B00-4DDD-89CC-56793DEB3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3211"/>
              <a:ext cx="137" cy="116"/>
            </a:xfrm>
            <a:custGeom>
              <a:avLst/>
              <a:gdLst>
                <a:gd name="T0" fmla="*/ 98 w 143"/>
                <a:gd name="T1" fmla="*/ 106 h 121"/>
                <a:gd name="T2" fmla="*/ 130 w 143"/>
                <a:gd name="T3" fmla="*/ 107 h 121"/>
                <a:gd name="T4" fmla="*/ 138 w 143"/>
                <a:gd name="T5" fmla="*/ 101 h 121"/>
                <a:gd name="T6" fmla="*/ 130 w 143"/>
                <a:gd name="T7" fmla="*/ 97 h 121"/>
                <a:gd name="T8" fmla="*/ 130 w 143"/>
                <a:gd name="T9" fmla="*/ 91 h 121"/>
                <a:gd name="T10" fmla="*/ 129 w 143"/>
                <a:gd name="T11" fmla="*/ 83 h 121"/>
                <a:gd name="T12" fmla="*/ 132 w 143"/>
                <a:gd name="T13" fmla="*/ 81 h 121"/>
                <a:gd name="T14" fmla="*/ 130 w 143"/>
                <a:gd name="T15" fmla="*/ 74 h 121"/>
                <a:gd name="T16" fmla="*/ 127 w 143"/>
                <a:gd name="T17" fmla="*/ 70 h 121"/>
                <a:gd name="T18" fmla="*/ 121 w 143"/>
                <a:gd name="T19" fmla="*/ 68 h 121"/>
                <a:gd name="T20" fmla="*/ 122 w 143"/>
                <a:gd name="T21" fmla="*/ 64 h 121"/>
                <a:gd name="T22" fmla="*/ 130 w 143"/>
                <a:gd name="T23" fmla="*/ 53 h 121"/>
                <a:gd name="T24" fmla="*/ 131 w 143"/>
                <a:gd name="T25" fmla="*/ 52 h 121"/>
                <a:gd name="T26" fmla="*/ 132 w 143"/>
                <a:gd name="T27" fmla="*/ 51 h 121"/>
                <a:gd name="T28" fmla="*/ 134 w 143"/>
                <a:gd name="T29" fmla="*/ 50 h 121"/>
                <a:gd name="T30" fmla="*/ 136 w 143"/>
                <a:gd name="T31" fmla="*/ 49 h 121"/>
                <a:gd name="T32" fmla="*/ 136 w 143"/>
                <a:gd name="T33" fmla="*/ 49 h 121"/>
                <a:gd name="T34" fmla="*/ 137 w 143"/>
                <a:gd name="T35" fmla="*/ 44 h 121"/>
                <a:gd name="T36" fmla="*/ 142 w 143"/>
                <a:gd name="T37" fmla="*/ 32 h 121"/>
                <a:gd name="T38" fmla="*/ 141 w 143"/>
                <a:gd name="T39" fmla="*/ 31 h 121"/>
                <a:gd name="T40" fmla="*/ 138 w 143"/>
                <a:gd name="T41" fmla="*/ 30 h 121"/>
                <a:gd name="T42" fmla="*/ 127 w 143"/>
                <a:gd name="T43" fmla="*/ 25 h 121"/>
                <a:gd name="T44" fmla="*/ 119 w 143"/>
                <a:gd name="T45" fmla="*/ 24 h 121"/>
                <a:gd name="T46" fmla="*/ 116 w 143"/>
                <a:gd name="T47" fmla="*/ 24 h 121"/>
                <a:gd name="T48" fmla="*/ 111 w 143"/>
                <a:gd name="T49" fmla="*/ 20 h 121"/>
                <a:gd name="T50" fmla="*/ 106 w 143"/>
                <a:gd name="T51" fmla="*/ 17 h 121"/>
                <a:gd name="T52" fmla="*/ 106 w 143"/>
                <a:gd name="T53" fmla="*/ 16 h 121"/>
                <a:gd name="T54" fmla="*/ 102 w 143"/>
                <a:gd name="T55" fmla="*/ 18 h 121"/>
                <a:gd name="T56" fmla="*/ 91 w 143"/>
                <a:gd name="T57" fmla="*/ 9 h 121"/>
                <a:gd name="T58" fmla="*/ 86 w 143"/>
                <a:gd name="T59" fmla="*/ 6 h 121"/>
                <a:gd name="T60" fmla="*/ 79 w 143"/>
                <a:gd name="T61" fmla="*/ 0 h 121"/>
                <a:gd name="T62" fmla="*/ 74 w 143"/>
                <a:gd name="T63" fmla="*/ 8 h 121"/>
                <a:gd name="T64" fmla="*/ 56 w 143"/>
                <a:gd name="T65" fmla="*/ 21 h 121"/>
                <a:gd name="T66" fmla="*/ 37 w 143"/>
                <a:gd name="T67" fmla="*/ 20 h 121"/>
                <a:gd name="T68" fmla="*/ 33 w 143"/>
                <a:gd name="T69" fmla="*/ 22 h 121"/>
                <a:gd name="T70" fmla="*/ 29 w 143"/>
                <a:gd name="T71" fmla="*/ 37 h 121"/>
                <a:gd name="T72" fmla="*/ 18 w 143"/>
                <a:gd name="T73" fmla="*/ 35 h 121"/>
                <a:gd name="T74" fmla="*/ 6 w 143"/>
                <a:gd name="T75" fmla="*/ 35 h 121"/>
                <a:gd name="T76" fmla="*/ 2 w 143"/>
                <a:gd name="T77" fmla="*/ 42 h 121"/>
                <a:gd name="T78" fmla="*/ 16 w 143"/>
                <a:gd name="T79" fmla="*/ 48 h 121"/>
                <a:gd name="T80" fmla="*/ 28 w 143"/>
                <a:gd name="T81" fmla="*/ 52 h 121"/>
                <a:gd name="T82" fmla="*/ 42 w 143"/>
                <a:gd name="T83" fmla="*/ 72 h 121"/>
                <a:gd name="T84" fmla="*/ 41 w 143"/>
                <a:gd name="T85" fmla="*/ 89 h 121"/>
                <a:gd name="T86" fmla="*/ 39 w 143"/>
                <a:gd name="T87" fmla="*/ 111 h 121"/>
                <a:gd name="T88" fmla="*/ 51 w 143"/>
                <a:gd name="T89" fmla="*/ 117 h 121"/>
                <a:gd name="T90" fmla="*/ 60 w 143"/>
                <a:gd name="T91" fmla="*/ 114 h 121"/>
                <a:gd name="T92" fmla="*/ 78 w 143"/>
                <a:gd name="T93" fmla="*/ 120 h 121"/>
                <a:gd name="T94" fmla="*/ 87 w 143"/>
                <a:gd name="T95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3" h="121">
                  <a:moveTo>
                    <a:pt x="87" y="120"/>
                  </a:moveTo>
                  <a:cubicBezTo>
                    <a:pt x="86" y="117"/>
                    <a:pt x="86" y="115"/>
                    <a:pt x="88" y="112"/>
                  </a:cubicBezTo>
                  <a:cubicBezTo>
                    <a:pt x="89" y="109"/>
                    <a:pt x="93" y="107"/>
                    <a:pt x="98" y="106"/>
                  </a:cubicBezTo>
                  <a:cubicBezTo>
                    <a:pt x="98" y="106"/>
                    <a:pt x="99" y="106"/>
                    <a:pt x="100" y="106"/>
                  </a:cubicBezTo>
                  <a:cubicBezTo>
                    <a:pt x="106" y="106"/>
                    <a:pt x="116" y="109"/>
                    <a:pt x="120" y="111"/>
                  </a:cubicBezTo>
                  <a:cubicBezTo>
                    <a:pt x="122" y="113"/>
                    <a:pt x="126" y="112"/>
                    <a:pt x="130" y="107"/>
                  </a:cubicBezTo>
                  <a:cubicBezTo>
                    <a:pt x="133" y="104"/>
                    <a:pt x="135" y="103"/>
                    <a:pt x="137" y="102"/>
                  </a:cubicBezTo>
                  <a:cubicBezTo>
                    <a:pt x="137" y="102"/>
                    <a:pt x="137" y="102"/>
                    <a:pt x="137" y="102"/>
                  </a:cubicBezTo>
                  <a:cubicBezTo>
                    <a:pt x="137" y="102"/>
                    <a:pt x="137" y="101"/>
                    <a:pt x="138" y="101"/>
                  </a:cubicBezTo>
                  <a:cubicBezTo>
                    <a:pt x="137" y="101"/>
                    <a:pt x="137" y="101"/>
                    <a:pt x="136" y="101"/>
                  </a:cubicBezTo>
                  <a:cubicBezTo>
                    <a:pt x="136" y="100"/>
                    <a:pt x="135" y="100"/>
                    <a:pt x="134" y="100"/>
                  </a:cubicBezTo>
                  <a:cubicBezTo>
                    <a:pt x="132" y="100"/>
                    <a:pt x="131" y="99"/>
                    <a:pt x="130" y="97"/>
                  </a:cubicBezTo>
                  <a:cubicBezTo>
                    <a:pt x="129" y="96"/>
                    <a:pt x="129" y="94"/>
                    <a:pt x="130" y="92"/>
                  </a:cubicBezTo>
                  <a:cubicBezTo>
                    <a:pt x="131" y="92"/>
                    <a:pt x="131" y="91"/>
                    <a:pt x="131" y="91"/>
                  </a:cubicBezTo>
                  <a:cubicBezTo>
                    <a:pt x="131" y="92"/>
                    <a:pt x="130" y="91"/>
                    <a:pt x="130" y="91"/>
                  </a:cubicBezTo>
                  <a:cubicBezTo>
                    <a:pt x="129" y="90"/>
                    <a:pt x="128" y="90"/>
                    <a:pt x="127" y="88"/>
                  </a:cubicBezTo>
                  <a:cubicBezTo>
                    <a:pt x="127" y="88"/>
                    <a:pt x="126" y="86"/>
                    <a:pt x="127" y="85"/>
                  </a:cubicBezTo>
                  <a:cubicBezTo>
                    <a:pt x="127" y="83"/>
                    <a:pt x="129" y="83"/>
                    <a:pt x="129" y="83"/>
                  </a:cubicBezTo>
                  <a:cubicBezTo>
                    <a:pt x="130" y="83"/>
                    <a:pt x="130" y="83"/>
                    <a:pt x="130" y="83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1" y="82"/>
                    <a:pt x="132" y="81"/>
                    <a:pt x="132" y="81"/>
                  </a:cubicBezTo>
                  <a:cubicBezTo>
                    <a:pt x="131" y="80"/>
                    <a:pt x="130" y="79"/>
                    <a:pt x="130" y="77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0" y="74"/>
                    <a:pt x="130" y="74"/>
                    <a:pt x="130" y="74"/>
                  </a:cubicBezTo>
                  <a:cubicBezTo>
                    <a:pt x="130" y="73"/>
                    <a:pt x="130" y="73"/>
                    <a:pt x="130" y="72"/>
                  </a:cubicBezTo>
                  <a:cubicBezTo>
                    <a:pt x="129" y="72"/>
                    <a:pt x="128" y="71"/>
                    <a:pt x="128" y="69"/>
                  </a:cubicBezTo>
                  <a:cubicBezTo>
                    <a:pt x="128" y="69"/>
                    <a:pt x="127" y="69"/>
                    <a:pt x="127" y="70"/>
                  </a:cubicBezTo>
                  <a:cubicBezTo>
                    <a:pt x="126" y="71"/>
                    <a:pt x="125" y="72"/>
                    <a:pt x="124" y="72"/>
                  </a:cubicBezTo>
                  <a:cubicBezTo>
                    <a:pt x="123" y="72"/>
                    <a:pt x="122" y="71"/>
                    <a:pt x="121" y="71"/>
                  </a:cubicBezTo>
                  <a:cubicBezTo>
                    <a:pt x="121" y="70"/>
                    <a:pt x="121" y="70"/>
                    <a:pt x="121" y="68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21" y="67"/>
                    <a:pt x="121" y="67"/>
                    <a:pt x="121" y="66"/>
                  </a:cubicBezTo>
                  <a:cubicBezTo>
                    <a:pt x="121" y="65"/>
                    <a:pt x="122" y="65"/>
                    <a:pt x="122" y="64"/>
                  </a:cubicBezTo>
                  <a:cubicBezTo>
                    <a:pt x="123" y="61"/>
                    <a:pt x="125" y="59"/>
                    <a:pt x="127" y="57"/>
                  </a:cubicBezTo>
                  <a:cubicBezTo>
                    <a:pt x="128" y="57"/>
                    <a:pt x="129" y="56"/>
                    <a:pt x="129" y="55"/>
                  </a:cubicBezTo>
                  <a:cubicBezTo>
                    <a:pt x="129" y="54"/>
                    <a:pt x="129" y="54"/>
                    <a:pt x="130" y="5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30" y="53"/>
                    <a:pt x="130" y="52"/>
                    <a:pt x="131" y="52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1" y="52"/>
                    <a:pt x="131" y="52"/>
                    <a:pt x="131" y="51"/>
                  </a:cubicBezTo>
                  <a:cubicBezTo>
                    <a:pt x="131" y="51"/>
                    <a:pt x="131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0"/>
                    <a:pt x="132" y="50"/>
                    <a:pt x="133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4" y="50"/>
                  </a:cubicBezTo>
                  <a:cubicBezTo>
                    <a:pt x="134" y="49"/>
                    <a:pt x="134" y="49"/>
                    <a:pt x="134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7" y="45"/>
                    <a:pt x="137" y="44"/>
                    <a:pt x="137" y="44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7" y="42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8" y="38"/>
                    <a:pt x="139" y="35"/>
                    <a:pt x="142" y="32"/>
                  </a:cubicBezTo>
                  <a:cubicBezTo>
                    <a:pt x="142" y="32"/>
                    <a:pt x="142" y="32"/>
                    <a:pt x="143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40" y="31"/>
                    <a:pt x="139" y="31"/>
                    <a:pt x="138" y="30"/>
                  </a:cubicBezTo>
                  <a:cubicBezTo>
                    <a:pt x="138" y="30"/>
                    <a:pt x="137" y="29"/>
                    <a:pt x="135" y="29"/>
                  </a:cubicBezTo>
                  <a:cubicBezTo>
                    <a:pt x="132" y="29"/>
                    <a:pt x="129" y="28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6" y="25"/>
                    <a:pt x="125" y="25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3" y="24"/>
                    <a:pt x="121" y="24"/>
                    <a:pt x="119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4"/>
                    <a:pt x="117" y="24"/>
                    <a:pt x="117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4"/>
                    <a:pt x="115" y="24"/>
                    <a:pt x="115" y="24"/>
                  </a:cubicBezTo>
                  <a:cubicBezTo>
                    <a:pt x="113" y="23"/>
                    <a:pt x="113" y="22"/>
                    <a:pt x="112" y="21"/>
                  </a:cubicBezTo>
                  <a:cubicBezTo>
                    <a:pt x="112" y="21"/>
                    <a:pt x="111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0" y="20"/>
                    <a:pt x="108" y="20"/>
                    <a:pt x="106" y="18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4" y="17"/>
                    <a:pt x="103" y="17"/>
                  </a:cubicBezTo>
                  <a:cubicBezTo>
                    <a:pt x="103" y="17"/>
                    <a:pt x="102" y="18"/>
                    <a:pt x="102" y="18"/>
                  </a:cubicBezTo>
                  <a:cubicBezTo>
                    <a:pt x="100" y="18"/>
                    <a:pt x="98" y="17"/>
                    <a:pt x="97" y="12"/>
                  </a:cubicBezTo>
                  <a:cubicBezTo>
                    <a:pt x="97" y="12"/>
                    <a:pt x="95" y="11"/>
                    <a:pt x="94" y="10"/>
                  </a:cubicBezTo>
                  <a:cubicBezTo>
                    <a:pt x="93" y="10"/>
                    <a:pt x="92" y="10"/>
                    <a:pt x="91" y="9"/>
                  </a:cubicBezTo>
                  <a:cubicBezTo>
                    <a:pt x="90" y="9"/>
                    <a:pt x="89" y="8"/>
                    <a:pt x="88" y="7"/>
                  </a:cubicBezTo>
                  <a:cubicBezTo>
                    <a:pt x="88" y="6"/>
                    <a:pt x="88" y="6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3" y="6"/>
                    <a:pt x="81" y="2"/>
                    <a:pt x="8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6" y="1"/>
                    <a:pt x="75" y="2"/>
                  </a:cubicBezTo>
                  <a:cubicBezTo>
                    <a:pt x="74" y="3"/>
                    <a:pt x="73" y="5"/>
                    <a:pt x="74" y="8"/>
                  </a:cubicBezTo>
                  <a:cubicBezTo>
                    <a:pt x="74" y="10"/>
                    <a:pt x="73" y="13"/>
                    <a:pt x="72" y="14"/>
                  </a:cubicBezTo>
                  <a:cubicBezTo>
                    <a:pt x="70" y="17"/>
                    <a:pt x="65" y="18"/>
                    <a:pt x="60" y="18"/>
                  </a:cubicBezTo>
                  <a:cubicBezTo>
                    <a:pt x="57" y="18"/>
                    <a:pt x="57" y="19"/>
                    <a:pt x="56" y="21"/>
                  </a:cubicBezTo>
                  <a:cubicBezTo>
                    <a:pt x="56" y="23"/>
                    <a:pt x="55" y="24"/>
                    <a:pt x="54" y="26"/>
                  </a:cubicBezTo>
                  <a:cubicBezTo>
                    <a:pt x="53" y="26"/>
                    <a:pt x="52" y="27"/>
                    <a:pt x="50" y="27"/>
                  </a:cubicBezTo>
                  <a:cubicBezTo>
                    <a:pt x="46" y="27"/>
                    <a:pt x="38" y="24"/>
                    <a:pt x="37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5" y="20"/>
                    <a:pt x="33" y="20"/>
                    <a:pt x="33" y="21"/>
                  </a:cubicBezTo>
                  <a:cubicBezTo>
                    <a:pt x="33" y="21"/>
                    <a:pt x="33" y="21"/>
                    <a:pt x="33" y="22"/>
                  </a:cubicBezTo>
                  <a:cubicBezTo>
                    <a:pt x="36" y="25"/>
                    <a:pt x="37" y="29"/>
                    <a:pt x="37" y="32"/>
                  </a:cubicBezTo>
                  <a:cubicBezTo>
                    <a:pt x="37" y="34"/>
                    <a:pt x="36" y="36"/>
                    <a:pt x="35" y="37"/>
                  </a:cubicBezTo>
                  <a:cubicBezTo>
                    <a:pt x="33" y="38"/>
                    <a:pt x="31" y="38"/>
                    <a:pt x="29" y="37"/>
                  </a:cubicBezTo>
                  <a:cubicBezTo>
                    <a:pt x="27" y="36"/>
                    <a:pt x="25" y="36"/>
                    <a:pt x="25" y="37"/>
                  </a:cubicBezTo>
                  <a:cubicBezTo>
                    <a:pt x="24" y="37"/>
                    <a:pt x="23" y="38"/>
                    <a:pt x="22" y="38"/>
                  </a:cubicBezTo>
                  <a:cubicBezTo>
                    <a:pt x="20" y="38"/>
                    <a:pt x="19" y="36"/>
                    <a:pt x="18" y="35"/>
                  </a:cubicBezTo>
                  <a:cubicBezTo>
                    <a:pt x="18" y="35"/>
                    <a:pt x="17" y="34"/>
                    <a:pt x="16" y="33"/>
                  </a:cubicBezTo>
                  <a:cubicBezTo>
                    <a:pt x="15" y="33"/>
                    <a:pt x="14" y="33"/>
                    <a:pt x="13" y="34"/>
                  </a:cubicBezTo>
                  <a:cubicBezTo>
                    <a:pt x="11" y="34"/>
                    <a:pt x="9" y="35"/>
                    <a:pt x="6" y="35"/>
                  </a:cubicBezTo>
                  <a:cubicBezTo>
                    <a:pt x="3" y="34"/>
                    <a:pt x="0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2" y="39"/>
                    <a:pt x="2" y="41"/>
                    <a:pt x="2" y="42"/>
                  </a:cubicBezTo>
                  <a:cubicBezTo>
                    <a:pt x="1" y="43"/>
                    <a:pt x="1" y="44"/>
                    <a:pt x="2" y="44"/>
                  </a:cubicBezTo>
                  <a:cubicBezTo>
                    <a:pt x="2" y="44"/>
                    <a:pt x="5" y="45"/>
                    <a:pt x="6" y="45"/>
                  </a:cubicBezTo>
                  <a:cubicBezTo>
                    <a:pt x="9" y="46"/>
                    <a:pt x="13" y="46"/>
                    <a:pt x="16" y="48"/>
                  </a:cubicBezTo>
                  <a:cubicBezTo>
                    <a:pt x="19" y="50"/>
                    <a:pt x="20" y="50"/>
                    <a:pt x="21" y="50"/>
                  </a:cubicBezTo>
                  <a:cubicBezTo>
                    <a:pt x="23" y="50"/>
                    <a:pt x="24" y="50"/>
                    <a:pt x="26" y="51"/>
                  </a:cubicBezTo>
                  <a:cubicBezTo>
                    <a:pt x="27" y="52"/>
                    <a:pt x="27" y="52"/>
                    <a:pt x="28" y="52"/>
                  </a:cubicBezTo>
                  <a:cubicBezTo>
                    <a:pt x="30" y="53"/>
                    <a:pt x="30" y="54"/>
                    <a:pt x="31" y="58"/>
                  </a:cubicBezTo>
                  <a:cubicBezTo>
                    <a:pt x="31" y="61"/>
                    <a:pt x="34" y="64"/>
                    <a:pt x="38" y="65"/>
                  </a:cubicBezTo>
                  <a:cubicBezTo>
                    <a:pt x="43" y="67"/>
                    <a:pt x="42" y="70"/>
                    <a:pt x="42" y="72"/>
                  </a:cubicBezTo>
                  <a:cubicBezTo>
                    <a:pt x="42" y="73"/>
                    <a:pt x="42" y="74"/>
                    <a:pt x="42" y="75"/>
                  </a:cubicBezTo>
                  <a:cubicBezTo>
                    <a:pt x="43" y="78"/>
                    <a:pt x="43" y="81"/>
                    <a:pt x="42" y="84"/>
                  </a:cubicBezTo>
                  <a:cubicBezTo>
                    <a:pt x="41" y="86"/>
                    <a:pt x="40" y="88"/>
                    <a:pt x="41" y="89"/>
                  </a:cubicBezTo>
                  <a:cubicBezTo>
                    <a:pt x="41" y="93"/>
                    <a:pt x="39" y="104"/>
                    <a:pt x="36" y="110"/>
                  </a:cubicBezTo>
                  <a:cubicBezTo>
                    <a:pt x="37" y="110"/>
                    <a:pt x="38" y="110"/>
                    <a:pt x="38" y="110"/>
                  </a:cubicBezTo>
                  <a:cubicBezTo>
                    <a:pt x="38" y="110"/>
                    <a:pt x="38" y="111"/>
                    <a:pt x="39" y="111"/>
                  </a:cubicBezTo>
                  <a:cubicBezTo>
                    <a:pt x="39" y="111"/>
                    <a:pt x="40" y="111"/>
                    <a:pt x="40" y="112"/>
                  </a:cubicBezTo>
                  <a:cubicBezTo>
                    <a:pt x="41" y="112"/>
                    <a:pt x="43" y="113"/>
                    <a:pt x="45" y="114"/>
                  </a:cubicBezTo>
                  <a:cubicBezTo>
                    <a:pt x="47" y="115"/>
                    <a:pt x="49" y="116"/>
                    <a:pt x="51" y="117"/>
                  </a:cubicBezTo>
                  <a:cubicBezTo>
                    <a:pt x="52" y="117"/>
                    <a:pt x="54" y="118"/>
                    <a:pt x="55" y="118"/>
                  </a:cubicBezTo>
                  <a:cubicBezTo>
                    <a:pt x="56" y="118"/>
                    <a:pt x="57" y="117"/>
                    <a:pt x="57" y="117"/>
                  </a:cubicBezTo>
                  <a:cubicBezTo>
                    <a:pt x="57" y="116"/>
                    <a:pt x="58" y="114"/>
                    <a:pt x="60" y="114"/>
                  </a:cubicBezTo>
                  <a:cubicBezTo>
                    <a:pt x="63" y="114"/>
                    <a:pt x="65" y="117"/>
                    <a:pt x="66" y="117"/>
                  </a:cubicBezTo>
                  <a:cubicBezTo>
                    <a:pt x="67" y="118"/>
                    <a:pt x="71" y="119"/>
                    <a:pt x="74" y="120"/>
                  </a:cubicBezTo>
                  <a:cubicBezTo>
                    <a:pt x="76" y="120"/>
                    <a:pt x="77" y="120"/>
                    <a:pt x="78" y="120"/>
                  </a:cubicBezTo>
                  <a:cubicBezTo>
                    <a:pt x="79" y="121"/>
                    <a:pt x="81" y="121"/>
                    <a:pt x="83" y="121"/>
                  </a:cubicBezTo>
                  <a:cubicBezTo>
                    <a:pt x="84" y="121"/>
                    <a:pt x="84" y="121"/>
                    <a:pt x="85" y="121"/>
                  </a:cubicBezTo>
                  <a:cubicBezTo>
                    <a:pt x="86" y="120"/>
                    <a:pt x="86" y="120"/>
                    <a:pt x="87" y="120"/>
                  </a:cubicBezTo>
                  <a:cubicBezTo>
                    <a:pt x="87" y="120"/>
                    <a:pt x="87" y="120"/>
                    <a:pt x="87" y="1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5" name="Freeform 1212">
              <a:extLst>
                <a:ext uri="{FF2B5EF4-FFF2-40B4-BE49-F238E27FC236}">
                  <a16:creationId xmlns:a16="http://schemas.microsoft.com/office/drawing/2014/main" id="{0E36D56E-FEA3-4ADA-AF5B-EEE4DF373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3312"/>
              <a:ext cx="134" cy="95"/>
            </a:xfrm>
            <a:custGeom>
              <a:avLst/>
              <a:gdLst>
                <a:gd name="T0" fmla="*/ 76 w 139"/>
                <a:gd name="T1" fmla="*/ 5 h 99"/>
                <a:gd name="T2" fmla="*/ 46 w 139"/>
                <a:gd name="T3" fmla="*/ 4 h 99"/>
                <a:gd name="T4" fmla="*/ 17 w 139"/>
                <a:gd name="T5" fmla="*/ 1 h 99"/>
                <a:gd name="T6" fmla="*/ 11 w 139"/>
                <a:gd name="T7" fmla="*/ 2 h 99"/>
                <a:gd name="T8" fmla="*/ 0 w 139"/>
                <a:gd name="T9" fmla="*/ 7 h 99"/>
                <a:gd name="T10" fmla="*/ 6 w 139"/>
                <a:gd name="T11" fmla="*/ 20 h 99"/>
                <a:gd name="T12" fmla="*/ 6 w 139"/>
                <a:gd name="T13" fmla="*/ 19 h 99"/>
                <a:gd name="T14" fmla="*/ 8 w 139"/>
                <a:gd name="T15" fmla="*/ 19 h 99"/>
                <a:gd name="T16" fmla="*/ 8 w 139"/>
                <a:gd name="T17" fmla="*/ 18 h 99"/>
                <a:gd name="T18" fmla="*/ 13 w 139"/>
                <a:gd name="T19" fmla="*/ 22 h 99"/>
                <a:gd name="T20" fmla="*/ 20 w 139"/>
                <a:gd name="T21" fmla="*/ 23 h 99"/>
                <a:gd name="T22" fmla="*/ 26 w 139"/>
                <a:gd name="T23" fmla="*/ 21 h 99"/>
                <a:gd name="T24" fmla="*/ 26 w 139"/>
                <a:gd name="T25" fmla="*/ 21 h 99"/>
                <a:gd name="T26" fmla="*/ 31 w 139"/>
                <a:gd name="T27" fmla="*/ 25 h 99"/>
                <a:gd name="T28" fmla="*/ 35 w 139"/>
                <a:gd name="T29" fmla="*/ 27 h 99"/>
                <a:gd name="T30" fmla="*/ 29 w 139"/>
                <a:gd name="T31" fmla="*/ 34 h 99"/>
                <a:gd name="T32" fmla="*/ 27 w 139"/>
                <a:gd name="T33" fmla="*/ 38 h 99"/>
                <a:gd name="T34" fmla="*/ 26 w 139"/>
                <a:gd name="T35" fmla="*/ 51 h 99"/>
                <a:gd name="T36" fmla="*/ 23 w 139"/>
                <a:gd name="T37" fmla="*/ 56 h 99"/>
                <a:gd name="T38" fmla="*/ 22 w 139"/>
                <a:gd name="T39" fmla="*/ 57 h 99"/>
                <a:gd name="T40" fmla="*/ 24 w 139"/>
                <a:gd name="T41" fmla="*/ 67 h 99"/>
                <a:gd name="T42" fmla="*/ 23 w 139"/>
                <a:gd name="T43" fmla="*/ 70 h 99"/>
                <a:gd name="T44" fmla="*/ 24 w 139"/>
                <a:gd name="T45" fmla="*/ 79 h 99"/>
                <a:gd name="T46" fmla="*/ 21 w 139"/>
                <a:gd name="T47" fmla="*/ 84 h 99"/>
                <a:gd name="T48" fmla="*/ 21 w 139"/>
                <a:gd name="T49" fmla="*/ 84 h 99"/>
                <a:gd name="T50" fmla="*/ 21 w 139"/>
                <a:gd name="T51" fmla="*/ 85 h 99"/>
                <a:gd name="T52" fmla="*/ 21 w 139"/>
                <a:gd name="T53" fmla="*/ 85 h 99"/>
                <a:gd name="T54" fmla="*/ 33 w 139"/>
                <a:gd name="T55" fmla="*/ 92 h 99"/>
                <a:gd name="T56" fmla="*/ 40 w 139"/>
                <a:gd name="T57" fmla="*/ 98 h 99"/>
                <a:gd name="T58" fmla="*/ 47 w 139"/>
                <a:gd name="T59" fmla="*/ 94 h 99"/>
                <a:gd name="T60" fmla="*/ 51 w 139"/>
                <a:gd name="T61" fmla="*/ 94 h 99"/>
                <a:gd name="T62" fmla="*/ 66 w 139"/>
                <a:gd name="T63" fmla="*/ 90 h 99"/>
                <a:gd name="T64" fmla="*/ 75 w 139"/>
                <a:gd name="T65" fmla="*/ 90 h 99"/>
                <a:gd name="T66" fmla="*/ 91 w 139"/>
                <a:gd name="T67" fmla="*/ 80 h 99"/>
                <a:gd name="T68" fmla="*/ 93 w 139"/>
                <a:gd name="T69" fmla="*/ 74 h 99"/>
                <a:gd name="T70" fmla="*/ 102 w 139"/>
                <a:gd name="T71" fmla="*/ 65 h 99"/>
                <a:gd name="T72" fmla="*/ 102 w 139"/>
                <a:gd name="T73" fmla="*/ 48 h 99"/>
                <a:gd name="T74" fmla="*/ 111 w 139"/>
                <a:gd name="T75" fmla="*/ 38 h 99"/>
                <a:gd name="T76" fmla="*/ 130 w 139"/>
                <a:gd name="T77" fmla="*/ 27 h 99"/>
                <a:gd name="T78" fmla="*/ 138 w 139"/>
                <a:gd name="T79" fmla="*/ 18 h 99"/>
                <a:gd name="T80" fmla="*/ 134 w 139"/>
                <a:gd name="T81" fmla="*/ 19 h 99"/>
                <a:gd name="T82" fmla="*/ 124 w 139"/>
                <a:gd name="T83" fmla="*/ 17 h 99"/>
                <a:gd name="T84" fmla="*/ 112 w 139"/>
                <a:gd name="T85" fmla="*/ 13 h 99"/>
                <a:gd name="T86" fmla="*/ 106 w 139"/>
                <a:gd name="T87" fmla="*/ 16 h 99"/>
                <a:gd name="T88" fmla="*/ 94 w 139"/>
                <a:gd name="T89" fmla="*/ 11 h 99"/>
                <a:gd name="T90" fmla="*/ 88 w 139"/>
                <a:gd name="T91" fmla="*/ 9 h 99"/>
                <a:gd name="T92" fmla="*/ 83 w 139"/>
                <a:gd name="T93" fmla="*/ 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99">
                  <a:moveTo>
                    <a:pt x="83" y="6"/>
                  </a:moveTo>
                  <a:cubicBezTo>
                    <a:pt x="82" y="6"/>
                    <a:pt x="79" y="6"/>
                    <a:pt x="76" y="5"/>
                  </a:cubicBezTo>
                  <a:cubicBezTo>
                    <a:pt x="72" y="4"/>
                    <a:pt x="68" y="4"/>
                    <a:pt x="64" y="4"/>
                  </a:cubicBezTo>
                  <a:cubicBezTo>
                    <a:pt x="61" y="4"/>
                    <a:pt x="54" y="4"/>
                    <a:pt x="46" y="4"/>
                  </a:cubicBezTo>
                  <a:cubicBezTo>
                    <a:pt x="39" y="4"/>
                    <a:pt x="31" y="3"/>
                    <a:pt x="27" y="4"/>
                  </a:cubicBezTo>
                  <a:cubicBezTo>
                    <a:pt x="22" y="4"/>
                    <a:pt x="19" y="2"/>
                    <a:pt x="17" y="1"/>
                  </a:cubicBezTo>
                  <a:cubicBezTo>
                    <a:pt x="16" y="1"/>
                    <a:pt x="15" y="0"/>
                    <a:pt x="13" y="0"/>
                  </a:cubicBezTo>
                  <a:cubicBezTo>
                    <a:pt x="12" y="0"/>
                    <a:pt x="12" y="0"/>
                    <a:pt x="11" y="2"/>
                  </a:cubicBezTo>
                  <a:cubicBezTo>
                    <a:pt x="10" y="3"/>
                    <a:pt x="9" y="6"/>
                    <a:pt x="4" y="6"/>
                  </a:cubicBezTo>
                  <a:cubicBezTo>
                    <a:pt x="2" y="6"/>
                    <a:pt x="1" y="7"/>
                    <a:pt x="0" y="7"/>
                  </a:cubicBezTo>
                  <a:cubicBezTo>
                    <a:pt x="0" y="8"/>
                    <a:pt x="1" y="9"/>
                    <a:pt x="3" y="11"/>
                  </a:cubicBezTo>
                  <a:cubicBezTo>
                    <a:pt x="6" y="13"/>
                    <a:pt x="6" y="16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1" y="18"/>
                    <a:pt x="12" y="19"/>
                    <a:pt x="13" y="22"/>
                  </a:cubicBezTo>
                  <a:cubicBezTo>
                    <a:pt x="13" y="22"/>
                    <a:pt x="15" y="22"/>
                    <a:pt x="16" y="22"/>
                  </a:cubicBezTo>
                  <a:cubicBezTo>
                    <a:pt x="18" y="22"/>
                    <a:pt x="20" y="22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2" y="21"/>
                    <a:pt x="24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8" y="21"/>
                    <a:pt x="30" y="22"/>
                    <a:pt x="30" y="23"/>
                  </a:cubicBezTo>
                  <a:cubicBezTo>
                    <a:pt x="31" y="24"/>
                    <a:pt x="31" y="24"/>
                    <a:pt x="31" y="25"/>
                  </a:cubicBezTo>
                  <a:cubicBezTo>
                    <a:pt x="31" y="25"/>
                    <a:pt x="31" y="25"/>
                    <a:pt x="32" y="25"/>
                  </a:cubicBezTo>
                  <a:cubicBezTo>
                    <a:pt x="33" y="25"/>
                    <a:pt x="34" y="26"/>
                    <a:pt x="35" y="27"/>
                  </a:cubicBezTo>
                  <a:cubicBezTo>
                    <a:pt x="35" y="29"/>
                    <a:pt x="34" y="30"/>
                    <a:pt x="33" y="31"/>
                  </a:cubicBezTo>
                  <a:cubicBezTo>
                    <a:pt x="32" y="32"/>
                    <a:pt x="30" y="33"/>
                    <a:pt x="29" y="34"/>
                  </a:cubicBezTo>
                  <a:cubicBezTo>
                    <a:pt x="28" y="35"/>
                    <a:pt x="27" y="36"/>
                    <a:pt x="26" y="36"/>
                  </a:cubicBezTo>
                  <a:cubicBezTo>
                    <a:pt x="26" y="36"/>
                    <a:pt x="27" y="38"/>
                    <a:pt x="27" y="38"/>
                  </a:cubicBezTo>
                  <a:cubicBezTo>
                    <a:pt x="28" y="41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26" y="53"/>
                    <a:pt x="27" y="54"/>
                    <a:pt x="26" y="55"/>
                  </a:cubicBezTo>
                  <a:cubicBezTo>
                    <a:pt x="25" y="56"/>
                    <a:pt x="24" y="56"/>
                    <a:pt x="23" y="56"/>
                  </a:cubicBezTo>
                  <a:cubicBezTo>
                    <a:pt x="22" y="56"/>
                    <a:pt x="22" y="56"/>
                    <a:pt x="21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6" y="61"/>
                    <a:pt x="27" y="63"/>
                    <a:pt x="26" y="65"/>
                  </a:cubicBezTo>
                  <a:cubicBezTo>
                    <a:pt x="26" y="66"/>
                    <a:pt x="26" y="67"/>
                    <a:pt x="24" y="67"/>
                  </a:cubicBezTo>
                  <a:cubicBezTo>
                    <a:pt x="23" y="67"/>
                    <a:pt x="22" y="69"/>
                    <a:pt x="22" y="70"/>
                  </a:cubicBezTo>
                  <a:cubicBezTo>
                    <a:pt x="22" y="70"/>
                    <a:pt x="23" y="70"/>
                    <a:pt x="23" y="70"/>
                  </a:cubicBezTo>
                  <a:cubicBezTo>
                    <a:pt x="25" y="72"/>
                    <a:pt x="27" y="74"/>
                    <a:pt x="27" y="76"/>
                  </a:cubicBezTo>
                  <a:cubicBezTo>
                    <a:pt x="27" y="77"/>
                    <a:pt x="26" y="78"/>
                    <a:pt x="24" y="79"/>
                  </a:cubicBezTo>
                  <a:cubicBezTo>
                    <a:pt x="21" y="79"/>
                    <a:pt x="21" y="80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4"/>
                    <a:pt x="21" y="84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4" y="85"/>
                    <a:pt x="26" y="85"/>
                    <a:pt x="27" y="86"/>
                  </a:cubicBezTo>
                  <a:cubicBezTo>
                    <a:pt x="30" y="87"/>
                    <a:pt x="31" y="90"/>
                    <a:pt x="33" y="92"/>
                  </a:cubicBezTo>
                  <a:cubicBezTo>
                    <a:pt x="35" y="96"/>
                    <a:pt x="37" y="99"/>
                    <a:pt x="40" y="99"/>
                  </a:cubicBezTo>
                  <a:cubicBezTo>
                    <a:pt x="40" y="99"/>
                    <a:pt x="40" y="98"/>
                    <a:pt x="40" y="98"/>
                  </a:cubicBezTo>
                  <a:cubicBezTo>
                    <a:pt x="40" y="98"/>
                    <a:pt x="40" y="96"/>
                    <a:pt x="41" y="95"/>
                  </a:cubicBezTo>
                  <a:cubicBezTo>
                    <a:pt x="43" y="94"/>
                    <a:pt x="44" y="94"/>
                    <a:pt x="47" y="94"/>
                  </a:cubicBezTo>
                  <a:cubicBezTo>
                    <a:pt x="48" y="94"/>
                    <a:pt x="48" y="95"/>
                    <a:pt x="49" y="95"/>
                  </a:cubicBezTo>
                  <a:cubicBezTo>
                    <a:pt x="50" y="95"/>
                    <a:pt x="50" y="94"/>
                    <a:pt x="51" y="94"/>
                  </a:cubicBezTo>
                  <a:cubicBezTo>
                    <a:pt x="53" y="92"/>
                    <a:pt x="55" y="91"/>
                    <a:pt x="60" y="91"/>
                  </a:cubicBezTo>
                  <a:cubicBezTo>
                    <a:pt x="62" y="91"/>
                    <a:pt x="64" y="90"/>
                    <a:pt x="66" y="90"/>
                  </a:cubicBezTo>
                  <a:cubicBezTo>
                    <a:pt x="69" y="90"/>
                    <a:pt x="72" y="90"/>
                    <a:pt x="74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90"/>
                    <a:pt x="79" y="90"/>
                    <a:pt x="80" y="87"/>
                  </a:cubicBezTo>
                  <a:cubicBezTo>
                    <a:pt x="81" y="84"/>
                    <a:pt x="86" y="81"/>
                    <a:pt x="91" y="80"/>
                  </a:cubicBezTo>
                  <a:cubicBezTo>
                    <a:pt x="92" y="80"/>
                    <a:pt x="93" y="79"/>
                    <a:pt x="93" y="75"/>
                  </a:cubicBezTo>
                  <a:cubicBezTo>
                    <a:pt x="93" y="75"/>
                    <a:pt x="93" y="74"/>
                    <a:pt x="93" y="74"/>
                  </a:cubicBezTo>
                  <a:cubicBezTo>
                    <a:pt x="93" y="72"/>
                    <a:pt x="96" y="70"/>
                    <a:pt x="99" y="67"/>
                  </a:cubicBezTo>
                  <a:cubicBezTo>
                    <a:pt x="100" y="67"/>
                    <a:pt x="101" y="65"/>
                    <a:pt x="102" y="65"/>
                  </a:cubicBezTo>
                  <a:cubicBezTo>
                    <a:pt x="101" y="65"/>
                    <a:pt x="101" y="64"/>
                    <a:pt x="101" y="63"/>
                  </a:cubicBezTo>
                  <a:cubicBezTo>
                    <a:pt x="100" y="59"/>
                    <a:pt x="98" y="53"/>
                    <a:pt x="102" y="48"/>
                  </a:cubicBezTo>
                  <a:cubicBezTo>
                    <a:pt x="104" y="44"/>
                    <a:pt x="107" y="42"/>
                    <a:pt x="108" y="41"/>
                  </a:cubicBezTo>
                  <a:cubicBezTo>
                    <a:pt x="110" y="39"/>
                    <a:pt x="111" y="39"/>
                    <a:pt x="111" y="38"/>
                  </a:cubicBezTo>
                  <a:cubicBezTo>
                    <a:pt x="111" y="32"/>
                    <a:pt x="119" y="31"/>
                    <a:pt x="123" y="30"/>
                  </a:cubicBezTo>
                  <a:cubicBezTo>
                    <a:pt x="126" y="30"/>
                    <a:pt x="128" y="29"/>
                    <a:pt x="130" y="27"/>
                  </a:cubicBezTo>
                  <a:cubicBezTo>
                    <a:pt x="131" y="26"/>
                    <a:pt x="133" y="25"/>
                    <a:pt x="135" y="24"/>
                  </a:cubicBezTo>
                  <a:cubicBezTo>
                    <a:pt x="137" y="23"/>
                    <a:pt x="139" y="22"/>
                    <a:pt x="138" y="18"/>
                  </a:cubicBezTo>
                  <a:cubicBezTo>
                    <a:pt x="138" y="18"/>
                    <a:pt x="137" y="18"/>
                    <a:pt x="136" y="19"/>
                  </a:cubicBezTo>
                  <a:cubicBezTo>
                    <a:pt x="135" y="19"/>
                    <a:pt x="135" y="19"/>
                    <a:pt x="134" y="19"/>
                  </a:cubicBezTo>
                  <a:cubicBezTo>
                    <a:pt x="132" y="19"/>
                    <a:pt x="130" y="18"/>
                    <a:pt x="128" y="18"/>
                  </a:cubicBezTo>
                  <a:cubicBezTo>
                    <a:pt x="127" y="18"/>
                    <a:pt x="126" y="18"/>
                    <a:pt x="124" y="17"/>
                  </a:cubicBezTo>
                  <a:cubicBezTo>
                    <a:pt x="119" y="17"/>
                    <a:pt x="116" y="16"/>
                    <a:pt x="114" y="14"/>
                  </a:cubicBezTo>
                  <a:cubicBezTo>
                    <a:pt x="113" y="14"/>
                    <a:pt x="112" y="13"/>
                    <a:pt x="112" y="13"/>
                  </a:cubicBezTo>
                  <a:cubicBezTo>
                    <a:pt x="111" y="14"/>
                    <a:pt x="110" y="15"/>
                    <a:pt x="108" y="16"/>
                  </a:cubicBezTo>
                  <a:cubicBezTo>
                    <a:pt x="107" y="16"/>
                    <a:pt x="107" y="16"/>
                    <a:pt x="106" y="16"/>
                  </a:cubicBezTo>
                  <a:cubicBezTo>
                    <a:pt x="104" y="16"/>
                    <a:pt x="102" y="15"/>
                    <a:pt x="100" y="14"/>
                  </a:cubicBezTo>
                  <a:cubicBezTo>
                    <a:pt x="99" y="13"/>
                    <a:pt x="96" y="12"/>
                    <a:pt x="94" y="11"/>
                  </a:cubicBezTo>
                  <a:cubicBezTo>
                    <a:pt x="92" y="11"/>
                    <a:pt x="90" y="10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8"/>
                    <a:pt x="87" y="8"/>
                    <a:pt x="86" y="7"/>
                  </a:cubicBezTo>
                  <a:cubicBezTo>
                    <a:pt x="85" y="7"/>
                    <a:pt x="84" y="6"/>
                    <a:pt x="83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6" name="Freeform 1213">
              <a:extLst>
                <a:ext uri="{FF2B5EF4-FFF2-40B4-BE49-F238E27FC236}">
                  <a16:creationId xmlns:a16="http://schemas.microsoft.com/office/drawing/2014/main" id="{E58A471E-6443-475E-8B36-8CEDB3762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5" y="3270"/>
              <a:ext cx="31" cy="15"/>
            </a:xfrm>
            <a:custGeom>
              <a:avLst/>
              <a:gdLst>
                <a:gd name="T0" fmla="*/ 33 w 33"/>
                <a:gd name="T1" fmla="*/ 1 h 16"/>
                <a:gd name="T2" fmla="*/ 33 w 33"/>
                <a:gd name="T3" fmla="*/ 0 h 16"/>
                <a:gd name="T4" fmla="*/ 33 w 33"/>
                <a:gd name="T5" fmla="*/ 0 h 16"/>
                <a:gd name="T6" fmla="*/ 32 w 33"/>
                <a:gd name="T7" fmla="*/ 0 h 16"/>
                <a:gd name="T8" fmla="*/ 31 w 33"/>
                <a:gd name="T9" fmla="*/ 1 h 16"/>
                <a:gd name="T10" fmla="*/ 31 w 33"/>
                <a:gd name="T11" fmla="*/ 1 h 16"/>
                <a:gd name="T12" fmla="*/ 30 w 33"/>
                <a:gd name="T13" fmla="*/ 1 h 16"/>
                <a:gd name="T14" fmla="*/ 29 w 33"/>
                <a:gd name="T15" fmla="*/ 2 h 16"/>
                <a:gd name="T16" fmla="*/ 28 w 33"/>
                <a:gd name="T17" fmla="*/ 2 h 16"/>
                <a:gd name="T18" fmla="*/ 25 w 33"/>
                <a:gd name="T19" fmla="*/ 2 h 16"/>
                <a:gd name="T20" fmla="*/ 20 w 33"/>
                <a:gd name="T21" fmla="*/ 4 h 16"/>
                <a:gd name="T22" fmla="*/ 16 w 33"/>
                <a:gd name="T23" fmla="*/ 6 h 16"/>
                <a:gd name="T24" fmla="*/ 11 w 33"/>
                <a:gd name="T25" fmla="*/ 5 h 16"/>
                <a:gd name="T26" fmla="*/ 3 w 33"/>
                <a:gd name="T27" fmla="*/ 3 h 16"/>
                <a:gd name="T28" fmla="*/ 0 w 33"/>
                <a:gd name="T29" fmla="*/ 3 h 16"/>
                <a:gd name="T30" fmla="*/ 0 w 33"/>
                <a:gd name="T31" fmla="*/ 4 h 16"/>
                <a:gd name="T32" fmla="*/ 0 w 33"/>
                <a:gd name="T33" fmla="*/ 5 h 16"/>
                <a:gd name="T34" fmla="*/ 0 w 33"/>
                <a:gd name="T35" fmla="*/ 8 h 16"/>
                <a:gd name="T36" fmla="*/ 0 w 33"/>
                <a:gd name="T37" fmla="*/ 8 h 16"/>
                <a:gd name="T38" fmla="*/ 0 w 33"/>
                <a:gd name="T39" fmla="*/ 11 h 16"/>
                <a:gd name="T40" fmla="*/ 0 w 33"/>
                <a:gd name="T41" fmla="*/ 12 h 16"/>
                <a:gd name="T42" fmla="*/ 0 w 33"/>
                <a:gd name="T43" fmla="*/ 13 h 16"/>
                <a:gd name="T44" fmla="*/ 3 w 33"/>
                <a:gd name="T45" fmla="*/ 13 h 16"/>
                <a:gd name="T46" fmla="*/ 6 w 33"/>
                <a:gd name="T47" fmla="*/ 13 h 16"/>
                <a:gd name="T48" fmla="*/ 9 w 33"/>
                <a:gd name="T49" fmla="*/ 16 h 16"/>
                <a:gd name="T50" fmla="*/ 9 w 33"/>
                <a:gd name="T51" fmla="*/ 16 h 16"/>
                <a:gd name="T52" fmla="*/ 9 w 33"/>
                <a:gd name="T53" fmla="*/ 16 h 16"/>
                <a:gd name="T54" fmla="*/ 10 w 33"/>
                <a:gd name="T55" fmla="*/ 16 h 16"/>
                <a:gd name="T56" fmla="*/ 11 w 33"/>
                <a:gd name="T57" fmla="*/ 16 h 16"/>
                <a:gd name="T58" fmla="*/ 11 w 33"/>
                <a:gd name="T59" fmla="*/ 16 h 16"/>
                <a:gd name="T60" fmla="*/ 12 w 33"/>
                <a:gd name="T61" fmla="*/ 16 h 16"/>
                <a:gd name="T62" fmla="*/ 12 w 33"/>
                <a:gd name="T63" fmla="*/ 16 h 16"/>
                <a:gd name="T64" fmla="*/ 13 w 33"/>
                <a:gd name="T65" fmla="*/ 15 h 16"/>
                <a:gd name="T66" fmla="*/ 13 w 33"/>
                <a:gd name="T67" fmla="*/ 15 h 16"/>
                <a:gd name="T68" fmla="*/ 13 w 33"/>
                <a:gd name="T69" fmla="*/ 15 h 16"/>
                <a:gd name="T70" fmla="*/ 14 w 33"/>
                <a:gd name="T71" fmla="*/ 15 h 16"/>
                <a:gd name="T72" fmla="*/ 14 w 33"/>
                <a:gd name="T73" fmla="*/ 15 h 16"/>
                <a:gd name="T74" fmla="*/ 14 w 33"/>
                <a:gd name="T75" fmla="*/ 15 h 16"/>
                <a:gd name="T76" fmla="*/ 14 w 33"/>
                <a:gd name="T77" fmla="*/ 15 h 16"/>
                <a:gd name="T78" fmla="*/ 14 w 33"/>
                <a:gd name="T79" fmla="*/ 15 h 16"/>
                <a:gd name="T80" fmla="*/ 19 w 33"/>
                <a:gd name="T81" fmla="*/ 15 h 16"/>
                <a:gd name="T82" fmla="*/ 21 w 33"/>
                <a:gd name="T83" fmla="*/ 16 h 16"/>
                <a:gd name="T84" fmla="*/ 25 w 33"/>
                <a:gd name="T85" fmla="*/ 10 h 16"/>
                <a:gd name="T86" fmla="*/ 26 w 33"/>
                <a:gd name="T87" fmla="*/ 9 h 16"/>
                <a:gd name="T88" fmla="*/ 29 w 33"/>
                <a:gd name="T89" fmla="*/ 5 h 16"/>
                <a:gd name="T90" fmla="*/ 29 w 33"/>
                <a:gd name="T91" fmla="*/ 4 h 16"/>
                <a:gd name="T92" fmla="*/ 30 w 33"/>
                <a:gd name="T93" fmla="*/ 4 h 16"/>
                <a:gd name="T94" fmla="*/ 31 w 33"/>
                <a:gd name="T95" fmla="*/ 3 h 16"/>
                <a:gd name="T96" fmla="*/ 32 w 33"/>
                <a:gd name="T97" fmla="*/ 3 h 16"/>
                <a:gd name="T98" fmla="*/ 32 w 33"/>
                <a:gd name="T99" fmla="*/ 2 h 16"/>
                <a:gd name="T100" fmla="*/ 33 w 33"/>
                <a:gd name="T101" fmla="*/ 1 h 16"/>
                <a:gd name="T102" fmla="*/ 33 w 33"/>
                <a:gd name="T103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16">
                  <a:moveTo>
                    <a:pt x="33" y="1"/>
                  </a:moveTo>
                  <a:cubicBezTo>
                    <a:pt x="33" y="1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2"/>
                    <a:pt x="26" y="2"/>
                    <a:pt x="25" y="2"/>
                  </a:cubicBezTo>
                  <a:cubicBezTo>
                    <a:pt x="23" y="2"/>
                    <a:pt x="21" y="3"/>
                    <a:pt x="20" y="4"/>
                  </a:cubicBezTo>
                  <a:cubicBezTo>
                    <a:pt x="18" y="5"/>
                    <a:pt x="17" y="6"/>
                    <a:pt x="16" y="6"/>
                  </a:cubicBezTo>
                  <a:cubicBezTo>
                    <a:pt x="15" y="6"/>
                    <a:pt x="13" y="5"/>
                    <a:pt x="11" y="5"/>
                  </a:cubicBezTo>
                  <a:cubicBezTo>
                    <a:pt x="8" y="4"/>
                    <a:pt x="5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4" y="13"/>
                    <a:pt x="5" y="13"/>
                    <a:pt x="6" y="13"/>
                  </a:cubicBezTo>
                  <a:cubicBezTo>
                    <a:pt x="8" y="14"/>
                    <a:pt x="8" y="15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5"/>
                    <a:pt x="18" y="15"/>
                    <a:pt x="19" y="15"/>
                  </a:cubicBezTo>
                  <a:cubicBezTo>
                    <a:pt x="20" y="15"/>
                    <a:pt x="20" y="16"/>
                    <a:pt x="21" y="16"/>
                  </a:cubicBezTo>
                  <a:cubicBezTo>
                    <a:pt x="21" y="14"/>
                    <a:pt x="23" y="11"/>
                    <a:pt x="25" y="10"/>
                  </a:cubicBezTo>
                  <a:cubicBezTo>
                    <a:pt x="25" y="10"/>
                    <a:pt x="26" y="10"/>
                    <a:pt x="26" y="9"/>
                  </a:cubicBezTo>
                  <a:cubicBezTo>
                    <a:pt x="26" y="8"/>
                    <a:pt x="26" y="5"/>
                    <a:pt x="29" y="5"/>
                  </a:cubicBezTo>
                  <a:cubicBezTo>
                    <a:pt x="29" y="5"/>
                    <a:pt x="29" y="5"/>
                    <a:pt x="29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1" y="4"/>
                    <a:pt x="31" y="3"/>
                  </a:cubicBezTo>
                  <a:cubicBezTo>
                    <a:pt x="31" y="3"/>
                    <a:pt x="32" y="3"/>
                    <a:pt x="32" y="3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2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7" name="Freeform 1214">
              <a:extLst>
                <a:ext uri="{FF2B5EF4-FFF2-40B4-BE49-F238E27FC236}">
                  <a16:creationId xmlns:a16="http://schemas.microsoft.com/office/drawing/2014/main" id="{191DD663-107E-4185-96D3-E8B065000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" y="3338"/>
              <a:ext cx="64" cy="62"/>
            </a:xfrm>
            <a:custGeom>
              <a:avLst/>
              <a:gdLst>
                <a:gd name="T0" fmla="*/ 66 w 67"/>
                <a:gd name="T1" fmla="*/ 0 h 65"/>
                <a:gd name="T2" fmla="*/ 65 w 67"/>
                <a:gd name="T3" fmla="*/ 1 h 65"/>
                <a:gd name="T4" fmla="*/ 59 w 67"/>
                <a:gd name="T5" fmla="*/ 5 h 65"/>
                <a:gd name="T6" fmla="*/ 48 w 67"/>
                <a:gd name="T7" fmla="*/ 4 h 65"/>
                <a:gd name="T8" fmla="*/ 41 w 67"/>
                <a:gd name="T9" fmla="*/ 3 h 65"/>
                <a:gd name="T10" fmla="*/ 38 w 67"/>
                <a:gd name="T11" fmla="*/ 3 h 65"/>
                <a:gd name="T12" fmla="*/ 35 w 67"/>
                <a:gd name="T13" fmla="*/ 3 h 65"/>
                <a:gd name="T14" fmla="*/ 33 w 67"/>
                <a:gd name="T15" fmla="*/ 3 h 65"/>
                <a:gd name="T16" fmla="*/ 32 w 67"/>
                <a:gd name="T17" fmla="*/ 3 h 65"/>
                <a:gd name="T18" fmla="*/ 31 w 67"/>
                <a:gd name="T19" fmla="*/ 4 h 65"/>
                <a:gd name="T20" fmla="*/ 30 w 67"/>
                <a:gd name="T21" fmla="*/ 5 h 65"/>
                <a:gd name="T22" fmla="*/ 28 w 67"/>
                <a:gd name="T23" fmla="*/ 6 h 65"/>
                <a:gd name="T24" fmla="*/ 27 w 67"/>
                <a:gd name="T25" fmla="*/ 7 h 65"/>
                <a:gd name="T26" fmla="*/ 25 w 67"/>
                <a:gd name="T27" fmla="*/ 8 h 65"/>
                <a:gd name="T28" fmla="*/ 23 w 67"/>
                <a:gd name="T29" fmla="*/ 8 h 65"/>
                <a:gd name="T30" fmla="*/ 21 w 67"/>
                <a:gd name="T31" fmla="*/ 9 h 65"/>
                <a:gd name="T32" fmla="*/ 20 w 67"/>
                <a:gd name="T33" fmla="*/ 9 h 65"/>
                <a:gd name="T34" fmla="*/ 15 w 67"/>
                <a:gd name="T35" fmla="*/ 12 h 65"/>
                <a:gd name="T36" fmla="*/ 14 w 67"/>
                <a:gd name="T37" fmla="*/ 12 h 65"/>
                <a:gd name="T38" fmla="*/ 11 w 67"/>
                <a:gd name="T39" fmla="*/ 12 h 65"/>
                <a:gd name="T40" fmla="*/ 9 w 67"/>
                <a:gd name="T41" fmla="*/ 12 h 65"/>
                <a:gd name="T42" fmla="*/ 8 w 67"/>
                <a:gd name="T43" fmla="*/ 14 h 65"/>
                <a:gd name="T44" fmla="*/ 7 w 67"/>
                <a:gd name="T45" fmla="*/ 16 h 65"/>
                <a:gd name="T46" fmla="*/ 5 w 67"/>
                <a:gd name="T47" fmla="*/ 19 h 65"/>
                <a:gd name="T48" fmla="*/ 2 w 67"/>
                <a:gd name="T49" fmla="*/ 23 h 65"/>
                <a:gd name="T50" fmla="*/ 1 w 67"/>
                <a:gd name="T51" fmla="*/ 24 h 65"/>
                <a:gd name="T52" fmla="*/ 1 w 67"/>
                <a:gd name="T53" fmla="*/ 25 h 65"/>
                <a:gd name="T54" fmla="*/ 0 w 67"/>
                <a:gd name="T55" fmla="*/ 26 h 65"/>
                <a:gd name="T56" fmla="*/ 6 w 67"/>
                <a:gd name="T57" fmla="*/ 38 h 65"/>
                <a:gd name="T58" fmla="*/ 11 w 67"/>
                <a:gd name="T59" fmla="*/ 39 h 65"/>
                <a:gd name="T60" fmla="*/ 25 w 67"/>
                <a:gd name="T61" fmla="*/ 44 h 65"/>
                <a:gd name="T62" fmla="*/ 19 w 67"/>
                <a:gd name="T63" fmla="*/ 46 h 65"/>
                <a:gd name="T64" fmla="*/ 11 w 67"/>
                <a:gd name="T65" fmla="*/ 47 h 65"/>
                <a:gd name="T66" fmla="*/ 15 w 67"/>
                <a:gd name="T67" fmla="*/ 55 h 65"/>
                <a:gd name="T68" fmla="*/ 19 w 67"/>
                <a:gd name="T69" fmla="*/ 60 h 65"/>
                <a:gd name="T70" fmla="*/ 28 w 67"/>
                <a:gd name="T71" fmla="*/ 65 h 65"/>
                <a:gd name="T72" fmla="*/ 26 w 67"/>
                <a:gd name="T73" fmla="*/ 55 h 65"/>
                <a:gd name="T74" fmla="*/ 30 w 67"/>
                <a:gd name="T75" fmla="*/ 54 h 65"/>
                <a:gd name="T76" fmla="*/ 34 w 67"/>
                <a:gd name="T77" fmla="*/ 54 h 65"/>
                <a:gd name="T78" fmla="*/ 30 w 67"/>
                <a:gd name="T79" fmla="*/ 53 h 65"/>
                <a:gd name="T80" fmla="*/ 27 w 67"/>
                <a:gd name="T81" fmla="*/ 48 h 65"/>
                <a:gd name="T82" fmla="*/ 39 w 67"/>
                <a:gd name="T83" fmla="*/ 47 h 65"/>
                <a:gd name="T84" fmla="*/ 41 w 67"/>
                <a:gd name="T85" fmla="*/ 43 h 65"/>
                <a:gd name="T86" fmla="*/ 34 w 67"/>
                <a:gd name="T87" fmla="*/ 41 h 65"/>
                <a:gd name="T88" fmla="*/ 28 w 67"/>
                <a:gd name="T89" fmla="*/ 40 h 65"/>
                <a:gd name="T90" fmla="*/ 29 w 67"/>
                <a:gd name="T91" fmla="*/ 34 h 65"/>
                <a:gd name="T92" fmla="*/ 26 w 67"/>
                <a:gd name="T93" fmla="*/ 26 h 65"/>
                <a:gd name="T94" fmla="*/ 21 w 67"/>
                <a:gd name="T95" fmla="*/ 16 h 65"/>
                <a:gd name="T96" fmla="*/ 31 w 67"/>
                <a:gd name="T97" fmla="*/ 16 h 65"/>
                <a:gd name="T98" fmla="*/ 37 w 67"/>
                <a:gd name="T99" fmla="*/ 16 h 65"/>
                <a:gd name="T100" fmla="*/ 43 w 67"/>
                <a:gd name="T101" fmla="*/ 7 h 65"/>
                <a:gd name="T102" fmla="*/ 48 w 67"/>
                <a:gd name="T103" fmla="*/ 10 h 65"/>
                <a:gd name="T104" fmla="*/ 56 w 67"/>
                <a:gd name="T105" fmla="*/ 6 h 65"/>
                <a:gd name="T106" fmla="*/ 63 w 67"/>
                <a:gd name="T107" fmla="*/ 9 h 65"/>
                <a:gd name="T108" fmla="*/ 64 w 67"/>
                <a:gd name="T109" fmla="*/ 8 h 65"/>
                <a:gd name="T110" fmla="*/ 66 w 67"/>
                <a:gd name="T111" fmla="*/ 4 h 65"/>
                <a:gd name="T112" fmla="*/ 67 w 67"/>
                <a:gd name="T113" fmla="*/ 1 h 65"/>
                <a:gd name="T114" fmla="*/ 67 w 67"/>
                <a:gd name="T1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7" h="65">
                  <a:moveTo>
                    <a:pt x="67" y="0"/>
                  </a:moveTo>
                  <a:cubicBezTo>
                    <a:pt x="67" y="0"/>
                    <a:pt x="66" y="0"/>
                    <a:pt x="66" y="0"/>
                  </a:cubicBezTo>
                  <a:cubicBezTo>
                    <a:pt x="66" y="0"/>
                    <a:pt x="66" y="1"/>
                    <a:pt x="66" y="1"/>
                  </a:cubicBezTo>
                  <a:cubicBezTo>
                    <a:pt x="66" y="1"/>
                    <a:pt x="65" y="1"/>
                    <a:pt x="65" y="1"/>
                  </a:cubicBezTo>
                  <a:cubicBezTo>
                    <a:pt x="65" y="2"/>
                    <a:pt x="65" y="2"/>
                    <a:pt x="65" y="3"/>
                  </a:cubicBezTo>
                  <a:cubicBezTo>
                    <a:pt x="63" y="5"/>
                    <a:pt x="60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5"/>
                    <a:pt x="51" y="5"/>
                    <a:pt x="48" y="4"/>
                  </a:cubicBezTo>
                  <a:cubicBezTo>
                    <a:pt x="47" y="3"/>
                    <a:pt x="46" y="3"/>
                    <a:pt x="46" y="3"/>
                  </a:cubicBezTo>
                  <a:cubicBezTo>
                    <a:pt x="46" y="3"/>
                    <a:pt x="45" y="3"/>
                    <a:pt x="41" y="3"/>
                  </a:cubicBezTo>
                  <a:cubicBezTo>
                    <a:pt x="40" y="3"/>
                    <a:pt x="39" y="3"/>
                    <a:pt x="39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7" y="3"/>
                    <a:pt x="37" y="3"/>
                    <a:pt x="36" y="3"/>
                  </a:cubicBezTo>
                  <a:cubicBezTo>
                    <a:pt x="36" y="3"/>
                    <a:pt x="36" y="3"/>
                    <a:pt x="35" y="3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2" y="3"/>
                  </a:cubicBezTo>
                  <a:cubicBezTo>
                    <a:pt x="32" y="3"/>
                    <a:pt x="32" y="4"/>
                    <a:pt x="32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5" y="7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8"/>
                    <a:pt x="24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9"/>
                    <a:pt x="21" y="9"/>
                  </a:cubicBezTo>
                  <a:cubicBezTo>
                    <a:pt x="21" y="9"/>
                    <a:pt x="21" y="8"/>
                    <a:pt x="21" y="8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10"/>
                    <a:pt x="18" y="11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9" y="13"/>
                    <a:pt x="9" y="13"/>
                    <a:pt x="9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7" y="16"/>
                    <a:pt x="7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6" y="18"/>
                    <a:pt x="5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5" y="21"/>
                    <a:pt x="4" y="23"/>
                    <a:pt x="2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6"/>
                    <a:pt x="1" y="26"/>
                  </a:cubicBezTo>
                  <a:cubicBezTo>
                    <a:pt x="1" y="26"/>
                    <a:pt x="1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28"/>
                    <a:pt x="7" y="33"/>
                    <a:pt x="6" y="38"/>
                  </a:cubicBezTo>
                  <a:cubicBezTo>
                    <a:pt x="6" y="38"/>
                    <a:pt x="6" y="39"/>
                    <a:pt x="7" y="39"/>
                  </a:cubicBezTo>
                  <a:cubicBezTo>
                    <a:pt x="8" y="40"/>
                    <a:pt x="10" y="40"/>
                    <a:pt x="11" y="39"/>
                  </a:cubicBezTo>
                  <a:cubicBezTo>
                    <a:pt x="12" y="38"/>
                    <a:pt x="13" y="37"/>
                    <a:pt x="15" y="37"/>
                  </a:cubicBezTo>
                  <a:cubicBezTo>
                    <a:pt x="19" y="37"/>
                    <a:pt x="25" y="41"/>
                    <a:pt x="25" y="44"/>
                  </a:cubicBezTo>
                  <a:cubicBezTo>
                    <a:pt x="25" y="45"/>
                    <a:pt x="24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6" y="46"/>
                    <a:pt x="13" y="45"/>
                    <a:pt x="12" y="46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2" y="48"/>
                    <a:pt x="13" y="49"/>
                  </a:cubicBezTo>
                  <a:cubicBezTo>
                    <a:pt x="14" y="50"/>
                    <a:pt x="16" y="52"/>
                    <a:pt x="15" y="55"/>
                  </a:cubicBezTo>
                  <a:cubicBezTo>
                    <a:pt x="15" y="56"/>
                    <a:pt x="15" y="57"/>
                    <a:pt x="16" y="58"/>
                  </a:cubicBezTo>
                  <a:cubicBezTo>
                    <a:pt x="17" y="59"/>
                    <a:pt x="18" y="60"/>
                    <a:pt x="19" y="60"/>
                  </a:cubicBezTo>
                  <a:cubicBezTo>
                    <a:pt x="21" y="60"/>
                    <a:pt x="24" y="62"/>
                    <a:pt x="26" y="63"/>
                  </a:cubicBezTo>
                  <a:cubicBezTo>
                    <a:pt x="26" y="64"/>
                    <a:pt x="27" y="64"/>
                    <a:pt x="28" y="65"/>
                  </a:cubicBezTo>
                  <a:cubicBezTo>
                    <a:pt x="27" y="64"/>
                    <a:pt x="27" y="62"/>
                    <a:pt x="26" y="61"/>
                  </a:cubicBezTo>
                  <a:cubicBezTo>
                    <a:pt x="25" y="58"/>
                    <a:pt x="25" y="56"/>
                    <a:pt x="26" y="55"/>
                  </a:cubicBezTo>
                  <a:cubicBezTo>
                    <a:pt x="26" y="54"/>
                    <a:pt x="27" y="53"/>
                    <a:pt x="28" y="53"/>
                  </a:cubicBezTo>
                  <a:cubicBezTo>
                    <a:pt x="29" y="53"/>
                    <a:pt x="29" y="54"/>
                    <a:pt x="30" y="54"/>
                  </a:cubicBezTo>
                  <a:cubicBezTo>
                    <a:pt x="31" y="54"/>
                    <a:pt x="32" y="54"/>
                    <a:pt x="33" y="54"/>
                  </a:cubicBezTo>
                  <a:cubicBezTo>
                    <a:pt x="33" y="54"/>
                    <a:pt x="33" y="54"/>
                    <a:pt x="34" y="54"/>
                  </a:cubicBezTo>
                  <a:cubicBezTo>
                    <a:pt x="34" y="54"/>
                    <a:pt x="32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8" y="53"/>
                    <a:pt x="27" y="52"/>
                    <a:pt x="27" y="51"/>
                  </a:cubicBezTo>
                  <a:cubicBezTo>
                    <a:pt x="26" y="51"/>
                    <a:pt x="26" y="49"/>
                    <a:pt x="27" y="48"/>
                  </a:cubicBezTo>
                  <a:cubicBezTo>
                    <a:pt x="28" y="46"/>
                    <a:pt x="32" y="45"/>
                    <a:pt x="35" y="47"/>
                  </a:cubicBezTo>
                  <a:cubicBezTo>
                    <a:pt x="37" y="48"/>
                    <a:pt x="38" y="48"/>
                    <a:pt x="39" y="47"/>
                  </a:cubicBezTo>
                  <a:cubicBezTo>
                    <a:pt x="40" y="46"/>
                    <a:pt x="41" y="46"/>
                    <a:pt x="41" y="46"/>
                  </a:cubicBezTo>
                  <a:cubicBezTo>
                    <a:pt x="41" y="45"/>
                    <a:pt x="42" y="44"/>
                    <a:pt x="41" y="43"/>
                  </a:cubicBezTo>
                  <a:cubicBezTo>
                    <a:pt x="41" y="42"/>
                    <a:pt x="40" y="41"/>
                    <a:pt x="38" y="41"/>
                  </a:cubicBezTo>
                  <a:cubicBezTo>
                    <a:pt x="36" y="40"/>
                    <a:pt x="35" y="40"/>
                    <a:pt x="34" y="41"/>
                  </a:cubicBezTo>
                  <a:cubicBezTo>
                    <a:pt x="34" y="42"/>
                    <a:pt x="33" y="42"/>
                    <a:pt x="31" y="42"/>
                  </a:cubicBezTo>
                  <a:cubicBezTo>
                    <a:pt x="30" y="42"/>
                    <a:pt x="29" y="41"/>
                    <a:pt x="28" y="40"/>
                  </a:cubicBezTo>
                  <a:cubicBezTo>
                    <a:pt x="27" y="39"/>
                    <a:pt x="26" y="38"/>
                    <a:pt x="26" y="36"/>
                  </a:cubicBezTo>
                  <a:cubicBezTo>
                    <a:pt x="26" y="35"/>
                    <a:pt x="28" y="34"/>
                    <a:pt x="29" y="34"/>
                  </a:cubicBezTo>
                  <a:cubicBezTo>
                    <a:pt x="30" y="33"/>
                    <a:pt x="31" y="33"/>
                    <a:pt x="31" y="33"/>
                  </a:cubicBezTo>
                  <a:cubicBezTo>
                    <a:pt x="31" y="31"/>
                    <a:pt x="28" y="28"/>
                    <a:pt x="26" y="26"/>
                  </a:cubicBezTo>
                  <a:cubicBezTo>
                    <a:pt x="24" y="24"/>
                    <a:pt x="23" y="23"/>
                    <a:pt x="22" y="21"/>
                  </a:cubicBezTo>
                  <a:cubicBezTo>
                    <a:pt x="20" y="19"/>
                    <a:pt x="21" y="17"/>
                    <a:pt x="21" y="16"/>
                  </a:cubicBezTo>
                  <a:cubicBezTo>
                    <a:pt x="22" y="15"/>
                    <a:pt x="24" y="14"/>
                    <a:pt x="27" y="14"/>
                  </a:cubicBezTo>
                  <a:cubicBezTo>
                    <a:pt x="29" y="14"/>
                    <a:pt x="30" y="15"/>
                    <a:pt x="31" y="16"/>
                  </a:cubicBezTo>
                  <a:cubicBezTo>
                    <a:pt x="32" y="17"/>
                    <a:pt x="35" y="18"/>
                    <a:pt x="37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4"/>
                    <a:pt x="35" y="10"/>
                    <a:pt x="40" y="8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6" y="7"/>
                    <a:pt x="47" y="9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50" y="8"/>
                    <a:pt x="52" y="6"/>
                    <a:pt x="56" y="6"/>
                  </a:cubicBezTo>
                  <a:cubicBezTo>
                    <a:pt x="59" y="6"/>
                    <a:pt x="61" y="7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6"/>
                    <a:pt x="65" y="5"/>
                    <a:pt x="66" y="4"/>
                  </a:cubicBezTo>
                  <a:cubicBezTo>
                    <a:pt x="67" y="3"/>
                    <a:pt x="67" y="3"/>
                    <a:pt x="67" y="2"/>
                  </a:cubicBezTo>
                  <a:cubicBezTo>
                    <a:pt x="67" y="2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8" name="Freeform 1215">
              <a:extLst>
                <a:ext uri="{FF2B5EF4-FFF2-40B4-BE49-F238E27FC236}">
                  <a16:creationId xmlns:a16="http://schemas.microsoft.com/office/drawing/2014/main" id="{A121630E-2CA7-4AA5-9885-F39E10833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" y="3161"/>
              <a:ext cx="43" cy="40"/>
            </a:xfrm>
            <a:custGeom>
              <a:avLst/>
              <a:gdLst>
                <a:gd name="T0" fmla="*/ 20 w 45"/>
                <a:gd name="T1" fmla="*/ 1 h 42"/>
                <a:gd name="T2" fmla="*/ 15 w 45"/>
                <a:gd name="T3" fmla="*/ 3 h 42"/>
                <a:gd name="T4" fmla="*/ 7 w 45"/>
                <a:gd name="T5" fmla="*/ 3 h 42"/>
                <a:gd name="T6" fmla="*/ 3 w 45"/>
                <a:gd name="T7" fmla="*/ 3 h 42"/>
                <a:gd name="T8" fmla="*/ 4 w 45"/>
                <a:gd name="T9" fmla="*/ 3 h 42"/>
                <a:gd name="T10" fmla="*/ 5 w 45"/>
                <a:gd name="T11" fmla="*/ 11 h 42"/>
                <a:gd name="T12" fmla="*/ 4 w 45"/>
                <a:gd name="T13" fmla="*/ 12 h 42"/>
                <a:gd name="T14" fmla="*/ 6 w 45"/>
                <a:gd name="T15" fmla="*/ 14 h 42"/>
                <a:gd name="T16" fmla="*/ 10 w 45"/>
                <a:gd name="T17" fmla="*/ 16 h 42"/>
                <a:gd name="T18" fmla="*/ 12 w 45"/>
                <a:gd name="T19" fmla="*/ 20 h 42"/>
                <a:gd name="T20" fmla="*/ 10 w 45"/>
                <a:gd name="T21" fmla="*/ 24 h 42"/>
                <a:gd name="T22" fmla="*/ 8 w 45"/>
                <a:gd name="T23" fmla="*/ 27 h 42"/>
                <a:gd name="T24" fmla="*/ 2 w 45"/>
                <a:gd name="T25" fmla="*/ 34 h 42"/>
                <a:gd name="T26" fmla="*/ 0 w 45"/>
                <a:gd name="T27" fmla="*/ 35 h 42"/>
                <a:gd name="T28" fmla="*/ 1 w 45"/>
                <a:gd name="T29" fmla="*/ 37 h 42"/>
                <a:gd name="T30" fmla="*/ 9 w 45"/>
                <a:gd name="T31" fmla="*/ 42 h 42"/>
                <a:gd name="T32" fmla="*/ 27 w 45"/>
                <a:gd name="T33" fmla="*/ 34 h 42"/>
                <a:gd name="T34" fmla="*/ 34 w 45"/>
                <a:gd name="T35" fmla="*/ 31 h 42"/>
                <a:gd name="T36" fmla="*/ 37 w 45"/>
                <a:gd name="T37" fmla="*/ 31 h 42"/>
                <a:gd name="T38" fmla="*/ 39 w 45"/>
                <a:gd name="T39" fmla="*/ 32 h 42"/>
                <a:gd name="T40" fmla="*/ 39 w 45"/>
                <a:gd name="T41" fmla="*/ 32 h 42"/>
                <a:gd name="T42" fmla="*/ 42 w 45"/>
                <a:gd name="T43" fmla="*/ 31 h 42"/>
                <a:gd name="T44" fmla="*/ 41 w 45"/>
                <a:gd name="T45" fmla="*/ 7 h 42"/>
                <a:gd name="T46" fmla="*/ 40 w 45"/>
                <a:gd name="T47" fmla="*/ 6 h 42"/>
                <a:gd name="T48" fmla="*/ 39 w 45"/>
                <a:gd name="T49" fmla="*/ 5 h 42"/>
                <a:gd name="T50" fmla="*/ 39 w 45"/>
                <a:gd name="T51" fmla="*/ 4 h 42"/>
                <a:gd name="T52" fmla="*/ 37 w 45"/>
                <a:gd name="T53" fmla="*/ 3 h 42"/>
                <a:gd name="T54" fmla="*/ 35 w 45"/>
                <a:gd name="T55" fmla="*/ 1 h 42"/>
                <a:gd name="T56" fmla="*/ 34 w 45"/>
                <a:gd name="T57" fmla="*/ 4 h 42"/>
                <a:gd name="T58" fmla="*/ 31 w 45"/>
                <a:gd name="T59" fmla="*/ 7 h 42"/>
                <a:gd name="T60" fmla="*/ 27 w 45"/>
                <a:gd name="T61" fmla="*/ 5 h 42"/>
                <a:gd name="T62" fmla="*/ 25 w 45"/>
                <a:gd name="T63" fmla="*/ 4 h 42"/>
                <a:gd name="T64" fmla="*/ 22 w 45"/>
                <a:gd name="T65" fmla="*/ 2 h 42"/>
                <a:gd name="T66" fmla="*/ 22 w 45"/>
                <a:gd name="T67" fmla="*/ 0 h 42"/>
                <a:gd name="T68" fmla="*/ 22 w 45"/>
                <a:gd name="T69" fmla="*/ 0 h 42"/>
                <a:gd name="T70" fmla="*/ 20 w 45"/>
                <a:gd name="T7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" h="42">
                  <a:moveTo>
                    <a:pt x="20" y="1"/>
                  </a:moveTo>
                  <a:cubicBezTo>
                    <a:pt x="18" y="1"/>
                    <a:pt x="17" y="2"/>
                    <a:pt x="15" y="3"/>
                  </a:cubicBezTo>
                  <a:cubicBezTo>
                    <a:pt x="13" y="4"/>
                    <a:pt x="10" y="4"/>
                    <a:pt x="7" y="3"/>
                  </a:cubicBezTo>
                  <a:cubicBezTo>
                    <a:pt x="6" y="3"/>
                    <a:pt x="4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5"/>
                    <a:pt x="8" y="7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5" y="13"/>
                    <a:pt x="6" y="14"/>
                  </a:cubicBezTo>
                  <a:cubicBezTo>
                    <a:pt x="7" y="14"/>
                    <a:pt x="8" y="15"/>
                    <a:pt x="10" y="16"/>
                  </a:cubicBezTo>
                  <a:cubicBezTo>
                    <a:pt x="11" y="17"/>
                    <a:pt x="12" y="19"/>
                    <a:pt x="12" y="20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31"/>
                    <a:pt x="4" y="33"/>
                    <a:pt x="2" y="34"/>
                  </a:cubicBezTo>
                  <a:cubicBezTo>
                    <a:pt x="1" y="34"/>
                    <a:pt x="0" y="35"/>
                    <a:pt x="0" y="35"/>
                  </a:cubicBezTo>
                  <a:cubicBezTo>
                    <a:pt x="0" y="35"/>
                    <a:pt x="0" y="36"/>
                    <a:pt x="1" y="37"/>
                  </a:cubicBezTo>
                  <a:cubicBezTo>
                    <a:pt x="2" y="39"/>
                    <a:pt x="6" y="42"/>
                    <a:pt x="9" y="42"/>
                  </a:cubicBezTo>
                  <a:cubicBezTo>
                    <a:pt x="13" y="42"/>
                    <a:pt x="22" y="39"/>
                    <a:pt x="27" y="34"/>
                  </a:cubicBezTo>
                  <a:cubicBezTo>
                    <a:pt x="30" y="32"/>
                    <a:pt x="32" y="31"/>
                    <a:pt x="34" y="31"/>
                  </a:cubicBezTo>
                  <a:cubicBezTo>
                    <a:pt x="35" y="31"/>
                    <a:pt x="36" y="31"/>
                    <a:pt x="37" y="31"/>
                  </a:cubicBezTo>
                  <a:cubicBezTo>
                    <a:pt x="38" y="31"/>
                    <a:pt x="38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1" y="31"/>
                    <a:pt x="42" y="31"/>
                  </a:cubicBezTo>
                  <a:cubicBezTo>
                    <a:pt x="45" y="29"/>
                    <a:pt x="43" y="12"/>
                    <a:pt x="41" y="7"/>
                  </a:cubicBezTo>
                  <a:cubicBezTo>
                    <a:pt x="40" y="7"/>
                    <a:pt x="40" y="6"/>
                    <a:pt x="40" y="6"/>
                  </a:cubicBezTo>
                  <a:cubicBezTo>
                    <a:pt x="40" y="5"/>
                    <a:pt x="40" y="5"/>
                    <a:pt x="39" y="5"/>
                  </a:cubicBezTo>
                  <a:cubicBezTo>
                    <a:pt x="39" y="5"/>
                    <a:pt x="39" y="5"/>
                    <a:pt x="39" y="4"/>
                  </a:cubicBezTo>
                  <a:cubicBezTo>
                    <a:pt x="38" y="4"/>
                    <a:pt x="38" y="3"/>
                    <a:pt x="37" y="3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5" y="1"/>
                    <a:pt x="34" y="2"/>
                    <a:pt x="34" y="4"/>
                  </a:cubicBezTo>
                  <a:cubicBezTo>
                    <a:pt x="34" y="6"/>
                    <a:pt x="32" y="7"/>
                    <a:pt x="31" y="7"/>
                  </a:cubicBezTo>
                  <a:cubicBezTo>
                    <a:pt x="30" y="7"/>
                    <a:pt x="28" y="6"/>
                    <a:pt x="27" y="5"/>
                  </a:cubicBezTo>
                  <a:cubicBezTo>
                    <a:pt x="26" y="5"/>
                    <a:pt x="25" y="4"/>
                    <a:pt x="25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1"/>
                    <a:pt x="2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9" name="Freeform 1216">
              <a:extLst>
                <a:ext uri="{FF2B5EF4-FFF2-40B4-BE49-F238E27FC236}">
                  <a16:creationId xmlns:a16="http://schemas.microsoft.com/office/drawing/2014/main" id="{2A45C30C-97A3-4211-9D4D-56C0604D1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3148"/>
              <a:ext cx="23" cy="15"/>
            </a:xfrm>
            <a:custGeom>
              <a:avLst/>
              <a:gdLst>
                <a:gd name="T0" fmla="*/ 24 w 24"/>
                <a:gd name="T1" fmla="*/ 11 h 15"/>
                <a:gd name="T2" fmla="*/ 24 w 24"/>
                <a:gd name="T3" fmla="*/ 10 h 15"/>
                <a:gd name="T4" fmla="*/ 17 w 24"/>
                <a:gd name="T5" fmla="*/ 1 h 15"/>
                <a:gd name="T6" fmla="*/ 11 w 24"/>
                <a:gd name="T7" fmla="*/ 2 h 15"/>
                <a:gd name="T8" fmla="*/ 6 w 24"/>
                <a:gd name="T9" fmla="*/ 4 h 15"/>
                <a:gd name="T10" fmla="*/ 6 w 24"/>
                <a:gd name="T11" fmla="*/ 4 h 15"/>
                <a:gd name="T12" fmla="*/ 6 w 24"/>
                <a:gd name="T13" fmla="*/ 5 h 15"/>
                <a:gd name="T14" fmla="*/ 5 w 24"/>
                <a:gd name="T15" fmla="*/ 6 h 15"/>
                <a:gd name="T16" fmla="*/ 5 w 24"/>
                <a:gd name="T17" fmla="*/ 7 h 15"/>
                <a:gd name="T18" fmla="*/ 4 w 24"/>
                <a:gd name="T19" fmla="*/ 8 h 15"/>
                <a:gd name="T20" fmla="*/ 4 w 24"/>
                <a:gd name="T21" fmla="*/ 9 h 15"/>
                <a:gd name="T22" fmla="*/ 3 w 24"/>
                <a:gd name="T23" fmla="*/ 10 h 15"/>
                <a:gd name="T24" fmla="*/ 0 w 24"/>
                <a:gd name="T25" fmla="*/ 13 h 15"/>
                <a:gd name="T26" fmla="*/ 3 w 24"/>
                <a:gd name="T27" fmla="*/ 15 h 15"/>
                <a:gd name="T28" fmla="*/ 4 w 24"/>
                <a:gd name="T29" fmla="*/ 15 h 15"/>
                <a:gd name="T30" fmla="*/ 5 w 24"/>
                <a:gd name="T31" fmla="*/ 13 h 15"/>
                <a:gd name="T32" fmla="*/ 14 w 24"/>
                <a:gd name="T33" fmla="*/ 13 h 15"/>
                <a:gd name="T34" fmla="*/ 16 w 24"/>
                <a:gd name="T35" fmla="*/ 15 h 15"/>
                <a:gd name="T36" fmla="*/ 16 w 24"/>
                <a:gd name="T37" fmla="*/ 15 h 15"/>
                <a:gd name="T38" fmla="*/ 19 w 24"/>
                <a:gd name="T39" fmla="*/ 13 h 15"/>
                <a:gd name="T40" fmla="*/ 24 w 24"/>
                <a:gd name="T4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5">
                  <a:moveTo>
                    <a:pt x="24" y="11"/>
                  </a:moveTo>
                  <a:cubicBezTo>
                    <a:pt x="24" y="11"/>
                    <a:pt x="24" y="10"/>
                    <a:pt x="24" y="10"/>
                  </a:cubicBezTo>
                  <a:cubicBezTo>
                    <a:pt x="24" y="8"/>
                    <a:pt x="20" y="4"/>
                    <a:pt x="17" y="1"/>
                  </a:cubicBezTo>
                  <a:cubicBezTo>
                    <a:pt x="16" y="0"/>
                    <a:pt x="13" y="1"/>
                    <a:pt x="11" y="2"/>
                  </a:cubicBezTo>
                  <a:cubicBezTo>
                    <a:pt x="9" y="3"/>
                    <a:pt x="8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3" y="10"/>
                    <a:pt x="3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1" y="14"/>
                    <a:pt x="2" y="14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4"/>
                    <a:pt x="5" y="14"/>
                    <a:pt x="5" y="13"/>
                  </a:cubicBezTo>
                  <a:cubicBezTo>
                    <a:pt x="7" y="9"/>
                    <a:pt x="11" y="9"/>
                    <a:pt x="14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4"/>
                    <a:pt x="18" y="14"/>
                    <a:pt x="19" y="13"/>
                  </a:cubicBezTo>
                  <a:cubicBezTo>
                    <a:pt x="21" y="13"/>
                    <a:pt x="23" y="12"/>
                    <a:pt x="24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0" name="Freeform 1217">
              <a:extLst>
                <a:ext uri="{FF2B5EF4-FFF2-40B4-BE49-F238E27FC236}">
                  <a16:creationId xmlns:a16="http://schemas.microsoft.com/office/drawing/2014/main" id="{F1D8805D-0703-4C0C-88CA-8C89B4A71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7" y="3096"/>
              <a:ext cx="84" cy="125"/>
            </a:xfrm>
            <a:custGeom>
              <a:avLst/>
              <a:gdLst>
                <a:gd name="T0" fmla="*/ 4 w 88"/>
                <a:gd name="T1" fmla="*/ 27 h 130"/>
                <a:gd name="T2" fmla="*/ 2 w 88"/>
                <a:gd name="T3" fmla="*/ 33 h 130"/>
                <a:gd name="T4" fmla="*/ 5 w 88"/>
                <a:gd name="T5" fmla="*/ 40 h 130"/>
                <a:gd name="T6" fmla="*/ 7 w 88"/>
                <a:gd name="T7" fmla="*/ 46 h 130"/>
                <a:gd name="T8" fmla="*/ 11 w 88"/>
                <a:gd name="T9" fmla="*/ 42 h 130"/>
                <a:gd name="T10" fmla="*/ 15 w 88"/>
                <a:gd name="T11" fmla="*/ 38 h 130"/>
                <a:gd name="T12" fmla="*/ 17 w 88"/>
                <a:gd name="T13" fmla="*/ 43 h 130"/>
                <a:gd name="T14" fmla="*/ 15 w 88"/>
                <a:gd name="T15" fmla="*/ 56 h 130"/>
                <a:gd name="T16" fmla="*/ 17 w 88"/>
                <a:gd name="T17" fmla="*/ 58 h 130"/>
                <a:gd name="T18" fmla="*/ 33 w 88"/>
                <a:gd name="T19" fmla="*/ 56 h 130"/>
                <a:gd name="T20" fmla="*/ 31 w 88"/>
                <a:gd name="T21" fmla="*/ 64 h 130"/>
                <a:gd name="T22" fmla="*/ 38 w 88"/>
                <a:gd name="T23" fmla="*/ 69 h 130"/>
                <a:gd name="T24" fmla="*/ 36 w 88"/>
                <a:gd name="T25" fmla="*/ 78 h 130"/>
                <a:gd name="T26" fmla="*/ 28 w 88"/>
                <a:gd name="T27" fmla="*/ 86 h 130"/>
                <a:gd name="T28" fmla="*/ 19 w 88"/>
                <a:gd name="T29" fmla="*/ 89 h 130"/>
                <a:gd name="T30" fmla="*/ 19 w 88"/>
                <a:gd name="T31" fmla="*/ 91 h 130"/>
                <a:gd name="T32" fmla="*/ 12 w 88"/>
                <a:gd name="T33" fmla="*/ 105 h 130"/>
                <a:gd name="T34" fmla="*/ 14 w 88"/>
                <a:gd name="T35" fmla="*/ 106 h 130"/>
                <a:gd name="T36" fmla="*/ 20 w 88"/>
                <a:gd name="T37" fmla="*/ 106 h 130"/>
                <a:gd name="T38" fmla="*/ 28 w 88"/>
                <a:gd name="T39" fmla="*/ 109 h 130"/>
                <a:gd name="T40" fmla="*/ 37 w 88"/>
                <a:gd name="T41" fmla="*/ 108 h 130"/>
                <a:gd name="T42" fmla="*/ 37 w 88"/>
                <a:gd name="T43" fmla="*/ 115 h 130"/>
                <a:gd name="T44" fmla="*/ 28 w 88"/>
                <a:gd name="T45" fmla="*/ 117 h 130"/>
                <a:gd name="T46" fmla="*/ 24 w 88"/>
                <a:gd name="T47" fmla="*/ 117 h 130"/>
                <a:gd name="T48" fmla="*/ 16 w 88"/>
                <a:gd name="T49" fmla="*/ 127 h 130"/>
                <a:gd name="T50" fmla="*/ 25 w 88"/>
                <a:gd name="T51" fmla="*/ 128 h 130"/>
                <a:gd name="T52" fmla="*/ 30 w 88"/>
                <a:gd name="T53" fmla="*/ 123 h 130"/>
                <a:gd name="T54" fmla="*/ 33 w 88"/>
                <a:gd name="T55" fmla="*/ 123 h 130"/>
                <a:gd name="T56" fmla="*/ 46 w 88"/>
                <a:gd name="T57" fmla="*/ 120 h 130"/>
                <a:gd name="T58" fmla="*/ 53 w 88"/>
                <a:gd name="T59" fmla="*/ 121 h 130"/>
                <a:gd name="T60" fmla="*/ 68 w 88"/>
                <a:gd name="T61" fmla="*/ 119 h 130"/>
                <a:gd name="T62" fmla="*/ 69 w 88"/>
                <a:gd name="T63" fmla="*/ 119 h 130"/>
                <a:gd name="T64" fmla="*/ 80 w 88"/>
                <a:gd name="T65" fmla="*/ 115 h 130"/>
                <a:gd name="T66" fmla="*/ 79 w 88"/>
                <a:gd name="T67" fmla="*/ 104 h 130"/>
                <a:gd name="T68" fmla="*/ 88 w 88"/>
                <a:gd name="T69" fmla="*/ 95 h 130"/>
                <a:gd name="T70" fmla="*/ 80 w 88"/>
                <a:gd name="T71" fmla="*/ 90 h 130"/>
                <a:gd name="T72" fmla="*/ 71 w 88"/>
                <a:gd name="T73" fmla="*/ 90 h 130"/>
                <a:gd name="T74" fmla="*/ 68 w 88"/>
                <a:gd name="T75" fmla="*/ 81 h 130"/>
                <a:gd name="T76" fmla="*/ 60 w 88"/>
                <a:gd name="T77" fmla="*/ 65 h 130"/>
                <a:gd name="T78" fmla="*/ 51 w 88"/>
                <a:gd name="T79" fmla="*/ 49 h 130"/>
                <a:gd name="T80" fmla="*/ 44 w 88"/>
                <a:gd name="T81" fmla="*/ 44 h 130"/>
                <a:gd name="T82" fmla="*/ 37 w 88"/>
                <a:gd name="T83" fmla="*/ 43 h 130"/>
                <a:gd name="T84" fmla="*/ 32 w 88"/>
                <a:gd name="T85" fmla="*/ 42 h 130"/>
                <a:gd name="T86" fmla="*/ 46 w 88"/>
                <a:gd name="T87" fmla="*/ 15 h 130"/>
                <a:gd name="T88" fmla="*/ 28 w 88"/>
                <a:gd name="T89" fmla="*/ 15 h 130"/>
                <a:gd name="T90" fmla="*/ 22 w 88"/>
                <a:gd name="T91" fmla="*/ 8 h 130"/>
                <a:gd name="T92" fmla="*/ 30 w 88"/>
                <a:gd name="T93" fmla="*/ 0 h 130"/>
                <a:gd name="T94" fmla="*/ 16 w 88"/>
                <a:gd name="T95" fmla="*/ 1 h 130"/>
                <a:gd name="T96" fmla="*/ 11 w 88"/>
                <a:gd name="T97" fmla="*/ 8 h 130"/>
                <a:gd name="T98" fmla="*/ 6 w 88"/>
                <a:gd name="T99" fmla="*/ 15 h 130"/>
                <a:gd name="T100" fmla="*/ 4 w 88"/>
                <a:gd name="T101" fmla="*/ 2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130">
                  <a:moveTo>
                    <a:pt x="6" y="23"/>
                  </a:moveTo>
                  <a:cubicBezTo>
                    <a:pt x="6" y="25"/>
                    <a:pt x="5" y="26"/>
                    <a:pt x="4" y="27"/>
                  </a:cubicBezTo>
                  <a:cubicBezTo>
                    <a:pt x="2" y="29"/>
                    <a:pt x="1" y="30"/>
                    <a:pt x="0" y="32"/>
                  </a:cubicBezTo>
                  <a:cubicBezTo>
                    <a:pt x="0" y="33"/>
                    <a:pt x="0" y="33"/>
                    <a:pt x="2" y="33"/>
                  </a:cubicBezTo>
                  <a:cubicBezTo>
                    <a:pt x="4" y="34"/>
                    <a:pt x="6" y="34"/>
                    <a:pt x="6" y="37"/>
                  </a:cubicBezTo>
                  <a:cubicBezTo>
                    <a:pt x="7" y="38"/>
                    <a:pt x="6" y="39"/>
                    <a:pt x="5" y="40"/>
                  </a:cubicBezTo>
                  <a:cubicBezTo>
                    <a:pt x="6" y="41"/>
                    <a:pt x="6" y="43"/>
                    <a:pt x="6" y="44"/>
                  </a:cubicBezTo>
                  <a:cubicBezTo>
                    <a:pt x="6" y="46"/>
                    <a:pt x="6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0" y="46"/>
                    <a:pt x="10" y="44"/>
                    <a:pt x="11" y="42"/>
                  </a:cubicBezTo>
                  <a:cubicBezTo>
                    <a:pt x="11" y="40"/>
                    <a:pt x="12" y="38"/>
                    <a:pt x="14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8"/>
                    <a:pt x="16" y="38"/>
                    <a:pt x="16" y="39"/>
                  </a:cubicBezTo>
                  <a:cubicBezTo>
                    <a:pt x="17" y="40"/>
                    <a:pt x="17" y="41"/>
                    <a:pt x="17" y="43"/>
                  </a:cubicBezTo>
                  <a:cubicBezTo>
                    <a:pt x="17" y="44"/>
                    <a:pt x="16" y="45"/>
                    <a:pt x="17" y="46"/>
                  </a:cubicBezTo>
                  <a:cubicBezTo>
                    <a:pt x="18" y="50"/>
                    <a:pt x="16" y="53"/>
                    <a:pt x="15" y="56"/>
                  </a:cubicBezTo>
                  <a:cubicBezTo>
                    <a:pt x="14" y="56"/>
                    <a:pt x="14" y="57"/>
                    <a:pt x="13" y="58"/>
                  </a:cubicBezTo>
                  <a:cubicBezTo>
                    <a:pt x="14" y="58"/>
                    <a:pt x="15" y="58"/>
                    <a:pt x="17" y="58"/>
                  </a:cubicBezTo>
                  <a:cubicBezTo>
                    <a:pt x="21" y="58"/>
                    <a:pt x="24" y="57"/>
                    <a:pt x="26" y="56"/>
                  </a:cubicBezTo>
                  <a:cubicBezTo>
                    <a:pt x="29" y="53"/>
                    <a:pt x="32" y="53"/>
                    <a:pt x="33" y="56"/>
                  </a:cubicBezTo>
                  <a:cubicBezTo>
                    <a:pt x="34" y="58"/>
                    <a:pt x="33" y="60"/>
                    <a:pt x="32" y="62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2" y="65"/>
                    <a:pt x="33" y="66"/>
                  </a:cubicBezTo>
                  <a:cubicBezTo>
                    <a:pt x="35" y="67"/>
                    <a:pt x="37" y="67"/>
                    <a:pt x="38" y="69"/>
                  </a:cubicBezTo>
                  <a:cubicBezTo>
                    <a:pt x="38" y="70"/>
                    <a:pt x="37" y="72"/>
                    <a:pt x="37" y="73"/>
                  </a:cubicBezTo>
                  <a:cubicBezTo>
                    <a:pt x="36" y="74"/>
                    <a:pt x="36" y="76"/>
                    <a:pt x="36" y="78"/>
                  </a:cubicBezTo>
                  <a:cubicBezTo>
                    <a:pt x="36" y="79"/>
                    <a:pt x="36" y="81"/>
                    <a:pt x="36" y="83"/>
                  </a:cubicBezTo>
                  <a:cubicBezTo>
                    <a:pt x="35" y="85"/>
                    <a:pt x="31" y="86"/>
                    <a:pt x="28" y="86"/>
                  </a:cubicBezTo>
                  <a:cubicBezTo>
                    <a:pt x="24" y="86"/>
                    <a:pt x="22" y="85"/>
                    <a:pt x="21" y="84"/>
                  </a:cubicBezTo>
                  <a:cubicBezTo>
                    <a:pt x="22" y="86"/>
                    <a:pt x="20" y="88"/>
                    <a:pt x="19" y="89"/>
                  </a:cubicBezTo>
                  <a:cubicBezTo>
                    <a:pt x="19" y="90"/>
                    <a:pt x="18" y="90"/>
                    <a:pt x="18" y="91"/>
                  </a:cubicBezTo>
                  <a:cubicBezTo>
                    <a:pt x="18" y="91"/>
                    <a:pt x="19" y="91"/>
                    <a:pt x="19" y="91"/>
                  </a:cubicBezTo>
                  <a:cubicBezTo>
                    <a:pt x="21" y="92"/>
                    <a:pt x="24" y="93"/>
                    <a:pt x="24" y="95"/>
                  </a:cubicBezTo>
                  <a:cubicBezTo>
                    <a:pt x="25" y="100"/>
                    <a:pt x="18" y="103"/>
                    <a:pt x="12" y="105"/>
                  </a:cubicBezTo>
                  <a:cubicBezTo>
                    <a:pt x="12" y="105"/>
                    <a:pt x="12" y="105"/>
                    <a:pt x="11" y="105"/>
                  </a:cubicBezTo>
                  <a:cubicBezTo>
                    <a:pt x="12" y="106"/>
                    <a:pt x="13" y="106"/>
                    <a:pt x="14" y="106"/>
                  </a:cubicBezTo>
                  <a:cubicBezTo>
                    <a:pt x="14" y="106"/>
                    <a:pt x="15" y="106"/>
                    <a:pt x="15" y="106"/>
                  </a:cubicBezTo>
                  <a:cubicBezTo>
                    <a:pt x="17" y="104"/>
                    <a:pt x="19" y="106"/>
                    <a:pt x="20" y="106"/>
                  </a:cubicBezTo>
                  <a:cubicBezTo>
                    <a:pt x="21" y="107"/>
                    <a:pt x="21" y="107"/>
                    <a:pt x="23" y="107"/>
                  </a:cubicBezTo>
                  <a:cubicBezTo>
                    <a:pt x="25" y="107"/>
                    <a:pt x="26" y="108"/>
                    <a:pt x="28" y="109"/>
                  </a:cubicBezTo>
                  <a:cubicBezTo>
                    <a:pt x="30" y="109"/>
                    <a:pt x="32" y="110"/>
                    <a:pt x="34" y="109"/>
                  </a:cubicBezTo>
                  <a:cubicBezTo>
                    <a:pt x="35" y="109"/>
                    <a:pt x="36" y="108"/>
                    <a:pt x="37" y="108"/>
                  </a:cubicBezTo>
                  <a:cubicBezTo>
                    <a:pt x="39" y="108"/>
                    <a:pt x="40" y="110"/>
                    <a:pt x="40" y="110"/>
                  </a:cubicBezTo>
                  <a:cubicBezTo>
                    <a:pt x="41" y="112"/>
                    <a:pt x="39" y="113"/>
                    <a:pt x="37" y="115"/>
                  </a:cubicBezTo>
                  <a:cubicBezTo>
                    <a:pt x="35" y="117"/>
                    <a:pt x="32" y="117"/>
                    <a:pt x="31" y="117"/>
                  </a:cubicBezTo>
                  <a:cubicBezTo>
                    <a:pt x="30" y="117"/>
                    <a:pt x="29" y="117"/>
                    <a:pt x="28" y="117"/>
                  </a:cubicBezTo>
                  <a:cubicBezTo>
                    <a:pt x="27" y="117"/>
                    <a:pt x="27" y="117"/>
                    <a:pt x="26" y="117"/>
                  </a:cubicBezTo>
                  <a:cubicBezTo>
                    <a:pt x="25" y="117"/>
                    <a:pt x="24" y="117"/>
                    <a:pt x="24" y="117"/>
                  </a:cubicBezTo>
                  <a:cubicBezTo>
                    <a:pt x="21" y="119"/>
                    <a:pt x="14" y="126"/>
                    <a:pt x="11" y="130"/>
                  </a:cubicBezTo>
                  <a:cubicBezTo>
                    <a:pt x="13" y="129"/>
                    <a:pt x="14" y="128"/>
                    <a:pt x="16" y="127"/>
                  </a:cubicBezTo>
                  <a:cubicBezTo>
                    <a:pt x="20" y="125"/>
                    <a:pt x="22" y="126"/>
                    <a:pt x="24" y="128"/>
                  </a:cubicBezTo>
                  <a:cubicBezTo>
                    <a:pt x="25" y="128"/>
                    <a:pt x="25" y="128"/>
                    <a:pt x="25" y="128"/>
                  </a:cubicBezTo>
                  <a:cubicBezTo>
                    <a:pt x="25" y="128"/>
                    <a:pt x="26" y="127"/>
                    <a:pt x="26" y="127"/>
                  </a:cubicBezTo>
                  <a:cubicBezTo>
                    <a:pt x="27" y="125"/>
                    <a:pt x="28" y="123"/>
                    <a:pt x="30" y="123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1" y="123"/>
                    <a:pt x="32" y="123"/>
                    <a:pt x="33" y="123"/>
                  </a:cubicBezTo>
                  <a:cubicBezTo>
                    <a:pt x="34" y="122"/>
                    <a:pt x="36" y="122"/>
                    <a:pt x="39" y="122"/>
                  </a:cubicBezTo>
                  <a:cubicBezTo>
                    <a:pt x="42" y="123"/>
                    <a:pt x="44" y="122"/>
                    <a:pt x="46" y="120"/>
                  </a:cubicBezTo>
                  <a:cubicBezTo>
                    <a:pt x="46" y="120"/>
                    <a:pt x="47" y="119"/>
                    <a:pt x="48" y="119"/>
                  </a:cubicBezTo>
                  <a:cubicBezTo>
                    <a:pt x="50" y="119"/>
                    <a:pt x="52" y="120"/>
                    <a:pt x="53" y="121"/>
                  </a:cubicBezTo>
                  <a:cubicBezTo>
                    <a:pt x="54" y="121"/>
                    <a:pt x="55" y="122"/>
                    <a:pt x="55" y="122"/>
                  </a:cubicBezTo>
                  <a:cubicBezTo>
                    <a:pt x="58" y="120"/>
                    <a:pt x="65" y="119"/>
                    <a:pt x="68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2" y="119"/>
                    <a:pt x="79" y="117"/>
                    <a:pt x="82" y="114"/>
                  </a:cubicBezTo>
                  <a:cubicBezTo>
                    <a:pt x="81" y="114"/>
                    <a:pt x="81" y="114"/>
                    <a:pt x="80" y="115"/>
                  </a:cubicBezTo>
                  <a:cubicBezTo>
                    <a:pt x="78" y="115"/>
                    <a:pt x="76" y="114"/>
                    <a:pt x="76" y="113"/>
                  </a:cubicBezTo>
                  <a:cubicBezTo>
                    <a:pt x="75" y="110"/>
                    <a:pt x="76" y="107"/>
                    <a:pt x="79" y="104"/>
                  </a:cubicBezTo>
                  <a:cubicBezTo>
                    <a:pt x="80" y="104"/>
                    <a:pt x="81" y="103"/>
                    <a:pt x="82" y="102"/>
                  </a:cubicBezTo>
                  <a:cubicBezTo>
                    <a:pt x="85" y="100"/>
                    <a:pt x="88" y="98"/>
                    <a:pt x="88" y="95"/>
                  </a:cubicBezTo>
                  <a:cubicBezTo>
                    <a:pt x="88" y="94"/>
                    <a:pt x="88" y="94"/>
                    <a:pt x="87" y="93"/>
                  </a:cubicBezTo>
                  <a:cubicBezTo>
                    <a:pt x="85" y="92"/>
                    <a:pt x="82" y="90"/>
                    <a:pt x="80" y="90"/>
                  </a:cubicBezTo>
                  <a:cubicBezTo>
                    <a:pt x="80" y="90"/>
                    <a:pt x="80" y="90"/>
                    <a:pt x="80" y="90"/>
                  </a:cubicBezTo>
                  <a:cubicBezTo>
                    <a:pt x="78" y="94"/>
                    <a:pt x="73" y="94"/>
                    <a:pt x="71" y="90"/>
                  </a:cubicBezTo>
                  <a:cubicBezTo>
                    <a:pt x="69" y="87"/>
                    <a:pt x="70" y="85"/>
                    <a:pt x="71" y="84"/>
                  </a:cubicBezTo>
                  <a:cubicBezTo>
                    <a:pt x="69" y="83"/>
                    <a:pt x="69" y="82"/>
                    <a:pt x="68" y="81"/>
                  </a:cubicBezTo>
                  <a:cubicBezTo>
                    <a:pt x="68" y="80"/>
                    <a:pt x="66" y="78"/>
                    <a:pt x="67" y="76"/>
                  </a:cubicBezTo>
                  <a:cubicBezTo>
                    <a:pt x="67" y="74"/>
                    <a:pt x="64" y="65"/>
                    <a:pt x="60" y="65"/>
                  </a:cubicBezTo>
                  <a:cubicBezTo>
                    <a:pt x="54" y="63"/>
                    <a:pt x="52" y="56"/>
                    <a:pt x="51" y="51"/>
                  </a:cubicBezTo>
                  <a:cubicBezTo>
                    <a:pt x="51" y="51"/>
                    <a:pt x="51" y="50"/>
                    <a:pt x="51" y="49"/>
                  </a:cubicBezTo>
                  <a:cubicBezTo>
                    <a:pt x="51" y="48"/>
                    <a:pt x="50" y="48"/>
                    <a:pt x="49" y="48"/>
                  </a:cubicBezTo>
                  <a:cubicBezTo>
                    <a:pt x="47" y="47"/>
                    <a:pt x="45" y="47"/>
                    <a:pt x="44" y="44"/>
                  </a:cubicBezTo>
                  <a:cubicBezTo>
                    <a:pt x="43" y="43"/>
                    <a:pt x="42" y="43"/>
                    <a:pt x="40" y="43"/>
                  </a:cubicBezTo>
                  <a:cubicBezTo>
                    <a:pt x="39" y="43"/>
                    <a:pt x="38" y="43"/>
                    <a:pt x="37" y="43"/>
                  </a:cubicBezTo>
                  <a:cubicBezTo>
                    <a:pt x="36" y="43"/>
                    <a:pt x="36" y="44"/>
                    <a:pt x="35" y="44"/>
                  </a:cubicBezTo>
                  <a:cubicBezTo>
                    <a:pt x="34" y="43"/>
                    <a:pt x="33" y="43"/>
                    <a:pt x="32" y="42"/>
                  </a:cubicBezTo>
                  <a:cubicBezTo>
                    <a:pt x="31" y="39"/>
                    <a:pt x="35" y="35"/>
                    <a:pt x="38" y="33"/>
                  </a:cubicBezTo>
                  <a:cubicBezTo>
                    <a:pt x="41" y="31"/>
                    <a:pt x="45" y="19"/>
                    <a:pt x="46" y="15"/>
                  </a:cubicBezTo>
                  <a:cubicBezTo>
                    <a:pt x="45" y="15"/>
                    <a:pt x="42" y="14"/>
                    <a:pt x="37" y="14"/>
                  </a:cubicBezTo>
                  <a:cubicBezTo>
                    <a:pt x="32" y="14"/>
                    <a:pt x="29" y="15"/>
                    <a:pt x="28" y="15"/>
                  </a:cubicBezTo>
                  <a:cubicBezTo>
                    <a:pt x="25" y="17"/>
                    <a:pt x="21" y="15"/>
                    <a:pt x="20" y="12"/>
                  </a:cubicBezTo>
                  <a:cubicBezTo>
                    <a:pt x="20" y="10"/>
                    <a:pt x="21" y="9"/>
                    <a:pt x="22" y="8"/>
                  </a:cubicBezTo>
                  <a:cubicBezTo>
                    <a:pt x="25" y="7"/>
                    <a:pt x="29" y="2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7" y="2"/>
                    <a:pt x="23" y="2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2" y="3"/>
                    <a:pt x="11" y="6"/>
                    <a:pt x="11" y="8"/>
                  </a:cubicBezTo>
                  <a:cubicBezTo>
                    <a:pt x="11" y="11"/>
                    <a:pt x="9" y="12"/>
                    <a:pt x="8" y="14"/>
                  </a:cubicBezTo>
                  <a:cubicBezTo>
                    <a:pt x="7" y="14"/>
                    <a:pt x="6" y="15"/>
                    <a:pt x="6" y="15"/>
                  </a:cubicBezTo>
                  <a:cubicBezTo>
                    <a:pt x="7" y="17"/>
                    <a:pt x="6" y="18"/>
                    <a:pt x="6" y="20"/>
                  </a:cubicBezTo>
                  <a:cubicBezTo>
                    <a:pt x="5" y="20"/>
                    <a:pt x="4" y="21"/>
                    <a:pt x="4" y="21"/>
                  </a:cubicBezTo>
                  <a:cubicBezTo>
                    <a:pt x="4" y="21"/>
                    <a:pt x="5" y="22"/>
                    <a:pt x="6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1" name="Freeform 1218">
              <a:extLst>
                <a:ext uri="{FF2B5EF4-FFF2-40B4-BE49-F238E27FC236}">
                  <a16:creationId xmlns:a16="http://schemas.microsoft.com/office/drawing/2014/main" id="{6CFFB811-9916-4FBB-86B3-437DCBCE4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" y="3111"/>
              <a:ext cx="28" cy="41"/>
            </a:xfrm>
            <a:custGeom>
              <a:avLst/>
              <a:gdLst>
                <a:gd name="T0" fmla="*/ 14 w 29"/>
                <a:gd name="T1" fmla="*/ 38 h 43"/>
                <a:gd name="T2" fmla="*/ 17 w 29"/>
                <a:gd name="T3" fmla="*/ 36 h 43"/>
                <a:gd name="T4" fmla="*/ 23 w 29"/>
                <a:gd name="T5" fmla="*/ 38 h 43"/>
                <a:gd name="T6" fmla="*/ 26 w 29"/>
                <a:gd name="T7" fmla="*/ 40 h 43"/>
                <a:gd name="T8" fmla="*/ 28 w 29"/>
                <a:gd name="T9" fmla="*/ 39 h 43"/>
                <a:gd name="T10" fmla="*/ 26 w 29"/>
                <a:gd name="T11" fmla="*/ 34 h 43"/>
                <a:gd name="T12" fmla="*/ 23 w 29"/>
                <a:gd name="T13" fmla="*/ 36 h 43"/>
                <a:gd name="T14" fmla="*/ 19 w 29"/>
                <a:gd name="T15" fmla="*/ 33 h 43"/>
                <a:gd name="T16" fmla="*/ 20 w 29"/>
                <a:gd name="T17" fmla="*/ 27 h 43"/>
                <a:gd name="T18" fmla="*/ 22 w 29"/>
                <a:gd name="T19" fmla="*/ 24 h 43"/>
                <a:gd name="T20" fmla="*/ 27 w 29"/>
                <a:gd name="T21" fmla="*/ 21 h 43"/>
                <a:gd name="T22" fmla="*/ 29 w 29"/>
                <a:gd name="T23" fmla="*/ 21 h 43"/>
                <a:gd name="T24" fmla="*/ 25 w 29"/>
                <a:gd name="T25" fmla="*/ 18 h 43"/>
                <a:gd name="T26" fmla="*/ 22 w 29"/>
                <a:gd name="T27" fmla="*/ 13 h 43"/>
                <a:gd name="T28" fmla="*/ 24 w 29"/>
                <a:gd name="T29" fmla="*/ 7 h 43"/>
                <a:gd name="T30" fmla="*/ 25 w 29"/>
                <a:gd name="T31" fmla="*/ 0 h 43"/>
                <a:gd name="T32" fmla="*/ 24 w 29"/>
                <a:gd name="T33" fmla="*/ 0 h 43"/>
                <a:gd name="T34" fmla="*/ 20 w 29"/>
                <a:gd name="T35" fmla="*/ 3 h 43"/>
                <a:gd name="T36" fmla="*/ 14 w 29"/>
                <a:gd name="T37" fmla="*/ 8 h 43"/>
                <a:gd name="T38" fmla="*/ 13 w 29"/>
                <a:gd name="T39" fmla="*/ 13 h 43"/>
                <a:gd name="T40" fmla="*/ 11 w 29"/>
                <a:gd name="T41" fmla="*/ 14 h 43"/>
                <a:gd name="T42" fmla="*/ 8 w 29"/>
                <a:gd name="T43" fmla="*/ 12 h 43"/>
                <a:gd name="T44" fmla="*/ 5 w 29"/>
                <a:gd name="T45" fmla="*/ 10 h 43"/>
                <a:gd name="T46" fmla="*/ 5 w 29"/>
                <a:gd name="T47" fmla="*/ 10 h 43"/>
                <a:gd name="T48" fmla="*/ 3 w 29"/>
                <a:gd name="T49" fmla="*/ 14 h 43"/>
                <a:gd name="T50" fmla="*/ 1 w 29"/>
                <a:gd name="T51" fmla="*/ 17 h 43"/>
                <a:gd name="T52" fmla="*/ 2 w 29"/>
                <a:gd name="T53" fmla="*/ 28 h 43"/>
                <a:gd name="T54" fmla="*/ 2 w 29"/>
                <a:gd name="T55" fmla="*/ 29 h 43"/>
                <a:gd name="T56" fmla="*/ 4 w 29"/>
                <a:gd name="T57" fmla="*/ 33 h 43"/>
                <a:gd name="T58" fmla="*/ 6 w 29"/>
                <a:gd name="T59" fmla="*/ 40 h 43"/>
                <a:gd name="T60" fmla="*/ 7 w 29"/>
                <a:gd name="T61" fmla="*/ 42 h 43"/>
                <a:gd name="T62" fmla="*/ 7 w 29"/>
                <a:gd name="T63" fmla="*/ 42 h 43"/>
                <a:gd name="T64" fmla="*/ 9 w 29"/>
                <a:gd name="T65" fmla="*/ 42 h 43"/>
                <a:gd name="T66" fmla="*/ 9 w 29"/>
                <a:gd name="T67" fmla="*/ 42 h 43"/>
                <a:gd name="T68" fmla="*/ 11 w 29"/>
                <a:gd name="T69" fmla="*/ 42 h 43"/>
                <a:gd name="T70" fmla="*/ 12 w 29"/>
                <a:gd name="T71" fmla="*/ 42 h 43"/>
                <a:gd name="T72" fmla="*/ 14 w 29"/>
                <a:gd name="T73" fmla="*/ 42 h 43"/>
                <a:gd name="T74" fmla="*/ 14 w 29"/>
                <a:gd name="T75" fmla="*/ 42 h 43"/>
                <a:gd name="T76" fmla="*/ 16 w 29"/>
                <a:gd name="T77" fmla="*/ 43 h 43"/>
                <a:gd name="T78" fmla="*/ 16 w 29"/>
                <a:gd name="T79" fmla="*/ 43 h 43"/>
                <a:gd name="T80" fmla="*/ 14 w 29"/>
                <a:gd name="T81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" h="43">
                  <a:moveTo>
                    <a:pt x="14" y="38"/>
                  </a:moveTo>
                  <a:cubicBezTo>
                    <a:pt x="14" y="37"/>
                    <a:pt x="15" y="36"/>
                    <a:pt x="17" y="36"/>
                  </a:cubicBezTo>
                  <a:cubicBezTo>
                    <a:pt x="19" y="36"/>
                    <a:pt x="22" y="38"/>
                    <a:pt x="23" y="38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27" y="40"/>
                    <a:pt x="28" y="39"/>
                    <a:pt x="28" y="39"/>
                  </a:cubicBezTo>
                  <a:cubicBezTo>
                    <a:pt x="28" y="38"/>
                    <a:pt x="27" y="35"/>
                    <a:pt x="26" y="34"/>
                  </a:cubicBezTo>
                  <a:cubicBezTo>
                    <a:pt x="25" y="35"/>
                    <a:pt x="24" y="36"/>
                    <a:pt x="23" y="36"/>
                  </a:cubicBezTo>
                  <a:cubicBezTo>
                    <a:pt x="21" y="36"/>
                    <a:pt x="19" y="34"/>
                    <a:pt x="19" y="33"/>
                  </a:cubicBezTo>
                  <a:cubicBezTo>
                    <a:pt x="17" y="31"/>
                    <a:pt x="19" y="29"/>
                    <a:pt x="20" y="27"/>
                  </a:cubicBezTo>
                  <a:cubicBezTo>
                    <a:pt x="21" y="26"/>
                    <a:pt x="21" y="25"/>
                    <a:pt x="22" y="24"/>
                  </a:cubicBezTo>
                  <a:cubicBezTo>
                    <a:pt x="22" y="22"/>
                    <a:pt x="25" y="21"/>
                    <a:pt x="27" y="21"/>
                  </a:cubicBezTo>
                  <a:cubicBezTo>
                    <a:pt x="27" y="21"/>
                    <a:pt x="28" y="21"/>
                    <a:pt x="29" y="21"/>
                  </a:cubicBezTo>
                  <a:cubicBezTo>
                    <a:pt x="28" y="20"/>
                    <a:pt x="27" y="19"/>
                    <a:pt x="25" y="18"/>
                  </a:cubicBezTo>
                  <a:cubicBezTo>
                    <a:pt x="23" y="17"/>
                    <a:pt x="22" y="14"/>
                    <a:pt x="22" y="13"/>
                  </a:cubicBezTo>
                  <a:cubicBezTo>
                    <a:pt x="22" y="10"/>
                    <a:pt x="22" y="8"/>
                    <a:pt x="24" y="7"/>
                  </a:cubicBezTo>
                  <a:cubicBezTo>
                    <a:pt x="25" y="6"/>
                    <a:pt x="26" y="1"/>
                    <a:pt x="25" y="0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3" y="0"/>
                    <a:pt x="20" y="1"/>
                    <a:pt x="20" y="3"/>
                  </a:cubicBezTo>
                  <a:cubicBezTo>
                    <a:pt x="20" y="8"/>
                    <a:pt x="16" y="8"/>
                    <a:pt x="14" y="8"/>
                  </a:cubicBezTo>
                  <a:cubicBezTo>
                    <a:pt x="15" y="9"/>
                    <a:pt x="15" y="11"/>
                    <a:pt x="13" y="13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9" y="14"/>
                    <a:pt x="8" y="13"/>
                    <a:pt x="8" y="12"/>
                  </a:cubicBezTo>
                  <a:cubicBezTo>
                    <a:pt x="7" y="11"/>
                    <a:pt x="6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2"/>
                    <a:pt x="3" y="14"/>
                  </a:cubicBezTo>
                  <a:cubicBezTo>
                    <a:pt x="3" y="15"/>
                    <a:pt x="2" y="16"/>
                    <a:pt x="1" y="17"/>
                  </a:cubicBezTo>
                  <a:cubicBezTo>
                    <a:pt x="0" y="19"/>
                    <a:pt x="1" y="25"/>
                    <a:pt x="2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3" y="31"/>
                    <a:pt x="4" y="33"/>
                  </a:cubicBezTo>
                  <a:cubicBezTo>
                    <a:pt x="5" y="34"/>
                    <a:pt x="7" y="37"/>
                    <a:pt x="6" y="40"/>
                  </a:cubicBezTo>
                  <a:cubicBezTo>
                    <a:pt x="6" y="40"/>
                    <a:pt x="6" y="41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1" y="42"/>
                    <a:pt x="11" y="42"/>
                  </a:cubicBezTo>
                  <a:cubicBezTo>
                    <a:pt x="11" y="42"/>
                    <a:pt x="12" y="42"/>
                    <a:pt x="12" y="42"/>
                  </a:cubicBezTo>
                  <a:cubicBezTo>
                    <a:pt x="12" y="42"/>
                    <a:pt x="13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3"/>
                    <a:pt x="15" y="43"/>
                    <a:pt x="16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5" y="41"/>
                    <a:pt x="14" y="40"/>
                    <a:pt x="14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2" name="Freeform 1219">
              <a:extLst>
                <a:ext uri="{FF2B5EF4-FFF2-40B4-BE49-F238E27FC236}">
                  <a16:creationId xmlns:a16="http://schemas.microsoft.com/office/drawing/2014/main" id="{3CCB0636-EE1D-4CF2-A079-3808EE17F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914"/>
              <a:ext cx="130" cy="229"/>
            </a:xfrm>
            <a:custGeom>
              <a:avLst/>
              <a:gdLst>
                <a:gd name="T0" fmla="*/ 98 w 136"/>
                <a:gd name="T1" fmla="*/ 7 h 239"/>
                <a:gd name="T2" fmla="*/ 83 w 136"/>
                <a:gd name="T3" fmla="*/ 10 h 239"/>
                <a:gd name="T4" fmla="*/ 76 w 136"/>
                <a:gd name="T5" fmla="*/ 12 h 239"/>
                <a:gd name="T6" fmla="*/ 59 w 136"/>
                <a:gd name="T7" fmla="*/ 24 h 239"/>
                <a:gd name="T8" fmla="*/ 52 w 136"/>
                <a:gd name="T9" fmla="*/ 40 h 239"/>
                <a:gd name="T10" fmla="*/ 47 w 136"/>
                <a:gd name="T11" fmla="*/ 49 h 239"/>
                <a:gd name="T12" fmla="*/ 36 w 136"/>
                <a:gd name="T13" fmla="*/ 57 h 239"/>
                <a:gd name="T14" fmla="*/ 28 w 136"/>
                <a:gd name="T15" fmla="*/ 81 h 239"/>
                <a:gd name="T16" fmla="*/ 32 w 136"/>
                <a:gd name="T17" fmla="*/ 86 h 239"/>
                <a:gd name="T18" fmla="*/ 22 w 136"/>
                <a:gd name="T19" fmla="*/ 95 h 239"/>
                <a:gd name="T20" fmla="*/ 12 w 136"/>
                <a:gd name="T21" fmla="*/ 101 h 239"/>
                <a:gd name="T22" fmla="*/ 10 w 136"/>
                <a:gd name="T23" fmla="*/ 119 h 239"/>
                <a:gd name="T24" fmla="*/ 11 w 136"/>
                <a:gd name="T25" fmla="*/ 133 h 239"/>
                <a:gd name="T26" fmla="*/ 17 w 136"/>
                <a:gd name="T27" fmla="*/ 147 h 239"/>
                <a:gd name="T28" fmla="*/ 15 w 136"/>
                <a:gd name="T29" fmla="*/ 164 h 239"/>
                <a:gd name="T30" fmla="*/ 7 w 136"/>
                <a:gd name="T31" fmla="*/ 172 h 239"/>
                <a:gd name="T32" fmla="*/ 2 w 136"/>
                <a:gd name="T33" fmla="*/ 185 h 239"/>
                <a:gd name="T34" fmla="*/ 1 w 136"/>
                <a:gd name="T35" fmla="*/ 185 h 239"/>
                <a:gd name="T36" fmla="*/ 4 w 136"/>
                <a:gd name="T37" fmla="*/ 193 h 239"/>
                <a:gd name="T38" fmla="*/ 11 w 136"/>
                <a:gd name="T39" fmla="*/ 211 h 239"/>
                <a:gd name="T40" fmla="*/ 17 w 136"/>
                <a:gd name="T41" fmla="*/ 226 h 239"/>
                <a:gd name="T42" fmla="*/ 20 w 136"/>
                <a:gd name="T43" fmla="*/ 230 h 239"/>
                <a:gd name="T44" fmla="*/ 22 w 136"/>
                <a:gd name="T45" fmla="*/ 238 h 239"/>
                <a:gd name="T46" fmla="*/ 29 w 136"/>
                <a:gd name="T47" fmla="*/ 235 h 239"/>
                <a:gd name="T48" fmla="*/ 33 w 136"/>
                <a:gd name="T49" fmla="*/ 228 h 239"/>
                <a:gd name="T50" fmla="*/ 46 w 136"/>
                <a:gd name="T51" fmla="*/ 227 h 239"/>
                <a:gd name="T52" fmla="*/ 55 w 136"/>
                <a:gd name="T53" fmla="*/ 222 h 239"/>
                <a:gd name="T54" fmla="*/ 55 w 136"/>
                <a:gd name="T55" fmla="*/ 206 h 239"/>
                <a:gd name="T56" fmla="*/ 64 w 136"/>
                <a:gd name="T57" fmla="*/ 182 h 239"/>
                <a:gd name="T58" fmla="*/ 80 w 136"/>
                <a:gd name="T59" fmla="*/ 165 h 239"/>
                <a:gd name="T60" fmla="*/ 62 w 136"/>
                <a:gd name="T61" fmla="*/ 153 h 239"/>
                <a:gd name="T62" fmla="*/ 62 w 136"/>
                <a:gd name="T63" fmla="*/ 132 h 239"/>
                <a:gd name="T64" fmla="*/ 68 w 136"/>
                <a:gd name="T65" fmla="*/ 117 h 239"/>
                <a:gd name="T66" fmla="*/ 76 w 136"/>
                <a:gd name="T67" fmla="*/ 109 h 239"/>
                <a:gd name="T68" fmla="*/ 92 w 136"/>
                <a:gd name="T69" fmla="*/ 97 h 239"/>
                <a:gd name="T70" fmla="*/ 108 w 136"/>
                <a:gd name="T71" fmla="*/ 74 h 239"/>
                <a:gd name="T72" fmla="*/ 118 w 136"/>
                <a:gd name="T73" fmla="*/ 60 h 239"/>
                <a:gd name="T74" fmla="*/ 126 w 136"/>
                <a:gd name="T75" fmla="*/ 57 h 239"/>
                <a:gd name="T76" fmla="*/ 136 w 136"/>
                <a:gd name="T77" fmla="*/ 57 h 239"/>
                <a:gd name="T78" fmla="*/ 135 w 136"/>
                <a:gd name="T79" fmla="*/ 55 h 239"/>
                <a:gd name="T80" fmla="*/ 135 w 136"/>
                <a:gd name="T81" fmla="*/ 42 h 239"/>
                <a:gd name="T82" fmla="*/ 132 w 136"/>
                <a:gd name="T83" fmla="*/ 30 h 239"/>
                <a:gd name="T84" fmla="*/ 120 w 136"/>
                <a:gd name="T85" fmla="*/ 11 h 239"/>
                <a:gd name="T86" fmla="*/ 103 w 136"/>
                <a:gd name="T87" fmla="*/ 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239">
                  <a:moveTo>
                    <a:pt x="102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99" y="0"/>
                    <a:pt x="98" y="3"/>
                    <a:pt x="98" y="7"/>
                  </a:cubicBezTo>
                  <a:cubicBezTo>
                    <a:pt x="98" y="10"/>
                    <a:pt x="96" y="12"/>
                    <a:pt x="93" y="12"/>
                  </a:cubicBezTo>
                  <a:cubicBezTo>
                    <a:pt x="91" y="12"/>
                    <a:pt x="89" y="12"/>
                    <a:pt x="87" y="10"/>
                  </a:cubicBezTo>
                  <a:cubicBezTo>
                    <a:pt x="86" y="10"/>
                    <a:pt x="85" y="9"/>
                    <a:pt x="83" y="10"/>
                  </a:cubicBezTo>
                  <a:cubicBezTo>
                    <a:pt x="81" y="10"/>
                    <a:pt x="79" y="10"/>
                    <a:pt x="76" y="9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9"/>
                    <a:pt x="76" y="11"/>
                    <a:pt x="76" y="12"/>
                  </a:cubicBezTo>
                  <a:cubicBezTo>
                    <a:pt x="76" y="13"/>
                    <a:pt x="76" y="14"/>
                    <a:pt x="76" y="15"/>
                  </a:cubicBezTo>
                  <a:cubicBezTo>
                    <a:pt x="76" y="20"/>
                    <a:pt x="69" y="20"/>
                    <a:pt x="66" y="20"/>
                  </a:cubicBezTo>
                  <a:cubicBezTo>
                    <a:pt x="63" y="20"/>
                    <a:pt x="59" y="22"/>
                    <a:pt x="59" y="24"/>
                  </a:cubicBezTo>
                  <a:cubicBezTo>
                    <a:pt x="59" y="27"/>
                    <a:pt x="58" y="29"/>
                    <a:pt x="57" y="30"/>
                  </a:cubicBezTo>
                  <a:cubicBezTo>
                    <a:pt x="56" y="31"/>
                    <a:pt x="56" y="31"/>
                    <a:pt x="56" y="32"/>
                  </a:cubicBezTo>
                  <a:cubicBezTo>
                    <a:pt x="57" y="33"/>
                    <a:pt x="58" y="36"/>
                    <a:pt x="52" y="40"/>
                  </a:cubicBezTo>
                  <a:cubicBezTo>
                    <a:pt x="52" y="41"/>
                    <a:pt x="50" y="43"/>
                    <a:pt x="49" y="44"/>
                  </a:cubicBezTo>
                  <a:cubicBezTo>
                    <a:pt x="48" y="46"/>
                    <a:pt x="48" y="47"/>
                    <a:pt x="47" y="48"/>
                  </a:cubicBezTo>
                  <a:cubicBezTo>
                    <a:pt x="47" y="48"/>
                    <a:pt x="47" y="49"/>
                    <a:pt x="47" y="49"/>
                  </a:cubicBezTo>
                  <a:cubicBezTo>
                    <a:pt x="47" y="50"/>
                    <a:pt x="47" y="53"/>
                    <a:pt x="44" y="55"/>
                  </a:cubicBezTo>
                  <a:cubicBezTo>
                    <a:pt x="42" y="56"/>
                    <a:pt x="40" y="56"/>
                    <a:pt x="38" y="57"/>
                  </a:cubicBezTo>
                  <a:cubicBezTo>
                    <a:pt x="37" y="57"/>
                    <a:pt x="36" y="57"/>
                    <a:pt x="36" y="57"/>
                  </a:cubicBezTo>
                  <a:cubicBezTo>
                    <a:pt x="36" y="57"/>
                    <a:pt x="36" y="59"/>
                    <a:pt x="36" y="60"/>
                  </a:cubicBezTo>
                  <a:cubicBezTo>
                    <a:pt x="36" y="62"/>
                    <a:pt x="36" y="64"/>
                    <a:pt x="36" y="66"/>
                  </a:cubicBezTo>
                  <a:cubicBezTo>
                    <a:pt x="36" y="71"/>
                    <a:pt x="32" y="76"/>
                    <a:pt x="28" y="81"/>
                  </a:cubicBezTo>
                  <a:cubicBezTo>
                    <a:pt x="27" y="82"/>
                    <a:pt x="27" y="83"/>
                    <a:pt x="27" y="83"/>
                  </a:cubicBezTo>
                  <a:cubicBezTo>
                    <a:pt x="28" y="83"/>
                    <a:pt x="28" y="83"/>
                    <a:pt x="30" y="84"/>
                  </a:cubicBezTo>
                  <a:cubicBezTo>
                    <a:pt x="31" y="84"/>
                    <a:pt x="32" y="85"/>
                    <a:pt x="32" y="86"/>
                  </a:cubicBezTo>
                  <a:cubicBezTo>
                    <a:pt x="33" y="88"/>
                    <a:pt x="32" y="90"/>
                    <a:pt x="31" y="93"/>
                  </a:cubicBezTo>
                  <a:cubicBezTo>
                    <a:pt x="30" y="95"/>
                    <a:pt x="29" y="96"/>
                    <a:pt x="26" y="96"/>
                  </a:cubicBezTo>
                  <a:cubicBezTo>
                    <a:pt x="25" y="96"/>
                    <a:pt x="24" y="96"/>
                    <a:pt x="22" y="95"/>
                  </a:cubicBezTo>
                  <a:cubicBezTo>
                    <a:pt x="22" y="95"/>
                    <a:pt x="22" y="95"/>
                    <a:pt x="2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9" y="95"/>
                    <a:pt x="15" y="97"/>
                    <a:pt x="12" y="101"/>
                  </a:cubicBezTo>
                  <a:cubicBezTo>
                    <a:pt x="9" y="106"/>
                    <a:pt x="10" y="109"/>
                    <a:pt x="11" y="111"/>
                  </a:cubicBezTo>
                  <a:cubicBezTo>
                    <a:pt x="12" y="113"/>
                    <a:pt x="12" y="114"/>
                    <a:pt x="11" y="116"/>
                  </a:cubicBezTo>
                  <a:cubicBezTo>
                    <a:pt x="11" y="117"/>
                    <a:pt x="11" y="118"/>
                    <a:pt x="10" y="119"/>
                  </a:cubicBezTo>
                  <a:cubicBezTo>
                    <a:pt x="10" y="120"/>
                    <a:pt x="11" y="121"/>
                    <a:pt x="11" y="122"/>
                  </a:cubicBezTo>
                  <a:cubicBezTo>
                    <a:pt x="13" y="126"/>
                    <a:pt x="12" y="128"/>
                    <a:pt x="12" y="130"/>
                  </a:cubicBezTo>
                  <a:cubicBezTo>
                    <a:pt x="11" y="131"/>
                    <a:pt x="11" y="132"/>
                    <a:pt x="11" y="133"/>
                  </a:cubicBezTo>
                  <a:cubicBezTo>
                    <a:pt x="11" y="134"/>
                    <a:pt x="12" y="135"/>
                    <a:pt x="14" y="136"/>
                  </a:cubicBezTo>
                  <a:cubicBezTo>
                    <a:pt x="15" y="137"/>
                    <a:pt x="18" y="138"/>
                    <a:pt x="18" y="141"/>
                  </a:cubicBezTo>
                  <a:cubicBezTo>
                    <a:pt x="19" y="144"/>
                    <a:pt x="18" y="146"/>
                    <a:pt x="17" y="147"/>
                  </a:cubicBezTo>
                  <a:cubicBezTo>
                    <a:pt x="16" y="149"/>
                    <a:pt x="14" y="149"/>
                    <a:pt x="13" y="149"/>
                  </a:cubicBezTo>
                  <a:cubicBezTo>
                    <a:pt x="13" y="150"/>
                    <a:pt x="13" y="151"/>
                    <a:pt x="14" y="151"/>
                  </a:cubicBezTo>
                  <a:cubicBezTo>
                    <a:pt x="17" y="153"/>
                    <a:pt x="16" y="162"/>
                    <a:pt x="15" y="164"/>
                  </a:cubicBezTo>
                  <a:cubicBezTo>
                    <a:pt x="14" y="167"/>
                    <a:pt x="11" y="167"/>
                    <a:pt x="9" y="167"/>
                  </a:cubicBezTo>
                  <a:cubicBezTo>
                    <a:pt x="9" y="167"/>
                    <a:pt x="8" y="167"/>
                    <a:pt x="8" y="167"/>
                  </a:cubicBezTo>
                  <a:cubicBezTo>
                    <a:pt x="8" y="169"/>
                    <a:pt x="7" y="171"/>
                    <a:pt x="7" y="172"/>
                  </a:cubicBezTo>
                  <a:cubicBezTo>
                    <a:pt x="6" y="174"/>
                    <a:pt x="6" y="175"/>
                    <a:pt x="6" y="175"/>
                  </a:cubicBezTo>
                  <a:cubicBezTo>
                    <a:pt x="6" y="176"/>
                    <a:pt x="6" y="177"/>
                    <a:pt x="6" y="178"/>
                  </a:cubicBezTo>
                  <a:cubicBezTo>
                    <a:pt x="6" y="182"/>
                    <a:pt x="5" y="185"/>
                    <a:pt x="2" y="185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2" y="185"/>
                    <a:pt x="2" y="185"/>
                    <a:pt x="1" y="185"/>
                  </a:cubicBezTo>
                  <a:cubicBezTo>
                    <a:pt x="1" y="185"/>
                    <a:pt x="1" y="185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8"/>
                    <a:pt x="1" y="191"/>
                    <a:pt x="4" y="193"/>
                  </a:cubicBezTo>
                  <a:cubicBezTo>
                    <a:pt x="7" y="195"/>
                    <a:pt x="7" y="198"/>
                    <a:pt x="7" y="200"/>
                  </a:cubicBezTo>
                  <a:cubicBezTo>
                    <a:pt x="7" y="202"/>
                    <a:pt x="7" y="204"/>
                    <a:pt x="8" y="205"/>
                  </a:cubicBezTo>
                  <a:cubicBezTo>
                    <a:pt x="10" y="207"/>
                    <a:pt x="11" y="209"/>
                    <a:pt x="11" y="211"/>
                  </a:cubicBezTo>
                  <a:cubicBezTo>
                    <a:pt x="12" y="213"/>
                    <a:pt x="12" y="214"/>
                    <a:pt x="14" y="215"/>
                  </a:cubicBezTo>
                  <a:cubicBezTo>
                    <a:pt x="18" y="219"/>
                    <a:pt x="19" y="221"/>
                    <a:pt x="17" y="226"/>
                  </a:cubicBezTo>
                  <a:cubicBezTo>
                    <a:pt x="17" y="226"/>
                    <a:pt x="17" y="226"/>
                    <a:pt x="17" y="226"/>
                  </a:cubicBezTo>
                  <a:cubicBezTo>
                    <a:pt x="17" y="226"/>
                    <a:pt x="17" y="226"/>
                    <a:pt x="17" y="226"/>
                  </a:cubicBezTo>
                  <a:cubicBezTo>
                    <a:pt x="17" y="226"/>
                    <a:pt x="17" y="227"/>
                    <a:pt x="17" y="227"/>
                  </a:cubicBezTo>
                  <a:cubicBezTo>
                    <a:pt x="18" y="227"/>
                    <a:pt x="20" y="228"/>
                    <a:pt x="20" y="230"/>
                  </a:cubicBezTo>
                  <a:cubicBezTo>
                    <a:pt x="20" y="231"/>
                    <a:pt x="20" y="232"/>
                    <a:pt x="20" y="234"/>
                  </a:cubicBezTo>
                  <a:cubicBezTo>
                    <a:pt x="20" y="235"/>
                    <a:pt x="20" y="238"/>
                    <a:pt x="20" y="239"/>
                  </a:cubicBezTo>
                  <a:cubicBezTo>
                    <a:pt x="20" y="239"/>
                    <a:pt x="21" y="239"/>
                    <a:pt x="22" y="238"/>
                  </a:cubicBezTo>
                  <a:cubicBezTo>
                    <a:pt x="23" y="238"/>
                    <a:pt x="25" y="238"/>
                    <a:pt x="27" y="238"/>
                  </a:cubicBezTo>
                  <a:cubicBezTo>
                    <a:pt x="28" y="238"/>
                    <a:pt x="29" y="237"/>
                    <a:pt x="29" y="237"/>
                  </a:cubicBezTo>
                  <a:cubicBezTo>
                    <a:pt x="29" y="237"/>
                    <a:pt x="29" y="236"/>
                    <a:pt x="29" y="235"/>
                  </a:cubicBezTo>
                  <a:cubicBezTo>
                    <a:pt x="29" y="234"/>
                    <a:pt x="29" y="233"/>
                    <a:pt x="29" y="233"/>
                  </a:cubicBezTo>
                  <a:cubicBezTo>
                    <a:pt x="29" y="230"/>
                    <a:pt x="32" y="229"/>
                    <a:pt x="33" y="229"/>
                  </a:cubicBezTo>
                  <a:cubicBezTo>
                    <a:pt x="33" y="229"/>
                    <a:pt x="33" y="229"/>
                    <a:pt x="33" y="228"/>
                  </a:cubicBezTo>
                  <a:cubicBezTo>
                    <a:pt x="34" y="227"/>
                    <a:pt x="36" y="225"/>
                    <a:pt x="39" y="225"/>
                  </a:cubicBezTo>
                  <a:cubicBezTo>
                    <a:pt x="41" y="225"/>
                    <a:pt x="43" y="226"/>
                    <a:pt x="45" y="227"/>
                  </a:cubicBezTo>
                  <a:cubicBezTo>
                    <a:pt x="45" y="227"/>
                    <a:pt x="46" y="227"/>
                    <a:pt x="46" y="227"/>
                  </a:cubicBezTo>
                  <a:cubicBezTo>
                    <a:pt x="48" y="227"/>
                    <a:pt x="48" y="224"/>
                    <a:pt x="49" y="223"/>
                  </a:cubicBezTo>
                  <a:cubicBezTo>
                    <a:pt x="49" y="220"/>
                    <a:pt x="51" y="220"/>
                    <a:pt x="51" y="220"/>
                  </a:cubicBezTo>
                  <a:cubicBezTo>
                    <a:pt x="53" y="220"/>
                    <a:pt x="54" y="221"/>
                    <a:pt x="55" y="222"/>
                  </a:cubicBezTo>
                  <a:cubicBezTo>
                    <a:pt x="56" y="221"/>
                    <a:pt x="57" y="219"/>
                    <a:pt x="58" y="217"/>
                  </a:cubicBezTo>
                  <a:cubicBezTo>
                    <a:pt x="56" y="218"/>
                    <a:pt x="54" y="218"/>
                    <a:pt x="53" y="217"/>
                  </a:cubicBezTo>
                  <a:cubicBezTo>
                    <a:pt x="52" y="214"/>
                    <a:pt x="55" y="206"/>
                    <a:pt x="55" y="206"/>
                  </a:cubicBezTo>
                  <a:cubicBezTo>
                    <a:pt x="56" y="204"/>
                    <a:pt x="56" y="199"/>
                    <a:pt x="56" y="196"/>
                  </a:cubicBezTo>
                  <a:cubicBezTo>
                    <a:pt x="56" y="193"/>
                    <a:pt x="56" y="192"/>
                    <a:pt x="57" y="191"/>
                  </a:cubicBezTo>
                  <a:cubicBezTo>
                    <a:pt x="57" y="189"/>
                    <a:pt x="58" y="184"/>
                    <a:pt x="64" y="182"/>
                  </a:cubicBezTo>
                  <a:cubicBezTo>
                    <a:pt x="68" y="181"/>
                    <a:pt x="73" y="177"/>
                    <a:pt x="73" y="175"/>
                  </a:cubicBezTo>
                  <a:cubicBezTo>
                    <a:pt x="72" y="173"/>
                    <a:pt x="75" y="171"/>
                    <a:pt x="77" y="168"/>
                  </a:cubicBezTo>
                  <a:cubicBezTo>
                    <a:pt x="78" y="167"/>
                    <a:pt x="80" y="166"/>
                    <a:pt x="80" y="165"/>
                  </a:cubicBezTo>
                  <a:cubicBezTo>
                    <a:pt x="79" y="164"/>
                    <a:pt x="73" y="157"/>
                    <a:pt x="70" y="155"/>
                  </a:cubicBezTo>
                  <a:cubicBezTo>
                    <a:pt x="69" y="155"/>
                    <a:pt x="67" y="155"/>
                    <a:pt x="66" y="155"/>
                  </a:cubicBezTo>
                  <a:cubicBezTo>
                    <a:pt x="64" y="155"/>
                    <a:pt x="62" y="155"/>
                    <a:pt x="62" y="153"/>
                  </a:cubicBezTo>
                  <a:cubicBezTo>
                    <a:pt x="61" y="153"/>
                    <a:pt x="61" y="152"/>
                    <a:pt x="61" y="151"/>
                  </a:cubicBezTo>
                  <a:cubicBezTo>
                    <a:pt x="61" y="150"/>
                    <a:pt x="61" y="146"/>
                    <a:pt x="60" y="139"/>
                  </a:cubicBezTo>
                  <a:cubicBezTo>
                    <a:pt x="59" y="137"/>
                    <a:pt x="61" y="134"/>
                    <a:pt x="62" y="132"/>
                  </a:cubicBezTo>
                  <a:cubicBezTo>
                    <a:pt x="63" y="130"/>
                    <a:pt x="64" y="129"/>
                    <a:pt x="64" y="128"/>
                  </a:cubicBezTo>
                  <a:cubicBezTo>
                    <a:pt x="64" y="127"/>
                    <a:pt x="64" y="127"/>
                    <a:pt x="64" y="127"/>
                  </a:cubicBezTo>
                  <a:cubicBezTo>
                    <a:pt x="64" y="124"/>
                    <a:pt x="64" y="119"/>
                    <a:pt x="68" y="117"/>
                  </a:cubicBezTo>
                  <a:cubicBezTo>
                    <a:pt x="69" y="117"/>
                    <a:pt x="69" y="117"/>
                    <a:pt x="69" y="116"/>
                  </a:cubicBezTo>
                  <a:cubicBezTo>
                    <a:pt x="70" y="115"/>
                    <a:pt x="71" y="113"/>
                    <a:pt x="74" y="112"/>
                  </a:cubicBezTo>
                  <a:cubicBezTo>
                    <a:pt x="75" y="112"/>
                    <a:pt x="75" y="111"/>
                    <a:pt x="76" y="109"/>
                  </a:cubicBezTo>
                  <a:cubicBezTo>
                    <a:pt x="77" y="107"/>
                    <a:pt x="78" y="105"/>
                    <a:pt x="81" y="103"/>
                  </a:cubicBezTo>
                  <a:cubicBezTo>
                    <a:pt x="83" y="103"/>
                    <a:pt x="84" y="102"/>
                    <a:pt x="86" y="101"/>
                  </a:cubicBezTo>
                  <a:cubicBezTo>
                    <a:pt x="87" y="100"/>
                    <a:pt x="89" y="99"/>
                    <a:pt x="92" y="97"/>
                  </a:cubicBezTo>
                  <a:cubicBezTo>
                    <a:pt x="98" y="94"/>
                    <a:pt x="107" y="88"/>
                    <a:pt x="108" y="85"/>
                  </a:cubicBezTo>
                  <a:cubicBezTo>
                    <a:pt x="108" y="85"/>
                    <a:pt x="108" y="84"/>
                    <a:pt x="107" y="83"/>
                  </a:cubicBezTo>
                  <a:cubicBezTo>
                    <a:pt x="106" y="81"/>
                    <a:pt x="103" y="77"/>
                    <a:pt x="108" y="74"/>
                  </a:cubicBezTo>
                  <a:cubicBezTo>
                    <a:pt x="110" y="72"/>
                    <a:pt x="110" y="71"/>
                    <a:pt x="110" y="69"/>
                  </a:cubicBezTo>
                  <a:cubicBezTo>
                    <a:pt x="110" y="68"/>
                    <a:pt x="110" y="65"/>
                    <a:pt x="113" y="64"/>
                  </a:cubicBezTo>
                  <a:cubicBezTo>
                    <a:pt x="115" y="63"/>
                    <a:pt x="116" y="62"/>
                    <a:pt x="118" y="60"/>
                  </a:cubicBezTo>
                  <a:cubicBezTo>
                    <a:pt x="119" y="59"/>
                    <a:pt x="119" y="59"/>
                    <a:pt x="119" y="59"/>
                  </a:cubicBezTo>
                  <a:cubicBezTo>
                    <a:pt x="121" y="57"/>
                    <a:pt x="123" y="57"/>
                    <a:pt x="124" y="57"/>
                  </a:cubicBezTo>
                  <a:cubicBezTo>
                    <a:pt x="125" y="57"/>
                    <a:pt x="125" y="57"/>
                    <a:pt x="126" y="57"/>
                  </a:cubicBezTo>
                  <a:cubicBezTo>
                    <a:pt x="128" y="57"/>
                    <a:pt x="130" y="58"/>
                    <a:pt x="132" y="57"/>
                  </a:cubicBezTo>
                  <a:cubicBezTo>
                    <a:pt x="133" y="57"/>
                    <a:pt x="135" y="57"/>
                    <a:pt x="136" y="57"/>
                  </a:cubicBezTo>
                  <a:cubicBezTo>
                    <a:pt x="136" y="57"/>
                    <a:pt x="136" y="57"/>
                    <a:pt x="136" y="57"/>
                  </a:cubicBezTo>
                  <a:cubicBezTo>
                    <a:pt x="136" y="56"/>
                    <a:pt x="136" y="56"/>
                    <a:pt x="136" y="56"/>
                  </a:cubicBezTo>
                  <a:cubicBezTo>
                    <a:pt x="136" y="56"/>
                    <a:pt x="136" y="56"/>
                    <a:pt x="136" y="56"/>
                  </a:cubicBezTo>
                  <a:cubicBezTo>
                    <a:pt x="136" y="55"/>
                    <a:pt x="136" y="55"/>
                    <a:pt x="135" y="55"/>
                  </a:cubicBezTo>
                  <a:cubicBezTo>
                    <a:pt x="135" y="54"/>
                    <a:pt x="131" y="50"/>
                    <a:pt x="132" y="48"/>
                  </a:cubicBezTo>
                  <a:cubicBezTo>
                    <a:pt x="132" y="47"/>
                    <a:pt x="133" y="46"/>
                    <a:pt x="135" y="46"/>
                  </a:cubicBezTo>
                  <a:cubicBezTo>
                    <a:pt x="135" y="46"/>
                    <a:pt x="135" y="44"/>
                    <a:pt x="135" y="42"/>
                  </a:cubicBezTo>
                  <a:cubicBezTo>
                    <a:pt x="135" y="41"/>
                    <a:pt x="135" y="40"/>
                    <a:pt x="134" y="40"/>
                  </a:cubicBezTo>
                  <a:cubicBezTo>
                    <a:pt x="132" y="39"/>
                    <a:pt x="132" y="35"/>
                    <a:pt x="132" y="33"/>
                  </a:cubicBezTo>
                  <a:cubicBezTo>
                    <a:pt x="132" y="32"/>
                    <a:pt x="132" y="30"/>
                    <a:pt x="132" y="30"/>
                  </a:cubicBezTo>
                  <a:cubicBezTo>
                    <a:pt x="128" y="28"/>
                    <a:pt x="129" y="23"/>
                    <a:pt x="130" y="19"/>
                  </a:cubicBezTo>
                  <a:cubicBezTo>
                    <a:pt x="130" y="18"/>
                    <a:pt x="130" y="18"/>
                    <a:pt x="130" y="17"/>
                  </a:cubicBezTo>
                  <a:cubicBezTo>
                    <a:pt x="130" y="16"/>
                    <a:pt x="123" y="13"/>
                    <a:pt x="120" y="11"/>
                  </a:cubicBezTo>
                  <a:cubicBezTo>
                    <a:pt x="118" y="11"/>
                    <a:pt x="117" y="10"/>
                    <a:pt x="115" y="10"/>
                  </a:cubicBezTo>
                  <a:cubicBezTo>
                    <a:pt x="112" y="8"/>
                    <a:pt x="109" y="6"/>
                    <a:pt x="107" y="4"/>
                  </a:cubicBezTo>
                  <a:cubicBezTo>
                    <a:pt x="106" y="3"/>
                    <a:pt x="105" y="2"/>
                    <a:pt x="103" y="1"/>
                  </a:cubicBezTo>
                  <a:cubicBezTo>
                    <a:pt x="103" y="1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3" name="Freeform 1220">
              <a:extLst>
                <a:ext uri="{FF2B5EF4-FFF2-40B4-BE49-F238E27FC236}">
                  <a16:creationId xmlns:a16="http://schemas.microsoft.com/office/drawing/2014/main" id="{465E65AB-78B3-424B-88EC-B252C89F4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3079"/>
              <a:ext cx="46" cy="29"/>
            </a:xfrm>
            <a:custGeom>
              <a:avLst/>
              <a:gdLst>
                <a:gd name="T0" fmla="*/ 41 w 48"/>
                <a:gd name="T1" fmla="*/ 30 h 30"/>
                <a:gd name="T2" fmla="*/ 41 w 48"/>
                <a:gd name="T3" fmla="*/ 29 h 30"/>
                <a:gd name="T4" fmla="*/ 42 w 48"/>
                <a:gd name="T5" fmla="*/ 29 h 30"/>
                <a:gd name="T6" fmla="*/ 43 w 48"/>
                <a:gd name="T7" fmla="*/ 28 h 30"/>
                <a:gd name="T8" fmla="*/ 43 w 48"/>
                <a:gd name="T9" fmla="*/ 28 h 30"/>
                <a:gd name="T10" fmla="*/ 43 w 48"/>
                <a:gd name="T11" fmla="*/ 28 h 30"/>
                <a:gd name="T12" fmla="*/ 45 w 48"/>
                <a:gd name="T13" fmla="*/ 26 h 30"/>
                <a:gd name="T14" fmla="*/ 45 w 48"/>
                <a:gd name="T15" fmla="*/ 26 h 30"/>
                <a:gd name="T16" fmla="*/ 45 w 48"/>
                <a:gd name="T17" fmla="*/ 26 h 30"/>
                <a:gd name="T18" fmla="*/ 42 w 48"/>
                <a:gd name="T19" fmla="*/ 20 h 30"/>
                <a:gd name="T20" fmla="*/ 42 w 48"/>
                <a:gd name="T21" fmla="*/ 17 h 30"/>
                <a:gd name="T22" fmla="*/ 42 w 48"/>
                <a:gd name="T23" fmla="*/ 13 h 30"/>
                <a:gd name="T24" fmla="*/ 44 w 48"/>
                <a:gd name="T25" fmla="*/ 9 h 30"/>
                <a:gd name="T26" fmla="*/ 46 w 48"/>
                <a:gd name="T27" fmla="*/ 6 h 30"/>
                <a:gd name="T28" fmla="*/ 48 w 48"/>
                <a:gd name="T29" fmla="*/ 3 h 30"/>
                <a:gd name="T30" fmla="*/ 48 w 48"/>
                <a:gd name="T31" fmla="*/ 3 h 30"/>
                <a:gd name="T32" fmla="*/ 48 w 48"/>
                <a:gd name="T33" fmla="*/ 3 h 30"/>
                <a:gd name="T34" fmla="*/ 48 w 48"/>
                <a:gd name="T35" fmla="*/ 3 h 30"/>
                <a:gd name="T36" fmla="*/ 37 w 48"/>
                <a:gd name="T37" fmla="*/ 2 h 30"/>
                <a:gd name="T38" fmla="*/ 26 w 48"/>
                <a:gd name="T39" fmla="*/ 1 h 30"/>
                <a:gd name="T40" fmla="*/ 19 w 48"/>
                <a:gd name="T41" fmla="*/ 2 h 30"/>
                <a:gd name="T42" fmla="*/ 6 w 48"/>
                <a:gd name="T43" fmla="*/ 4 h 30"/>
                <a:gd name="T44" fmla="*/ 1 w 48"/>
                <a:gd name="T45" fmla="*/ 7 h 30"/>
                <a:gd name="T46" fmla="*/ 0 w 48"/>
                <a:gd name="T47" fmla="*/ 8 h 30"/>
                <a:gd name="T48" fmla="*/ 2 w 48"/>
                <a:gd name="T49" fmla="*/ 13 h 30"/>
                <a:gd name="T50" fmla="*/ 2 w 48"/>
                <a:gd name="T51" fmla="*/ 15 h 30"/>
                <a:gd name="T52" fmla="*/ 7 w 48"/>
                <a:gd name="T53" fmla="*/ 18 h 30"/>
                <a:gd name="T54" fmla="*/ 13 w 48"/>
                <a:gd name="T55" fmla="*/ 21 h 30"/>
                <a:gd name="T56" fmla="*/ 13 w 48"/>
                <a:gd name="T57" fmla="*/ 23 h 30"/>
                <a:gd name="T58" fmla="*/ 13 w 48"/>
                <a:gd name="T59" fmla="*/ 23 h 30"/>
                <a:gd name="T60" fmla="*/ 15 w 48"/>
                <a:gd name="T61" fmla="*/ 23 h 30"/>
                <a:gd name="T62" fmla="*/ 16 w 48"/>
                <a:gd name="T63" fmla="*/ 23 h 30"/>
                <a:gd name="T64" fmla="*/ 18 w 48"/>
                <a:gd name="T65" fmla="*/ 23 h 30"/>
                <a:gd name="T66" fmla="*/ 23 w 48"/>
                <a:gd name="T67" fmla="*/ 23 h 30"/>
                <a:gd name="T68" fmla="*/ 23 w 48"/>
                <a:gd name="T69" fmla="*/ 24 h 30"/>
                <a:gd name="T70" fmla="*/ 32 w 48"/>
                <a:gd name="T71" fmla="*/ 30 h 30"/>
                <a:gd name="T72" fmla="*/ 33 w 48"/>
                <a:gd name="T73" fmla="*/ 30 h 30"/>
                <a:gd name="T74" fmla="*/ 33 w 48"/>
                <a:gd name="T75" fmla="*/ 29 h 30"/>
                <a:gd name="T76" fmla="*/ 34 w 48"/>
                <a:gd name="T77" fmla="*/ 29 h 30"/>
                <a:gd name="T78" fmla="*/ 34 w 48"/>
                <a:gd name="T79" fmla="*/ 29 h 30"/>
                <a:gd name="T80" fmla="*/ 41 w 48"/>
                <a:gd name="T8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30">
                  <a:moveTo>
                    <a:pt x="41" y="30"/>
                  </a:moveTo>
                  <a:cubicBezTo>
                    <a:pt x="41" y="30"/>
                    <a:pt x="41" y="30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7"/>
                    <a:pt x="44" y="27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3" y="24"/>
                    <a:pt x="43" y="23"/>
                    <a:pt x="42" y="20"/>
                  </a:cubicBezTo>
                  <a:cubicBezTo>
                    <a:pt x="42" y="18"/>
                    <a:pt x="42" y="17"/>
                    <a:pt x="42" y="17"/>
                  </a:cubicBezTo>
                  <a:cubicBezTo>
                    <a:pt x="42" y="15"/>
                    <a:pt x="41" y="14"/>
                    <a:pt x="42" y="13"/>
                  </a:cubicBezTo>
                  <a:cubicBezTo>
                    <a:pt x="42" y="11"/>
                    <a:pt x="43" y="10"/>
                    <a:pt x="44" y="9"/>
                  </a:cubicBezTo>
                  <a:cubicBezTo>
                    <a:pt x="44" y="8"/>
                    <a:pt x="45" y="8"/>
                    <a:pt x="46" y="6"/>
                  </a:cubicBezTo>
                  <a:cubicBezTo>
                    <a:pt x="46" y="5"/>
                    <a:pt x="47" y="4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4"/>
                    <a:pt x="41" y="3"/>
                    <a:pt x="37" y="2"/>
                  </a:cubicBezTo>
                  <a:cubicBezTo>
                    <a:pt x="33" y="1"/>
                    <a:pt x="29" y="0"/>
                    <a:pt x="26" y="1"/>
                  </a:cubicBezTo>
                  <a:cubicBezTo>
                    <a:pt x="24" y="1"/>
                    <a:pt x="22" y="1"/>
                    <a:pt x="19" y="2"/>
                  </a:cubicBezTo>
                  <a:cubicBezTo>
                    <a:pt x="15" y="2"/>
                    <a:pt x="8" y="3"/>
                    <a:pt x="6" y="4"/>
                  </a:cubicBezTo>
                  <a:cubicBezTo>
                    <a:pt x="5" y="6"/>
                    <a:pt x="3" y="7"/>
                    <a:pt x="1" y="7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4"/>
                    <a:pt x="1" y="15"/>
                    <a:pt x="2" y="15"/>
                  </a:cubicBezTo>
                  <a:cubicBezTo>
                    <a:pt x="5" y="19"/>
                    <a:pt x="5" y="19"/>
                    <a:pt x="7" y="18"/>
                  </a:cubicBezTo>
                  <a:cubicBezTo>
                    <a:pt x="9" y="18"/>
                    <a:pt x="12" y="19"/>
                    <a:pt x="13" y="21"/>
                  </a:cubicBezTo>
                  <a:cubicBezTo>
                    <a:pt x="13" y="21"/>
                    <a:pt x="13" y="22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3"/>
                    <a:pt x="14" y="23"/>
                    <a:pt x="15" y="23"/>
                  </a:cubicBezTo>
                  <a:cubicBezTo>
                    <a:pt x="15" y="23"/>
                    <a:pt x="16" y="23"/>
                    <a:pt x="16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21" y="23"/>
                    <a:pt x="22" y="23"/>
                    <a:pt x="23" y="23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0" y="29"/>
                    <a:pt x="32" y="30"/>
                    <a:pt x="32" y="30"/>
                  </a:cubicBezTo>
                  <a:cubicBezTo>
                    <a:pt x="32" y="30"/>
                    <a:pt x="33" y="30"/>
                    <a:pt x="33" y="30"/>
                  </a:cubicBezTo>
                  <a:cubicBezTo>
                    <a:pt x="33" y="30"/>
                    <a:pt x="33" y="29"/>
                    <a:pt x="33" y="29"/>
                  </a:cubicBezTo>
                  <a:cubicBezTo>
                    <a:pt x="33" y="29"/>
                    <a:pt x="33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6" y="29"/>
                    <a:pt x="38" y="30"/>
                    <a:pt x="41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4" name="Freeform 1221">
              <a:extLst>
                <a:ext uri="{FF2B5EF4-FFF2-40B4-BE49-F238E27FC236}">
                  <a16:creationId xmlns:a16="http://schemas.microsoft.com/office/drawing/2014/main" id="{2FF93F5A-66CC-477E-90FC-1BEC9E391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2872"/>
              <a:ext cx="274" cy="229"/>
            </a:xfrm>
            <a:custGeom>
              <a:avLst/>
              <a:gdLst>
                <a:gd name="T0" fmla="*/ 180 w 286"/>
                <a:gd name="T1" fmla="*/ 35 h 239"/>
                <a:gd name="T2" fmla="*/ 204 w 286"/>
                <a:gd name="T3" fmla="*/ 46 h 239"/>
                <a:gd name="T4" fmla="*/ 220 w 286"/>
                <a:gd name="T5" fmla="*/ 48 h 239"/>
                <a:gd name="T6" fmla="*/ 227 w 286"/>
                <a:gd name="T7" fmla="*/ 37 h 239"/>
                <a:gd name="T8" fmla="*/ 246 w 286"/>
                <a:gd name="T9" fmla="*/ 21 h 239"/>
                <a:gd name="T10" fmla="*/ 270 w 286"/>
                <a:gd name="T11" fmla="*/ 33 h 239"/>
                <a:gd name="T12" fmla="*/ 274 w 286"/>
                <a:gd name="T13" fmla="*/ 29 h 239"/>
                <a:gd name="T14" fmla="*/ 279 w 286"/>
                <a:gd name="T15" fmla="*/ 17 h 239"/>
                <a:gd name="T16" fmla="*/ 272 w 286"/>
                <a:gd name="T17" fmla="*/ 9 h 239"/>
                <a:gd name="T18" fmla="*/ 255 w 286"/>
                <a:gd name="T19" fmla="*/ 10 h 239"/>
                <a:gd name="T20" fmla="*/ 248 w 286"/>
                <a:gd name="T21" fmla="*/ 2 h 239"/>
                <a:gd name="T22" fmla="*/ 238 w 286"/>
                <a:gd name="T23" fmla="*/ 6 h 239"/>
                <a:gd name="T24" fmla="*/ 223 w 286"/>
                <a:gd name="T25" fmla="*/ 10 h 239"/>
                <a:gd name="T26" fmla="*/ 218 w 286"/>
                <a:gd name="T27" fmla="*/ 5 h 239"/>
                <a:gd name="T28" fmla="*/ 209 w 286"/>
                <a:gd name="T29" fmla="*/ 10 h 239"/>
                <a:gd name="T30" fmla="*/ 199 w 286"/>
                <a:gd name="T31" fmla="*/ 24 h 239"/>
                <a:gd name="T32" fmla="*/ 182 w 286"/>
                <a:gd name="T33" fmla="*/ 18 h 239"/>
                <a:gd name="T34" fmla="*/ 181 w 286"/>
                <a:gd name="T35" fmla="*/ 24 h 239"/>
                <a:gd name="T36" fmla="*/ 164 w 286"/>
                <a:gd name="T37" fmla="*/ 27 h 239"/>
                <a:gd name="T38" fmla="*/ 158 w 286"/>
                <a:gd name="T39" fmla="*/ 20 h 239"/>
                <a:gd name="T40" fmla="*/ 149 w 286"/>
                <a:gd name="T41" fmla="*/ 30 h 239"/>
                <a:gd name="T42" fmla="*/ 137 w 286"/>
                <a:gd name="T43" fmla="*/ 33 h 239"/>
                <a:gd name="T44" fmla="*/ 141 w 286"/>
                <a:gd name="T45" fmla="*/ 47 h 239"/>
                <a:gd name="T46" fmla="*/ 125 w 286"/>
                <a:gd name="T47" fmla="*/ 46 h 239"/>
                <a:gd name="T48" fmla="*/ 111 w 286"/>
                <a:gd name="T49" fmla="*/ 48 h 239"/>
                <a:gd name="T50" fmla="*/ 116 w 286"/>
                <a:gd name="T51" fmla="*/ 53 h 239"/>
                <a:gd name="T52" fmla="*/ 127 w 286"/>
                <a:gd name="T53" fmla="*/ 57 h 239"/>
                <a:gd name="T54" fmla="*/ 113 w 286"/>
                <a:gd name="T55" fmla="*/ 65 h 239"/>
                <a:gd name="T56" fmla="*/ 94 w 286"/>
                <a:gd name="T57" fmla="*/ 94 h 239"/>
                <a:gd name="T58" fmla="*/ 83 w 286"/>
                <a:gd name="T59" fmla="*/ 111 h 239"/>
                <a:gd name="T60" fmla="*/ 70 w 286"/>
                <a:gd name="T61" fmla="*/ 122 h 239"/>
                <a:gd name="T62" fmla="*/ 60 w 286"/>
                <a:gd name="T63" fmla="*/ 135 h 239"/>
                <a:gd name="T64" fmla="*/ 43 w 286"/>
                <a:gd name="T65" fmla="*/ 148 h 239"/>
                <a:gd name="T66" fmla="*/ 35 w 286"/>
                <a:gd name="T67" fmla="*/ 155 h 239"/>
                <a:gd name="T68" fmla="*/ 26 w 286"/>
                <a:gd name="T69" fmla="*/ 165 h 239"/>
                <a:gd name="T70" fmla="*/ 10 w 286"/>
                <a:gd name="T71" fmla="*/ 174 h 239"/>
                <a:gd name="T72" fmla="*/ 3 w 286"/>
                <a:gd name="T73" fmla="*/ 186 h 239"/>
                <a:gd name="T74" fmla="*/ 2 w 286"/>
                <a:gd name="T75" fmla="*/ 203 h 239"/>
                <a:gd name="T76" fmla="*/ 19 w 286"/>
                <a:gd name="T77" fmla="*/ 204 h 239"/>
                <a:gd name="T78" fmla="*/ 4 w 286"/>
                <a:gd name="T79" fmla="*/ 213 h 239"/>
                <a:gd name="T80" fmla="*/ 9 w 286"/>
                <a:gd name="T81" fmla="*/ 215 h 239"/>
                <a:gd name="T82" fmla="*/ 8 w 286"/>
                <a:gd name="T83" fmla="*/ 228 h 239"/>
                <a:gd name="T84" fmla="*/ 53 w 286"/>
                <a:gd name="T85" fmla="*/ 222 h 239"/>
                <a:gd name="T86" fmla="*/ 62 w 286"/>
                <a:gd name="T87" fmla="*/ 213 h 239"/>
                <a:gd name="T88" fmla="*/ 74 w 286"/>
                <a:gd name="T89" fmla="*/ 215 h 239"/>
                <a:gd name="T90" fmla="*/ 80 w 286"/>
                <a:gd name="T91" fmla="*/ 194 h 239"/>
                <a:gd name="T92" fmla="*/ 78 w 286"/>
                <a:gd name="T93" fmla="*/ 178 h 239"/>
                <a:gd name="T94" fmla="*/ 93 w 286"/>
                <a:gd name="T95" fmla="*/ 135 h 239"/>
                <a:gd name="T96" fmla="*/ 96 w 286"/>
                <a:gd name="T97" fmla="*/ 123 h 239"/>
                <a:gd name="T98" fmla="*/ 114 w 286"/>
                <a:gd name="T99" fmla="*/ 93 h 239"/>
                <a:gd name="T100" fmla="*/ 126 w 286"/>
                <a:gd name="T101" fmla="*/ 68 h 239"/>
                <a:gd name="T102" fmla="*/ 149 w 286"/>
                <a:gd name="T103" fmla="*/ 49 h 239"/>
                <a:gd name="T104" fmla="*/ 173 w 286"/>
                <a:gd name="T105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6" h="239">
                  <a:moveTo>
                    <a:pt x="174" y="40"/>
                  </a:moveTo>
                  <a:cubicBezTo>
                    <a:pt x="175" y="39"/>
                    <a:pt x="175" y="39"/>
                    <a:pt x="176" y="38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6" y="37"/>
                    <a:pt x="177" y="37"/>
                    <a:pt x="178" y="36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9" y="36"/>
                    <a:pt x="179" y="36"/>
                    <a:pt x="180" y="35"/>
                  </a:cubicBezTo>
                  <a:cubicBezTo>
                    <a:pt x="180" y="35"/>
                    <a:pt x="180" y="35"/>
                    <a:pt x="180" y="35"/>
                  </a:cubicBezTo>
                  <a:cubicBezTo>
                    <a:pt x="181" y="35"/>
                    <a:pt x="182" y="35"/>
                    <a:pt x="182" y="35"/>
                  </a:cubicBezTo>
                  <a:cubicBezTo>
                    <a:pt x="185" y="36"/>
                    <a:pt x="187" y="38"/>
                    <a:pt x="189" y="40"/>
                  </a:cubicBezTo>
                  <a:cubicBezTo>
                    <a:pt x="191" y="42"/>
                    <a:pt x="193" y="44"/>
                    <a:pt x="195" y="44"/>
                  </a:cubicBezTo>
                  <a:cubicBezTo>
                    <a:pt x="196" y="45"/>
                    <a:pt x="197" y="45"/>
                    <a:pt x="198" y="45"/>
                  </a:cubicBezTo>
                  <a:cubicBezTo>
                    <a:pt x="201" y="46"/>
                    <a:pt x="203" y="46"/>
                    <a:pt x="204" y="46"/>
                  </a:cubicBezTo>
                  <a:cubicBezTo>
                    <a:pt x="204" y="46"/>
                    <a:pt x="205" y="46"/>
                    <a:pt x="205" y="46"/>
                  </a:cubicBezTo>
                  <a:cubicBezTo>
                    <a:pt x="206" y="44"/>
                    <a:pt x="209" y="44"/>
                    <a:pt x="212" y="45"/>
                  </a:cubicBezTo>
                  <a:cubicBezTo>
                    <a:pt x="213" y="45"/>
                    <a:pt x="214" y="46"/>
                    <a:pt x="215" y="46"/>
                  </a:cubicBezTo>
                  <a:cubicBezTo>
                    <a:pt x="215" y="45"/>
                    <a:pt x="216" y="45"/>
                    <a:pt x="216" y="45"/>
                  </a:cubicBezTo>
                  <a:cubicBezTo>
                    <a:pt x="218" y="45"/>
                    <a:pt x="219" y="47"/>
                    <a:pt x="220" y="48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21" y="47"/>
                    <a:pt x="221" y="45"/>
                    <a:pt x="221" y="44"/>
                  </a:cubicBezTo>
                  <a:cubicBezTo>
                    <a:pt x="221" y="43"/>
                    <a:pt x="222" y="41"/>
                    <a:pt x="225" y="41"/>
                  </a:cubicBezTo>
                  <a:cubicBezTo>
                    <a:pt x="226" y="41"/>
                    <a:pt x="226" y="41"/>
                    <a:pt x="227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0"/>
                    <a:pt x="228" y="38"/>
                    <a:pt x="227" y="37"/>
                  </a:cubicBezTo>
                  <a:cubicBezTo>
                    <a:pt x="227" y="36"/>
                    <a:pt x="227" y="34"/>
                    <a:pt x="227" y="33"/>
                  </a:cubicBezTo>
                  <a:cubicBezTo>
                    <a:pt x="227" y="30"/>
                    <a:pt x="230" y="28"/>
                    <a:pt x="231" y="27"/>
                  </a:cubicBezTo>
                  <a:cubicBezTo>
                    <a:pt x="232" y="27"/>
                    <a:pt x="234" y="26"/>
                    <a:pt x="234" y="26"/>
                  </a:cubicBezTo>
                  <a:cubicBezTo>
                    <a:pt x="234" y="22"/>
                    <a:pt x="238" y="22"/>
                    <a:pt x="241" y="22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44" y="22"/>
                    <a:pt x="245" y="22"/>
                    <a:pt x="246" y="21"/>
                  </a:cubicBezTo>
                  <a:cubicBezTo>
                    <a:pt x="247" y="20"/>
                    <a:pt x="249" y="19"/>
                    <a:pt x="252" y="19"/>
                  </a:cubicBezTo>
                  <a:cubicBezTo>
                    <a:pt x="255" y="19"/>
                    <a:pt x="257" y="20"/>
                    <a:pt x="258" y="22"/>
                  </a:cubicBezTo>
                  <a:cubicBezTo>
                    <a:pt x="259" y="23"/>
                    <a:pt x="261" y="24"/>
                    <a:pt x="263" y="25"/>
                  </a:cubicBezTo>
                  <a:cubicBezTo>
                    <a:pt x="266" y="27"/>
                    <a:pt x="269" y="28"/>
                    <a:pt x="270" y="31"/>
                  </a:cubicBezTo>
                  <a:cubicBezTo>
                    <a:pt x="270" y="31"/>
                    <a:pt x="270" y="32"/>
                    <a:pt x="270" y="33"/>
                  </a:cubicBezTo>
                  <a:cubicBezTo>
                    <a:pt x="270" y="33"/>
                    <a:pt x="270" y="33"/>
                    <a:pt x="270" y="33"/>
                  </a:cubicBezTo>
                  <a:cubicBezTo>
                    <a:pt x="270" y="33"/>
                    <a:pt x="271" y="33"/>
                    <a:pt x="271" y="33"/>
                  </a:cubicBezTo>
                  <a:cubicBezTo>
                    <a:pt x="271" y="33"/>
                    <a:pt x="271" y="33"/>
                    <a:pt x="271" y="33"/>
                  </a:cubicBezTo>
                  <a:cubicBezTo>
                    <a:pt x="272" y="33"/>
                    <a:pt x="273" y="33"/>
                    <a:pt x="273" y="33"/>
                  </a:cubicBezTo>
                  <a:cubicBezTo>
                    <a:pt x="274" y="33"/>
                    <a:pt x="275" y="32"/>
                    <a:pt x="276" y="31"/>
                  </a:cubicBezTo>
                  <a:cubicBezTo>
                    <a:pt x="277" y="31"/>
                    <a:pt x="277" y="30"/>
                    <a:pt x="277" y="30"/>
                  </a:cubicBezTo>
                  <a:cubicBezTo>
                    <a:pt x="276" y="30"/>
                    <a:pt x="275" y="30"/>
                    <a:pt x="274" y="29"/>
                  </a:cubicBezTo>
                  <a:cubicBezTo>
                    <a:pt x="273" y="28"/>
                    <a:pt x="273" y="27"/>
                    <a:pt x="273" y="26"/>
                  </a:cubicBezTo>
                  <a:cubicBezTo>
                    <a:pt x="272" y="26"/>
                    <a:pt x="270" y="24"/>
                    <a:pt x="269" y="24"/>
                  </a:cubicBezTo>
                  <a:cubicBezTo>
                    <a:pt x="267" y="23"/>
                    <a:pt x="266" y="22"/>
                    <a:pt x="265" y="21"/>
                  </a:cubicBezTo>
                  <a:cubicBezTo>
                    <a:pt x="265" y="20"/>
                    <a:pt x="265" y="19"/>
                    <a:pt x="266" y="19"/>
                  </a:cubicBezTo>
                  <a:cubicBezTo>
                    <a:pt x="267" y="17"/>
                    <a:pt x="271" y="17"/>
                    <a:pt x="274" y="19"/>
                  </a:cubicBezTo>
                  <a:cubicBezTo>
                    <a:pt x="276" y="20"/>
                    <a:pt x="276" y="20"/>
                    <a:pt x="279" y="17"/>
                  </a:cubicBezTo>
                  <a:cubicBezTo>
                    <a:pt x="281" y="15"/>
                    <a:pt x="284" y="15"/>
                    <a:pt x="285" y="15"/>
                  </a:cubicBezTo>
                  <a:cubicBezTo>
                    <a:pt x="286" y="15"/>
                    <a:pt x="286" y="15"/>
                    <a:pt x="286" y="15"/>
                  </a:cubicBezTo>
                  <a:cubicBezTo>
                    <a:pt x="285" y="14"/>
                    <a:pt x="284" y="14"/>
                    <a:pt x="284" y="13"/>
                  </a:cubicBezTo>
                  <a:cubicBezTo>
                    <a:pt x="282" y="13"/>
                    <a:pt x="281" y="12"/>
                    <a:pt x="281" y="11"/>
                  </a:cubicBezTo>
                  <a:cubicBezTo>
                    <a:pt x="280" y="10"/>
                    <a:pt x="277" y="8"/>
                    <a:pt x="274" y="9"/>
                  </a:cubicBezTo>
                  <a:cubicBezTo>
                    <a:pt x="274" y="9"/>
                    <a:pt x="273" y="9"/>
                    <a:pt x="272" y="9"/>
                  </a:cubicBezTo>
                  <a:cubicBezTo>
                    <a:pt x="270" y="9"/>
                    <a:pt x="269" y="8"/>
                    <a:pt x="268" y="7"/>
                  </a:cubicBezTo>
                  <a:cubicBezTo>
                    <a:pt x="267" y="6"/>
                    <a:pt x="267" y="6"/>
                    <a:pt x="267" y="6"/>
                  </a:cubicBezTo>
                  <a:cubicBezTo>
                    <a:pt x="267" y="6"/>
                    <a:pt x="266" y="6"/>
                    <a:pt x="266" y="6"/>
                  </a:cubicBezTo>
                  <a:cubicBezTo>
                    <a:pt x="264" y="6"/>
                    <a:pt x="261" y="8"/>
                    <a:pt x="261" y="10"/>
                  </a:cubicBezTo>
                  <a:cubicBezTo>
                    <a:pt x="261" y="16"/>
                    <a:pt x="256" y="16"/>
                    <a:pt x="254" y="14"/>
                  </a:cubicBezTo>
                  <a:cubicBezTo>
                    <a:pt x="254" y="13"/>
                    <a:pt x="254" y="11"/>
                    <a:pt x="255" y="10"/>
                  </a:cubicBezTo>
                  <a:cubicBezTo>
                    <a:pt x="255" y="10"/>
                    <a:pt x="255" y="9"/>
                    <a:pt x="255" y="8"/>
                  </a:cubicBezTo>
                  <a:cubicBezTo>
                    <a:pt x="254" y="8"/>
                    <a:pt x="254" y="7"/>
                    <a:pt x="254" y="6"/>
                  </a:cubicBezTo>
                  <a:cubicBezTo>
                    <a:pt x="255" y="5"/>
                    <a:pt x="255" y="3"/>
                    <a:pt x="257" y="3"/>
                  </a:cubicBezTo>
                  <a:cubicBezTo>
                    <a:pt x="257" y="3"/>
                    <a:pt x="257" y="3"/>
                    <a:pt x="257" y="2"/>
                  </a:cubicBezTo>
                  <a:cubicBezTo>
                    <a:pt x="256" y="1"/>
                    <a:pt x="255" y="1"/>
                    <a:pt x="253" y="1"/>
                  </a:cubicBezTo>
                  <a:cubicBezTo>
                    <a:pt x="250" y="0"/>
                    <a:pt x="249" y="2"/>
                    <a:pt x="248" y="2"/>
                  </a:cubicBezTo>
                  <a:cubicBezTo>
                    <a:pt x="248" y="3"/>
                    <a:pt x="248" y="4"/>
                    <a:pt x="248" y="4"/>
                  </a:cubicBezTo>
                  <a:cubicBezTo>
                    <a:pt x="248" y="4"/>
                    <a:pt x="249" y="6"/>
                    <a:pt x="248" y="8"/>
                  </a:cubicBezTo>
                  <a:cubicBezTo>
                    <a:pt x="247" y="11"/>
                    <a:pt x="243" y="16"/>
                    <a:pt x="239" y="16"/>
                  </a:cubicBezTo>
                  <a:cubicBezTo>
                    <a:pt x="238" y="16"/>
                    <a:pt x="238" y="15"/>
                    <a:pt x="237" y="15"/>
                  </a:cubicBezTo>
                  <a:cubicBezTo>
                    <a:pt x="236" y="13"/>
                    <a:pt x="236" y="11"/>
                    <a:pt x="237" y="8"/>
                  </a:cubicBezTo>
                  <a:cubicBezTo>
                    <a:pt x="237" y="7"/>
                    <a:pt x="237" y="6"/>
                    <a:pt x="238" y="6"/>
                  </a:cubicBezTo>
                  <a:cubicBezTo>
                    <a:pt x="237" y="6"/>
                    <a:pt x="236" y="7"/>
                    <a:pt x="234" y="9"/>
                  </a:cubicBezTo>
                  <a:cubicBezTo>
                    <a:pt x="233" y="11"/>
                    <a:pt x="232" y="12"/>
                    <a:pt x="231" y="13"/>
                  </a:cubicBezTo>
                  <a:cubicBezTo>
                    <a:pt x="227" y="17"/>
                    <a:pt x="225" y="20"/>
                    <a:pt x="222" y="21"/>
                  </a:cubicBezTo>
                  <a:cubicBezTo>
                    <a:pt x="221" y="21"/>
                    <a:pt x="221" y="21"/>
                    <a:pt x="221" y="21"/>
                  </a:cubicBezTo>
                  <a:cubicBezTo>
                    <a:pt x="220" y="21"/>
                    <a:pt x="218" y="20"/>
                    <a:pt x="218" y="18"/>
                  </a:cubicBezTo>
                  <a:cubicBezTo>
                    <a:pt x="217" y="16"/>
                    <a:pt x="219" y="12"/>
                    <a:pt x="223" y="10"/>
                  </a:cubicBezTo>
                  <a:cubicBezTo>
                    <a:pt x="224" y="9"/>
                    <a:pt x="225" y="7"/>
                    <a:pt x="226" y="5"/>
                  </a:cubicBezTo>
                  <a:cubicBezTo>
                    <a:pt x="227" y="3"/>
                    <a:pt x="228" y="1"/>
                    <a:pt x="230" y="1"/>
                  </a:cubicBezTo>
                  <a:cubicBezTo>
                    <a:pt x="230" y="1"/>
                    <a:pt x="230" y="1"/>
                    <a:pt x="229" y="1"/>
                  </a:cubicBezTo>
                  <a:cubicBezTo>
                    <a:pt x="228" y="0"/>
                    <a:pt x="227" y="1"/>
                    <a:pt x="226" y="3"/>
                  </a:cubicBezTo>
                  <a:cubicBezTo>
                    <a:pt x="226" y="4"/>
                    <a:pt x="225" y="4"/>
                    <a:pt x="225" y="5"/>
                  </a:cubicBezTo>
                  <a:cubicBezTo>
                    <a:pt x="223" y="6"/>
                    <a:pt x="220" y="6"/>
                    <a:pt x="218" y="5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6" y="5"/>
                    <a:pt x="216" y="5"/>
                    <a:pt x="216" y="6"/>
                  </a:cubicBezTo>
                  <a:cubicBezTo>
                    <a:pt x="215" y="6"/>
                    <a:pt x="215" y="6"/>
                    <a:pt x="215" y="6"/>
                  </a:cubicBezTo>
                  <a:cubicBezTo>
                    <a:pt x="216" y="7"/>
                    <a:pt x="216" y="9"/>
                    <a:pt x="216" y="10"/>
                  </a:cubicBezTo>
                  <a:cubicBezTo>
                    <a:pt x="215" y="11"/>
                    <a:pt x="214" y="12"/>
                    <a:pt x="213" y="12"/>
                  </a:cubicBezTo>
                  <a:cubicBezTo>
                    <a:pt x="212" y="12"/>
                    <a:pt x="210" y="12"/>
                    <a:pt x="209" y="10"/>
                  </a:cubicBezTo>
                  <a:cubicBezTo>
                    <a:pt x="209" y="9"/>
                    <a:pt x="209" y="9"/>
                    <a:pt x="209" y="9"/>
                  </a:cubicBezTo>
                  <a:cubicBezTo>
                    <a:pt x="208" y="9"/>
                    <a:pt x="206" y="10"/>
                    <a:pt x="205" y="12"/>
                  </a:cubicBezTo>
                  <a:cubicBezTo>
                    <a:pt x="204" y="13"/>
                    <a:pt x="203" y="14"/>
                    <a:pt x="203" y="15"/>
                  </a:cubicBezTo>
                  <a:cubicBezTo>
                    <a:pt x="203" y="16"/>
                    <a:pt x="204" y="18"/>
                    <a:pt x="204" y="19"/>
                  </a:cubicBezTo>
                  <a:cubicBezTo>
                    <a:pt x="203" y="22"/>
                    <a:pt x="202" y="23"/>
                    <a:pt x="200" y="24"/>
                  </a:cubicBezTo>
                  <a:cubicBezTo>
                    <a:pt x="199" y="24"/>
                    <a:pt x="199" y="24"/>
                    <a:pt x="199" y="24"/>
                  </a:cubicBezTo>
                  <a:cubicBezTo>
                    <a:pt x="196" y="24"/>
                    <a:pt x="195" y="21"/>
                    <a:pt x="195" y="18"/>
                  </a:cubicBezTo>
                  <a:cubicBezTo>
                    <a:pt x="195" y="18"/>
                    <a:pt x="195" y="18"/>
                    <a:pt x="195" y="17"/>
                  </a:cubicBezTo>
                  <a:cubicBezTo>
                    <a:pt x="195" y="17"/>
                    <a:pt x="195" y="18"/>
                    <a:pt x="195" y="18"/>
                  </a:cubicBezTo>
                  <a:cubicBezTo>
                    <a:pt x="194" y="19"/>
                    <a:pt x="193" y="20"/>
                    <a:pt x="190" y="20"/>
                  </a:cubicBezTo>
                  <a:cubicBezTo>
                    <a:pt x="189" y="20"/>
                    <a:pt x="187" y="20"/>
                    <a:pt x="186" y="19"/>
                  </a:cubicBezTo>
                  <a:cubicBezTo>
                    <a:pt x="186" y="18"/>
                    <a:pt x="184" y="18"/>
                    <a:pt x="182" y="18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6" y="20"/>
                    <a:pt x="187" y="21"/>
                    <a:pt x="188" y="23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6" y="26"/>
                    <a:pt x="185" y="26"/>
                    <a:pt x="183" y="25"/>
                  </a:cubicBezTo>
                  <a:cubicBezTo>
                    <a:pt x="182" y="25"/>
                    <a:pt x="182" y="24"/>
                    <a:pt x="181" y="24"/>
                  </a:cubicBezTo>
                  <a:cubicBezTo>
                    <a:pt x="180" y="25"/>
                    <a:pt x="178" y="25"/>
                    <a:pt x="175" y="23"/>
                  </a:cubicBezTo>
                  <a:cubicBezTo>
                    <a:pt x="176" y="24"/>
                    <a:pt x="175" y="25"/>
                    <a:pt x="175" y="26"/>
                  </a:cubicBezTo>
                  <a:cubicBezTo>
                    <a:pt x="175" y="27"/>
                    <a:pt x="175" y="27"/>
                    <a:pt x="175" y="28"/>
                  </a:cubicBezTo>
                  <a:cubicBezTo>
                    <a:pt x="175" y="33"/>
                    <a:pt x="170" y="33"/>
                    <a:pt x="168" y="30"/>
                  </a:cubicBezTo>
                  <a:cubicBezTo>
                    <a:pt x="167" y="29"/>
                    <a:pt x="167" y="27"/>
                    <a:pt x="167" y="26"/>
                  </a:cubicBezTo>
                  <a:cubicBezTo>
                    <a:pt x="166" y="26"/>
                    <a:pt x="165" y="26"/>
                    <a:pt x="164" y="27"/>
                  </a:cubicBezTo>
                  <a:cubicBezTo>
                    <a:pt x="163" y="28"/>
                    <a:pt x="163" y="28"/>
                    <a:pt x="162" y="28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60" y="27"/>
                    <a:pt x="160" y="27"/>
                    <a:pt x="160" y="27"/>
                  </a:cubicBezTo>
                  <a:cubicBezTo>
                    <a:pt x="159" y="26"/>
                    <a:pt x="160" y="25"/>
                    <a:pt x="160" y="23"/>
                  </a:cubicBezTo>
                  <a:cubicBezTo>
                    <a:pt x="160" y="22"/>
                    <a:pt x="161" y="20"/>
                    <a:pt x="160" y="20"/>
                  </a:cubicBezTo>
                  <a:cubicBezTo>
                    <a:pt x="160" y="20"/>
                    <a:pt x="159" y="20"/>
                    <a:pt x="158" y="20"/>
                  </a:cubicBezTo>
                  <a:cubicBezTo>
                    <a:pt x="157" y="21"/>
                    <a:pt x="156" y="21"/>
                    <a:pt x="155" y="2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22"/>
                    <a:pt x="153" y="22"/>
                    <a:pt x="153" y="22"/>
                  </a:cubicBezTo>
                  <a:cubicBezTo>
                    <a:pt x="155" y="24"/>
                    <a:pt x="155" y="26"/>
                    <a:pt x="154" y="28"/>
                  </a:cubicBezTo>
                  <a:cubicBezTo>
                    <a:pt x="154" y="29"/>
                    <a:pt x="152" y="30"/>
                    <a:pt x="150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1"/>
                    <a:pt x="148" y="33"/>
                    <a:pt x="148" y="33"/>
                  </a:cubicBezTo>
                  <a:cubicBezTo>
                    <a:pt x="147" y="34"/>
                    <a:pt x="146" y="35"/>
                    <a:pt x="145" y="35"/>
                  </a:cubicBezTo>
                  <a:cubicBezTo>
                    <a:pt x="143" y="35"/>
                    <a:pt x="141" y="34"/>
                    <a:pt x="141" y="32"/>
                  </a:cubicBezTo>
                  <a:cubicBezTo>
                    <a:pt x="141" y="32"/>
                    <a:pt x="140" y="32"/>
                    <a:pt x="140" y="32"/>
                  </a:cubicBezTo>
                  <a:cubicBezTo>
                    <a:pt x="139" y="32"/>
                    <a:pt x="137" y="32"/>
                    <a:pt x="137" y="33"/>
                  </a:cubicBezTo>
                  <a:cubicBezTo>
                    <a:pt x="136" y="34"/>
                    <a:pt x="135" y="35"/>
                    <a:pt x="134" y="36"/>
                  </a:cubicBezTo>
                  <a:cubicBezTo>
                    <a:pt x="133" y="37"/>
                    <a:pt x="132" y="37"/>
                    <a:pt x="132" y="38"/>
                  </a:cubicBezTo>
                  <a:cubicBezTo>
                    <a:pt x="133" y="37"/>
                    <a:pt x="135" y="37"/>
                    <a:pt x="137" y="37"/>
                  </a:cubicBezTo>
                  <a:cubicBezTo>
                    <a:pt x="138" y="38"/>
                    <a:pt x="140" y="39"/>
                    <a:pt x="139" y="42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1" y="43"/>
                    <a:pt x="141" y="46"/>
                    <a:pt x="141" y="47"/>
                  </a:cubicBezTo>
                  <a:cubicBezTo>
                    <a:pt x="140" y="49"/>
                    <a:pt x="137" y="50"/>
                    <a:pt x="135" y="48"/>
                  </a:cubicBezTo>
                  <a:cubicBezTo>
                    <a:pt x="134" y="47"/>
                    <a:pt x="134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2" y="50"/>
                    <a:pt x="131" y="50"/>
                    <a:pt x="130" y="50"/>
                  </a:cubicBezTo>
                  <a:cubicBezTo>
                    <a:pt x="128" y="50"/>
                    <a:pt x="127" y="49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4" y="46"/>
                    <a:pt x="124" y="46"/>
                  </a:cubicBezTo>
                  <a:cubicBezTo>
                    <a:pt x="123" y="48"/>
                    <a:pt x="122" y="49"/>
                    <a:pt x="120" y="49"/>
                  </a:cubicBezTo>
                  <a:cubicBezTo>
                    <a:pt x="120" y="49"/>
                    <a:pt x="119" y="49"/>
                    <a:pt x="119" y="48"/>
                  </a:cubicBezTo>
                  <a:cubicBezTo>
                    <a:pt x="117" y="47"/>
                    <a:pt x="117" y="45"/>
                    <a:pt x="118" y="43"/>
                  </a:cubicBezTo>
                  <a:cubicBezTo>
                    <a:pt x="118" y="44"/>
                    <a:pt x="117" y="44"/>
                    <a:pt x="117" y="44"/>
                  </a:cubicBezTo>
                  <a:cubicBezTo>
                    <a:pt x="115" y="46"/>
                    <a:pt x="113" y="47"/>
                    <a:pt x="111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51"/>
                    <a:pt x="109" y="52"/>
                    <a:pt x="108" y="53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11" y="52"/>
                    <a:pt x="113" y="52"/>
                    <a:pt x="114" y="53"/>
                  </a:cubicBezTo>
                  <a:cubicBezTo>
                    <a:pt x="115" y="53"/>
                    <a:pt x="116" y="53"/>
                    <a:pt x="116" y="53"/>
                  </a:cubicBezTo>
                  <a:cubicBezTo>
                    <a:pt x="116" y="53"/>
                    <a:pt x="117" y="53"/>
                    <a:pt x="118" y="52"/>
                  </a:cubicBezTo>
                  <a:cubicBezTo>
                    <a:pt x="120" y="50"/>
                    <a:pt x="122" y="49"/>
                    <a:pt x="123" y="49"/>
                  </a:cubicBezTo>
                  <a:cubicBezTo>
                    <a:pt x="125" y="49"/>
                    <a:pt x="126" y="50"/>
                    <a:pt x="128" y="51"/>
                  </a:cubicBezTo>
                  <a:cubicBezTo>
                    <a:pt x="129" y="52"/>
                    <a:pt x="129" y="53"/>
                    <a:pt x="129" y="53"/>
                  </a:cubicBezTo>
                  <a:cubicBezTo>
                    <a:pt x="129" y="55"/>
                    <a:pt x="128" y="56"/>
                    <a:pt x="128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8" y="61"/>
                    <a:pt x="128" y="61"/>
                  </a:cubicBezTo>
                  <a:cubicBezTo>
                    <a:pt x="128" y="63"/>
                    <a:pt x="126" y="64"/>
                    <a:pt x="124" y="64"/>
                  </a:cubicBezTo>
                  <a:cubicBezTo>
                    <a:pt x="123" y="64"/>
                    <a:pt x="122" y="64"/>
                    <a:pt x="122" y="63"/>
                  </a:cubicBezTo>
                  <a:cubicBezTo>
                    <a:pt x="121" y="63"/>
                    <a:pt x="121" y="62"/>
                    <a:pt x="121" y="61"/>
                  </a:cubicBezTo>
                  <a:cubicBezTo>
                    <a:pt x="121" y="60"/>
                    <a:pt x="120" y="59"/>
                    <a:pt x="120" y="59"/>
                  </a:cubicBezTo>
                  <a:cubicBezTo>
                    <a:pt x="119" y="61"/>
                    <a:pt x="117" y="65"/>
                    <a:pt x="113" y="65"/>
                  </a:cubicBezTo>
                  <a:cubicBezTo>
                    <a:pt x="112" y="65"/>
                    <a:pt x="110" y="68"/>
                    <a:pt x="110" y="71"/>
                  </a:cubicBezTo>
                  <a:cubicBezTo>
                    <a:pt x="110" y="75"/>
                    <a:pt x="108" y="75"/>
                    <a:pt x="107" y="75"/>
                  </a:cubicBezTo>
                  <a:cubicBezTo>
                    <a:pt x="107" y="75"/>
                    <a:pt x="106" y="75"/>
                    <a:pt x="106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80"/>
                    <a:pt x="99" y="87"/>
                    <a:pt x="95" y="90"/>
                  </a:cubicBezTo>
                  <a:cubicBezTo>
                    <a:pt x="93" y="92"/>
                    <a:pt x="93" y="93"/>
                    <a:pt x="94" y="94"/>
                  </a:cubicBezTo>
                  <a:cubicBezTo>
                    <a:pt x="94" y="95"/>
                    <a:pt x="95" y="96"/>
                    <a:pt x="94" y="98"/>
                  </a:cubicBezTo>
                  <a:cubicBezTo>
                    <a:pt x="93" y="100"/>
                    <a:pt x="91" y="101"/>
                    <a:pt x="89" y="101"/>
                  </a:cubicBezTo>
                  <a:cubicBezTo>
                    <a:pt x="88" y="101"/>
                    <a:pt x="87" y="101"/>
                    <a:pt x="86" y="101"/>
                  </a:cubicBezTo>
                  <a:cubicBezTo>
                    <a:pt x="86" y="100"/>
                    <a:pt x="85" y="100"/>
                    <a:pt x="84" y="100"/>
                  </a:cubicBezTo>
                  <a:cubicBezTo>
                    <a:pt x="84" y="101"/>
                    <a:pt x="84" y="102"/>
                    <a:pt x="85" y="103"/>
                  </a:cubicBezTo>
                  <a:cubicBezTo>
                    <a:pt x="85" y="105"/>
                    <a:pt x="85" y="109"/>
                    <a:pt x="83" y="111"/>
                  </a:cubicBezTo>
                  <a:cubicBezTo>
                    <a:pt x="82" y="111"/>
                    <a:pt x="82" y="112"/>
                    <a:pt x="83" y="114"/>
                  </a:cubicBezTo>
                  <a:cubicBezTo>
                    <a:pt x="83" y="115"/>
                    <a:pt x="84" y="116"/>
                    <a:pt x="84" y="117"/>
                  </a:cubicBezTo>
                  <a:cubicBezTo>
                    <a:pt x="84" y="118"/>
                    <a:pt x="83" y="120"/>
                    <a:pt x="80" y="120"/>
                  </a:cubicBezTo>
                  <a:cubicBezTo>
                    <a:pt x="80" y="120"/>
                    <a:pt x="79" y="119"/>
                    <a:pt x="78" y="119"/>
                  </a:cubicBezTo>
                  <a:cubicBezTo>
                    <a:pt x="77" y="119"/>
                    <a:pt x="77" y="119"/>
                    <a:pt x="76" y="119"/>
                  </a:cubicBezTo>
                  <a:cubicBezTo>
                    <a:pt x="75" y="121"/>
                    <a:pt x="72" y="122"/>
                    <a:pt x="70" y="122"/>
                  </a:cubicBezTo>
                  <a:cubicBezTo>
                    <a:pt x="71" y="123"/>
                    <a:pt x="72" y="124"/>
                    <a:pt x="74" y="126"/>
                  </a:cubicBezTo>
                  <a:cubicBezTo>
                    <a:pt x="76" y="127"/>
                    <a:pt x="76" y="129"/>
                    <a:pt x="76" y="130"/>
                  </a:cubicBezTo>
                  <a:cubicBezTo>
                    <a:pt x="75" y="131"/>
                    <a:pt x="73" y="132"/>
                    <a:pt x="72" y="132"/>
                  </a:cubicBezTo>
                  <a:cubicBezTo>
                    <a:pt x="70" y="132"/>
                    <a:pt x="69" y="131"/>
                    <a:pt x="68" y="130"/>
                  </a:cubicBezTo>
                  <a:cubicBezTo>
                    <a:pt x="67" y="131"/>
                    <a:pt x="66" y="131"/>
                    <a:pt x="66" y="132"/>
                  </a:cubicBezTo>
                  <a:cubicBezTo>
                    <a:pt x="64" y="133"/>
                    <a:pt x="62" y="134"/>
                    <a:pt x="60" y="135"/>
                  </a:cubicBezTo>
                  <a:cubicBezTo>
                    <a:pt x="58" y="135"/>
                    <a:pt x="58" y="137"/>
                    <a:pt x="57" y="138"/>
                  </a:cubicBezTo>
                  <a:cubicBezTo>
                    <a:pt x="57" y="139"/>
                    <a:pt x="56" y="142"/>
                    <a:pt x="53" y="142"/>
                  </a:cubicBezTo>
                  <a:cubicBezTo>
                    <a:pt x="52" y="142"/>
                    <a:pt x="52" y="142"/>
                    <a:pt x="51" y="145"/>
                  </a:cubicBezTo>
                  <a:cubicBezTo>
                    <a:pt x="51" y="147"/>
                    <a:pt x="50" y="149"/>
                    <a:pt x="48" y="150"/>
                  </a:cubicBezTo>
                  <a:cubicBezTo>
                    <a:pt x="48" y="151"/>
                    <a:pt x="47" y="151"/>
                    <a:pt x="46" y="151"/>
                  </a:cubicBezTo>
                  <a:cubicBezTo>
                    <a:pt x="44" y="151"/>
                    <a:pt x="43" y="149"/>
                    <a:pt x="43" y="148"/>
                  </a:cubicBezTo>
                  <a:cubicBezTo>
                    <a:pt x="42" y="146"/>
                    <a:pt x="42" y="146"/>
                    <a:pt x="41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0" y="146"/>
                    <a:pt x="40" y="147"/>
                    <a:pt x="41" y="149"/>
                  </a:cubicBezTo>
                  <a:cubicBezTo>
                    <a:pt x="42" y="149"/>
                    <a:pt x="43" y="151"/>
                    <a:pt x="42" y="152"/>
                  </a:cubicBezTo>
                  <a:cubicBezTo>
                    <a:pt x="41" y="154"/>
                    <a:pt x="40" y="154"/>
                    <a:pt x="38" y="154"/>
                  </a:cubicBezTo>
                  <a:cubicBezTo>
                    <a:pt x="37" y="154"/>
                    <a:pt x="36" y="154"/>
                    <a:pt x="35" y="155"/>
                  </a:cubicBezTo>
                  <a:cubicBezTo>
                    <a:pt x="33" y="157"/>
                    <a:pt x="30" y="158"/>
                    <a:pt x="28" y="158"/>
                  </a:cubicBezTo>
                  <a:cubicBezTo>
                    <a:pt x="27" y="158"/>
                    <a:pt x="26" y="158"/>
                    <a:pt x="25" y="158"/>
                  </a:cubicBezTo>
                  <a:cubicBezTo>
                    <a:pt x="26" y="158"/>
                    <a:pt x="26" y="158"/>
                    <a:pt x="26" y="159"/>
                  </a:cubicBezTo>
                  <a:cubicBezTo>
                    <a:pt x="28" y="159"/>
                    <a:pt x="30" y="160"/>
                    <a:pt x="30" y="161"/>
                  </a:cubicBezTo>
                  <a:cubicBezTo>
                    <a:pt x="31" y="162"/>
                    <a:pt x="31" y="163"/>
                    <a:pt x="30" y="164"/>
                  </a:cubicBezTo>
                  <a:cubicBezTo>
                    <a:pt x="29" y="165"/>
                    <a:pt x="28" y="165"/>
                    <a:pt x="26" y="165"/>
                  </a:cubicBezTo>
                  <a:cubicBezTo>
                    <a:pt x="24" y="165"/>
                    <a:pt x="21" y="165"/>
                    <a:pt x="18" y="164"/>
                  </a:cubicBezTo>
                  <a:cubicBezTo>
                    <a:pt x="18" y="164"/>
                    <a:pt x="18" y="165"/>
                    <a:pt x="18" y="165"/>
                  </a:cubicBezTo>
                  <a:cubicBezTo>
                    <a:pt x="17" y="167"/>
                    <a:pt x="16" y="169"/>
                    <a:pt x="13" y="168"/>
                  </a:cubicBezTo>
                  <a:cubicBezTo>
                    <a:pt x="12" y="168"/>
                    <a:pt x="10" y="169"/>
                    <a:pt x="9" y="169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11" y="172"/>
                    <a:pt x="11" y="173"/>
                    <a:pt x="10" y="174"/>
                  </a:cubicBezTo>
                  <a:cubicBezTo>
                    <a:pt x="10" y="174"/>
                    <a:pt x="9" y="176"/>
                    <a:pt x="7" y="176"/>
                  </a:cubicBezTo>
                  <a:cubicBezTo>
                    <a:pt x="5" y="176"/>
                    <a:pt x="4" y="175"/>
                    <a:pt x="2" y="174"/>
                  </a:cubicBezTo>
                  <a:cubicBezTo>
                    <a:pt x="2" y="175"/>
                    <a:pt x="1" y="176"/>
                    <a:pt x="0" y="178"/>
                  </a:cubicBezTo>
                  <a:cubicBezTo>
                    <a:pt x="0" y="179"/>
                    <a:pt x="2" y="180"/>
                    <a:pt x="2" y="180"/>
                  </a:cubicBezTo>
                  <a:cubicBezTo>
                    <a:pt x="4" y="181"/>
                    <a:pt x="5" y="182"/>
                    <a:pt x="5" y="184"/>
                  </a:cubicBezTo>
                  <a:cubicBezTo>
                    <a:pt x="5" y="185"/>
                    <a:pt x="4" y="185"/>
                    <a:pt x="3" y="186"/>
                  </a:cubicBezTo>
                  <a:cubicBezTo>
                    <a:pt x="5" y="187"/>
                    <a:pt x="5" y="188"/>
                    <a:pt x="5" y="189"/>
                  </a:cubicBezTo>
                  <a:cubicBezTo>
                    <a:pt x="5" y="191"/>
                    <a:pt x="3" y="193"/>
                    <a:pt x="1" y="194"/>
                  </a:cubicBezTo>
                  <a:cubicBezTo>
                    <a:pt x="1" y="194"/>
                    <a:pt x="1" y="195"/>
                    <a:pt x="2" y="196"/>
                  </a:cubicBezTo>
                  <a:cubicBezTo>
                    <a:pt x="4" y="198"/>
                    <a:pt x="2" y="200"/>
                    <a:pt x="1" y="201"/>
                  </a:cubicBezTo>
                  <a:cubicBezTo>
                    <a:pt x="0" y="202"/>
                    <a:pt x="0" y="202"/>
                    <a:pt x="1" y="203"/>
                  </a:cubicBezTo>
                  <a:cubicBezTo>
                    <a:pt x="1" y="203"/>
                    <a:pt x="2" y="203"/>
                    <a:pt x="2" y="203"/>
                  </a:cubicBezTo>
                  <a:cubicBezTo>
                    <a:pt x="2" y="203"/>
                    <a:pt x="2" y="203"/>
                    <a:pt x="2" y="203"/>
                  </a:cubicBezTo>
                  <a:cubicBezTo>
                    <a:pt x="3" y="203"/>
                    <a:pt x="3" y="203"/>
                    <a:pt x="4" y="203"/>
                  </a:cubicBezTo>
                  <a:cubicBezTo>
                    <a:pt x="5" y="203"/>
                    <a:pt x="6" y="203"/>
                    <a:pt x="7" y="205"/>
                  </a:cubicBezTo>
                  <a:cubicBezTo>
                    <a:pt x="7" y="205"/>
                    <a:pt x="9" y="204"/>
                    <a:pt x="12" y="201"/>
                  </a:cubicBezTo>
                  <a:cubicBezTo>
                    <a:pt x="13" y="200"/>
                    <a:pt x="14" y="200"/>
                    <a:pt x="15" y="200"/>
                  </a:cubicBezTo>
                  <a:cubicBezTo>
                    <a:pt x="17" y="200"/>
                    <a:pt x="19" y="202"/>
                    <a:pt x="19" y="204"/>
                  </a:cubicBezTo>
                  <a:cubicBezTo>
                    <a:pt x="19" y="207"/>
                    <a:pt x="17" y="208"/>
                    <a:pt x="15" y="208"/>
                  </a:cubicBezTo>
                  <a:cubicBezTo>
                    <a:pt x="15" y="208"/>
                    <a:pt x="15" y="208"/>
                    <a:pt x="15" y="208"/>
                  </a:cubicBezTo>
                  <a:cubicBezTo>
                    <a:pt x="14" y="208"/>
                    <a:pt x="12" y="209"/>
                    <a:pt x="12" y="209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2" y="212"/>
                    <a:pt x="11" y="213"/>
                    <a:pt x="11" y="214"/>
                  </a:cubicBezTo>
                  <a:cubicBezTo>
                    <a:pt x="9" y="215"/>
                    <a:pt x="6" y="215"/>
                    <a:pt x="4" y="213"/>
                  </a:cubicBezTo>
                  <a:cubicBezTo>
                    <a:pt x="4" y="213"/>
                    <a:pt x="3" y="212"/>
                    <a:pt x="3" y="211"/>
                  </a:cubicBezTo>
                  <a:cubicBezTo>
                    <a:pt x="3" y="211"/>
                    <a:pt x="3" y="212"/>
                    <a:pt x="3" y="212"/>
                  </a:cubicBezTo>
                  <a:cubicBezTo>
                    <a:pt x="5" y="214"/>
                    <a:pt x="4" y="217"/>
                    <a:pt x="3" y="218"/>
                  </a:cubicBezTo>
                  <a:cubicBezTo>
                    <a:pt x="3" y="219"/>
                    <a:pt x="2" y="219"/>
                    <a:pt x="2" y="219"/>
                  </a:cubicBezTo>
                  <a:cubicBezTo>
                    <a:pt x="3" y="219"/>
                    <a:pt x="4" y="219"/>
                    <a:pt x="5" y="218"/>
                  </a:cubicBezTo>
                  <a:cubicBezTo>
                    <a:pt x="6" y="216"/>
                    <a:pt x="8" y="215"/>
                    <a:pt x="9" y="215"/>
                  </a:cubicBezTo>
                  <a:cubicBezTo>
                    <a:pt x="12" y="215"/>
                    <a:pt x="13" y="217"/>
                    <a:pt x="14" y="219"/>
                  </a:cubicBezTo>
                  <a:cubicBezTo>
                    <a:pt x="15" y="219"/>
                    <a:pt x="15" y="220"/>
                    <a:pt x="15" y="222"/>
                  </a:cubicBezTo>
                  <a:cubicBezTo>
                    <a:pt x="14" y="223"/>
                    <a:pt x="13" y="223"/>
                    <a:pt x="12" y="223"/>
                  </a:cubicBezTo>
                  <a:cubicBezTo>
                    <a:pt x="12" y="223"/>
                    <a:pt x="12" y="223"/>
                    <a:pt x="12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28"/>
                    <a:pt x="10" y="228"/>
                    <a:pt x="8" y="228"/>
                  </a:cubicBezTo>
                  <a:cubicBezTo>
                    <a:pt x="7" y="228"/>
                    <a:pt x="7" y="228"/>
                    <a:pt x="7" y="229"/>
                  </a:cubicBezTo>
                  <a:cubicBezTo>
                    <a:pt x="7" y="230"/>
                    <a:pt x="14" y="234"/>
                    <a:pt x="17" y="235"/>
                  </a:cubicBezTo>
                  <a:cubicBezTo>
                    <a:pt x="19" y="235"/>
                    <a:pt x="20" y="236"/>
                    <a:pt x="21" y="237"/>
                  </a:cubicBezTo>
                  <a:cubicBezTo>
                    <a:pt x="23" y="238"/>
                    <a:pt x="26" y="239"/>
                    <a:pt x="30" y="238"/>
                  </a:cubicBezTo>
                  <a:cubicBezTo>
                    <a:pt x="35" y="238"/>
                    <a:pt x="48" y="226"/>
                    <a:pt x="49" y="224"/>
                  </a:cubicBezTo>
                  <a:cubicBezTo>
                    <a:pt x="51" y="222"/>
                    <a:pt x="53" y="222"/>
                    <a:pt x="53" y="222"/>
                  </a:cubicBezTo>
                  <a:cubicBezTo>
                    <a:pt x="54" y="222"/>
                    <a:pt x="54" y="222"/>
                    <a:pt x="55" y="222"/>
                  </a:cubicBezTo>
                  <a:cubicBezTo>
                    <a:pt x="56" y="222"/>
                    <a:pt x="57" y="222"/>
                    <a:pt x="58" y="222"/>
                  </a:cubicBezTo>
                  <a:cubicBezTo>
                    <a:pt x="58" y="221"/>
                    <a:pt x="58" y="220"/>
                    <a:pt x="59" y="218"/>
                  </a:cubicBezTo>
                  <a:cubicBezTo>
                    <a:pt x="59" y="216"/>
                    <a:pt x="59" y="214"/>
                    <a:pt x="61" y="213"/>
                  </a:cubicBezTo>
                  <a:cubicBezTo>
                    <a:pt x="61" y="213"/>
                    <a:pt x="61" y="213"/>
                    <a:pt x="61" y="213"/>
                  </a:cubicBezTo>
                  <a:cubicBezTo>
                    <a:pt x="62" y="213"/>
                    <a:pt x="62" y="213"/>
                    <a:pt x="62" y="213"/>
                  </a:cubicBezTo>
                  <a:cubicBezTo>
                    <a:pt x="64" y="213"/>
                    <a:pt x="65" y="215"/>
                    <a:pt x="66" y="217"/>
                  </a:cubicBezTo>
                  <a:cubicBezTo>
                    <a:pt x="66" y="218"/>
                    <a:pt x="67" y="219"/>
                    <a:pt x="67" y="220"/>
                  </a:cubicBezTo>
                  <a:cubicBezTo>
                    <a:pt x="69" y="220"/>
                    <a:pt x="70" y="222"/>
                    <a:pt x="71" y="224"/>
                  </a:cubicBezTo>
                  <a:cubicBezTo>
                    <a:pt x="71" y="224"/>
                    <a:pt x="72" y="224"/>
                    <a:pt x="72" y="225"/>
                  </a:cubicBezTo>
                  <a:cubicBezTo>
                    <a:pt x="73" y="223"/>
                    <a:pt x="73" y="221"/>
                    <a:pt x="73" y="219"/>
                  </a:cubicBezTo>
                  <a:cubicBezTo>
                    <a:pt x="73" y="218"/>
                    <a:pt x="74" y="217"/>
                    <a:pt x="74" y="215"/>
                  </a:cubicBezTo>
                  <a:cubicBezTo>
                    <a:pt x="74" y="214"/>
                    <a:pt x="75" y="212"/>
                    <a:pt x="75" y="211"/>
                  </a:cubicBezTo>
                  <a:cubicBezTo>
                    <a:pt x="75" y="210"/>
                    <a:pt x="75" y="209"/>
                    <a:pt x="75" y="208"/>
                  </a:cubicBezTo>
                  <a:cubicBezTo>
                    <a:pt x="76" y="207"/>
                    <a:pt x="78" y="207"/>
                    <a:pt x="80" y="207"/>
                  </a:cubicBezTo>
                  <a:cubicBezTo>
                    <a:pt x="81" y="207"/>
                    <a:pt x="82" y="207"/>
                    <a:pt x="83" y="206"/>
                  </a:cubicBezTo>
                  <a:cubicBezTo>
                    <a:pt x="83" y="205"/>
                    <a:pt x="83" y="200"/>
                    <a:pt x="83" y="199"/>
                  </a:cubicBezTo>
                  <a:cubicBezTo>
                    <a:pt x="81" y="198"/>
                    <a:pt x="80" y="196"/>
                    <a:pt x="80" y="194"/>
                  </a:cubicBezTo>
                  <a:cubicBezTo>
                    <a:pt x="80" y="193"/>
                    <a:pt x="80" y="193"/>
                    <a:pt x="80" y="192"/>
                  </a:cubicBezTo>
                  <a:cubicBezTo>
                    <a:pt x="80" y="191"/>
                    <a:pt x="82" y="190"/>
                    <a:pt x="83" y="190"/>
                  </a:cubicBezTo>
                  <a:cubicBezTo>
                    <a:pt x="84" y="190"/>
                    <a:pt x="84" y="189"/>
                    <a:pt x="85" y="189"/>
                  </a:cubicBezTo>
                  <a:cubicBezTo>
                    <a:pt x="86" y="188"/>
                    <a:pt x="86" y="187"/>
                    <a:pt x="85" y="186"/>
                  </a:cubicBezTo>
                  <a:cubicBezTo>
                    <a:pt x="85" y="185"/>
                    <a:pt x="85" y="184"/>
                    <a:pt x="83" y="183"/>
                  </a:cubicBezTo>
                  <a:cubicBezTo>
                    <a:pt x="81" y="182"/>
                    <a:pt x="78" y="181"/>
                    <a:pt x="78" y="178"/>
                  </a:cubicBezTo>
                  <a:cubicBezTo>
                    <a:pt x="78" y="176"/>
                    <a:pt x="78" y="174"/>
                    <a:pt x="79" y="173"/>
                  </a:cubicBezTo>
                  <a:cubicBezTo>
                    <a:pt x="79" y="171"/>
                    <a:pt x="80" y="170"/>
                    <a:pt x="79" y="168"/>
                  </a:cubicBezTo>
                  <a:cubicBezTo>
                    <a:pt x="77" y="164"/>
                    <a:pt x="78" y="161"/>
                    <a:pt x="78" y="159"/>
                  </a:cubicBezTo>
                  <a:cubicBezTo>
                    <a:pt x="79" y="158"/>
                    <a:pt x="79" y="157"/>
                    <a:pt x="79" y="156"/>
                  </a:cubicBezTo>
                  <a:cubicBezTo>
                    <a:pt x="77" y="153"/>
                    <a:pt x="76" y="149"/>
                    <a:pt x="80" y="143"/>
                  </a:cubicBezTo>
                  <a:cubicBezTo>
                    <a:pt x="83" y="137"/>
                    <a:pt x="90" y="134"/>
                    <a:pt x="93" y="135"/>
                  </a:cubicBezTo>
                  <a:cubicBezTo>
                    <a:pt x="94" y="135"/>
                    <a:pt x="94" y="135"/>
                    <a:pt x="95" y="135"/>
                  </a:cubicBezTo>
                  <a:cubicBezTo>
                    <a:pt x="96" y="136"/>
                    <a:pt x="98" y="137"/>
                    <a:pt x="98" y="135"/>
                  </a:cubicBezTo>
                  <a:cubicBezTo>
                    <a:pt x="100" y="133"/>
                    <a:pt x="100" y="132"/>
                    <a:pt x="99" y="132"/>
                  </a:cubicBezTo>
                  <a:cubicBezTo>
                    <a:pt x="98" y="131"/>
                    <a:pt x="95" y="130"/>
                    <a:pt x="95" y="128"/>
                  </a:cubicBezTo>
                  <a:cubicBezTo>
                    <a:pt x="95" y="128"/>
                    <a:pt x="94" y="127"/>
                    <a:pt x="94" y="127"/>
                  </a:cubicBezTo>
                  <a:cubicBezTo>
                    <a:pt x="94" y="126"/>
                    <a:pt x="95" y="124"/>
                    <a:pt x="96" y="123"/>
                  </a:cubicBezTo>
                  <a:cubicBezTo>
                    <a:pt x="99" y="118"/>
                    <a:pt x="103" y="113"/>
                    <a:pt x="103" y="109"/>
                  </a:cubicBezTo>
                  <a:cubicBezTo>
                    <a:pt x="103" y="108"/>
                    <a:pt x="103" y="106"/>
                    <a:pt x="103" y="104"/>
                  </a:cubicBezTo>
                  <a:cubicBezTo>
                    <a:pt x="103" y="102"/>
                    <a:pt x="103" y="100"/>
                    <a:pt x="104" y="98"/>
                  </a:cubicBezTo>
                  <a:cubicBezTo>
                    <a:pt x="106" y="97"/>
                    <a:pt x="107" y="97"/>
                    <a:pt x="109" y="97"/>
                  </a:cubicBezTo>
                  <a:cubicBezTo>
                    <a:pt x="110" y="96"/>
                    <a:pt x="112" y="96"/>
                    <a:pt x="113" y="96"/>
                  </a:cubicBezTo>
                  <a:cubicBezTo>
                    <a:pt x="114" y="95"/>
                    <a:pt x="114" y="95"/>
                    <a:pt x="114" y="93"/>
                  </a:cubicBezTo>
                  <a:cubicBezTo>
                    <a:pt x="114" y="92"/>
                    <a:pt x="114" y="91"/>
                    <a:pt x="115" y="89"/>
                  </a:cubicBezTo>
                  <a:cubicBezTo>
                    <a:pt x="115" y="89"/>
                    <a:pt x="116" y="88"/>
                    <a:pt x="117" y="86"/>
                  </a:cubicBezTo>
                  <a:cubicBezTo>
                    <a:pt x="118" y="84"/>
                    <a:pt x="119" y="82"/>
                    <a:pt x="121" y="81"/>
                  </a:cubicBezTo>
                  <a:cubicBezTo>
                    <a:pt x="122" y="80"/>
                    <a:pt x="124" y="78"/>
                    <a:pt x="123" y="78"/>
                  </a:cubicBezTo>
                  <a:cubicBezTo>
                    <a:pt x="122" y="75"/>
                    <a:pt x="123" y="73"/>
                    <a:pt x="124" y="72"/>
                  </a:cubicBezTo>
                  <a:cubicBezTo>
                    <a:pt x="125" y="71"/>
                    <a:pt x="126" y="69"/>
                    <a:pt x="126" y="68"/>
                  </a:cubicBezTo>
                  <a:cubicBezTo>
                    <a:pt x="126" y="63"/>
                    <a:pt x="132" y="60"/>
                    <a:pt x="137" y="60"/>
                  </a:cubicBezTo>
                  <a:cubicBezTo>
                    <a:pt x="142" y="60"/>
                    <a:pt x="143" y="59"/>
                    <a:pt x="143" y="59"/>
                  </a:cubicBezTo>
                  <a:cubicBezTo>
                    <a:pt x="143" y="58"/>
                    <a:pt x="143" y="57"/>
                    <a:pt x="143" y="56"/>
                  </a:cubicBezTo>
                  <a:cubicBezTo>
                    <a:pt x="143" y="55"/>
                    <a:pt x="143" y="54"/>
                    <a:pt x="143" y="52"/>
                  </a:cubicBezTo>
                  <a:cubicBezTo>
                    <a:pt x="143" y="51"/>
                    <a:pt x="143" y="50"/>
                    <a:pt x="144" y="49"/>
                  </a:cubicBezTo>
                  <a:cubicBezTo>
                    <a:pt x="145" y="48"/>
                    <a:pt x="147" y="48"/>
                    <a:pt x="149" y="49"/>
                  </a:cubicBezTo>
                  <a:cubicBezTo>
                    <a:pt x="151" y="50"/>
                    <a:pt x="153" y="50"/>
                    <a:pt x="154" y="50"/>
                  </a:cubicBezTo>
                  <a:cubicBezTo>
                    <a:pt x="156" y="49"/>
                    <a:pt x="159" y="49"/>
                    <a:pt x="161" y="51"/>
                  </a:cubicBezTo>
                  <a:cubicBezTo>
                    <a:pt x="162" y="52"/>
                    <a:pt x="163" y="52"/>
                    <a:pt x="164" y="52"/>
                  </a:cubicBezTo>
                  <a:cubicBezTo>
                    <a:pt x="164" y="52"/>
                    <a:pt x="165" y="52"/>
                    <a:pt x="165" y="51"/>
                  </a:cubicBezTo>
                  <a:cubicBezTo>
                    <a:pt x="165" y="45"/>
                    <a:pt x="167" y="40"/>
                    <a:pt x="172" y="40"/>
                  </a:cubicBezTo>
                  <a:cubicBezTo>
                    <a:pt x="172" y="40"/>
                    <a:pt x="173" y="40"/>
                    <a:pt x="173" y="40"/>
                  </a:cubicBezTo>
                  <a:cubicBezTo>
                    <a:pt x="173" y="40"/>
                    <a:pt x="173" y="40"/>
                    <a:pt x="173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40"/>
                    <a:pt x="174" y="40"/>
                    <a:pt x="174" y="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 dirty="0">
                <a:latin typeface="Raleway" panose="020B0503030101060003" pitchFamily="34" charset="0"/>
              </a:endParaRPr>
            </a:p>
          </p:txBody>
        </p:sp>
        <p:sp>
          <p:nvSpPr>
            <p:cNvPr id="1035" name="Freeform 1222">
              <a:extLst>
                <a:ext uri="{FF2B5EF4-FFF2-40B4-BE49-F238E27FC236}">
                  <a16:creationId xmlns:a16="http://schemas.microsoft.com/office/drawing/2014/main" id="{22C4F350-D316-4469-8D3B-5B0FED3B5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3147"/>
              <a:ext cx="19" cy="12"/>
            </a:xfrm>
            <a:custGeom>
              <a:avLst/>
              <a:gdLst>
                <a:gd name="T0" fmla="*/ 19 w 20"/>
                <a:gd name="T1" fmla="*/ 8 h 12"/>
                <a:gd name="T2" fmla="*/ 20 w 20"/>
                <a:gd name="T3" fmla="*/ 5 h 12"/>
                <a:gd name="T4" fmla="*/ 16 w 20"/>
                <a:gd name="T5" fmla="*/ 4 h 12"/>
                <a:gd name="T6" fmla="*/ 14 w 20"/>
                <a:gd name="T7" fmla="*/ 4 h 12"/>
                <a:gd name="T8" fmla="*/ 7 w 20"/>
                <a:gd name="T9" fmla="*/ 0 h 12"/>
                <a:gd name="T10" fmla="*/ 7 w 20"/>
                <a:gd name="T11" fmla="*/ 0 h 12"/>
                <a:gd name="T12" fmla="*/ 6 w 20"/>
                <a:gd name="T13" fmla="*/ 0 h 12"/>
                <a:gd name="T14" fmla="*/ 6 w 20"/>
                <a:gd name="T15" fmla="*/ 0 h 12"/>
                <a:gd name="T16" fmla="*/ 3 w 20"/>
                <a:gd name="T17" fmla="*/ 5 h 12"/>
                <a:gd name="T18" fmla="*/ 2 w 20"/>
                <a:gd name="T19" fmla="*/ 5 h 12"/>
                <a:gd name="T20" fmla="*/ 2 w 20"/>
                <a:gd name="T21" fmla="*/ 9 h 12"/>
                <a:gd name="T22" fmla="*/ 0 w 20"/>
                <a:gd name="T23" fmla="*/ 11 h 12"/>
                <a:gd name="T24" fmla="*/ 0 w 20"/>
                <a:gd name="T25" fmla="*/ 11 h 12"/>
                <a:gd name="T26" fmla="*/ 17 w 20"/>
                <a:gd name="T27" fmla="*/ 11 h 12"/>
                <a:gd name="T28" fmla="*/ 17 w 20"/>
                <a:gd name="T29" fmla="*/ 11 h 12"/>
                <a:gd name="T30" fmla="*/ 19 w 20"/>
                <a:gd name="T31" fmla="*/ 11 h 12"/>
                <a:gd name="T32" fmla="*/ 19 w 20"/>
                <a:gd name="T33" fmla="*/ 11 h 12"/>
                <a:gd name="T34" fmla="*/ 19 w 20"/>
                <a:gd name="T35" fmla="*/ 11 h 12"/>
                <a:gd name="T36" fmla="*/ 19 w 20"/>
                <a:gd name="T3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2">
                  <a:moveTo>
                    <a:pt x="19" y="8"/>
                  </a:moveTo>
                  <a:cubicBezTo>
                    <a:pt x="20" y="7"/>
                    <a:pt x="20" y="6"/>
                    <a:pt x="20" y="5"/>
                  </a:cubicBezTo>
                  <a:cubicBezTo>
                    <a:pt x="19" y="5"/>
                    <a:pt x="17" y="4"/>
                    <a:pt x="16" y="4"/>
                  </a:cubicBezTo>
                  <a:cubicBezTo>
                    <a:pt x="16" y="4"/>
                    <a:pt x="15" y="4"/>
                    <a:pt x="14" y="4"/>
                  </a:cubicBezTo>
                  <a:cubicBezTo>
                    <a:pt x="12" y="4"/>
                    <a:pt x="9" y="2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3"/>
                    <a:pt x="4" y="4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11"/>
                    <a:pt x="12" y="12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8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0"/>
                    <a:pt x="19" y="9"/>
                    <a:pt x="19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6" name="Freeform 1223">
              <a:extLst>
                <a:ext uri="{FF2B5EF4-FFF2-40B4-BE49-F238E27FC236}">
                  <a16:creationId xmlns:a16="http://schemas.microsoft.com/office/drawing/2014/main" id="{D8701D63-6EA2-4E5E-A5C8-6F5824639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3" y="3347"/>
              <a:ext cx="15" cy="25"/>
            </a:xfrm>
            <a:custGeom>
              <a:avLst/>
              <a:gdLst>
                <a:gd name="T0" fmla="*/ 5 w 16"/>
                <a:gd name="T1" fmla="*/ 17 h 26"/>
                <a:gd name="T2" fmla="*/ 6 w 16"/>
                <a:gd name="T3" fmla="*/ 26 h 26"/>
                <a:gd name="T4" fmla="*/ 6 w 16"/>
                <a:gd name="T5" fmla="*/ 26 h 26"/>
                <a:gd name="T6" fmla="*/ 12 w 16"/>
                <a:gd name="T7" fmla="*/ 22 h 26"/>
                <a:gd name="T8" fmla="*/ 14 w 16"/>
                <a:gd name="T9" fmla="*/ 21 h 26"/>
                <a:gd name="T10" fmla="*/ 15 w 16"/>
                <a:gd name="T11" fmla="*/ 13 h 26"/>
                <a:gd name="T12" fmla="*/ 15 w 16"/>
                <a:gd name="T13" fmla="*/ 4 h 26"/>
                <a:gd name="T14" fmla="*/ 15 w 16"/>
                <a:gd name="T15" fmla="*/ 2 h 26"/>
                <a:gd name="T16" fmla="*/ 8 w 16"/>
                <a:gd name="T17" fmla="*/ 1 h 26"/>
                <a:gd name="T18" fmla="*/ 3 w 16"/>
                <a:gd name="T19" fmla="*/ 3 h 26"/>
                <a:gd name="T20" fmla="*/ 1 w 16"/>
                <a:gd name="T21" fmla="*/ 3 h 26"/>
                <a:gd name="T22" fmla="*/ 0 w 16"/>
                <a:gd name="T23" fmla="*/ 3 h 26"/>
                <a:gd name="T24" fmla="*/ 2 w 16"/>
                <a:gd name="T25" fmla="*/ 6 h 26"/>
                <a:gd name="T26" fmla="*/ 5 w 16"/>
                <a:gd name="T27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6">
                  <a:moveTo>
                    <a:pt x="5" y="17"/>
                  </a:moveTo>
                  <a:cubicBezTo>
                    <a:pt x="4" y="21"/>
                    <a:pt x="5" y="25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9" y="23"/>
                    <a:pt x="10" y="23"/>
                    <a:pt x="12" y="22"/>
                  </a:cubicBezTo>
                  <a:cubicBezTo>
                    <a:pt x="13" y="22"/>
                    <a:pt x="13" y="22"/>
                    <a:pt x="14" y="21"/>
                  </a:cubicBezTo>
                  <a:cubicBezTo>
                    <a:pt x="15" y="20"/>
                    <a:pt x="15" y="16"/>
                    <a:pt x="15" y="13"/>
                  </a:cubicBezTo>
                  <a:cubicBezTo>
                    <a:pt x="15" y="10"/>
                    <a:pt x="15" y="6"/>
                    <a:pt x="15" y="4"/>
                  </a:cubicBezTo>
                  <a:cubicBezTo>
                    <a:pt x="16" y="3"/>
                    <a:pt x="15" y="2"/>
                    <a:pt x="15" y="2"/>
                  </a:cubicBezTo>
                  <a:cubicBezTo>
                    <a:pt x="14" y="0"/>
                    <a:pt x="10" y="0"/>
                    <a:pt x="8" y="1"/>
                  </a:cubicBezTo>
                  <a:cubicBezTo>
                    <a:pt x="7" y="3"/>
                    <a:pt x="5" y="3"/>
                    <a:pt x="3" y="3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4" y="9"/>
                    <a:pt x="6" y="13"/>
                    <a:pt x="5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7" name="Freeform 1224">
              <a:extLst>
                <a:ext uri="{FF2B5EF4-FFF2-40B4-BE49-F238E27FC236}">
                  <a16:creationId xmlns:a16="http://schemas.microsoft.com/office/drawing/2014/main" id="{A7D6848A-30FA-4FA9-8881-CDCB7030D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3267"/>
              <a:ext cx="119" cy="115"/>
            </a:xfrm>
            <a:custGeom>
              <a:avLst/>
              <a:gdLst>
                <a:gd name="T0" fmla="*/ 64 w 124"/>
                <a:gd name="T1" fmla="*/ 6 h 120"/>
                <a:gd name="T2" fmla="*/ 62 w 124"/>
                <a:gd name="T3" fmla="*/ 5 h 120"/>
                <a:gd name="T4" fmla="*/ 61 w 124"/>
                <a:gd name="T5" fmla="*/ 5 h 120"/>
                <a:gd name="T6" fmla="*/ 61 w 124"/>
                <a:gd name="T7" fmla="*/ 5 h 120"/>
                <a:gd name="T8" fmla="*/ 61 w 124"/>
                <a:gd name="T9" fmla="*/ 5 h 120"/>
                <a:gd name="T10" fmla="*/ 59 w 124"/>
                <a:gd name="T11" fmla="*/ 1 h 120"/>
                <a:gd name="T12" fmla="*/ 56 w 124"/>
                <a:gd name="T13" fmla="*/ 0 h 120"/>
                <a:gd name="T14" fmla="*/ 50 w 124"/>
                <a:gd name="T15" fmla="*/ 2 h 120"/>
                <a:gd name="T16" fmla="*/ 43 w 124"/>
                <a:gd name="T17" fmla="*/ 3 h 120"/>
                <a:gd name="T18" fmla="*/ 42 w 124"/>
                <a:gd name="T19" fmla="*/ 4 h 120"/>
                <a:gd name="T20" fmla="*/ 37 w 124"/>
                <a:gd name="T21" fmla="*/ 7 h 120"/>
                <a:gd name="T22" fmla="*/ 33 w 124"/>
                <a:gd name="T23" fmla="*/ 11 h 120"/>
                <a:gd name="T24" fmla="*/ 28 w 124"/>
                <a:gd name="T25" fmla="*/ 11 h 120"/>
                <a:gd name="T26" fmla="*/ 27 w 124"/>
                <a:gd name="T27" fmla="*/ 14 h 120"/>
                <a:gd name="T28" fmla="*/ 24 w 124"/>
                <a:gd name="T29" fmla="*/ 17 h 120"/>
                <a:gd name="T30" fmla="*/ 24 w 124"/>
                <a:gd name="T31" fmla="*/ 17 h 120"/>
                <a:gd name="T32" fmla="*/ 17 w 124"/>
                <a:gd name="T33" fmla="*/ 11 h 120"/>
                <a:gd name="T34" fmla="*/ 17 w 124"/>
                <a:gd name="T35" fmla="*/ 10 h 120"/>
                <a:gd name="T36" fmla="*/ 10 w 124"/>
                <a:gd name="T37" fmla="*/ 17 h 120"/>
                <a:gd name="T38" fmla="*/ 8 w 124"/>
                <a:gd name="T39" fmla="*/ 17 h 120"/>
                <a:gd name="T40" fmla="*/ 6 w 124"/>
                <a:gd name="T41" fmla="*/ 17 h 120"/>
                <a:gd name="T42" fmla="*/ 3 w 124"/>
                <a:gd name="T43" fmla="*/ 17 h 120"/>
                <a:gd name="T44" fmla="*/ 3 w 124"/>
                <a:gd name="T45" fmla="*/ 18 h 120"/>
                <a:gd name="T46" fmla="*/ 3 w 124"/>
                <a:gd name="T47" fmla="*/ 19 h 120"/>
                <a:gd name="T48" fmla="*/ 1 w 124"/>
                <a:gd name="T49" fmla="*/ 27 h 120"/>
                <a:gd name="T50" fmla="*/ 1 w 124"/>
                <a:gd name="T51" fmla="*/ 29 h 120"/>
                <a:gd name="T52" fmla="*/ 2 w 124"/>
                <a:gd name="T53" fmla="*/ 36 h 120"/>
                <a:gd name="T54" fmla="*/ 4 w 124"/>
                <a:gd name="T55" fmla="*/ 37 h 120"/>
                <a:gd name="T56" fmla="*/ 11 w 124"/>
                <a:gd name="T57" fmla="*/ 39 h 120"/>
                <a:gd name="T58" fmla="*/ 11 w 124"/>
                <a:gd name="T59" fmla="*/ 42 h 120"/>
                <a:gd name="T60" fmla="*/ 14 w 124"/>
                <a:gd name="T61" fmla="*/ 40 h 120"/>
                <a:gd name="T62" fmla="*/ 23 w 124"/>
                <a:gd name="T63" fmla="*/ 34 h 120"/>
                <a:gd name="T64" fmla="*/ 40 w 124"/>
                <a:gd name="T65" fmla="*/ 44 h 120"/>
                <a:gd name="T66" fmla="*/ 52 w 124"/>
                <a:gd name="T67" fmla="*/ 62 h 120"/>
                <a:gd name="T68" fmla="*/ 67 w 124"/>
                <a:gd name="T69" fmla="*/ 75 h 120"/>
                <a:gd name="T70" fmla="*/ 79 w 124"/>
                <a:gd name="T71" fmla="*/ 80 h 120"/>
                <a:gd name="T72" fmla="*/ 92 w 124"/>
                <a:gd name="T73" fmla="*/ 90 h 120"/>
                <a:gd name="T74" fmla="*/ 99 w 124"/>
                <a:gd name="T75" fmla="*/ 98 h 120"/>
                <a:gd name="T76" fmla="*/ 101 w 124"/>
                <a:gd name="T77" fmla="*/ 115 h 120"/>
                <a:gd name="T78" fmla="*/ 103 w 124"/>
                <a:gd name="T79" fmla="*/ 113 h 120"/>
                <a:gd name="T80" fmla="*/ 110 w 124"/>
                <a:gd name="T81" fmla="*/ 105 h 120"/>
                <a:gd name="T82" fmla="*/ 109 w 124"/>
                <a:gd name="T83" fmla="*/ 104 h 120"/>
                <a:gd name="T84" fmla="*/ 106 w 124"/>
                <a:gd name="T85" fmla="*/ 93 h 120"/>
                <a:gd name="T86" fmla="*/ 121 w 124"/>
                <a:gd name="T87" fmla="*/ 93 h 120"/>
                <a:gd name="T88" fmla="*/ 124 w 124"/>
                <a:gd name="T89" fmla="*/ 93 h 120"/>
                <a:gd name="T90" fmla="*/ 103 w 124"/>
                <a:gd name="T91" fmla="*/ 79 h 120"/>
                <a:gd name="T92" fmla="*/ 96 w 124"/>
                <a:gd name="T93" fmla="*/ 73 h 120"/>
                <a:gd name="T94" fmla="*/ 76 w 124"/>
                <a:gd name="T95" fmla="*/ 53 h 120"/>
                <a:gd name="T96" fmla="*/ 60 w 124"/>
                <a:gd name="T97" fmla="*/ 38 h 120"/>
                <a:gd name="T98" fmla="*/ 60 w 124"/>
                <a:gd name="T99" fmla="*/ 26 h 120"/>
                <a:gd name="T100" fmla="*/ 65 w 124"/>
                <a:gd name="T101" fmla="*/ 18 h 120"/>
                <a:gd name="T102" fmla="*/ 65 w 124"/>
                <a:gd name="T103" fmla="*/ 15 h 120"/>
                <a:gd name="T104" fmla="*/ 65 w 124"/>
                <a:gd name="T105" fmla="*/ 10 h 120"/>
                <a:gd name="T106" fmla="*/ 65 w 124"/>
                <a:gd name="T107" fmla="*/ 7 h 120"/>
                <a:gd name="T108" fmla="*/ 65 w 124"/>
                <a:gd name="T109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4" h="120">
                  <a:moveTo>
                    <a:pt x="65" y="6"/>
                  </a:moveTo>
                  <a:cubicBezTo>
                    <a:pt x="65" y="6"/>
                    <a:pt x="64" y="6"/>
                    <a:pt x="64" y="6"/>
                  </a:cubicBezTo>
                  <a:cubicBezTo>
                    <a:pt x="64" y="6"/>
                    <a:pt x="64" y="5"/>
                    <a:pt x="63" y="5"/>
                  </a:cubicBezTo>
                  <a:cubicBezTo>
                    <a:pt x="63" y="5"/>
                    <a:pt x="63" y="5"/>
                    <a:pt x="62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5"/>
                    <a:pt x="62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0" y="4"/>
                    <a:pt x="59" y="2"/>
                    <a:pt x="59" y="1"/>
                  </a:cubicBezTo>
                  <a:cubicBezTo>
                    <a:pt x="59" y="0"/>
                    <a:pt x="59" y="0"/>
                    <a:pt x="58" y="0"/>
                  </a:cubicBezTo>
                  <a:cubicBezTo>
                    <a:pt x="58" y="0"/>
                    <a:pt x="57" y="0"/>
                    <a:pt x="56" y="0"/>
                  </a:cubicBezTo>
                  <a:cubicBezTo>
                    <a:pt x="54" y="0"/>
                    <a:pt x="52" y="1"/>
                    <a:pt x="52" y="1"/>
                  </a:cubicBezTo>
                  <a:cubicBezTo>
                    <a:pt x="51" y="1"/>
                    <a:pt x="51" y="2"/>
                    <a:pt x="50" y="2"/>
                  </a:cubicBezTo>
                  <a:cubicBezTo>
                    <a:pt x="48" y="3"/>
                    <a:pt x="47" y="4"/>
                    <a:pt x="45" y="4"/>
                  </a:cubicBezTo>
                  <a:cubicBezTo>
                    <a:pt x="44" y="4"/>
                    <a:pt x="43" y="4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6"/>
                    <a:pt x="40" y="8"/>
                    <a:pt x="38" y="8"/>
                  </a:cubicBezTo>
                  <a:cubicBezTo>
                    <a:pt x="38" y="8"/>
                    <a:pt x="38" y="8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9"/>
                    <a:pt x="35" y="11"/>
                    <a:pt x="33" y="11"/>
                  </a:cubicBezTo>
                  <a:cubicBezTo>
                    <a:pt x="31" y="11"/>
                    <a:pt x="30" y="10"/>
                    <a:pt x="29" y="10"/>
                  </a:cubicBezTo>
                  <a:cubicBezTo>
                    <a:pt x="29" y="10"/>
                    <a:pt x="28" y="10"/>
                    <a:pt x="28" y="11"/>
                  </a:cubicBezTo>
                  <a:cubicBezTo>
                    <a:pt x="28" y="12"/>
                    <a:pt x="28" y="13"/>
                    <a:pt x="28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7"/>
                    <a:pt x="25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7"/>
                    <a:pt x="22" y="17"/>
                    <a:pt x="21" y="16"/>
                  </a:cubicBezTo>
                  <a:cubicBezTo>
                    <a:pt x="20" y="15"/>
                    <a:pt x="19" y="13"/>
                    <a:pt x="17" y="11"/>
                  </a:cubicBezTo>
                  <a:cubicBezTo>
                    <a:pt x="17" y="11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5" y="13"/>
                    <a:pt x="14" y="17"/>
                    <a:pt x="11" y="17"/>
                  </a:cubicBezTo>
                  <a:cubicBezTo>
                    <a:pt x="11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7"/>
                    <a:pt x="7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5" y="17"/>
                    <a:pt x="4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20"/>
                    <a:pt x="5" y="21"/>
                    <a:pt x="5" y="22"/>
                  </a:cubicBezTo>
                  <a:cubicBezTo>
                    <a:pt x="5" y="24"/>
                    <a:pt x="3" y="26"/>
                    <a:pt x="1" y="27"/>
                  </a:cubicBezTo>
                  <a:cubicBezTo>
                    <a:pt x="1" y="27"/>
                    <a:pt x="0" y="28"/>
                    <a:pt x="0" y="28"/>
                  </a:cubicBezTo>
                  <a:cubicBezTo>
                    <a:pt x="0" y="28"/>
                    <a:pt x="1" y="28"/>
                    <a:pt x="1" y="29"/>
                  </a:cubicBezTo>
                  <a:cubicBezTo>
                    <a:pt x="3" y="30"/>
                    <a:pt x="5" y="32"/>
                    <a:pt x="3" y="35"/>
                  </a:cubicBezTo>
                  <a:cubicBezTo>
                    <a:pt x="3" y="35"/>
                    <a:pt x="3" y="35"/>
                    <a:pt x="2" y="36"/>
                  </a:cubicBezTo>
                  <a:cubicBezTo>
                    <a:pt x="2" y="36"/>
                    <a:pt x="2" y="36"/>
                    <a:pt x="3" y="37"/>
                  </a:cubicBezTo>
                  <a:cubicBezTo>
                    <a:pt x="3" y="37"/>
                    <a:pt x="3" y="37"/>
                    <a:pt x="4" y="37"/>
                  </a:cubicBezTo>
                  <a:cubicBezTo>
                    <a:pt x="4" y="37"/>
                    <a:pt x="5" y="37"/>
                    <a:pt x="6" y="38"/>
                  </a:cubicBezTo>
                  <a:cubicBezTo>
                    <a:pt x="8" y="38"/>
                    <a:pt x="10" y="38"/>
                    <a:pt x="11" y="39"/>
                  </a:cubicBezTo>
                  <a:cubicBezTo>
                    <a:pt x="11" y="40"/>
                    <a:pt x="11" y="41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2" y="42"/>
                    <a:pt x="12" y="42"/>
                  </a:cubicBezTo>
                  <a:cubicBezTo>
                    <a:pt x="13" y="41"/>
                    <a:pt x="13" y="41"/>
                    <a:pt x="14" y="40"/>
                  </a:cubicBezTo>
                  <a:cubicBezTo>
                    <a:pt x="15" y="38"/>
                    <a:pt x="16" y="36"/>
                    <a:pt x="20" y="35"/>
                  </a:cubicBezTo>
                  <a:cubicBezTo>
                    <a:pt x="21" y="35"/>
                    <a:pt x="22" y="34"/>
                    <a:pt x="23" y="34"/>
                  </a:cubicBezTo>
                  <a:cubicBezTo>
                    <a:pt x="30" y="34"/>
                    <a:pt x="36" y="39"/>
                    <a:pt x="38" y="42"/>
                  </a:cubicBezTo>
                  <a:cubicBezTo>
                    <a:pt x="39" y="43"/>
                    <a:pt x="39" y="44"/>
                    <a:pt x="40" y="44"/>
                  </a:cubicBezTo>
                  <a:cubicBezTo>
                    <a:pt x="41" y="46"/>
                    <a:pt x="42" y="47"/>
                    <a:pt x="42" y="50"/>
                  </a:cubicBezTo>
                  <a:cubicBezTo>
                    <a:pt x="43" y="52"/>
                    <a:pt x="44" y="57"/>
                    <a:pt x="52" y="62"/>
                  </a:cubicBezTo>
                  <a:cubicBezTo>
                    <a:pt x="57" y="65"/>
                    <a:pt x="60" y="68"/>
                    <a:pt x="62" y="71"/>
                  </a:cubicBezTo>
                  <a:cubicBezTo>
                    <a:pt x="64" y="73"/>
                    <a:pt x="66" y="74"/>
                    <a:pt x="67" y="75"/>
                  </a:cubicBezTo>
                  <a:cubicBezTo>
                    <a:pt x="69" y="76"/>
                    <a:pt x="70" y="76"/>
                    <a:pt x="72" y="77"/>
                  </a:cubicBezTo>
                  <a:cubicBezTo>
                    <a:pt x="74" y="77"/>
                    <a:pt x="77" y="78"/>
                    <a:pt x="79" y="80"/>
                  </a:cubicBezTo>
                  <a:cubicBezTo>
                    <a:pt x="81" y="83"/>
                    <a:pt x="84" y="85"/>
                    <a:pt x="88" y="86"/>
                  </a:cubicBezTo>
                  <a:cubicBezTo>
                    <a:pt x="90" y="87"/>
                    <a:pt x="91" y="89"/>
                    <a:pt x="92" y="90"/>
                  </a:cubicBezTo>
                  <a:cubicBezTo>
                    <a:pt x="93" y="92"/>
                    <a:pt x="94" y="93"/>
                    <a:pt x="95" y="93"/>
                  </a:cubicBezTo>
                  <a:cubicBezTo>
                    <a:pt x="99" y="93"/>
                    <a:pt x="99" y="96"/>
                    <a:pt x="99" y="98"/>
                  </a:cubicBezTo>
                  <a:cubicBezTo>
                    <a:pt x="99" y="99"/>
                    <a:pt x="100" y="99"/>
                    <a:pt x="100" y="100"/>
                  </a:cubicBezTo>
                  <a:cubicBezTo>
                    <a:pt x="103" y="104"/>
                    <a:pt x="104" y="111"/>
                    <a:pt x="101" y="115"/>
                  </a:cubicBezTo>
                  <a:cubicBezTo>
                    <a:pt x="100" y="116"/>
                    <a:pt x="100" y="119"/>
                    <a:pt x="100" y="120"/>
                  </a:cubicBezTo>
                  <a:cubicBezTo>
                    <a:pt x="101" y="118"/>
                    <a:pt x="103" y="115"/>
                    <a:pt x="103" y="113"/>
                  </a:cubicBezTo>
                  <a:cubicBezTo>
                    <a:pt x="104" y="110"/>
                    <a:pt x="105" y="109"/>
                    <a:pt x="107" y="108"/>
                  </a:cubicBezTo>
                  <a:cubicBezTo>
                    <a:pt x="108" y="107"/>
                    <a:pt x="109" y="107"/>
                    <a:pt x="110" y="105"/>
                  </a:cubicBezTo>
                  <a:cubicBezTo>
                    <a:pt x="110" y="105"/>
                    <a:pt x="110" y="105"/>
                    <a:pt x="110" y="105"/>
                  </a:cubicBezTo>
                  <a:cubicBezTo>
                    <a:pt x="110" y="105"/>
                    <a:pt x="109" y="104"/>
                    <a:pt x="109" y="104"/>
                  </a:cubicBezTo>
                  <a:cubicBezTo>
                    <a:pt x="107" y="103"/>
                    <a:pt x="105" y="101"/>
                    <a:pt x="105" y="98"/>
                  </a:cubicBezTo>
                  <a:cubicBezTo>
                    <a:pt x="104" y="96"/>
                    <a:pt x="105" y="94"/>
                    <a:pt x="106" y="93"/>
                  </a:cubicBezTo>
                  <a:cubicBezTo>
                    <a:pt x="108" y="89"/>
                    <a:pt x="114" y="88"/>
                    <a:pt x="118" y="91"/>
                  </a:cubicBezTo>
                  <a:cubicBezTo>
                    <a:pt x="119" y="92"/>
                    <a:pt x="120" y="92"/>
                    <a:pt x="121" y="93"/>
                  </a:cubicBezTo>
                  <a:cubicBezTo>
                    <a:pt x="122" y="93"/>
                    <a:pt x="123" y="94"/>
                    <a:pt x="124" y="95"/>
                  </a:cubicBezTo>
                  <a:cubicBezTo>
                    <a:pt x="124" y="94"/>
                    <a:pt x="124" y="94"/>
                    <a:pt x="124" y="93"/>
                  </a:cubicBezTo>
                  <a:cubicBezTo>
                    <a:pt x="124" y="90"/>
                    <a:pt x="112" y="84"/>
                    <a:pt x="107" y="82"/>
                  </a:cubicBezTo>
                  <a:cubicBezTo>
                    <a:pt x="105" y="81"/>
                    <a:pt x="104" y="80"/>
                    <a:pt x="103" y="79"/>
                  </a:cubicBezTo>
                  <a:cubicBezTo>
                    <a:pt x="100" y="78"/>
                    <a:pt x="99" y="76"/>
                    <a:pt x="99" y="75"/>
                  </a:cubicBezTo>
                  <a:cubicBezTo>
                    <a:pt x="98" y="73"/>
                    <a:pt x="98" y="73"/>
                    <a:pt x="96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87" y="73"/>
                    <a:pt x="78" y="64"/>
                    <a:pt x="76" y="53"/>
                  </a:cubicBezTo>
                  <a:cubicBezTo>
                    <a:pt x="75" y="48"/>
                    <a:pt x="71" y="46"/>
                    <a:pt x="67" y="44"/>
                  </a:cubicBezTo>
                  <a:cubicBezTo>
                    <a:pt x="64" y="42"/>
                    <a:pt x="61" y="41"/>
                    <a:pt x="60" y="38"/>
                  </a:cubicBezTo>
                  <a:cubicBezTo>
                    <a:pt x="58" y="34"/>
                    <a:pt x="59" y="31"/>
                    <a:pt x="60" y="30"/>
                  </a:cubicBezTo>
                  <a:cubicBezTo>
                    <a:pt x="61" y="28"/>
                    <a:pt x="61" y="28"/>
                    <a:pt x="60" y="26"/>
                  </a:cubicBezTo>
                  <a:cubicBezTo>
                    <a:pt x="60" y="25"/>
                    <a:pt x="60" y="24"/>
                    <a:pt x="60" y="22"/>
                  </a:cubicBezTo>
                  <a:cubicBezTo>
                    <a:pt x="61" y="20"/>
                    <a:pt x="63" y="19"/>
                    <a:pt x="65" y="18"/>
                  </a:cubicBezTo>
                  <a:cubicBezTo>
                    <a:pt x="65" y="17"/>
                    <a:pt x="65" y="16"/>
                    <a:pt x="65" y="16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14"/>
                    <a:pt x="65" y="12"/>
                    <a:pt x="65" y="11"/>
                  </a:cubicBezTo>
                  <a:cubicBezTo>
                    <a:pt x="65" y="11"/>
                    <a:pt x="65" y="11"/>
                    <a:pt x="65" y="10"/>
                  </a:cubicBezTo>
                  <a:cubicBezTo>
                    <a:pt x="65" y="9"/>
                    <a:pt x="65" y="8"/>
                    <a:pt x="65" y="8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8" name="Freeform 1225">
              <a:extLst>
                <a:ext uri="{FF2B5EF4-FFF2-40B4-BE49-F238E27FC236}">
                  <a16:creationId xmlns:a16="http://schemas.microsoft.com/office/drawing/2014/main" id="{236FDBE1-D6FA-4342-AD3C-6E271283A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" y="3384"/>
              <a:ext cx="26" cy="17"/>
            </a:xfrm>
            <a:custGeom>
              <a:avLst/>
              <a:gdLst>
                <a:gd name="T0" fmla="*/ 24 w 27"/>
                <a:gd name="T1" fmla="*/ 15 h 18"/>
                <a:gd name="T2" fmla="*/ 24 w 27"/>
                <a:gd name="T3" fmla="*/ 10 h 18"/>
                <a:gd name="T4" fmla="*/ 27 w 27"/>
                <a:gd name="T5" fmla="*/ 0 h 18"/>
                <a:gd name="T6" fmla="*/ 22 w 27"/>
                <a:gd name="T7" fmla="*/ 1 h 18"/>
                <a:gd name="T8" fmla="*/ 7 w 27"/>
                <a:gd name="T9" fmla="*/ 1 h 18"/>
                <a:gd name="T10" fmla="*/ 5 w 27"/>
                <a:gd name="T11" fmla="*/ 0 h 18"/>
                <a:gd name="T12" fmla="*/ 0 w 27"/>
                <a:gd name="T13" fmla="*/ 3 h 18"/>
                <a:gd name="T14" fmla="*/ 10 w 27"/>
                <a:gd name="T15" fmla="*/ 8 h 18"/>
                <a:gd name="T16" fmla="*/ 20 w 27"/>
                <a:gd name="T17" fmla="*/ 14 h 18"/>
                <a:gd name="T18" fmla="*/ 23 w 27"/>
                <a:gd name="T19" fmla="*/ 16 h 18"/>
                <a:gd name="T20" fmla="*/ 23 w 27"/>
                <a:gd name="T21" fmla="*/ 18 h 18"/>
                <a:gd name="T22" fmla="*/ 23 w 27"/>
                <a:gd name="T23" fmla="*/ 18 h 18"/>
                <a:gd name="T24" fmla="*/ 23 w 27"/>
                <a:gd name="T25" fmla="*/ 16 h 18"/>
                <a:gd name="T26" fmla="*/ 24 w 27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8">
                  <a:moveTo>
                    <a:pt x="24" y="15"/>
                  </a:moveTo>
                  <a:cubicBezTo>
                    <a:pt x="24" y="15"/>
                    <a:pt x="24" y="14"/>
                    <a:pt x="24" y="10"/>
                  </a:cubicBezTo>
                  <a:cubicBezTo>
                    <a:pt x="23" y="6"/>
                    <a:pt x="26" y="2"/>
                    <a:pt x="27" y="0"/>
                  </a:cubicBezTo>
                  <a:cubicBezTo>
                    <a:pt x="26" y="0"/>
                    <a:pt x="24" y="0"/>
                    <a:pt x="22" y="1"/>
                  </a:cubicBezTo>
                  <a:cubicBezTo>
                    <a:pt x="15" y="2"/>
                    <a:pt x="11" y="3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0" y="2"/>
                    <a:pt x="0" y="3"/>
                  </a:cubicBezTo>
                  <a:cubicBezTo>
                    <a:pt x="0" y="3"/>
                    <a:pt x="2" y="5"/>
                    <a:pt x="10" y="8"/>
                  </a:cubicBezTo>
                  <a:cubicBezTo>
                    <a:pt x="16" y="9"/>
                    <a:pt x="18" y="12"/>
                    <a:pt x="20" y="14"/>
                  </a:cubicBezTo>
                  <a:cubicBezTo>
                    <a:pt x="21" y="15"/>
                    <a:pt x="22" y="16"/>
                    <a:pt x="23" y="16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6"/>
                    <a:pt x="24" y="15"/>
                    <a:pt x="24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9" name="Freeform 1226">
              <a:extLst>
                <a:ext uri="{FF2B5EF4-FFF2-40B4-BE49-F238E27FC236}">
                  <a16:creationId xmlns:a16="http://schemas.microsoft.com/office/drawing/2014/main" id="{EFF2DFEF-C563-488C-B2A6-FB57D656D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5" y="3279"/>
              <a:ext cx="38" cy="49"/>
            </a:xfrm>
            <a:custGeom>
              <a:avLst/>
              <a:gdLst>
                <a:gd name="T0" fmla="*/ 19 w 40"/>
                <a:gd name="T1" fmla="*/ 52 h 52"/>
                <a:gd name="T2" fmla="*/ 20 w 40"/>
                <a:gd name="T3" fmla="*/ 52 h 52"/>
                <a:gd name="T4" fmla="*/ 22 w 40"/>
                <a:gd name="T5" fmla="*/ 51 h 52"/>
                <a:gd name="T6" fmla="*/ 24 w 40"/>
                <a:gd name="T7" fmla="*/ 51 h 52"/>
                <a:gd name="T8" fmla="*/ 27 w 40"/>
                <a:gd name="T9" fmla="*/ 50 h 52"/>
                <a:gd name="T10" fmla="*/ 29 w 40"/>
                <a:gd name="T11" fmla="*/ 50 h 52"/>
                <a:gd name="T12" fmla="*/ 32 w 40"/>
                <a:gd name="T13" fmla="*/ 50 h 52"/>
                <a:gd name="T14" fmla="*/ 34 w 40"/>
                <a:gd name="T15" fmla="*/ 49 h 52"/>
                <a:gd name="T16" fmla="*/ 36 w 40"/>
                <a:gd name="T17" fmla="*/ 49 h 52"/>
                <a:gd name="T18" fmla="*/ 36 w 40"/>
                <a:gd name="T19" fmla="*/ 48 h 52"/>
                <a:gd name="T20" fmla="*/ 38 w 40"/>
                <a:gd name="T21" fmla="*/ 43 h 52"/>
                <a:gd name="T22" fmla="*/ 37 w 40"/>
                <a:gd name="T23" fmla="*/ 37 h 52"/>
                <a:gd name="T24" fmla="*/ 37 w 40"/>
                <a:gd name="T25" fmla="*/ 26 h 52"/>
                <a:gd name="T26" fmla="*/ 37 w 40"/>
                <a:gd name="T27" fmla="*/ 25 h 52"/>
                <a:gd name="T28" fmla="*/ 28 w 40"/>
                <a:gd name="T29" fmla="*/ 20 h 52"/>
                <a:gd name="T30" fmla="*/ 24 w 40"/>
                <a:gd name="T31" fmla="*/ 15 h 52"/>
                <a:gd name="T32" fmla="*/ 19 w 40"/>
                <a:gd name="T33" fmla="*/ 7 h 52"/>
                <a:gd name="T34" fmla="*/ 17 w 40"/>
                <a:gd name="T35" fmla="*/ 4 h 52"/>
                <a:gd name="T36" fmla="*/ 16 w 40"/>
                <a:gd name="T37" fmla="*/ 3 h 52"/>
                <a:gd name="T38" fmla="*/ 15 w 40"/>
                <a:gd name="T39" fmla="*/ 2 h 52"/>
                <a:gd name="T40" fmla="*/ 15 w 40"/>
                <a:gd name="T41" fmla="*/ 2 h 52"/>
                <a:gd name="T42" fmla="*/ 9 w 40"/>
                <a:gd name="T43" fmla="*/ 0 h 52"/>
                <a:gd name="T44" fmla="*/ 0 w 40"/>
                <a:gd name="T45" fmla="*/ 3 h 52"/>
                <a:gd name="T46" fmla="*/ 0 w 40"/>
                <a:gd name="T47" fmla="*/ 5 h 52"/>
                <a:gd name="T48" fmla="*/ 0 w 40"/>
                <a:gd name="T49" fmla="*/ 6 h 52"/>
                <a:gd name="T50" fmla="*/ 1 w 40"/>
                <a:gd name="T51" fmla="*/ 6 h 52"/>
                <a:gd name="T52" fmla="*/ 5 w 40"/>
                <a:gd name="T53" fmla="*/ 13 h 52"/>
                <a:gd name="T54" fmla="*/ 6 w 40"/>
                <a:gd name="T55" fmla="*/ 17 h 52"/>
                <a:gd name="T56" fmla="*/ 6 w 40"/>
                <a:gd name="T57" fmla="*/ 18 h 52"/>
                <a:gd name="T58" fmla="*/ 6 w 40"/>
                <a:gd name="T59" fmla="*/ 19 h 52"/>
                <a:gd name="T60" fmla="*/ 7 w 40"/>
                <a:gd name="T61" fmla="*/ 23 h 52"/>
                <a:gd name="T62" fmla="*/ 7 w 40"/>
                <a:gd name="T63" fmla="*/ 29 h 52"/>
                <a:gd name="T64" fmla="*/ 6 w 40"/>
                <a:gd name="T65" fmla="*/ 31 h 52"/>
                <a:gd name="T66" fmla="*/ 6 w 40"/>
                <a:gd name="T67" fmla="*/ 34 h 52"/>
                <a:gd name="T68" fmla="*/ 5 w 40"/>
                <a:gd name="T69" fmla="*/ 35 h 52"/>
                <a:gd name="T70" fmla="*/ 5 w 40"/>
                <a:gd name="T71" fmla="*/ 35 h 52"/>
                <a:gd name="T72" fmla="*/ 4 w 40"/>
                <a:gd name="T73" fmla="*/ 36 h 52"/>
                <a:gd name="T74" fmla="*/ 3 w 40"/>
                <a:gd name="T75" fmla="*/ 36 h 52"/>
                <a:gd name="T76" fmla="*/ 2 w 40"/>
                <a:gd name="T77" fmla="*/ 39 h 52"/>
                <a:gd name="T78" fmla="*/ 4 w 40"/>
                <a:gd name="T79" fmla="*/ 41 h 52"/>
                <a:gd name="T80" fmla="*/ 7 w 40"/>
                <a:gd name="T81" fmla="*/ 44 h 52"/>
                <a:gd name="T82" fmla="*/ 9 w 40"/>
                <a:gd name="T8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" h="52">
                  <a:moveTo>
                    <a:pt x="12" y="48"/>
                  </a:moveTo>
                  <a:cubicBezTo>
                    <a:pt x="14" y="49"/>
                    <a:pt x="17" y="51"/>
                    <a:pt x="19" y="52"/>
                  </a:cubicBezTo>
                  <a:cubicBezTo>
                    <a:pt x="19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1" y="52"/>
                    <a:pt x="22" y="51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4" y="51"/>
                    <a:pt x="24" y="51"/>
                  </a:cubicBezTo>
                  <a:cubicBezTo>
                    <a:pt x="24" y="51"/>
                    <a:pt x="25" y="51"/>
                    <a:pt x="25" y="51"/>
                  </a:cubicBezTo>
                  <a:cubicBezTo>
                    <a:pt x="25" y="51"/>
                    <a:pt x="26" y="51"/>
                    <a:pt x="27" y="50"/>
                  </a:cubicBezTo>
                  <a:cubicBezTo>
                    <a:pt x="27" y="50"/>
                    <a:pt x="27" y="50"/>
                    <a:pt x="28" y="50"/>
                  </a:cubicBezTo>
                  <a:cubicBezTo>
                    <a:pt x="28" y="50"/>
                    <a:pt x="29" y="50"/>
                    <a:pt x="29" y="50"/>
                  </a:cubicBezTo>
                  <a:cubicBezTo>
                    <a:pt x="29" y="50"/>
                    <a:pt x="30" y="50"/>
                    <a:pt x="30" y="50"/>
                  </a:cubicBezTo>
                  <a:cubicBezTo>
                    <a:pt x="31" y="50"/>
                    <a:pt x="31" y="50"/>
                    <a:pt x="32" y="50"/>
                  </a:cubicBezTo>
                  <a:cubicBezTo>
                    <a:pt x="32" y="49"/>
                    <a:pt x="33" y="49"/>
                    <a:pt x="33" y="49"/>
                  </a:cubicBezTo>
                  <a:cubicBezTo>
                    <a:pt x="33" y="49"/>
                    <a:pt x="34" y="49"/>
                    <a:pt x="34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7"/>
                  </a:cubicBezTo>
                  <a:cubicBezTo>
                    <a:pt x="36" y="46"/>
                    <a:pt x="37" y="44"/>
                    <a:pt x="38" y="43"/>
                  </a:cubicBezTo>
                  <a:cubicBezTo>
                    <a:pt x="39" y="42"/>
                    <a:pt x="39" y="41"/>
                    <a:pt x="40" y="41"/>
                  </a:cubicBezTo>
                  <a:cubicBezTo>
                    <a:pt x="40" y="40"/>
                    <a:pt x="38" y="38"/>
                    <a:pt x="37" y="37"/>
                  </a:cubicBezTo>
                  <a:cubicBezTo>
                    <a:pt x="35" y="35"/>
                    <a:pt x="34" y="33"/>
                    <a:pt x="35" y="31"/>
                  </a:cubicBezTo>
                  <a:cubicBezTo>
                    <a:pt x="35" y="29"/>
                    <a:pt x="36" y="27"/>
                    <a:pt x="37" y="26"/>
                  </a:cubicBezTo>
                  <a:cubicBezTo>
                    <a:pt x="37" y="26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4"/>
                    <a:pt x="37" y="23"/>
                    <a:pt x="37" y="22"/>
                  </a:cubicBezTo>
                  <a:cubicBezTo>
                    <a:pt x="35" y="21"/>
                    <a:pt x="30" y="21"/>
                    <a:pt x="28" y="20"/>
                  </a:cubicBezTo>
                  <a:cubicBezTo>
                    <a:pt x="27" y="20"/>
                    <a:pt x="26" y="20"/>
                    <a:pt x="26" y="20"/>
                  </a:cubicBezTo>
                  <a:cubicBezTo>
                    <a:pt x="23" y="19"/>
                    <a:pt x="24" y="16"/>
                    <a:pt x="24" y="15"/>
                  </a:cubicBezTo>
                  <a:cubicBezTo>
                    <a:pt x="24" y="14"/>
                    <a:pt x="24" y="13"/>
                    <a:pt x="24" y="13"/>
                  </a:cubicBezTo>
                  <a:cubicBezTo>
                    <a:pt x="21" y="13"/>
                    <a:pt x="19" y="10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18" y="6"/>
                    <a:pt x="18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1"/>
                    <a:pt x="3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5" y="8"/>
                    <a:pt x="5" y="11"/>
                    <a:pt x="5" y="13"/>
                  </a:cubicBezTo>
                  <a:cubicBezTo>
                    <a:pt x="5" y="14"/>
                    <a:pt x="5" y="15"/>
                    <a:pt x="6" y="16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7" y="27"/>
                    <a:pt x="7" y="29"/>
                  </a:cubicBezTo>
                  <a:cubicBezTo>
                    <a:pt x="6" y="29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6" y="33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2" y="37"/>
                    <a:pt x="2" y="38"/>
                  </a:cubicBezTo>
                  <a:cubicBezTo>
                    <a:pt x="2" y="38"/>
                    <a:pt x="2" y="38"/>
                    <a:pt x="2" y="39"/>
                  </a:cubicBezTo>
                  <a:cubicBezTo>
                    <a:pt x="2" y="39"/>
                    <a:pt x="3" y="39"/>
                    <a:pt x="3" y="39"/>
                  </a:cubicBezTo>
                  <a:cubicBezTo>
                    <a:pt x="3" y="40"/>
                    <a:pt x="4" y="40"/>
                    <a:pt x="4" y="41"/>
                  </a:cubicBezTo>
                  <a:cubicBezTo>
                    <a:pt x="4" y="41"/>
                    <a:pt x="5" y="42"/>
                    <a:pt x="5" y="42"/>
                  </a:cubicBezTo>
                  <a:cubicBezTo>
                    <a:pt x="6" y="43"/>
                    <a:pt x="6" y="43"/>
                    <a:pt x="7" y="44"/>
                  </a:cubicBezTo>
                  <a:cubicBezTo>
                    <a:pt x="7" y="44"/>
                    <a:pt x="7" y="45"/>
                    <a:pt x="8" y="45"/>
                  </a:cubicBezTo>
                  <a:cubicBezTo>
                    <a:pt x="8" y="45"/>
                    <a:pt x="8" y="46"/>
                    <a:pt x="9" y="46"/>
                  </a:cubicBezTo>
                  <a:cubicBezTo>
                    <a:pt x="9" y="46"/>
                    <a:pt x="10" y="47"/>
                    <a:pt x="12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</p:grpSp>
      <p:grpSp>
        <p:nvGrpSpPr>
          <p:cNvPr id="7" name="Group 1229">
            <a:extLst>
              <a:ext uri="{FF2B5EF4-FFF2-40B4-BE49-F238E27FC236}">
                <a16:creationId xmlns:a16="http://schemas.microsoft.com/office/drawing/2014/main" id="{677C3967-AB2A-48BC-B685-96C5DCB565B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7711" y="4436269"/>
            <a:ext cx="1605380" cy="1880189"/>
            <a:chOff x="1483" y="2550"/>
            <a:chExt cx="729" cy="816"/>
          </a:xfrm>
          <a:solidFill>
            <a:schemeClr val="bg1"/>
          </a:solidFill>
        </p:grpSpPr>
        <p:grpSp>
          <p:nvGrpSpPr>
            <p:cNvPr id="376" name="Group 1430">
              <a:extLst>
                <a:ext uri="{FF2B5EF4-FFF2-40B4-BE49-F238E27FC236}">
                  <a16:creationId xmlns:a16="http://schemas.microsoft.com/office/drawing/2014/main" id="{E3BC3229-4B49-4D43-9A67-58F0CC58D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" y="2550"/>
              <a:ext cx="729" cy="816"/>
              <a:chOff x="1483" y="2550"/>
              <a:chExt cx="729" cy="816"/>
            </a:xfrm>
            <a:grpFill/>
          </p:grpSpPr>
          <p:sp>
            <p:nvSpPr>
              <p:cNvPr id="800" name="Freeform 1230">
                <a:extLst>
                  <a:ext uri="{FF2B5EF4-FFF2-40B4-BE49-F238E27FC236}">
                    <a16:creationId xmlns:a16="http://schemas.microsoft.com/office/drawing/2014/main" id="{B8B1A6C6-5731-4E95-91A7-F6E908B89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3168"/>
                <a:ext cx="17" cy="6"/>
              </a:xfrm>
              <a:custGeom>
                <a:avLst/>
                <a:gdLst>
                  <a:gd name="T0" fmla="*/ 18 w 18"/>
                  <a:gd name="T1" fmla="*/ 0 h 6"/>
                  <a:gd name="T2" fmla="*/ 16 w 18"/>
                  <a:gd name="T3" fmla="*/ 0 h 6"/>
                  <a:gd name="T4" fmla="*/ 16 w 18"/>
                  <a:gd name="T5" fmla="*/ 0 h 6"/>
                  <a:gd name="T6" fmla="*/ 14 w 18"/>
                  <a:gd name="T7" fmla="*/ 0 h 6"/>
                  <a:gd name="T8" fmla="*/ 4 w 18"/>
                  <a:gd name="T9" fmla="*/ 1 h 6"/>
                  <a:gd name="T10" fmla="*/ 3 w 18"/>
                  <a:gd name="T11" fmla="*/ 1 h 6"/>
                  <a:gd name="T12" fmla="*/ 2 w 18"/>
                  <a:gd name="T13" fmla="*/ 1 h 6"/>
                  <a:gd name="T14" fmla="*/ 1 w 18"/>
                  <a:gd name="T15" fmla="*/ 1 h 6"/>
                  <a:gd name="T16" fmla="*/ 1 w 18"/>
                  <a:gd name="T17" fmla="*/ 1 h 6"/>
                  <a:gd name="T18" fmla="*/ 0 w 18"/>
                  <a:gd name="T19" fmla="*/ 2 h 6"/>
                  <a:gd name="T20" fmla="*/ 0 w 18"/>
                  <a:gd name="T21" fmla="*/ 2 h 6"/>
                  <a:gd name="T22" fmla="*/ 3 w 18"/>
                  <a:gd name="T23" fmla="*/ 4 h 6"/>
                  <a:gd name="T24" fmla="*/ 4 w 18"/>
                  <a:gd name="T25" fmla="*/ 6 h 6"/>
                  <a:gd name="T26" fmla="*/ 13 w 18"/>
                  <a:gd name="T27" fmla="*/ 1 h 6"/>
                  <a:gd name="T28" fmla="*/ 14 w 18"/>
                  <a:gd name="T29" fmla="*/ 1 h 6"/>
                  <a:gd name="T30" fmla="*/ 15 w 18"/>
                  <a:gd name="T31" fmla="*/ 1 h 6"/>
                  <a:gd name="T32" fmla="*/ 16 w 18"/>
                  <a:gd name="T33" fmla="*/ 1 h 6"/>
                  <a:gd name="T34" fmla="*/ 16 w 18"/>
                  <a:gd name="T35" fmla="*/ 0 h 6"/>
                  <a:gd name="T36" fmla="*/ 17 w 18"/>
                  <a:gd name="T37" fmla="*/ 0 h 6"/>
                  <a:gd name="T38" fmla="*/ 18 w 18"/>
                  <a:gd name="T39" fmla="*/ 0 h 6"/>
                  <a:gd name="T40" fmla="*/ 18 w 18"/>
                  <a:gd name="T4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6">
                    <a:moveTo>
                      <a:pt x="18" y="0"/>
                    </a:move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1" y="0"/>
                      <a:pt x="7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2" y="3"/>
                      <a:pt x="3" y="4"/>
                    </a:cubicBezTo>
                    <a:cubicBezTo>
                      <a:pt x="3" y="5"/>
                      <a:pt x="4" y="5"/>
                      <a:pt x="4" y="6"/>
                    </a:cubicBezTo>
                    <a:cubicBezTo>
                      <a:pt x="6" y="4"/>
                      <a:pt x="9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5" y="1"/>
                    </a:cubicBezTo>
                    <a:cubicBezTo>
                      <a:pt x="15" y="1"/>
                      <a:pt x="15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0"/>
                    </a:cubicBezTo>
                    <a:cubicBezTo>
                      <a:pt x="17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1" name="Freeform 1231">
                <a:extLst>
                  <a:ext uri="{FF2B5EF4-FFF2-40B4-BE49-F238E27FC236}">
                    <a16:creationId xmlns:a16="http://schemas.microsoft.com/office/drawing/2014/main" id="{F618A1E8-ED47-4C48-BB67-41D02C2FD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3162"/>
                <a:ext cx="104" cy="132"/>
              </a:xfrm>
              <a:custGeom>
                <a:avLst/>
                <a:gdLst>
                  <a:gd name="T0" fmla="*/ 82 w 109"/>
                  <a:gd name="T1" fmla="*/ 58 h 138"/>
                  <a:gd name="T2" fmla="*/ 89 w 109"/>
                  <a:gd name="T3" fmla="*/ 54 h 138"/>
                  <a:gd name="T4" fmla="*/ 94 w 109"/>
                  <a:gd name="T5" fmla="*/ 53 h 138"/>
                  <a:gd name="T6" fmla="*/ 94 w 109"/>
                  <a:gd name="T7" fmla="*/ 13 h 138"/>
                  <a:gd name="T8" fmla="*/ 96 w 109"/>
                  <a:gd name="T9" fmla="*/ 13 h 138"/>
                  <a:gd name="T10" fmla="*/ 106 w 109"/>
                  <a:gd name="T11" fmla="*/ 11 h 138"/>
                  <a:gd name="T12" fmla="*/ 109 w 109"/>
                  <a:gd name="T13" fmla="*/ 10 h 138"/>
                  <a:gd name="T14" fmla="*/ 109 w 109"/>
                  <a:gd name="T15" fmla="*/ 10 h 138"/>
                  <a:gd name="T16" fmla="*/ 109 w 109"/>
                  <a:gd name="T17" fmla="*/ 10 h 138"/>
                  <a:gd name="T18" fmla="*/ 107 w 109"/>
                  <a:gd name="T19" fmla="*/ 10 h 138"/>
                  <a:gd name="T20" fmla="*/ 106 w 109"/>
                  <a:gd name="T21" fmla="*/ 10 h 138"/>
                  <a:gd name="T22" fmla="*/ 103 w 109"/>
                  <a:gd name="T23" fmla="*/ 10 h 138"/>
                  <a:gd name="T24" fmla="*/ 98 w 109"/>
                  <a:gd name="T25" fmla="*/ 9 h 138"/>
                  <a:gd name="T26" fmla="*/ 91 w 109"/>
                  <a:gd name="T27" fmla="*/ 9 h 138"/>
                  <a:gd name="T28" fmla="*/ 74 w 109"/>
                  <a:gd name="T29" fmla="*/ 10 h 138"/>
                  <a:gd name="T30" fmla="*/ 73 w 109"/>
                  <a:gd name="T31" fmla="*/ 10 h 138"/>
                  <a:gd name="T32" fmla="*/ 69 w 109"/>
                  <a:gd name="T33" fmla="*/ 6 h 138"/>
                  <a:gd name="T34" fmla="*/ 31 w 109"/>
                  <a:gd name="T35" fmla="*/ 6 h 138"/>
                  <a:gd name="T36" fmla="*/ 20 w 109"/>
                  <a:gd name="T37" fmla="*/ 3 h 138"/>
                  <a:gd name="T38" fmla="*/ 11 w 109"/>
                  <a:gd name="T39" fmla="*/ 2 h 138"/>
                  <a:gd name="T40" fmla="*/ 10 w 109"/>
                  <a:gd name="T41" fmla="*/ 3 h 138"/>
                  <a:gd name="T42" fmla="*/ 9 w 109"/>
                  <a:gd name="T43" fmla="*/ 3 h 138"/>
                  <a:gd name="T44" fmla="*/ 6 w 109"/>
                  <a:gd name="T45" fmla="*/ 1 h 138"/>
                  <a:gd name="T46" fmla="*/ 5 w 109"/>
                  <a:gd name="T47" fmla="*/ 0 h 138"/>
                  <a:gd name="T48" fmla="*/ 5 w 109"/>
                  <a:gd name="T49" fmla="*/ 0 h 138"/>
                  <a:gd name="T50" fmla="*/ 3 w 109"/>
                  <a:gd name="T51" fmla="*/ 2 h 138"/>
                  <a:gd name="T52" fmla="*/ 3 w 109"/>
                  <a:gd name="T53" fmla="*/ 3 h 138"/>
                  <a:gd name="T54" fmla="*/ 0 w 109"/>
                  <a:gd name="T55" fmla="*/ 3 h 138"/>
                  <a:gd name="T56" fmla="*/ 6 w 109"/>
                  <a:gd name="T57" fmla="*/ 15 h 138"/>
                  <a:gd name="T58" fmla="*/ 17 w 109"/>
                  <a:gd name="T59" fmla="*/ 39 h 138"/>
                  <a:gd name="T60" fmla="*/ 23 w 109"/>
                  <a:gd name="T61" fmla="*/ 52 h 138"/>
                  <a:gd name="T62" fmla="*/ 28 w 109"/>
                  <a:gd name="T63" fmla="*/ 63 h 138"/>
                  <a:gd name="T64" fmla="*/ 29 w 109"/>
                  <a:gd name="T65" fmla="*/ 74 h 138"/>
                  <a:gd name="T66" fmla="*/ 29 w 109"/>
                  <a:gd name="T67" fmla="*/ 81 h 138"/>
                  <a:gd name="T68" fmla="*/ 33 w 109"/>
                  <a:gd name="T69" fmla="*/ 99 h 138"/>
                  <a:gd name="T70" fmla="*/ 33 w 109"/>
                  <a:gd name="T71" fmla="*/ 104 h 138"/>
                  <a:gd name="T72" fmla="*/ 40 w 109"/>
                  <a:gd name="T73" fmla="*/ 126 h 138"/>
                  <a:gd name="T74" fmla="*/ 47 w 109"/>
                  <a:gd name="T75" fmla="*/ 134 h 138"/>
                  <a:gd name="T76" fmla="*/ 48 w 109"/>
                  <a:gd name="T77" fmla="*/ 134 h 138"/>
                  <a:gd name="T78" fmla="*/ 55 w 109"/>
                  <a:gd name="T79" fmla="*/ 128 h 138"/>
                  <a:gd name="T80" fmla="*/ 58 w 109"/>
                  <a:gd name="T81" fmla="*/ 130 h 138"/>
                  <a:gd name="T82" fmla="*/ 60 w 109"/>
                  <a:gd name="T83" fmla="*/ 135 h 138"/>
                  <a:gd name="T84" fmla="*/ 63 w 109"/>
                  <a:gd name="T85" fmla="*/ 138 h 138"/>
                  <a:gd name="T86" fmla="*/ 68 w 109"/>
                  <a:gd name="T87" fmla="*/ 138 h 138"/>
                  <a:gd name="T88" fmla="*/ 73 w 109"/>
                  <a:gd name="T89" fmla="*/ 138 h 138"/>
                  <a:gd name="T90" fmla="*/ 74 w 109"/>
                  <a:gd name="T91" fmla="*/ 138 h 138"/>
                  <a:gd name="T92" fmla="*/ 76 w 109"/>
                  <a:gd name="T93" fmla="*/ 138 h 138"/>
                  <a:gd name="T94" fmla="*/ 79 w 109"/>
                  <a:gd name="T95" fmla="*/ 135 h 138"/>
                  <a:gd name="T96" fmla="*/ 82 w 109"/>
                  <a:gd name="T97" fmla="*/ 132 h 138"/>
                  <a:gd name="T98" fmla="*/ 82 w 109"/>
                  <a:gd name="T99" fmla="*/ 92 h 138"/>
                  <a:gd name="T100" fmla="*/ 82 w 109"/>
                  <a:gd name="T101" fmla="*/ 88 h 138"/>
                  <a:gd name="T102" fmla="*/ 82 w 109"/>
                  <a:gd name="T103" fmla="*/ 5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9" h="138">
                    <a:moveTo>
                      <a:pt x="82" y="58"/>
                    </a:moveTo>
                    <a:cubicBezTo>
                      <a:pt x="82" y="55"/>
                      <a:pt x="86" y="54"/>
                      <a:pt x="89" y="54"/>
                    </a:cubicBezTo>
                    <a:cubicBezTo>
                      <a:pt x="90" y="54"/>
                      <a:pt x="93" y="54"/>
                      <a:pt x="94" y="5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9" y="12"/>
                      <a:pt x="104" y="12"/>
                      <a:pt x="106" y="11"/>
                    </a:cubicBezTo>
                    <a:cubicBezTo>
                      <a:pt x="106" y="11"/>
                      <a:pt x="107" y="11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8" y="10"/>
                      <a:pt x="107" y="10"/>
                      <a:pt x="107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5" y="10"/>
                      <a:pt x="104" y="10"/>
                      <a:pt x="103" y="10"/>
                    </a:cubicBezTo>
                    <a:cubicBezTo>
                      <a:pt x="101" y="10"/>
                      <a:pt x="99" y="10"/>
                      <a:pt x="98" y="9"/>
                    </a:cubicBezTo>
                    <a:cubicBezTo>
                      <a:pt x="98" y="9"/>
                      <a:pt x="96" y="9"/>
                      <a:pt x="91" y="9"/>
                    </a:cubicBezTo>
                    <a:cubicBezTo>
                      <a:pt x="83" y="9"/>
                      <a:pt x="74" y="10"/>
                      <a:pt x="74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27" y="6"/>
                      <a:pt x="24" y="5"/>
                      <a:pt x="20" y="3"/>
                    </a:cubicBezTo>
                    <a:cubicBezTo>
                      <a:pt x="17" y="1"/>
                      <a:pt x="14" y="1"/>
                      <a:pt x="11" y="2"/>
                    </a:cubicBezTo>
                    <a:cubicBezTo>
                      <a:pt x="10" y="2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7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2" y="11"/>
                      <a:pt x="6" y="15"/>
                    </a:cubicBezTo>
                    <a:cubicBezTo>
                      <a:pt x="10" y="21"/>
                      <a:pt x="14" y="31"/>
                      <a:pt x="17" y="39"/>
                    </a:cubicBezTo>
                    <a:cubicBezTo>
                      <a:pt x="18" y="43"/>
                      <a:pt x="21" y="48"/>
                      <a:pt x="23" y="52"/>
                    </a:cubicBezTo>
                    <a:cubicBezTo>
                      <a:pt x="25" y="56"/>
                      <a:pt x="27" y="59"/>
                      <a:pt x="28" y="63"/>
                    </a:cubicBezTo>
                    <a:cubicBezTo>
                      <a:pt x="29" y="66"/>
                      <a:pt x="29" y="70"/>
                      <a:pt x="29" y="74"/>
                    </a:cubicBezTo>
                    <a:cubicBezTo>
                      <a:pt x="28" y="77"/>
                      <a:pt x="28" y="80"/>
                      <a:pt x="29" y="81"/>
                    </a:cubicBezTo>
                    <a:cubicBezTo>
                      <a:pt x="31" y="85"/>
                      <a:pt x="32" y="91"/>
                      <a:pt x="33" y="99"/>
                    </a:cubicBezTo>
                    <a:cubicBezTo>
                      <a:pt x="33" y="101"/>
                      <a:pt x="33" y="102"/>
                      <a:pt x="33" y="104"/>
                    </a:cubicBezTo>
                    <a:cubicBezTo>
                      <a:pt x="34" y="111"/>
                      <a:pt x="35" y="121"/>
                      <a:pt x="40" y="126"/>
                    </a:cubicBezTo>
                    <a:cubicBezTo>
                      <a:pt x="42" y="128"/>
                      <a:pt x="44" y="131"/>
                      <a:pt x="47" y="134"/>
                    </a:cubicBezTo>
                    <a:cubicBezTo>
                      <a:pt x="47" y="134"/>
                      <a:pt x="48" y="134"/>
                      <a:pt x="48" y="134"/>
                    </a:cubicBezTo>
                    <a:cubicBezTo>
                      <a:pt x="49" y="132"/>
                      <a:pt x="52" y="128"/>
                      <a:pt x="55" y="128"/>
                    </a:cubicBezTo>
                    <a:cubicBezTo>
                      <a:pt x="56" y="128"/>
                      <a:pt x="57" y="129"/>
                      <a:pt x="58" y="130"/>
                    </a:cubicBezTo>
                    <a:cubicBezTo>
                      <a:pt x="59" y="132"/>
                      <a:pt x="60" y="133"/>
                      <a:pt x="60" y="135"/>
                    </a:cubicBezTo>
                    <a:cubicBezTo>
                      <a:pt x="61" y="137"/>
                      <a:pt x="61" y="138"/>
                      <a:pt x="63" y="138"/>
                    </a:cubicBezTo>
                    <a:cubicBezTo>
                      <a:pt x="64" y="138"/>
                      <a:pt x="66" y="138"/>
                      <a:pt x="68" y="138"/>
                    </a:cubicBezTo>
                    <a:cubicBezTo>
                      <a:pt x="70" y="138"/>
                      <a:pt x="72" y="138"/>
                      <a:pt x="73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5" y="138"/>
                      <a:pt x="76" y="138"/>
                      <a:pt x="76" y="138"/>
                    </a:cubicBezTo>
                    <a:cubicBezTo>
                      <a:pt x="76" y="137"/>
                      <a:pt x="77" y="136"/>
                      <a:pt x="79" y="135"/>
                    </a:cubicBezTo>
                    <a:cubicBezTo>
                      <a:pt x="80" y="134"/>
                      <a:pt x="82" y="133"/>
                      <a:pt x="82" y="13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88"/>
                      <a:pt x="82" y="88"/>
                      <a:pt x="82" y="88"/>
                    </a:cubicBezTo>
                    <a:lnTo>
                      <a:pt x="82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2" name="Freeform 1232">
                <a:extLst>
                  <a:ext uri="{FF2B5EF4-FFF2-40B4-BE49-F238E27FC236}">
                    <a16:creationId xmlns:a16="http://schemas.microsoft.com/office/drawing/2014/main" id="{B79328FC-B135-4B79-88F5-6A074BBA5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" y="3147"/>
                <a:ext cx="79" cy="72"/>
              </a:xfrm>
              <a:custGeom>
                <a:avLst/>
                <a:gdLst>
                  <a:gd name="T0" fmla="*/ 45 w 83"/>
                  <a:gd name="T1" fmla="*/ 1 h 75"/>
                  <a:gd name="T2" fmla="*/ 41 w 83"/>
                  <a:gd name="T3" fmla="*/ 4 h 75"/>
                  <a:gd name="T4" fmla="*/ 29 w 83"/>
                  <a:gd name="T5" fmla="*/ 14 h 75"/>
                  <a:gd name="T6" fmla="*/ 23 w 83"/>
                  <a:gd name="T7" fmla="*/ 21 h 75"/>
                  <a:gd name="T8" fmla="*/ 18 w 83"/>
                  <a:gd name="T9" fmla="*/ 27 h 75"/>
                  <a:gd name="T10" fmla="*/ 15 w 83"/>
                  <a:gd name="T11" fmla="*/ 27 h 75"/>
                  <a:gd name="T12" fmla="*/ 6 w 83"/>
                  <a:gd name="T13" fmla="*/ 25 h 75"/>
                  <a:gd name="T14" fmla="*/ 2 w 83"/>
                  <a:gd name="T15" fmla="*/ 25 h 75"/>
                  <a:gd name="T16" fmla="*/ 0 w 83"/>
                  <a:gd name="T17" fmla="*/ 25 h 75"/>
                  <a:gd name="T18" fmla="*/ 1 w 83"/>
                  <a:gd name="T19" fmla="*/ 26 h 75"/>
                  <a:gd name="T20" fmla="*/ 1 w 83"/>
                  <a:gd name="T21" fmla="*/ 26 h 75"/>
                  <a:gd name="T22" fmla="*/ 2 w 83"/>
                  <a:gd name="T23" fmla="*/ 27 h 75"/>
                  <a:gd name="T24" fmla="*/ 3 w 83"/>
                  <a:gd name="T25" fmla="*/ 27 h 75"/>
                  <a:gd name="T26" fmla="*/ 3 w 83"/>
                  <a:gd name="T27" fmla="*/ 28 h 75"/>
                  <a:gd name="T28" fmla="*/ 3 w 83"/>
                  <a:gd name="T29" fmla="*/ 28 h 75"/>
                  <a:gd name="T30" fmla="*/ 7 w 83"/>
                  <a:gd name="T31" fmla="*/ 34 h 75"/>
                  <a:gd name="T32" fmla="*/ 10 w 83"/>
                  <a:gd name="T33" fmla="*/ 42 h 75"/>
                  <a:gd name="T34" fmla="*/ 23 w 83"/>
                  <a:gd name="T35" fmla="*/ 51 h 75"/>
                  <a:gd name="T36" fmla="*/ 24 w 83"/>
                  <a:gd name="T37" fmla="*/ 53 h 75"/>
                  <a:gd name="T38" fmla="*/ 27 w 83"/>
                  <a:gd name="T39" fmla="*/ 60 h 75"/>
                  <a:gd name="T40" fmla="*/ 29 w 83"/>
                  <a:gd name="T41" fmla="*/ 64 h 75"/>
                  <a:gd name="T42" fmla="*/ 32 w 83"/>
                  <a:gd name="T43" fmla="*/ 65 h 75"/>
                  <a:gd name="T44" fmla="*/ 33 w 83"/>
                  <a:gd name="T45" fmla="*/ 66 h 75"/>
                  <a:gd name="T46" fmla="*/ 34 w 83"/>
                  <a:gd name="T47" fmla="*/ 66 h 75"/>
                  <a:gd name="T48" fmla="*/ 36 w 83"/>
                  <a:gd name="T49" fmla="*/ 66 h 75"/>
                  <a:gd name="T50" fmla="*/ 37 w 83"/>
                  <a:gd name="T51" fmla="*/ 66 h 75"/>
                  <a:gd name="T52" fmla="*/ 38 w 83"/>
                  <a:gd name="T53" fmla="*/ 66 h 75"/>
                  <a:gd name="T54" fmla="*/ 38 w 83"/>
                  <a:gd name="T55" fmla="*/ 66 h 75"/>
                  <a:gd name="T56" fmla="*/ 39 w 83"/>
                  <a:gd name="T57" fmla="*/ 67 h 75"/>
                  <a:gd name="T58" fmla="*/ 40 w 83"/>
                  <a:gd name="T59" fmla="*/ 67 h 75"/>
                  <a:gd name="T60" fmla="*/ 40 w 83"/>
                  <a:gd name="T61" fmla="*/ 67 h 75"/>
                  <a:gd name="T62" fmla="*/ 41 w 83"/>
                  <a:gd name="T63" fmla="*/ 68 h 75"/>
                  <a:gd name="T64" fmla="*/ 41 w 83"/>
                  <a:gd name="T65" fmla="*/ 68 h 75"/>
                  <a:gd name="T66" fmla="*/ 41 w 83"/>
                  <a:gd name="T67" fmla="*/ 68 h 75"/>
                  <a:gd name="T68" fmla="*/ 42 w 83"/>
                  <a:gd name="T69" fmla="*/ 67 h 75"/>
                  <a:gd name="T70" fmla="*/ 43 w 83"/>
                  <a:gd name="T71" fmla="*/ 71 h 75"/>
                  <a:gd name="T72" fmla="*/ 43 w 83"/>
                  <a:gd name="T73" fmla="*/ 71 h 75"/>
                  <a:gd name="T74" fmla="*/ 43 w 83"/>
                  <a:gd name="T75" fmla="*/ 71 h 75"/>
                  <a:gd name="T76" fmla="*/ 46 w 83"/>
                  <a:gd name="T77" fmla="*/ 71 h 75"/>
                  <a:gd name="T78" fmla="*/ 50 w 83"/>
                  <a:gd name="T79" fmla="*/ 72 h 75"/>
                  <a:gd name="T80" fmla="*/ 50 w 83"/>
                  <a:gd name="T81" fmla="*/ 72 h 75"/>
                  <a:gd name="T82" fmla="*/ 52 w 83"/>
                  <a:gd name="T83" fmla="*/ 72 h 75"/>
                  <a:gd name="T84" fmla="*/ 52 w 83"/>
                  <a:gd name="T85" fmla="*/ 72 h 75"/>
                  <a:gd name="T86" fmla="*/ 53 w 83"/>
                  <a:gd name="T87" fmla="*/ 73 h 75"/>
                  <a:gd name="T88" fmla="*/ 59 w 83"/>
                  <a:gd name="T89" fmla="*/ 74 h 75"/>
                  <a:gd name="T90" fmla="*/ 64 w 83"/>
                  <a:gd name="T91" fmla="*/ 75 h 75"/>
                  <a:gd name="T92" fmla="*/ 67 w 83"/>
                  <a:gd name="T93" fmla="*/ 72 h 75"/>
                  <a:gd name="T94" fmla="*/ 74 w 83"/>
                  <a:gd name="T95" fmla="*/ 64 h 75"/>
                  <a:gd name="T96" fmla="*/ 76 w 83"/>
                  <a:gd name="T97" fmla="*/ 59 h 75"/>
                  <a:gd name="T98" fmla="*/ 78 w 83"/>
                  <a:gd name="T99" fmla="*/ 53 h 75"/>
                  <a:gd name="T100" fmla="*/ 83 w 83"/>
                  <a:gd name="T101" fmla="*/ 47 h 75"/>
                  <a:gd name="T102" fmla="*/ 82 w 83"/>
                  <a:gd name="T103" fmla="*/ 43 h 75"/>
                  <a:gd name="T104" fmla="*/ 80 w 83"/>
                  <a:gd name="T105" fmla="*/ 39 h 75"/>
                  <a:gd name="T106" fmla="*/ 80 w 83"/>
                  <a:gd name="T107" fmla="*/ 32 h 75"/>
                  <a:gd name="T108" fmla="*/ 82 w 83"/>
                  <a:gd name="T109" fmla="*/ 28 h 75"/>
                  <a:gd name="T110" fmla="*/ 82 w 83"/>
                  <a:gd name="T111" fmla="*/ 19 h 75"/>
                  <a:gd name="T112" fmla="*/ 82 w 83"/>
                  <a:gd name="T113" fmla="*/ 11 h 75"/>
                  <a:gd name="T114" fmla="*/ 80 w 83"/>
                  <a:gd name="T115" fmla="*/ 11 h 75"/>
                  <a:gd name="T116" fmla="*/ 70 w 83"/>
                  <a:gd name="T117" fmla="*/ 7 h 75"/>
                  <a:gd name="T118" fmla="*/ 56 w 83"/>
                  <a:gd name="T119" fmla="*/ 4 h 75"/>
                  <a:gd name="T120" fmla="*/ 55 w 83"/>
                  <a:gd name="T121" fmla="*/ 4 h 75"/>
                  <a:gd name="T122" fmla="*/ 53 w 83"/>
                  <a:gd name="T123" fmla="*/ 0 h 75"/>
                  <a:gd name="T124" fmla="*/ 45 w 83"/>
                  <a:gd name="T125" fmla="*/ 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" h="75">
                    <a:moveTo>
                      <a:pt x="45" y="1"/>
                    </a:moveTo>
                    <a:cubicBezTo>
                      <a:pt x="41" y="2"/>
                      <a:pt x="41" y="3"/>
                      <a:pt x="41" y="4"/>
                    </a:cubicBezTo>
                    <a:cubicBezTo>
                      <a:pt x="41" y="8"/>
                      <a:pt x="33" y="13"/>
                      <a:pt x="29" y="14"/>
                    </a:cubicBezTo>
                    <a:cubicBezTo>
                      <a:pt x="27" y="15"/>
                      <a:pt x="24" y="18"/>
                      <a:pt x="23" y="21"/>
                    </a:cubicBezTo>
                    <a:cubicBezTo>
                      <a:pt x="20" y="24"/>
                      <a:pt x="19" y="26"/>
                      <a:pt x="18" y="27"/>
                    </a:cubicBezTo>
                    <a:cubicBezTo>
                      <a:pt x="17" y="27"/>
                      <a:pt x="16" y="27"/>
                      <a:pt x="15" y="27"/>
                    </a:cubicBezTo>
                    <a:cubicBezTo>
                      <a:pt x="12" y="27"/>
                      <a:pt x="9" y="26"/>
                      <a:pt x="6" y="25"/>
                    </a:cubicBezTo>
                    <a:cubicBezTo>
                      <a:pt x="4" y="25"/>
                      <a:pt x="3" y="25"/>
                      <a:pt x="2" y="25"/>
                    </a:cubicBezTo>
                    <a:cubicBezTo>
                      <a:pt x="2" y="25"/>
                      <a:pt x="1" y="25"/>
                      <a:pt x="0" y="25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5" y="28"/>
                      <a:pt x="6" y="30"/>
                      <a:pt x="7" y="34"/>
                    </a:cubicBezTo>
                    <a:cubicBezTo>
                      <a:pt x="7" y="36"/>
                      <a:pt x="9" y="41"/>
                      <a:pt x="10" y="42"/>
                    </a:cubicBezTo>
                    <a:cubicBezTo>
                      <a:pt x="13" y="43"/>
                      <a:pt x="23" y="47"/>
                      <a:pt x="23" y="51"/>
                    </a:cubicBezTo>
                    <a:cubicBezTo>
                      <a:pt x="23" y="52"/>
                      <a:pt x="23" y="53"/>
                      <a:pt x="24" y="53"/>
                    </a:cubicBezTo>
                    <a:cubicBezTo>
                      <a:pt x="25" y="55"/>
                      <a:pt x="27" y="57"/>
                      <a:pt x="27" y="60"/>
                    </a:cubicBezTo>
                    <a:cubicBezTo>
                      <a:pt x="27" y="61"/>
                      <a:pt x="28" y="62"/>
                      <a:pt x="29" y="64"/>
                    </a:cubicBezTo>
                    <a:cubicBezTo>
                      <a:pt x="30" y="65"/>
                      <a:pt x="31" y="65"/>
                      <a:pt x="32" y="65"/>
                    </a:cubicBezTo>
                    <a:cubicBezTo>
                      <a:pt x="32" y="66"/>
                      <a:pt x="33" y="66"/>
                      <a:pt x="33" y="66"/>
                    </a:cubicBezTo>
                    <a:cubicBezTo>
                      <a:pt x="34" y="66"/>
                      <a:pt x="34" y="66"/>
                      <a:pt x="34" y="66"/>
                    </a:cubicBezTo>
                    <a:cubicBezTo>
                      <a:pt x="35" y="66"/>
                      <a:pt x="35" y="66"/>
                      <a:pt x="36" y="66"/>
                    </a:cubicBezTo>
                    <a:cubicBezTo>
                      <a:pt x="36" y="66"/>
                      <a:pt x="36" y="66"/>
                      <a:pt x="37" y="66"/>
                    </a:cubicBezTo>
                    <a:cubicBezTo>
                      <a:pt x="37" y="66"/>
                      <a:pt x="37" y="66"/>
                      <a:pt x="38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9" y="66"/>
                      <a:pt x="39" y="67"/>
                      <a:pt x="39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1" y="67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4" y="71"/>
                      <a:pt x="45" y="71"/>
                      <a:pt x="46" y="71"/>
                    </a:cubicBezTo>
                    <a:cubicBezTo>
                      <a:pt x="47" y="71"/>
                      <a:pt x="49" y="71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1" y="72"/>
                      <a:pt x="51" y="72"/>
                      <a:pt x="52" y="72"/>
                    </a:cubicBezTo>
                    <a:cubicBezTo>
                      <a:pt x="52" y="72"/>
                      <a:pt x="52" y="72"/>
                      <a:pt x="52" y="72"/>
                    </a:cubicBezTo>
                    <a:cubicBezTo>
                      <a:pt x="53" y="73"/>
                      <a:pt x="53" y="73"/>
                      <a:pt x="53" y="73"/>
                    </a:cubicBezTo>
                    <a:cubicBezTo>
                      <a:pt x="54" y="74"/>
                      <a:pt x="57" y="74"/>
                      <a:pt x="59" y="74"/>
                    </a:cubicBezTo>
                    <a:cubicBezTo>
                      <a:pt x="61" y="74"/>
                      <a:pt x="63" y="74"/>
                      <a:pt x="64" y="75"/>
                    </a:cubicBezTo>
                    <a:cubicBezTo>
                      <a:pt x="65" y="74"/>
                      <a:pt x="66" y="73"/>
                      <a:pt x="67" y="72"/>
                    </a:cubicBezTo>
                    <a:cubicBezTo>
                      <a:pt x="70" y="69"/>
                      <a:pt x="73" y="66"/>
                      <a:pt x="74" y="64"/>
                    </a:cubicBezTo>
                    <a:cubicBezTo>
                      <a:pt x="75" y="63"/>
                      <a:pt x="76" y="61"/>
                      <a:pt x="76" y="59"/>
                    </a:cubicBezTo>
                    <a:cubicBezTo>
                      <a:pt x="76" y="56"/>
                      <a:pt x="76" y="54"/>
                      <a:pt x="78" y="53"/>
                    </a:cubicBezTo>
                    <a:cubicBezTo>
                      <a:pt x="79" y="52"/>
                      <a:pt x="82" y="49"/>
                      <a:pt x="83" y="47"/>
                    </a:cubicBezTo>
                    <a:cubicBezTo>
                      <a:pt x="82" y="46"/>
                      <a:pt x="82" y="45"/>
                      <a:pt x="82" y="43"/>
                    </a:cubicBezTo>
                    <a:cubicBezTo>
                      <a:pt x="81" y="42"/>
                      <a:pt x="81" y="40"/>
                      <a:pt x="80" y="39"/>
                    </a:cubicBezTo>
                    <a:cubicBezTo>
                      <a:pt x="77" y="36"/>
                      <a:pt x="79" y="33"/>
                      <a:pt x="80" y="32"/>
                    </a:cubicBezTo>
                    <a:cubicBezTo>
                      <a:pt x="82" y="31"/>
                      <a:pt x="83" y="29"/>
                      <a:pt x="82" y="28"/>
                    </a:cubicBezTo>
                    <a:cubicBezTo>
                      <a:pt x="82" y="25"/>
                      <a:pt x="82" y="22"/>
                      <a:pt x="82" y="19"/>
                    </a:cubicBezTo>
                    <a:cubicBezTo>
                      <a:pt x="83" y="16"/>
                      <a:pt x="83" y="13"/>
                      <a:pt x="82" y="11"/>
                    </a:cubicBezTo>
                    <a:cubicBezTo>
                      <a:pt x="82" y="11"/>
                      <a:pt x="81" y="11"/>
                      <a:pt x="80" y="11"/>
                    </a:cubicBezTo>
                    <a:cubicBezTo>
                      <a:pt x="77" y="10"/>
                      <a:pt x="73" y="9"/>
                      <a:pt x="70" y="7"/>
                    </a:cubicBezTo>
                    <a:cubicBezTo>
                      <a:pt x="66" y="5"/>
                      <a:pt x="59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45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3" name="Freeform 1233">
                <a:extLst>
                  <a:ext uri="{FF2B5EF4-FFF2-40B4-BE49-F238E27FC236}">
                    <a16:creationId xmlns:a16="http://schemas.microsoft.com/office/drawing/2014/main" id="{77BA0235-F0FC-4F6B-81F0-45D693A4E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9" y="3172"/>
                <a:ext cx="93" cy="98"/>
              </a:xfrm>
              <a:custGeom>
                <a:avLst/>
                <a:gdLst>
                  <a:gd name="T0" fmla="*/ 96 w 97"/>
                  <a:gd name="T1" fmla="*/ 45 h 103"/>
                  <a:gd name="T2" fmla="*/ 96 w 97"/>
                  <a:gd name="T3" fmla="*/ 45 h 103"/>
                  <a:gd name="T4" fmla="*/ 95 w 97"/>
                  <a:gd name="T5" fmla="*/ 44 h 103"/>
                  <a:gd name="T6" fmla="*/ 95 w 97"/>
                  <a:gd name="T7" fmla="*/ 44 h 103"/>
                  <a:gd name="T8" fmla="*/ 93 w 97"/>
                  <a:gd name="T9" fmla="*/ 44 h 103"/>
                  <a:gd name="T10" fmla="*/ 91 w 97"/>
                  <a:gd name="T11" fmla="*/ 44 h 103"/>
                  <a:gd name="T12" fmla="*/ 91 w 97"/>
                  <a:gd name="T13" fmla="*/ 44 h 103"/>
                  <a:gd name="T14" fmla="*/ 84 w 97"/>
                  <a:gd name="T15" fmla="*/ 40 h 103"/>
                  <a:gd name="T16" fmla="*/ 82 w 97"/>
                  <a:gd name="T17" fmla="*/ 38 h 103"/>
                  <a:gd name="T18" fmla="*/ 82 w 97"/>
                  <a:gd name="T19" fmla="*/ 36 h 103"/>
                  <a:gd name="T20" fmla="*/ 81 w 97"/>
                  <a:gd name="T21" fmla="*/ 34 h 103"/>
                  <a:gd name="T22" fmla="*/ 77 w 97"/>
                  <a:gd name="T23" fmla="*/ 25 h 103"/>
                  <a:gd name="T24" fmla="*/ 61 w 97"/>
                  <a:gd name="T25" fmla="*/ 9 h 103"/>
                  <a:gd name="T26" fmla="*/ 59 w 97"/>
                  <a:gd name="T27" fmla="*/ 5 h 103"/>
                  <a:gd name="T28" fmla="*/ 57 w 97"/>
                  <a:gd name="T29" fmla="*/ 3 h 103"/>
                  <a:gd name="T30" fmla="*/ 55 w 97"/>
                  <a:gd name="T31" fmla="*/ 2 h 103"/>
                  <a:gd name="T32" fmla="*/ 54 w 97"/>
                  <a:gd name="T33" fmla="*/ 0 h 103"/>
                  <a:gd name="T34" fmla="*/ 54 w 97"/>
                  <a:gd name="T35" fmla="*/ 0 h 103"/>
                  <a:gd name="T36" fmla="*/ 51 w 97"/>
                  <a:gd name="T37" fmla="*/ 0 h 103"/>
                  <a:gd name="T38" fmla="*/ 49 w 97"/>
                  <a:gd name="T39" fmla="*/ 1 h 103"/>
                  <a:gd name="T40" fmla="*/ 47 w 97"/>
                  <a:gd name="T41" fmla="*/ 1 h 103"/>
                  <a:gd name="T42" fmla="*/ 38 w 97"/>
                  <a:gd name="T43" fmla="*/ 6 h 103"/>
                  <a:gd name="T44" fmla="*/ 32 w 97"/>
                  <a:gd name="T45" fmla="*/ 1 h 103"/>
                  <a:gd name="T46" fmla="*/ 21 w 97"/>
                  <a:gd name="T47" fmla="*/ 5 h 103"/>
                  <a:gd name="T48" fmla="*/ 12 w 97"/>
                  <a:gd name="T49" fmla="*/ 43 h 103"/>
                  <a:gd name="T50" fmla="*/ 0 w 97"/>
                  <a:gd name="T51" fmla="*/ 48 h 103"/>
                  <a:gd name="T52" fmla="*/ 1 w 97"/>
                  <a:gd name="T53" fmla="*/ 80 h 103"/>
                  <a:gd name="T54" fmla="*/ 3 w 97"/>
                  <a:gd name="T55" fmla="*/ 81 h 103"/>
                  <a:gd name="T56" fmla="*/ 4 w 97"/>
                  <a:gd name="T57" fmla="*/ 82 h 103"/>
                  <a:gd name="T58" fmla="*/ 6 w 97"/>
                  <a:gd name="T59" fmla="*/ 84 h 103"/>
                  <a:gd name="T60" fmla="*/ 9 w 97"/>
                  <a:gd name="T61" fmla="*/ 98 h 103"/>
                  <a:gd name="T62" fmla="*/ 7 w 97"/>
                  <a:gd name="T63" fmla="*/ 101 h 103"/>
                  <a:gd name="T64" fmla="*/ 7 w 97"/>
                  <a:gd name="T65" fmla="*/ 103 h 103"/>
                  <a:gd name="T66" fmla="*/ 11 w 97"/>
                  <a:gd name="T67" fmla="*/ 103 h 103"/>
                  <a:gd name="T68" fmla="*/ 20 w 97"/>
                  <a:gd name="T69" fmla="*/ 99 h 103"/>
                  <a:gd name="T70" fmla="*/ 37 w 97"/>
                  <a:gd name="T71" fmla="*/ 85 h 103"/>
                  <a:gd name="T72" fmla="*/ 45 w 97"/>
                  <a:gd name="T73" fmla="*/ 88 h 103"/>
                  <a:gd name="T74" fmla="*/ 58 w 97"/>
                  <a:gd name="T75" fmla="*/ 85 h 103"/>
                  <a:gd name="T76" fmla="*/ 65 w 97"/>
                  <a:gd name="T77" fmla="*/ 75 h 103"/>
                  <a:gd name="T78" fmla="*/ 79 w 97"/>
                  <a:gd name="T79" fmla="*/ 61 h 103"/>
                  <a:gd name="T80" fmla="*/ 92 w 97"/>
                  <a:gd name="T81" fmla="*/ 51 h 103"/>
                  <a:gd name="T82" fmla="*/ 94 w 97"/>
                  <a:gd name="T83" fmla="*/ 50 h 103"/>
                  <a:gd name="T84" fmla="*/ 95 w 97"/>
                  <a:gd name="T85" fmla="*/ 49 h 103"/>
                  <a:gd name="T86" fmla="*/ 96 w 97"/>
                  <a:gd name="T87" fmla="*/ 47 h 103"/>
                  <a:gd name="T88" fmla="*/ 97 w 97"/>
                  <a:gd name="T89" fmla="*/ 4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7" h="103">
                    <a:moveTo>
                      <a:pt x="97" y="46"/>
                    </a:moveTo>
                    <a:cubicBezTo>
                      <a:pt x="97" y="46"/>
                      <a:pt x="97" y="45"/>
                      <a:pt x="96" y="45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44"/>
                      <a:pt x="96" y="44"/>
                      <a:pt x="95" y="44"/>
                    </a:cubicBezTo>
                    <a:cubicBezTo>
                      <a:pt x="95" y="44"/>
                      <a:pt x="95" y="44"/>
                      <a:pt x="95" y="44"/>
                    </a:cubicBezTo>
                    <a:cubicBezTo>
                      <a:pt x="95" y="44"/>
                      <a:pt x="95" y="44"/>
                      <a:pt x="95" y="44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4" y="44"/>
                      <a:pt x="93" y="44"/>
                      <a:pt x="93" y="44"/>
                    </a:cubicBezTo>
                    <a:cubicBezTo>
                      <a:pt x="93" y="44"/>
                      <a:pt x="92" y="44"/>
                      <a:pt x="92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9" y="44"/>
                      <a:pt x="86" y="42"/>
                      <a:pt x="84" y="4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83" y="39"/>
                      <a:pt x="83" y="38"/>
                      <a:pt x="82" y="38"/>
                    </a:cubicBezTo>
                    <a:cubicBezTo>
                      <a:pt x="82" y="38"/>
                      <a:pt x="82" y="37"/>
                      <a:pt x="82" y="37"/>
                    </a:cubicBezTo>
                    <a:cubicBezTo>
                      <a:pt x="82" y="37"/>
                      <a:pt x="82" y="36"/>
                      <a:pt x="82" y="36"/>
                    </a:cubicBezTo>
                    <a:cubicBezTo>
                      <a:pt x="81" y="36"/>
                      <a:pt x="81" y="36"/>
                      <a:pt x="81" y="35"/>
                    </a:cubicBezTo>
                    <a:cubicBezTo>
                      <a:pt x="81" y="35"/>
                      <a:pt x="81" y="34"/>
                      <a:pt x="81" y="34"/>
                    </a:cubicBezTo>
                    <a:cubicBezTo>
                      <a:pt x="81" y="33"/>
                      <a:pt x="80" y="31"/>
                      <a:pt x="79" y="30"/>
                    </a:cubicBezTo>
                    <a:cubicBezTo>
                      <a:pt x="78" y="28"/>
                      <a:pt x="77" y="27"/>
                      <a:pt x="77" y="25"/>
                    </a:cubicBezTo>
                    <a:cubicBezTo>
                      <a:pt x="76" y="24"/>
                      <a:pt x="72" y="21"/>
                      <a:pt x="66" y="19"/>
                    </a:cubicBezTo>
                    <a:cubicBezTo>
                      <a:pt x="63" y="18"/>
                      <a:pt x="62" y="13"/>
                      <a:pt x="61" y="9"/>
                    </a:cubicBezTo>
                    <a:cubicBezTo>
                      <a:pt x="61" y="8"/>
                      <a:pt x="60" y="6"/>
                      <a:pt x="60" y="6"/>
                    </a:cubicBezTo>
                    <a:cubicBezTo>
                      <a:pt x="60" y="6"/>
                      <a:pt x="59" y="5"/>
                      <a:pt x="59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4"/>
                      <a:pt x="57" y="4"/>
                      <a:pt x="57" y="3"/>
                    </a:cubicBezTo>
                    <a:cubicBezTo>
                      <a:pt x="57" y="3"/>
                      <a:pt x="57" y="3"/>
                      <a:pt x="56" y="3"/>
                    </a:cubicBezTo>
                    <a:cubicBezTo>
                      <a:pt x="56" y="3"/>
                      <a:pt x="56" y="2"/>
                      <a:pt x="55" y="2"/>
                    </a:cubicBezTo>
                    <a:cubicBezTo>
                      <a:pt x="55" y="2"/>
                      <a:pt x="55" y="1"/>
                      <a:pt x="55" y="1"/>
                    </a:cubicBezTo>
                    <a:cubicBezTo>
                      <a:pt x="55" y="1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3" y="0"/>
                      <a:pt x="53" y="0"/>
                      <a:pt x="52" y="0"/>
                    </a:cubicBezTo>
                    <a:cubicBezTo>
                      <a:pt x="52" y="0"/>
                      <a:pt x="51" y="0"/>
                      <a:pt x="51" y="0"/>
                    </a:cubicBezTo>
                    <a:cubicBezTo>
                      <a:pt x="51" y="0"/>
                      <a:pt x="51" y="0"/>
                      <a:pt x="50" y="1"/>
                    </a:cubicBezTo>
                    <a:cubicBezTo>
                      <a:pt x="50" y="1"/>
                      <a:pt x="50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1"/>
                      <a:pt x="48" y="1"/>
                      <a:pt x="47" y="1"/>
                    </a:cubicBezTo>
                    <a:cubicBezTo>
                      <a:pt x="45" y="1"/>
                      <a:pt x="42" y="3"/>
                      <a:pt x="41" y="5"/>
                    </a:cubicBezTo>
                    <a:cubicBezTo>
                      <a:pt x="40" y="6"/>
                      <a:pt x="39" y="6"/>
                      <a:pt x="38" y="6"/>
                    </a:cubicBezTo>
                    <a:cubicBezTo>
                      <a:pt x="37" y="6"/>
                      <a:pt x="35" y="5"/>
                      <a:pt x="34" y="3"/>
                    </a:cubicBezTo>
                    <a:cubicBezTo>
                      <a:pt x="33" y="2"/>
                      <a:pt x="32" y="2"/>
                      <a:pt x="32" y="1"/>
                    </a:cubicBezTo>
                    <a:cubicBezTo>
                      <a:pt x="30" y="1"/>
                      <a:pt x="27" y="3"/>
                      <a:pt x="24" y="4"/>
                    </a:cubicBezTo>
                    <a:cubicBezTo>
                      <a:pt x="23" y="4"/>
                      <a:pt x="22" y="5"/>
                      <a:pt x="21" y="5"/>
                    </a:cubicBezTo>
                    <a:cubicBezTo>
                      <a:pt x="19" y="6"/>
                      <a:pt x="14" y="6"/>
                      <a:pt x="12" y="6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48"/>
                      <a:pt x="7" y="48"/>
                      <a:pt x="3" y="48"/>
                    </a:cubicBezTo>
                    <a:cubicBezTo>
                      <a:pt x="2" y="48"/>
                      <a:pt x="1" y="48"/>
                      <a:pt x="0" y="48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0"/>
                      <a:pt x="2" y="80"/>
                    </a:cubicBezTo>
                    <a:cubicBezTo>
                      <a:pt x="2" y="80"/>
                      <a:pt x="3" y="81"/>
                      <a:pt x="3" y="81"/>
                    </a:cubicBezTo>
                    <a:cubicBezTo>
                      <a:pt x="3" y="81"/>
                      <a:pt x="3" y="81"/>
                      <a:pt x="4" y="81"/>
                    </a:cubicBezTo>
                    <a:cubicBezTo>
                      <a:pt x="4" y="81"/>
                      <a:pt x="4" y="82"/>
                      <a:pt x="4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5" y="83"/>
                      <a:pt x="5" y="83"/>
                      <a:pt x="6" y="84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9" y="91"/>
                      <a:pt x="10" y="95"/>
                      <a:pt x="9" y="98"/>
                    </a:cubicBezTo>
                    <a:cubicBezTo>
                      <a:pt x="9" y="99"/>
                      <a:pt x="8" y="100"/>
                      <a:pt x="7" y="100"/>
                    </a:cubicBezTo>
                    <a:cubicBezTo>
                      <a:pt x="7" y="100"/>
                      <a:pt x="7" y="101"/>
                      <a:pt x="7" y="101"/>
                    </a:cubicBezTo>
                    <a:cubicBezTo>
                      <a:pt x="7" y="102"/>
                      <a:pt x="7" y="102"/>
                      <a:pt x="7" y="103"/>
                    </a:cubicBezTo>
                    <a:cubicBezTo>
                      <a:pt x="7" y="103"/>
                      <a:pt x="7" y="103"/>
                      <a:pt x="7" y="103"/>
                    </a:cubicBezTo>
                    <a:cubicBezTo>
                      <a:pt x="7" y="103"/>
                      <a:pt x="7" y="103"/>
                      <a:pt x="7" y="103"/>
                    </a:cubicBezTo>
                    <a:cubicBezTo>
                      <a:pt x="8" y="103"/>
                      <a:pt x="9" y="103"/>
                      <a:pt x="11" y="103"/>
                    </a:cubicBezTo>
                    <a:cubicBezTo>
                      <a:pt x="13" y="103"/>
                      <a:pt x="16" y="103"/>
                      <a:pt x="17" y="103"/>
                    </a:cubicBezTo>
                    <a:cubicBezTo>
                      <a:pt x="18" y="102"/>
                      <a:pt x="19" y="101"/>
                      <a:pt x="20" y="99"/>
                    </a:cubicBezTo>
                    <a:cubicBezTo>
                      <a:pt x="22" y="97"/>
                      <a:pt x="27" y="93"/>
                      <a:pt x="27" y="92"/>
                    </a:cubicBezTo>
                    <a:cubicBezTo>
                      <a:pt x="28" y="84"/>
                      <a:pt x="32" y="81"/>
                      <a:pt x="37" y="85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2" y="87"/>
                      <a:pt x="43" y="88"/>
                      <a:pt x="45" y="88"/>
                    </a:cubicBezTo>
                    <a:cubicBezTo>
                      <a:pt x="46" y="89"/>
                      <a:pt x="47" y="89"/>
                      <a:pt x="50" y="89"/>
                    </a:cubicBezTo>
                    <a:cubicBezTo>
                      <a:pt x="57" y="89"/>
                      <a:pt x="58" y="88"/>
                      <a:pt x="58" y="85"/>
                    </a:cubicBezTo>
                    <a:cubicBezTo>
                      <a:pt x="59" y="84"/>
                      <a:pt x="59" y="83"/>
                      <a:pt x="59" y="82"/>
                    </a:cubicBezTo>
                    <a:cubicBezTo>
                      <a:pt x="59" y="79"/>
                      <a:pt x="60" y="75"/>
                      <a:pt x="65" y="75"/>
                    </a:cubicBezTo>
                    <a:cubicBezTo>
                      <a:pt x="68" y="75"/>
                      <a:pt x="72" y="72"/>
                      <a:pt x="72" y="70"/>
                    </a:cubicBezTo>
                    <a:cubicBezTo>
                      <a:pt x="72" y="66"/>
                      <a:pt x="75" y="61"/>
                      <a:pt x="79" y="61"/>
                    </a:cubicBezTo>
                    <a:cubicBezTo>
                      <a:pt x="81" y="61"/>
                      <a:pt x="86" y="58"/>
                      <a:pt x="86" y="56"/>
                    </a:cubicBezTo>
                    <a:cubicBezTo>
                      <a:pt x="87" y="52"/>
                      <a:pt x="90" y="52"/>
                      <a:pt x="92" y="51"/>
                    </a:cubicBezTo>
                    <a:cubicBezTo>
                      <a:pt x="92" y="51"/>
                      <a:pt x="93" y="51"/>
                      <a:pt x="94" y="51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4" y="49"/>
                      <a:pt x="95" y="49"/>
                      <a:pt x="95" y="49"/>
                    </a:cubicBezTo>
                    <a:cubicBezTo>
                      <a:pt x="95" y="49"/>
                      <a:pt x="95" y="48"/>
                      <a:pt x="95" y="48"/>
                    </a:cubicBezTo>
                    <a:cubicBezTo>
                      <a:pt x="96" y="48"/>
                      <a:pt x="96" y="48"/>
                      <a:pt x="96" y="47"/>
                    </a:cubicBezTo>
                    <a:cubicBezTo>
                      <a:pt x="96" y="47"/>
                      <a:pt x="96" y="47"/>
                      <a:pt x="96" y="47"/>
                    </a:cubicBezTo>
                    <a:cubicBezTo>
                      <a:pt x="97" y="46"/>
                      <a:pt x="97" y="46"/>
                      <a:pt x="97" y="46"/>
                    </a:cubicBezTo>
                    <a:cubicBezTo>
                      <a:pt x="97" y="46"/>
                      <a:pt x="97" y="46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4" name="Freeform 1234">
                <a:extLst>
                  <a:ext uri="{FF2B5EF4-FFF2-40B4-BE49-F238E27FC236}">
                    <a16:creationId xmlns:a16="http://schemas.microsoft.com/office/drawing/2014/main" id="{10CCDD3A-22E5-4C91-A9B8-208EADB83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9" y="3172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5" name="Freeform 1235">
                <a:extLst>
                  <a:ext uri="{FF2B5EF4-FFF2-40B4-BE49-F238E27FC236}">
                    <a16:creationId xmlns:a16="http://schemas.microsoft.com/office/drawing/2014/main" id="{FC350467-3E81-4EB3-8552-71FA6EC3A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6" y="31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6" name="Freeform 1236">
                <a:extLst>
                  <a:ext uri="{FF2B5EF4-FFF2-40B4-BE49-F238E27FC236}">
                    <a16:creationId xmlns:a16="http://schemas.microsoft.com/office/drawing/2014/main" id="{8330E445-C8FC-4140-9097-3F8B32567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3172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7" name="Freeform 1237">
                <a:extLst>
                  <a:ext uri="{FF2B5EF4-FFF2-40B4-BE49-F238E27FC236}">
                    <a16:creationId xmlns:a16="http://schemas.microsoft.com/office/drawing/2014/main" id="{64E3F447-2027-479E-B3E9-54353DBBC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3214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8" name="Freeform 1238">
                <a:extLst>
                  <a:ext uri="{FF2B5EF4-FFF2-40B4-BE49-F238E27FC236}">
                    <a16:creationId xmlns:a16="http://schemas.microsoft.com/office/drawing/2014/main" id="{7C11BD5E-CBEE-4999-AF32-A34DA948D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2" y="3174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9" name="Freeform 1239">
                <a:extLst>
                  <a:ext uri="{FF2B5EF4-FFF2-40B4-BE49-F238E27FC236}">
                    <a16:creationId xmlns:a16="http://schemas.microsoft.com/office/drawing/2014/main" id="{FBC2953C-71FF-4A28-B28C-83DEB4396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21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0" name="Freeform 1240">
                <a:extLst>
                  <a:ext uri="{FF2B5EF4-FFF2-40B4-BE49-F238E27FC236}">
                    <a16:creationId xmlns:a16="http://schemas.microsoft.com/office/drawing/2014/main" id="{11413EF5-E413-4E46-AEFF-E8315FC2D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" y="32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1" name="Freeform 1241">
                <a:extLst>
                  <a:ext uri="{FF2B5EF4-FFF2-40B4-BE49-F238E27FC236}">
                    <a16:creationId xmlns:a16="http://schemas.microsoft.com/office/drawing/2014/main" id="{77A98D90-4E67-42D0-84B8-2C9ECE74A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3175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2" name="Freeform 1242">
                <a:extLst>
                  <a:ext uri="{FF2B5EF4-FFF2-40B4-BE49-F238E27FC236}">
                    <a16:creationId xmlns:a16="http://schemas.microsoft.com/office/drawing/2014/main" id="{99F51C4F-85BE-43D0-AEC6-4D6C76406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321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3" name="Freeform 1243">
                <a:extLst>
                  <a:ext uri="{FF2B5EF4-FFF2-40B4-BE49-F238E27FC236}">
                    <a16:creationId xmlns:a16="http://schemas.microsoft.com/office/drawing/2014/main" id="{06FDDA69-C9B6-4BFB-B969-FEBCB8857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" y="3177"/>
                <a:ext cx="0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4" name="Freeform 1244">
                <a:extLst>
                  <a:ext uri="{FF2B5EF4-FFF2-40B4-BE49-F238E27FC236}">
                    <a16:creationId xmlns:a16="http://schemas.microsoft.com/office/drawing/2014/main" id="{3A9830ED-F3E7-45FB-8937-29FB1F73C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3207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5" name="Freeform 1245">
                <a:extLst>
                  <a:ext uri="{FF2B5EF4-FFF2-40B4-BE49-F238E27FC236}">
                    <a16:creationId xmlns:a16="http://schemas.microsoft.com/office/drawing/2014/main" id="{54C431C0-06C1-4B65-B885-F0F88282B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" y="3172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6" name="Freeform 1246">
                <a:extLst>
                  <a:ext uri="{FF2B5EF4-FFF2-40B4-BE49-F238E27FC236}">
                    <a16:creationId xmlns:a16="http://schemas.microsoft.com/office/drawing/2014/main" id="{63281468-EBA8-489B-9767-29C5898C33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21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7" name="Freeform 1247">
                <a:extLst>
                  <a:ext uri="{FF2B5EF4-FFF2-40B4-BE49-F238E27FC236}">
                    <a16:creationId xmlns:a16="http://schemas.microsoft.com/office/drawing/2014/main" id="{97D06456-F7AD-49A1-AA77-9100ACFBD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" y="3205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8" name="Freeform 1248">
                <a:extLst>
                  <a:ext uri="{FF2B5EF4-FFF2-40B4-BE49-F238E27FC236}">
                    <a16:creationId xmlns:a16="http://schemas.microsoft.com/office/drawing/2014/main" id="{9E1E7EE4-A74C-4BBC-A48C-8343C0A77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3214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9" name="Freeform 1249">
                <a:extLst>
                  <a:ext uri="{FF2B5EF4-FFF2-40B4-BE49-F238E27FC236}">
                    <a16:creationId xmlns:a16="http://schemas.microsoft.com/office/drawing/2014/main" id="{0AB0BECB-195D-4470-A41E-AF2D8966D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3209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0" name="Freeform 1250">
                <a:extLst>
                  <a:ext uri="{FF2B5EF4-FFF2-40B4-BE49-F238E27FC236}">
                    <a16:creationId xmlns:a16="http://schemas.microsoft.com/office/drawing/2014/main" id="{9E1E1D33-A3C6-4D9C-A43C-2A2896DD2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3261"/>
                <a:ext cx="10" cy="14"/>
              </a:xfrm>
              <a:custGeom>
                <a:avLst/>
                <a:gdLst>
                  <a:gd name="T0" fmla="*/ 10 w 11"/>
                  <a:gd name="T1" fmla="*/ 3 h 15"/>
                  <a:gd name="T2" fmla="*/ 9 w 11"/>
                  <a:gd name="T3" fmla="*/ 2 h 15"/>
                  <a:gd name="T4" fmla="*/ 6 w 11"/>
                  <a:gd name="T5" fmla="*/ 0 h 15"/>
                  <a:gd name="T6" fmla="*/ 0 w 11"/>
                  <a:gd name="T7" fmla="*/ 7 h 15"/>
                  <a:gd name="T8" fmla="*/ 5 w 11"/>
                  <a:gd name="T9" fmla="*/ 15 h 15"/>
                  <a:gd name="T10" fmla="*/ 7 w 11"/>
                  <a:gd name="T11" fmla="*/ 15 h 15"/>
                  <a:gd name="T12" fmla="*/ 9 w 11"/>
                  <a:gd name="T13" fmla="*/ 14 h 15"/>
                  <a:gd name="T14" fmla="*/ 10 w 11"/>
                  <a:gd name="T15" fmla="*/ 13 h 15"/>
                  <a:gd name="T16" fmla="*/ 10 w 11"/>
                  <a:gd name="T17" fmla="*/ 12 h 15"/>
                  <a:gd name="T18" fmla="*/ 11 w 11"/>
                  <a:gd name="T19" fmla="*/ 11 h 15"/>
                  <a:gd name="T20" fmla="*/ 11 w 11"/>
                  <a:gd name="T21" fmla="*/ 11 h 15"/>
                  <a:gd name="T22" fmla="*/ 10 w 11"/>
                  <a:gd name="T2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15">
                    <a:moveTo>
                      <a:pt x="10" y="3"/>
                    </a:moveTo>
                    <a:cubicBezTo>
                      <a:pt x="10" y="3"/>
                      <a:pt x="9" y="2"/>
                      <a:pt x="9" y="2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4" y="1"/>
                      <a:pt x="0" y="5"/>
                      <a:pt x="0" y="7"/>
                    </a:cubicBezTo>
                    <a:cubicBezTo>
                      <a:pt x="0" y="8"/>
                      <a:pt x="3" y="15"/>
                      <a:pt x="5" y="15"/>
                    </a:cubicBezTo>
                    <a:cubicBezTo>
                      <a:pt x="6" y="15"/>
                      <a:pt x="6" y="15"/>
                      <a:pt x="7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4"/>
                      <a:pt x="9" y="13"/>
                      <a:pt x="10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8"/>
                      <a:pt x="10" y="5"/>
                      <a:pt x="1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1" name="Freeform 1251">
                <a:extLst>
                  <a:ext uri="{FF2B5EF4-FFF2-40B4-BE49-F238E27FC236}">
                    <a16:creationId xmlns:a16="http://schemas.microsoft.com/office/drawing/2014/main" id="{5539D94A-F1F4-4F04-BBB4-12745B85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3293"/>
                <a:ext cx="19" cy="21"/>
              </a:xfrm>
              <a:custGeom>
                <a:avLst/>
                <a:gdLst>
                  <a:gd name="T0" fmla="*/ 17 w 20"/>
                  <a:gd name="T1" fmla="*/ 4 h 22"/>
                  <a:gd name="T2" fmla="*/ 14 w 20"/>
                  <a:gd name="T3" fmla="*/ 1 h 22"/>
                  <a:gd name="T4" fmla="*/ 13 w 20"/>
                  <a:gd name="T5" fmla="*/ 0 h 22"/>
                  <a:gd name="T6" fmla="*/ 6 w 20"/>
                  <a:gd name="T7" fmla="*/ 4 h 22"/>
                  <a:gd name="T8" fmla="*/ 6 w 20"/>
                  <a:gd name="T9" fmla="*/ 5 h 22"/>
                  <a:gd name="T10" fmla="*/ 0 w 20"/>
                  <a:gd name="T11" fmla="*/ 14 h 22"/>
                  <a:gd name="T12" fmla="*/ 5 w 20"/>
                  <a:gd name="T13" fmla="*/ 21 h 22"/>
                  <a:gd name="T14" fmla="*/ 7 w 20"/>
                  <a:gd name="T15" fmla="*/ 22 h 22"/>
                  <a:gd name="T16" fmla="*/ 9 w 20"/>
                  <a:gd name="T17" fmla="*/ 17 h 22"/>
                  <a:gd name="T18" fmla="*/ 14 w 20"/>
                  <a:gd name="T19" fmla="*/ 15 h 22"/>
                  <a:gd name="T20" fmla="*/ 15 w 20"/>
                  <a:gd name="T21" fmla="*/ 15 h 22"/>
                  <a:gd name="T22" fmla="*/ 16 w 20"/>
                  <a:gd name="T23" fmla="*/ 15 h 22"/>
                  <a:gd name="T24" fmla="*/ 19 w 20"/>
                  <a:gd name="T25" fmla="*/ 11 h 22"/>
                  <a:gd name="T26" fmla="*/ 20 w 20"/>
                  <a:gd name="T27" fmla="*/ 8 h 22"/>
                  <a:gd name="T28" fmla="*/ 17 w 20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2">
                    <a:moveTo>
                      <a:pt x="17" y="4"/>
                    </a:moveTo>
                    <a:cubicBezTo>
                      <a:pt x="16" y="3"/>
                      <a:pt x="15" y="2"/>
                      <a:pt x="14" y="1"/>
                    </a:cubicBezTo>
                    <a:cubicBezTo>
                      <a:pt x="14" y="1"/>
                      <a:pt x="14" y="1"/>
                      <a:pt x="13" y="0"/>
                    </a:cubicBezTo>
                    <a:cubicBezTo>
                      <a:pt x="11" y="1"/>
                      <a:pt x="7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4" y="7"/>
                      <a:pt x="1" y="12"/>
                      <a:pt x="0" y="1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0"/>
                      <a:pt x="8" y="19"/>
                      <a:pt x="9" y="17"/>
                    </a:cubicBezTo>
                    <a:cubicBezTo>
                      <a:pt x="10" y="16"/>
                      <a:pt x="11" y="15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3"/>
                      <a:pt x="18" y="12"/>
                      <a:pt x="19" y="11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0" y="7"/>
                      <a:pt x="18" y="5"/>
                      <a:pt x="17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2" name="Freeform 1252">
                <a:extLst>
                  <a:ext uri="{FF2B5EF4-FFF2-40B4-BE49-F238E27FC236}">
                    <a16:creationId xmlns:a16="http://schemas.microsoft.com/office/drawing/2014/main" id="{01BD6D0D-EE83-4FDD-9179-D8BAB0D52E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4" y="3219"/>
                <a:ext cx="167" cy="147"/>
              </a:xfrm>
              <a:custGeom>
                <a:avLst/>
                <a:gdLst>
                  <a:gd name="T0" fmla="*/ 167 w 175"/>
                  <a:gd name="T1" fmla="*/ 62 h 154"/>
                  <a:gd name="T2" fmla="*/ 163 w 175"/>
                  <a:gd name="T3" fmla="*/ 63 h 154"/>
                  <a:gd name="T4" fmla="*/ 152 w 175"/>
                  <a:gd name="T5" fmla="*/ 51 h 154"/>
                  <a:gd name="T6" fmla="*/ 163 w 175"/>
                  <a:gd name="T7" fmla="*/ 41 h 154"/>
                  <a:gd name="T8" fmla="*/ 166 w 175"/>
                  <a:gd name="T9" fmla="*/ 40 h 154"/>
                  <a:gd name="T10" fmla="*/ 166 w 175"/>
                  <a:gd name="T11" fmla="*/ 37 h 154"/>
                  <a:gd name="T12" fmla="*/ 167 w 175"/>
                  <a:gd name="T13" fmla="*/ 33 h 154"/>
                  <a:gd name="T14" fmla="*/ 167 w 175"/>
                  <a:gd name="T15" fmla="*/ 30 h 154"/>
                  <a:gd name="T16" fmla="*/ 166 w 175"/>
                  <a:gd name="T17" fmla="*/ 26 h 154"/>
                  <a:gd name="T18" fmla="*/ 159 w 175"/>
                  <a:gd name="T19" fmla="*/ 8 h 154"/>
                  <a:gd name="T20" fmla="*/ 158 w 175"/>
                  <a:gd name="T21" fmla="*/ 3 h 154"/>
                  <a:gd name="T22" fmla="*/ 141 w 175"/>
                  <a:gd name="T23" fmla="*/ 0 h 154"/>
                  <a:gd name="T24" fmla="*/ 136 w 175"/>
                  <a:gd name="T25" fmla="*/ 0 h 154"/>
                  <a:gd name="T26" fmla="*/ 135 w 175"/>
                  <a:gd name="T27" fmla="*/ 2 h 154"/>
                  <a:gd name="T28" fmla="*/ 134 w 175"/>
                  <a:gd name="T29" fmla="*/ 4 h 154"/>
                  <a:gd name="T30" fmla="*/ 116 w 175"/>
                  <a:gd name="T31" fmla="*/ 16 h 154"/>
                  <a:gd name="T32" fmla="*/ 100 w 175"/>
                  <a:gd name="T33" fmla="*/ 33 h 154"/>
                  <a:gd name="T34" fmla="*/ 74 w 175"/>
                  <a:gd name="T35" fmla="*/ 40 h 154"/>
                  <a:gd name="T36" fmla="*/ 68 w 175"/>
                  <a:gd name="T37" fmla="*/ 43 h 154"/>
                  <a:gd name="T38" fmla="*/ 51 w 175"/>
                  <a:gd name="T39" fmla="*/ 58 h 154"/>
                  <a:gd name="T40" fmla="*/ 40 w 175"/>
                  <a:gd name="T41" fmla="*/ 52 h 154"/>
                  <a:gd name="T42" fmla="*/ 39 w 175"/>
                  <a:gd name="T43" fmla="*/ 36 h 154"/>
                  <a:gd name="T44" fmla="*/ 39 w 175"/>
                  <a:gd name="T45" fmla="*/ 36 h 154"/>
                  <a:gd name="T46" fmla="*/ 38 w 175"/>
                  <a:gd name="T47" fmla="*/ 35 h 154"/>
                  <a:gd name="T48" fmla="*/ 37 w 175"/>
                  <a:gd name="T49" fmla="*/ 35 h 154"/>
                  <a:gd name="T50" fmla="*/ 30 w 175"/>
                  <a:gd name="T51" fmla="*/ 81 h 154"/>
                  <a:gd name="T52" fmla="*/ 14 w 175"/>
                  <a:gd name="T53" fmla="*/ 83 h 154"/>
                  <a:gd name="T54" fmla="*/ 4 w 175"/>
                  <a:gd name="T55" fmla="*/ 75 h 154"/>
                  <a:gd name="T56" fmla="*/ 3 w 175"/>
                  <a:gd name="T57" fmla="*/ 78 h 154"/>
                  <a:gd name="T58" fmla="*/ 2 w 175"/>
                  <a:gd name="T59" fmla="*/ 79 h 154"/>
                  <a:gd name="T60" fmla="*/ 0 w 175"/>
                  <a:gd name="T61" fmla="*/ 79 h 154"/>
                  <a:gd name="T62" fmla="*/ 18 w 175"/>
                  <a:gd name="T63" fmla="*/ 117 h 154"/>
                  <a:gd name="T64" fmla="*/ 16 w 175"/>
                  <a:gd name="T65" fmla="*/ 130 h 154"/>
                  <a:gd name="T66" fmla="*/ 20 w 175"/>
                  <a:gd name="T67" fmla="*/ 144 h 154"/>
                  <a:gd name="T68" fmla="*/ 24 w 175"/>
                  <a:gd name="T69" fmla="*/ 148 h 154"/>
                  <a:gd name="T70" fmla="*/ 36 w 175"/>
                  <a:gd name="T71" fmla="*/ 153 h 154"/>
                  <a:gd name="T72" fmla="*/ 61 w 175"/>
                  <a:gd name="T73" fmla="*/ 144 h 154"/>
                  <a:gd name="T74" fmla="*/ 94 w 175"/>
                  <a:gd name="T75" fmla="*/ 143 h 154"/>
                  <a:gd name="T76" fmla="*/ 106 w 175"/>
                  <a:gd name="T77" fmla="*/ 138 h 154"/>
                  <a:gd name="T78" fmla="*/ 170 w 175"/>
                  <a:gd name="T79" fmla="*/ 74 h 154"/>
                  <a:gd name="T80" fmla="*/ 175 w 175"/>
                  <a:gd name="T81" fmla="*/ 58 h 154"/>
                  <a:gd name="T82" fmla="*/ 173 w 175"/>
                  <a:gd name="T83" fmla="*/ 58 h 154"/>
                  <a:gd name="T84" fmla="*/ 171 w 175"/>
                  <a:gd name="T85" fmla="*/ 58 h 154"/>
                  <a:gd name="T86" fmla="*/ 169 w 175"/>
                  <a:gd name="T87" fmla="*/ 59 h 154"/>
                  <a:gd name="T88" fmla="*/ 168 w 175"/>
                  <a:gd name="T89" fmla="*/ 61 h 154"/>
                  <a:gd name="T90" fmla="*/ 136 w 175"/>
                  <a:gd name="T91" fmla="*/ 95 h 154"/>
                  <a:gd name="T92" fmla="*/ 135 w 175"/>
                  <a:gd name="T93" fmla="*/ 97 h 154"/>
                  <a:gd name="T94" fmla="*/ 131 w 175"/>
                  <a:gd name="T95" fmla="*/ 97 h 154"/>
                  <a:gd name="T96" fmla="*/ 126 w 175"/>
                  <a:gd name="T97" fmla="*/ 103 h 154"/>
                  <a:gd name="T98" fmla="*/ 111 w 175"/>
                  <a:gd name="T99" fmla="*/ 92 h 154"/>
                  <a:gd name="T100" fmla="*/ 129 w 175"/>
                  <a:gd name="T101" fmla="*/ 74 h 154"/>
                  <a:gd name="T102" fmla="*/ 140 w 175"/>
                  <a:gd name="T103" fmla="*/ 8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5" h="154">
                    <a:moveTo>
                      <a:pt x="168" y="61"/>
                    </a:moveTo>
                    <a:cubicBezTo>
                      <a:pt x="168" y="61"/>
                      <a:pt x="168" y="61"/>
                      <a:pt x="167" y="62"/>
                    </a:cubicBezTo>
                    <a:cubicBezTo>
                      <a:pt x="167" y="62"/>
                      <a:pt x="167" y="62"/>
                      <a:pt x="167" y="62"/>
                    </a:cubicBezTo>
                    <a:cubicBezTo>
                      <a:pt x="167" y="62"/>
                      <a:pt x="166" y="62"/>
                      <a:pt x="166" y="62"/>
                    </a:cubicBezTo>
                    <a:cubicBezTo>
                      <a:pt x="166" y="63"/>
                      <a:pt x="165" y="63"/>
                      <a:pt x="164" y="63"/>
                    </a:cubicBezTo>
                    <a:cubicBezTo>
                      <a:pt x="164" y="63"/>
                      <a:pt x="164" y="63"/>
                      <a:pt x="163" y="63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62" y="63"/>
                      <a:pt x="161" y="63"/>
                      <a:pt x="161" y="63"/>
                    </a:cubicBezTo>
                    <a:cubicBezTo>
                      <a:pt x="156" y="63"/>
                      <a:pt x="152" y="52"/>
                      <a:pt x="152" y="51"/>
                    </a:cubicBezTo>
                    <a:cubicBezTo>
                      <a:pt x="152" y="48"/>
                      <a:pt x="158" y="40"/>
                      <a:pt x="162" y="40"/>
                    </a:cubicBezTo>
                    <a:cubicBezTo>
                      <a:pt x="162" y="40"/>
                      <a:pt x="163" y="41"/>
                      <a:pt x="163" y="41"/>
                    </a:cubicBezTo>
                    <a:cubicBezTo>
                      <a:pt x="163" y="41"/>
                      <a:pt x="163" y="41"/>
                      <a:pt x="163" y="41"/>
                    </a:cubicBezTo>
                    <a:cubicBezTo>
                      <a:pt x="164" y="41"/>
                      <a:pt x="165" y="42"/>
                      <a:pt x="166" y="42"/>
                    </a:cubicBezTo>
                    <a:cubicBezTo>
                      <a:pt x="166" y="42"/>
                      <a:pt x="166" y="42"/>
                      <a:pt x="166" y="42"/>
                    </a:cubicBezTo>
                    <a:cubicBezTo>
                      <a:pt x="166" y="41"/>
                      <a:pt x="166" y="41"/>
                      <a:pt x="166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39"/>
                      <a:pt x="166" y="38"/>
                      <a:pt x="166" y="38"/>
                    </a:cubicBezTo>
                    <a:cubicBezTo>
                      <a:pt x="166" y="38"/>
                      <a:pt x="166" y="38"/>
                      <a:pt x="166" y="37"/>
                    </a:cubicBezTo>
                    <a:cubicBezTo>
                      <a:pt x="167" y="37"/>
                      <a:pt x="167" y="36"/>
                      <a:pt x="167" y="35"/>
                    </a:cubicBezTo>
                    <a:cubicBezTo>
                      <a:pt x="167" y="35"/>
                      <a:pt x="167" y="35"/>
                      <a:pt x="167" y="35"/>
                    </a:cubicBezTo>
                    <a:cubicBezTo>
                      <a:pt x="167" y="34"/>
                      <a:pt x="167" y="33"/>
                      <a:pt x="167" y="33"/>
                    </a:cubicBezTo>
                    <a:cubicBezTo>
                      <a:pt x="167" y="32"/>
                      <a:pt x="167" y="32"/>
                      <a:pt x="167" y="32"/>
                    </a:cubicBezTo>
                    <a:cubicBezTo>
                      <a:pt x="167" y="31"/>
                      <a:pt x="167" y="31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29"/>
                      <a:pt x="167" y="28"/>
                      <a:pt x="166" y="28"/>
                    </a:cubicBezTo>
                    <a:cubicBezTo>
                      <a:pt x="166" y="28"/>
                      <a:pt x="166" y="27"/>
                      <a:pt x="166" y="27"/>
                    </a:cubicBezTo>
                    <a:cubicBezTo>
                      <a:pt x="166" y="27"/>
                      <a:pt x="166" y="26"/>
                      <a:pt x="166" y="26"/>
                    </a:cubicBezTo>
                    <a:cubicBezTo>
                      <a:pt x="166" y="26"/>
                      <a:pt x="166" y="26"/>
                      <a:pt x="166" y="26"/>
                    </a:cubicBezTo>
                    <a:cubicBezTo>
                      <a:pt x="166" y="25"/>
                      <a:pt x="166" y="25"/>
                      <a:pt x="166" y="25"/>
                    </a:cubicBezTo>
                    <a:cubicBezTo>
                      <a:pt x="164" y="24"/>
                      <a:pt x="162" y="18"/>
                      <a:pt x="159" y="8"/>
                    </a:cubicBezTo>
                    <a:cubicBezTo>
                      <a:pt x="159" y="6"/>
                      <a:pt x="159" y="4"/>
                      <a:pt x="158" y="3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57" y="3"/>
                      <a:pt x="155" y="3"/>
                      <a:pt x="154" y="3"/>
                    </a:cubicBezTo>
                    <a:cubicBezTo>
                      <a:pt x="149" y="3"/>
                      <a:pt x="146" y="2"/>
                      <a:pt x="145" y="0"/>
                    </a:cubicBezTo>
                    <a:cubicBezTo>
                      <a:pt x="145" y="0"/>
                      <a:pt x="142" y="0"/>
                      <a:pt x="141" y="0"/>
                    </a:cubicBezTo>
                    <a:cubicBezTo>
                      <a:pt x="139" y="0"/>
                      <a:pt x="138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6" y="0"/>
                      <a:pt x="136" y="0"/>
                    </a:cubicBezTo>
                    <a:cubicBezTo>
                      <a:pt x="136" y="1"/>
                      <a:pt x="136" y="1"/>
                      <a:pt x="136" y="1"/>
                    </a:cubicBezTo>
                    <a:cubicBezTo>
                      <a:pt x="136" y="1"/>
                      <a:pt x="136" y="2"/>
                      <a:pt x="135" y="2"/>
                    </a:cubicBezTo>
                    <a:cubicBezTo>
                      <a:pt x="135" y="2"/>
                      <a:pt x="135" y="2"/>
                      <a:pt x="135" y="2"/>
                    </a:cubicBezTo>
                    <a:cubicBezTo>
                      <a:pt x="135" y="3"/>
                      <a:pt x="135" y="3"/>
                      <a:pt x="134" y="3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2" y="6"/>
                      <a:pt x="131" y="6"/>
                      <a:pt x="129" y="6"/>
                    </a:cubicBezTo>
                    <a:cubicBezTo>
                      <a:pt x="127" y="7"/>
                      <a:pt x="127" y="7"/>
                      <a:pt x="127" y="7"/>
                    </a:cubicBezTo>
                    <a:cubicBezTo>
                      <a:pt x="126" y="12"/>
                      <a:pt x="120" y="16"/>
                      <a:pt x="116" y="16"/>
                    </a:cubicBezTo>
                    <a:cubicBezTo>
                      <a:pt x="115" y="16"/>
                      <a:pt x="113" y="19"/>
                      <a:pt x="113" y="21"/>
                    </a:cubicBezTo>
                    <a:cubicBezTo>
                      <a:pt x="113" y="26"/>
                      <a:pt x="107" y="30"/>
                      <a:pt x="102" y="30"/>
                    </a:cubicBezTo>
                    <a:cubicBezTo>
                      <a:pt x="100" y="30"/>
                      <a:pt x="100" y="30"/>
                      <a:pt x="100" y="33"/>
                    </a:cubicBezTo>
                    <a:cubicBezTo>
                      <a:pt x="100" y="34"/>
                      <a:pt x="100" y="36"/>
                      <a:pt x="99" y="37"/>
                    </a:cubicBezTo>
                    <a:cubicBezTo>
                      <a:pt x="98" y="43"/>
                      <a:pt x="94" y="44"/>
                      <a:pt x="87" y="44"/>
                    </a:cubicBezTo>
                    <a:cubicBezTo>
                      <a:pt x="80" y="44"/>
                      <a:pt x="78" y="43"/>
                      <a:pt x="74" y="40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1" y="38"/>
                      <a:pt x="71" y="38"/>
                      <a:pt x="70" y="38"/>
                    </a:cubicBezTo>
                    <a:cubicBezTo>
                      <a:pt x="69" y="38"/>
                      <a:pt x="68" y="41"/>
                      <a:pt x="68" y="43"/>
                    </a:cubicBezTo>
                    <a:cubicBezTo>
                      <a:pt x="67" y="46"/>
                      <a:pt x="64" y="49"/>
                      <a:pt x="60" y="53"/>
                    </a:cubicBezTo>
                    <a:cubicBezTo>
                      <a:pt x="59" y="54"/>
                      <a:pt x="58" y="55"/>
                      <a:pt x="57" y="56"/>
                    </a:cubicBezTo>
                    <a:cubicBezTo>
                      <a:pt x="56" y="58"/>
                      <a:pt x="54" y="58"/>
                      <a:pt x="51" y="58"/>
                    </a:cubicBezTo>
                    <a:cubicBezTo>
                      <a:pt x="50" y="58"/>
                      <a:pt x="48" y="58"/>
                      <a:pt x="47" y="58"/>
                    </a:cubicBezTo>
                    <a:cubicBezTo>
                      <a:pt x="44" y="57"/>
                      <a:pt x="42" y="58"/>
                      <a:pt x="41" y="56"/>
                    </a:cubicBezTo>
                    <a:cubicBezTo>
                      <a:pt x="40" y="55"/>
                      <a:pt x="40" y="53"/>
                      <a:pt x="40" y="52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48"/>
                      <a:pt x="42" y="48"/>
                      <a:pt x="42" y="47"/>
                    </a:cubicBezTo>
                    <a:cubicBezTo>
                      <a:pt x="43" y="46"/>
                      <a:pt x="42" y="43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8" y="36"/>
                      <a:pt x="38" y="35"/>
                      <a:pt x="38" y="35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73"/>
                      <a:pt x="37" y="73"/>
                      <a:pt x="37" y="73"/>
                    </a:cubicBezTo>
                    <a:cubicBezTo>
                      <a:pt x="37" y="76"/>
                      <a:pt x="34" y="78"/>
                      <a:pt x="32" y="80"/>
                    </a:cubicBezTo>
                    <a:cubicBezTo>
                      <a:pt x="31" y="80"/>
                      <a:pt x="30" y="81"/>
                      <a:pt x="30" y="81"/>
                    </a:cubicBezTo>
                    <a:cubicBezTo>
                      <a:pt x="29" y="83"/>
                      <a:pt x="26" y="83"/>
                      <a:pt x="24" y="83"/>
                    </a:cubicBezTo>
                    <a:cubicBezTo>
                      <a:pt x="23" y="83"/>
                      <a:pt x="21" y="83"/>
                      <a:pt x="19" y="83"/>
                    </a:cubicBezTo>
                    <a:cubicBezTo>
                      <a:pt x="17" y="83"/>
                      <a:pt x="15" y="83"/>
                      <a:pt x="14" y="83"/>
                    </a:cubicBezTo>
                    <a:cubicBezTo>
                      <a:pt x="9" y="83"/>
                      <a:pt x="8" y="79"/>
                      <a:pt x="7" y="77"/>
                    </a:cubicBezTo>
                    <a:cubicBezTo>
                      <a:pt x="7" y="76"/>
                      <a:pt x="7" y="75"/>
                      <a:pt x="6" y="74"/>
                    </a:cubicBezTo>
                    <a:cubicBezTo>
                      <a:pt x="6" y="73"/>
                      <a:pt x="4" y="74"/>
                      <a:pt x="4" y="75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7"/>
                      <a:pt x="3" y="77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1" y="79"/>
                      <a:pt x="1" y="79"/>
                    </a:cubicBezTo>
                    <a:cubicBezTo>
                      <a:pt x="1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3" y="84"/>
                      <a:pt x="6" y="90"/>
                      <a:pt x="7" y="95"/>
                    </a:cubicBezTo>
                    <a:cubicBezTo>
                      <a:pt x="8" y="99"/>
                      <a:pt x="11" y="104"/>
                      <a:pt x="14" y="108"/>
                    </a:cubicBezTo>
                    <a:cubicBezTo>
                      <a:pt x="15" y="112"/>
                      <a:pt x="17" y="114"/>
                      <a:pt x="18" y="117"/>
                    </a:cubicBezTo>
                    <a:cubicBezTo>
                      <a:pt x="18" y="118"/>
                      <a:pt x="18" y="118"/>
                      <a:pt x="18" y="118"/>
                    </a:cubicBezTo>
                    <a:cubicBezTo>
                      <a:pt x="20" y="122"/>
                      <a:pt x="21" y="126"/>
                      <a:pt x="19" y="128"/>
                    </a:cubicBezTo>
                    <a:cubicBezTo>
                      <a:pt x="19" y="129"/>
                      <a:pt x="18" y="130"/>
                      <a:pt x="16" y="130"/>
                    </a:cubicBezTo>
                    <a:cubicBezTo>
                      <a:pt x="16" y="130"/>
                      <a:pt x="15" y="130"/>
                      <a:pt x="15" y="130"/>
                    </a:cubicBezTo>
                    <a:cubicBezTo>
                      <a:pt x="15" y="130"/>
                      <a:pt x="15" y="131"/>
                      <a:pt x="18" y="136"/>
                    </a:cubicBezTo>
                    <a:cubicBezTo>
                      <a:pt x="20" y="139"/>
                      <a:pt x="20" y="142"/>
                      <a:pt x="20" y="144"/>
                    </a:cubicBezTo>
                    <a:cubicBezTo>
                      <a:pt x="20" y="144"/>
                      <a:pt x="20" y="145"/>
                      <a:pt x="20" y="145"/>
                    </a:cubicBezTo>
                    <a:cubicBezTo>
                      <a:pt x="23" y="145"/>
                      <a:pt x="23" y="146"/>
                      <a:pt x="24" y="147"/>
                    </a:cubicBezTo>
                    <a:cubicBezTo>
                      <a:pt x="24" y="147"/>
                      <a:pt x="24" y="147"/>
                      <a:pt x="24" y="148"/>
                    </a:cubicBezTo>
                    <a:cubicBezTo>
                      <a:pt x="28" y="148"/>
                      <a:pt x="30" y="151"/>
                      <a:pt x="32" y="153"/>
                    </a:cubicBezTo>
                    <a:cubicBezTo>
                      <a:pt x="32" y="154"/>
                      <a:pt x="33" y="154"/>
                      <a:pt x="34" y="154"/>
                    </a:cubicBezTo>
                    <a:cubicBezTo>
                      <a:pt x="34" y="154"/>
                      <a:pt x="35" y="154"/>
                      <a:pt x="36" y="153"/>
                    </a:cubicBezTo>
                    <a:cubicBezTo>
                      <a:pt x="38" y="150"/>
                      <a:pt x="43" y="148"/>
                      <a:pt x="51" y="148"/>
                    </a:cubicBezTo>
                    <a:cubicBezTo>
                      <a:pt x="54" y="148"/>
                      <a:pt x="54" y="148"/>
                      <a:pt x="56" y="147"/>
                    </a:cubicBezTo>
                    <a:cubicBezTo>
                      <a:pt x="57" y="146"/>
                      <a:pt x="58" y="145"/>
                      <a:pt x="61" y="144"/>
                    </a:cubicBezTo>
                    <a:cubicBezTo>
                      <a:pt x="67" y="143"/>
                      <a:pt x="74" y="142"/>
                      <a:pt x="79" y="144"/>
                    </a:cubicBezTo>
                    <a:cubicBezTo>
                      <a:pt x="83" y="145"/>
                      <a:pt x="86" y="145"/>
                      <a:pt x="88" y="143"/>
                    </a:cubicBezTo>
                    <a:cubicBezTo>
                      <a:pt x="90" y="142"/>
                      <a:pt x="92" y="142"/>
                      <a:pt x="94" y="143"/>
                    </a:cubicBezTo>
                    <a:cubicBezTo>
                      <a:pt x="94" y="143"/>
                      <a:pt x="94" y="143"/>
                      <a:pt x="95" y="143"/>
                    </a:cubicBezTo>
                    <a:cubicBezTo>
                      <a:pt x="95" y="138"/>
                      <a:pt x="101" y="138"/>
                      <a:pt x="103" y="138"/>
                    </a:cubicBezTo>
                    <a:cubicBezTo>
                      <a:pt x="106" y="138"/>
                      <a:pt x="106" y="138"/>
                      <a:pt x="106" y="138"/>
                    </a:cubicBezTo>
                    <a:cubicBezTo>
                      <a:pt x="109" y="138"/>
                      <a:pt x="119" y="132"/>
                      <a:pt x="128" y="124"/>
                    </a:cubicBezTo>
                    <a:cubicBezTo>
                      <a:pt x="136" y="116"/>
                      <a:pt x="150" y="99"/>
                      <a:pt x="154" y="92"/>
                    </a:cubicBezTo>
                    <a:cubicBezTo>
                      <a:pt x="159" y="84"/>
                      <a:pt x="166" y="78"/>
                      <a:pt x="170" y="74"/>
                    </a:cubicBezTo>
                    <a:cubicBezTo>
                      <a:pt x="171" y="73"/>
                      <a:pt x="171" y="73"/>
                      <a:pt x="171" y="73"/>
                    </a:cubicBezTo>
                    <a:cubicBezTo>
                      <a:pt x="172" y="72"/>
                      <a:pt x="174" y="67"/>
                      <a:pt x="175" y="58"/>
                    </a:cubicBezTo>
                    <a:cubicBezTo>
                      <a:pt x="175" y="58"/>
                      <a:pt x="175" y="58"/>
                      <a:pt x="175" y="58"/>
                    </a:cubicBezTo>
                    <a:cubicBezTo>
                      <a:pt x="175" y="58"/>
                      <a:pt x="175" y="58"/>
                      <a:pt x="174" y="58"/>
                    </a:cubicBezTo>
                    <a:cubicBezTo>
                      <a:pt x="174" y="58"/>
                      <a:pt x="174" y="58"/>
                      <a:pt x="174" y="58"/>
                    </a:cubicBezTo>
                    <a:cubicBezTo>
                      <a:pt x="173" y="58"/>
                      <a:pt x="173" y="58"/>
                      <a:pt x="173" y="58"/>
                    </a:cubicBezTo>
                    <a:cubicBezTo>
                      <a:pt x="173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71" y="58"/>
                      <a:pt x="170" y="58"/>
                      <a:pt x="170" y="59"/>
                    </a:cubicBezTo>
                    <a:cubicBezTo>
                      <a:pt x="170" y="59"/>
                      <a:pt x="169" y="59"/>
                      <a:pt x="169" y="59"/>
                    </a:cubicBezTo>
                    <a:cubicBezTo>
                      <a:pt x="169" y="59"/>
                      <a:pt x="169" y="59"/>
                      <a:pt x="169" y="59"/>
                    </a:cubicBezTo>
                    <a:cubicBezTo>
                      <a:pt x="169" y="59"/>
                      <a:pt x="169" y="60"/>
                      <a:pt x="169" y="60"/>
                    </a:cubicBezTo>
                    <a:cubicBezTo>
                      <a:pt x="169" y="60"/>
                      <a:pt x="169" y="61"/>
                      <a:pt x="168" y="61"/>
                    </a:cubicBezTo>
                    <a:close/>
                    <a:moveTo>
                      <a:pt x="138" y="91"/>
                    </a:moveTo>
                    <a:cubicBezTo>
                      <a:pt x="137" y="92"/>
                      <a:pt x="136" y="93"/>
                      <a:pt x="136" y="94"/>
                    </a:cubicBezTo>
                    <a:cubicBezTo>
                      <a:pt x="136" y="94"/>
                      <a:pt x="136" y="95"/>
                      <a:pt x="136" y="95"/>
                    </a:cubicBezTo>
                    <a:cubicBezTo>
                      <a:pt x="136" y="95"/>
                      <a:pt x="136" y="95"/>
                      <a:pt x="136" y="95"/>
                    </a:cubicBezTo>
                    <a:cubicBezTo>
                      <a:pt x="136" y="96"/>
                      <a:pt x="135" y="96"/>
                      <a:pt x="135" y="96"/>
                    </a:cubicBezTo>
                    <a:cubicBezTo>
                      <a:pt x="135" y="96"/>
                      <a:pt x="135" y="97"/>
                      <a:pt x="135" y="97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3" y="97"/>
                      <a:pt x="132" y="97"/>
                      <a:pt x="131" y="97"/>
                    </a:cubicBezTo>
                    <a:cubicBezTo>
                      <a:pt x="130" y="97"/>
                      <a:pt x="129" y="97"/>
                      <a:pt x="129" y="97"/>
                    </a:cubicBezTo>
                    <a:cubicBezTo>
                      <a:pt x="128" y="99"/>
                      <a:pt x="127" y="102"/>
                      <a:pt x="126" y="102"/>
                    </a:cubicBezTo>
                    <a:cubicBezTo>
                      <a:pt x="126" y="103"/>
                      <a:pt x="126" y="103"/>
                      <a:pt x="126" y="103"/>
                    </a:cubicBezTo>
                    <a:cubicBezTo>
                      <a:pt x="126" y="104"/>
                      <a:pt x="126" y="104"/>
                      <a:pt x="126" y="104"/>
                    </a:cubicBezTo>
                    <a:cubicBezTo>
                      <a:pt x="119" y="103"/>
                      <a:pt x="119" y="103"/>
                      <a:pt x="119" y="103"/>
                    </a:cubicBezTo>
                    <a:cubicBezTo>
                      <a:pt x="111" y="92"/>
                      <a:pt x="111" y="92"/>
                      <a:pt x="111" y="92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3" y="89"/>
                      <a:pt x="117" y="83"/>
                      <a:pt x="118" y="81"/>
                    </a:cubicBezTo>
                    <a:cubicBezTo>
                      <a:pt x="119" y="78"/>
                      <a:pt x="126" y="74"/>
                      <a:pt x="129" y="74"/>
                    </a:cubicBezTo>
                    <a:cubicBezTo>
                      <a:pt x="132" y="74"/>
                      <a:pt x="133" y="76"/>
                      <a:pt x="133" y="76"/>
                    </a:cubicBezTo>
                    <a:cubicBezTo>
                      <a:pt x="133" y="77"/>
                      <a:pt x="135" y="78"/>
                      <a:pt x="136" y="79"/>
                    </a:cubicBezTo>
                    <a:cubicBezTo>
                      <a:pt x="138" y="82"/>
                      <a:pt x="140" y="83"/>
                      <a:pt x="140" y="86"/>
                    </a:cubicBezTo>
                    <a:cubicBezTo>
                      <a:pt x="140" y="88"/>
                      <a:pt x="139" y="90"/>
                      <a:pt x="138" y="9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3" name="Freeform 1253">
                <a:extLst>
                  <a:ext uri="{FF2B5EF4-FFF2-40B4-BE49-F238E27FC236}">
                    <a16:creationId xmlns:a16="http://schemas.microsoft.com/office/drawing/2014/main" id="{89D759F1-3675-4B12-B9BF-1EA78F0D7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" y="3289"/>
                <a:ext cx="1" cy="1"/>
              </a:xfrm>
              <a:custGeom>
                <a:avLst/>
                <a:gdLst>
                  <a:gd name="T0" fmla="*/ 2 w 2"/>
                  <a:gd name="T1" fmla="*/ 1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4" name="Freeform 1254">
                <a:extLst>
                  <a:ext uri="{FF2B5EF4-FFF2-40B4-BE49-F238E27FC236}">
                    <a16:creationId xmlns:a16="http://schemas.microsoft.com/office/drawing/2014/main" id="{8A3B69DF-506D-4486-A265-4225972F4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7" y="3292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5" name="Freeform 1255">
                <a:extLst>
                  <a:ext uri="{FF2B5EF4-FFF2-40B4-BE49-F238E27FC236}">
                    <a16:creationId xmlns:a16="http://schemas.microsoft.com/office/drawing/2014/main" id="{8FCF362F-B54F-46E2-99D4-F4B913866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6" y="32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6" name="Freeform 1256">
                <a:extLst>
                  <a:ext uri="{FF2B5EF4-FFF2-40B4-BE49-F238E27FC236}">
                    <a16:creationId xmlns:a16="http://schemas.microsoft.com/office/drawing/2014/main" id="{7B3D8E9F-7189-42A1-8D6D-A2EE84F5A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329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7" name="Freeform 1257">
                <a:extLst>
                  <a:ext uri="{FF2B5EF4-FFF2-40B4-BE49-F238E27FC236}">
                    <a16:creationId xmlns:a16="http://schemas.microsoft.com/office/drawing/2014/main" id="{D77A4CF3-4036-4088-87EA-50DE98344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32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8" name="Freeform 1258">
                <a:extLst>
                  <a:ext uri="{FF2B5EF4-FFF2-40B4-BE49-F238E27FC236}">
                    <a16:creationId xmlns:a16="http://schemas.microsoft.com/office/drawing/2014/main" id="{FE29B6DA-7F8D-4C9A-923A-851638239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5" y="3219"/>
                <a:ext cx="20" cy="3"/>
              </a:xfrm>
              <a:custGeom>
                <a:avLst/>
                <a:gdLst>
                  <a:gd name="T0" fmla="*/ 8 w 21"/>
                  <a:gd name="T1" fmla="*/ 0 h 3"/>
                  <a:gd name="T2" fmla="*/ 4 w 21"/>
                  <a:gd name="T3" fmla="*/ 0 h 3"/>
                  <a:gd name="T4" fmla="*/ 0 w 21"/>
                  <a:gd name="T5" fmla="*/ 0 h 3"/>
                  <a:gd name="T6" fmla="*/ 4 w 21"/>
                  <a:gd name="T7" fmla="*/ 0 h 3"/>
                  <a:gd name="T8" fmla="*/ 8 w 21"/>
                  <a:gd name="T9" fmla="*/ 0 h 3"/>
                  <a:gd name="T10" fmla="*/ 17 w 21"/>
                  <a:gd name="T11" fmla="*/ 3 h 3"/>
                  <a:gd name="T12" fmla="*/ 21 w 21"/>
                  <a:gd name="T13" fmla="*/ 3 h 3"/>
                  <a:gd name="T14" fmla="*/ 17 w 21"/>
                  <a:gd name="T15" fmla="*/ 3 h 3"/>
                  <a:gd name="T16" fmla="*/ 8 w 2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3">
                    <a:moveTo>
                      <a:pt x="8" y="0"/>
                    </a:moveTo>
                    <a:cubicBezTo>
                      <a:pt x="8" y="0"/>
                      <a:pt x="5" y="0"/>
                      <a:pt x="4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4" y="0"/>
                    </a:cubicBezTo>
                    <a:cubicBezTo>
                      <a:pt x="5" y="0"/>
                      <a:pt x="8" y="0"/>
                      <a:pt x="8" y="0"/>
                    </a:cubicBezTo>
                    <a:cubicBezTo>
                      <a:pt x="9" y="2"/>
                      <a:pt x="12" y="3"/>
                      <a:pt x="17" y="3"/>
                    </a:cubicBezTo>
                    <a:cubicBezTo>
                      <a:pt x="18" y="3"/>
                      <a:pt x="20" y="3"/>
                      <a:pt x="21" y="3"/>
                    </a:cubicBezTo>
                    <a:cubicBezTo>
                      <a:pt x="20" y="3"/>
                      <a:pt x="18" y="3"/>
                      <a:pt x="17" y="3"/>
                    </a:cubicBezTo>
                    <a:cubicBezTo>
                      <a:pt x="12" y="3"/>
                      <a:pt x="9" y="2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9" name="Freeform 1259">
                <a:extLst>
                  <a:ext uri="{FF2B5EF4-FFF2-40B4-BE49-F238E27FC236}">
                    <a16:creationId xmlns:a16="http://schemas.microsoft.com/office/drawing/2014/main" id="{4241CEFA-041D-49FC-897C-AAF7EDF0A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322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0" name="Freeform 1260">
                <a:extLst>
                  <a:ext uri="{FF2B5EF4-FFF2-40B4-BE49-F238E27FC236}">
                    <a16:creationId xmlns:a16="http://schemas.microsoft.com/office/drawing/2014/main" id="{F4A5A141-2738-43C6-81B9-20BAC2A7E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325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1" name="Freeform 1261">
                <a:extLst>
                  <a:ext uri="{FF2B5EF4-FFF2-40B4-BE49-F238E27FC236}">
                    <a16:creationId xmlns:a16="http://schemas.microsoft.com/office/drawing/2014/main" id="{EFB246DA-3174-4CD1-83B5-262D4F55E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3219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2" name="Freeform 1262">
                <a:extLst>
                  <a:ext uri="{FF2B5EF4-FFF2-40B4-BE49-F238E27FC236}">
                    <a16:creationId xmlns:a16="http://schemas.microsoft.com/office/drawing/2014/main" id="{B0EBFBA2-C000-4CF6-91D6-005ED7A41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9" y="3252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3" name="Freeform 1263">
                <a:extLst>
                  <a:ext uri="{FF2B5EF4-FFF2-40B4-BE49-F238E27FC236}">
                    <a16:creationId xmlns:a16="http://schemas.microsoft.com/office/drawing/2014/main" id="{0F017AF9-F1ED-473D-98EB-F13A7EE9B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32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4" name="Freeform 1264">
                <a:extLst>
                  <a:ext uri="{FF2B5EF4-FFF2-40B4-BE49-F238E27FC236}">
                    <a16:creationId xmlns:a16="http://schemas.microsoft.com/office/drawing/2014/main" id="{76AAE7D6-476E-49DA-9766-15DF7A952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325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5" name="Freeform 1265">
                <a:extLst>
                  <a:ext uri="{FF2B5EF4-FFF2-40B4-BE49-F238E27FC236}">
                    <a16:creationId xmlns:a16="http://schemas.microsoft.com/office/drawing/2014/main" id="{46DBF62E-5C17-40B0-ACBA-263B444D8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325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6" name="Freeform 1266">
                <a:extLst>
                  <a:ext uri="{FF2B5EF4-FFF2-40B4-BE49-F238E27FC236}">
                    <a16:creationId xmlns:a16="http://schemas.microsoft.com/office/drawing/2014/main" id="{4FD77952-77B6-4A1F-97BE-1CD7D552E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3278"/>
                <a:ext cx="1" cy="1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7" name="Freeform 1267">
                <a:extLst>
                  <a:ext uri="{FF2B5EF4-FFF2-40B4-BE49-F238E27FC236}">
                    <a16:creationId xmlns:a16="http://schemas.microsoft.com/office/drawing/2014/main" id="{65FC387F-7DC7-4B45-95F1-35FA27552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4" y="3276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8" name="Freeform 1268">
                <a:extLst>
                  <a:ext uri="{FF2B5EF4-FFF2-40B4-BE49-F238E27FC236}">
                    <a16:creationId xmlns:a16="http://schemas.microsoft.com/office/drawing/2014/main" id="{F7515F90-FDF4-4EBA-A73C-84931341F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3" y="32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9" name="Freeform 1269">
                <a:extLst>
                  <a:ext uri="{FF2B5EF4-FFF2-40B4-BE49-F238E27FC236}">
                    <a16:creationId xmlns:a16="http://schemas.microsoft.com/office/drawing/2014/main" id="{B8993BD4-0CF2-41B9-A77A-D96B3FEE9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" y="327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0" name="Freeform 1270">
                <a:extLst>
                  <a:ext uri="{FF2B5EF4-FFF2-40B4-BE49-F238E27FC236}">
                    <a16:creationId xmlns:a16="http://schemas.microsoft.com/office/drawing/2014/main" id="{6FC55D8C-2CF8-4EAB-81A2-2F2829D25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0" y="32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1" name="Freeform 1271">
                <a:extLst>
                  <a:ext uri="{FF2B5EF4-FFF2-40B4-BE49-F238E27FC236}">
                    <a16:creationId xmlns:a16="http://schemas.microsoft.com/office/drawing/2014/main" id="{3C307647-558A-472A-907D-992073211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3312"/>
                <a:ext cx="4" cy="0"/>
              </a:xfrm>
              <a:custGeom>
                <a:avLst/>
                <a:gdLst>
                  <a:gd name="T0" fmla="*/ 0 w 4"/>
                  <a:gd name="T1" fmla="*/ 4 w 4"/>
                  <a:gd name="T2" fmla="*/ 2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2" name="Freeform 1272">
                <a:extLst>
                  <a:ext uri="{FF2B5EF4-FFF2-40B4-BE49-F238E27FC236}">
                    <a16:creationId xmlns:a16="http://schemas.microsoft.com/office/drawing/2014/main" id="{BB28AB67-F3FE-478E-B860-BF21A342B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3317"/>
                <a:ext cx="6" cy="1"/>
              </a:xfrm>
              <a:custGeom>
                <a:avLst/>
                <a:gdLst>
                  <a:gd name="T0" fmla="*/ 0 w 6"/>
                  <a:gd name="T1" fmla="*/ 0 h 1"/>
                  <a:gd name="T2" fmla="*/ 6 w 6"/>
                  <a:gd name="T3" fmla="*/ 1 h 1"/>
                  <a:gd name="T4" fmla="*/ 6 w 6"/>
                  <a:gd name="T5" fmla="*/ 0 h 1"/>
                  <a:gd name="T6" fmla="*/ 6 w 6"/>
                  <a:gd name="T7" fmla="*/ 1 h 1"/>
                  <a:gd name="T8" fmla="*/ 0 w 6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lnTo>
                      <a:pt x="6" y="1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3" name="Freeform 1273">
                <a:extLst>
                  <a:ext uri="{FF2B5EF4-FFF2-40B4-BE49-F238E27FC236}">
                    <a16:creationId xmlns:a16="http://schemas.microsoft.com/office/drawing/2014/main" id="{A4A7B95B-43DA-4613-9CF4-3FE2C7F19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331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4" name="Freeform 1274">
                <a:extLst>
                  <a:ext uri="{FF2B5EF4-FFF2-40B4-BE49-F238E27FC236}">
                    <a16:creationId xmlns:a16="http://schemas.microsoft.com/office/drawing/2014/main" id="{35FCDB67-E630-4C27-B9DC-1F5474E9C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3311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5" name="Freeform 1275">
                <a:extLst>
                  <a:ext uri="{FF2B5EF4-FFF2-40B4-BE49-F238E27FC236}">
                    <a16:creationId xmlns:a16="http://schemas.microsoft.com/office/drawing/2014/main" id="{DF393BD1-5785-42E3-ACD0-C2071CE0A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3040"/>
                <a:ext cx="121" cy="128"/>
              </a:xfrm>
              <a:custGeom>
                <a:avLst/>
                <a:gdLst>
                  <a:gd name="T0" fmla="*/ 106 w 127"/>
                  <a:gd name="T1" fmla="*/ 77 h 134"/>
                  <a:gd name="T2" fmla="*/ 125 w 127"/>
                  <a:gd name="T3" fmla="*/ 76 h 134"/>
                  <a:gd name="T4" fmla="*/ 127 w 127"/>
                  <a:gd name="T5" fmla="*/ 56 h 134"/>
                  <a:gd name="T6" fmla="*/ 116 w 127"/>
                  <a:gd name="T7" fmla="*/ 57 h 134"/>
                  <a:gd name="T8" fmla="*/ 111 w 127"/>
                  <a:gd name="T9" fmla="*/ 60 h 134"/>
                  <a:gd name="T10" fmla="*/ 108 w 127"/>
                  <a:gd name="T11" fmla="*/ 49 h 134"/>
                  <a:gd name="T12" fmla="*/ 104 w 127"/>
                  <a:gd name="T13" fmla="*/ 41 h 134"/>
                  <a:gd name="T14" fmla="*/ 105 w 127"/>
                  <a:gd name="T15" fmla="*/ 25 h 134"/>
                  <a:gd name="T16" fmla="*/ 102 w 127"/>
                  <a:gd name="T17" fmla="*/ 15 h 134"/>
                  <a:gd name="T18" fmla="*/ 97 w 127"/>
                  <a:gd name="T19" fmla="*/ 15 h 134"/>
                  <a:gd name="T20" fmla="*/ 86 w 127"/>
                  <a:gd name="T21" fmla="*/ 12 h 134"/>
                  <a:gd name="T22" fmla="*/ 82 w 127"/>
                  <a:gd name="T23" fmla="*/ 17 h 134"/>
                  <a:gd name="T24" fmla="*/ 77 w 127"/>
                  <a:gd name="T25" fmla="*/ 23 h 134"/>
                  <a:gd name="T26" fmla="*/ 65 w 127"/>
                  <a:gd name="T27" fmla="*/ 25 h 134"/>
                  <a:gd name="T28" fmla="*/ 51 w 127"/>
                  <a:gd name="T29" fmla="*/ 13 h 134"/>
                  <a:gd name="T30" fmla="*/ 48 w 127"/>
                  <a:gd name="T31" fmla="*/ 0 h 134"/>
                  <a:gd name="T32" fmla="*/ 13 w 127"/>
                  <a:gd name="T33" fmla="*/ 0 h 134"/>
                  <a:gd name="T34" fmla="*/ 12 w 127"/>
                  <a:gd name="T35" fmla="*/ 0 h 134"/>
                  <a:gd name="T36" fmla="*/ 11 w 127"/>
                  <a:gd name="T37" fmla="*/ 0 h 134"/>
                  <a:gd name="T38" fmla="*/ 10 w 127"/>
                  <a:gd name="T39" fmla="*/ 1 h 134"/>
                  <a:gd name="T40" fmla="*/ 8 w 127"/>
                  <a:gd name="T41" fmla="*/ 2 h 134"/>
                  <a:gd name="T42" fmla="*/ 18 w 127"/>
                  <a:gd name="T43" fmla="*/ 24 h 134"/>
                  <a:gd name="T44" fmla="*/ 16 w 127"/>
                  <a:gd name="T45" fmla="*/ 37 h 134"/>
                  <a:gd name="T46" fmla="*/ 23 w 127"/>
                  <a:gd name="T47" fmla="*/ 60 h 134"/>
                  <a:gd name="T48" fmla="*/ 15 w 127"/>
                  <a:gd name="T49" fmla="*/ 78 h 134"/>
                  <a:gd name="T50" fmla="*/ 3 w 127"/>
                  <a:gd name="T51" fmla="*/ 110 h 134"/>
                  <a:gd name="T52" fmla="*/ 0 w 127"/>
                  <a:gd name="T53" fmla="*/ 127 h 134"/>
                  <a:gd name="T54" fmla="*/ 1 w 127"/>
                  <a:gd name="T55" fmla="*/ 126 h 134"/>
                  <a:gd name="T56" fmla="*/ 2 w 127"/>
                  <a:gd name="T57" fmla="*/ 125 h 134"/>
                  <a:gd name="T58" fmla="*/ 3 w 127"/>
                  <a:gd name="T59" fmla="*/ 124 h 134"/>
                  <a:gd name="T60" fmla="*/ 9 w 127"/>
                  <a:gd name="T61" fmla="*/ 127 h 134"/>
                  <a:gd name="T62" fmla="*/ 9 w 127"/>
                  <a:gd name="T63" fmla="*/ 127 h 134"/>
                  <a:gd name="T64" fmla="*/ 31 w 127"/>
                  <a:gd name="T65" fmla="*/ 130 h 134"/>
                  <a:gd name="T66" fmla="*/ 75 w 127"/>
                  <a:gd name="T67" fmla="*/ 134 h 134"/>
                  <a:gd name="T68" fmla="*/ 99 w 127"/>
                  <a:gd name="T69" fmla="*/ 134 h 134"/>
                  <a:gd name="T70" fmla="*/ 115 w 127"/>
                  <a:gd name="T71" fmla="*/ 133 h 134"/>
                  <a:gd name="T72" fmla="*/ 104 w 127"/>
                  <a:gd name="T73" fmla="*/ 11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7" h="134">
                    <a:moveTo>
                      <a:pt x="104" y="117"/>
                    </a:moveTo>
                    <a:cubicBezTo>
                      <a:pt x="106" y="77"/>
                      <a:pt x="106" y="77"/>
                      <a:pt x="106" y="77"/>
                    </a:cubicBezTo>
                    <a:cubicBezTo>
                      <a:pt x="123" y="77"/>
                      <a:pt x="123" y="77"/>
                      <a:pt x="123" y="77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7" y="56"/>
                      <a:pt x="127" y="56"/>
                      <a:pt x="127" y="56"/>
                    </a:cubicBezTo>
                    <a:cubicBezTo>
                      <a:pt x="127" y="56"/>
                      <a:pt x="127" y="56"/>
                      <a:pt x="127" y="56"/>
                    </a:cubicBezTo>
                    <a:cubicBezTo>
                      <a:pt x="124" y="57"/>
                      <a:pt x="121" y="57"/>
                      <a:pt x="118" y="57"/>
                    </a:cubicBezTo>
                    <a:cubicBezTo>
                      <a:pt x="118" y="57"/>
                      <a:pt x="117" y="57"/>
                      <a:pt x="116" y="57"/>
                    </a:cubicBezTo>
                    <a:cubicBezTo>
                      <a:pt x="115" y="57"/>
                      <a:pt x="115" y="57"/>
                      <a:pt x="114" y="58"/>
                    </a:cubicBezTo>
                    <a:cubicBezTo>
                      <a:pt x="113" y="59"/>
                      <a:pt x="112" y="60"/>
                      <a:pt x="111" y="60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06" y="59"/>
                      <a:pt x="107" y="53"/>
                      <a:pt x="108" y="49"/>
                    </a:cubicBezTo>
                    <a:cubicBezTo>
                      <a:pt x="108" y="49"/>
                      <a:pt x="108" y="49"/>
                      <a:pt x="108" y="49"/>
                    </a:cubicBezTo>
                    <a:cubicBezTo>
                      <a:pt x="109" y="47"/>
                      <a:pt x="106" y="44"/>
                      <a:pt x="104" y="41"/>
                    </a:cubicBezTo>
                    <a:cubicBezTo>
                      <a:pt x="101" y="40"/>
                      <a:pt x="102" y="35"/>
                      <a:pt x="104" y="30"/>
                    </a:cubicBezTo>
                    <a:cubicBezTo>
                      <a:pt x="104" y="28"/>
                      <a:pt x="105" y="26"/>
                      <a:pt x="105" y="25"/>
                    </a:cubicBezTo>
                    <a:cubicBezTo>
                      <a:pt x="103" y="23"/>
                      <a:pt x="102" y="18"/>
                      <a:pt x="102" y="15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102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7" y="15"/>
                    </a:cubicBezTo>
                    <a:cubicBezTo>
                      <a:pt x="93" y="15"/>
                      <a:pt x="91" y="14"/>
                      <a:pt x="90" y="13"/>
                    </a:cubicBezTo>
                    <a:cubicBezTo>
                      <a:pt x="89" y="12"/>
                      <a:pt x="88" y="12"/>
                      <a:pt x="86" y="12"/>
                    </a:cubicBezTo>
                    <a:cubicBezTo>
                      <a:pt x="85" y="12"/>
                      <a:pt x="84" y="12"/>
                      <a:pt x="83" y="13"/>
                    </a:cubicBezTo>
                    <a:cubicBezTo>
                      <a:pt x="83" y="13"/>
                      <a:pt x="82" y="16"/>
                      <a:pt x="82" y="17"/>
                    </a:cubicBezTo>
                    <a:cubicBezTo>
                      <a:pt x="81" y="20"/>
                      <a:pt x="81" y="23"/>
                      <a:pt x="78" y="2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6" y="23"/>
                    </a:cubicBezTo>
                    <a:cubicBezTo>
                      <a:pt x="74" y="23"/>
                      <a:pt x="69" y="24"/>
                      <a:pt x="65" y="25"/>
                    </a:cubicBezTo>
                    <a:cubicBezTo>
                      <a:pt x="59" y="27"/>
                      <a:pt x="56" y="22"/>
                      <a:pt x="54" y="17"/>
                    </a:cubicBezTo>
                    <a:cubicBezTo>
                      <a:pt x="53" y="14"/>
                      <a:pt x="52" y="14"/>
                      <a:pt x="51" y="13"/>
                    </a:cubicBezTo>
                    <a:cubicBezTo>
                      <a:pt x="49" y="12"/>
                      <a:pt x="48" y="10"/>
                      <a:pt x="49" y="7"/>
                    </a:cubicBezTo>
                    <a:cubicBezTo>
                      <a:pt x="50" y="4"/>
                      <a:pt x="48" y="1"/>
                      <a:pt x="48" y="0"/>
                    </a:cubicBezTo>
                    <a:cubicBezTo>
                      <a:pt x="44" y="0"/>
                      <a:pt x="32" y="0"/>
                      <a:pt x="23" y="0"/>
                    </a:cubicBezTo>
                    <a:cubicBezTo>
                      <a:pt x="15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0" y="9"/>
                      <a:pt x="15" y="19"/>
                      <a:pt x="17" y="23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6"/>
                      <a:pt x="18" y="29"/>
                      <a:pt x="17" y="31"/>
                    </a:cubicBezTo>
                    <a:cubicBezTo>
                      <a:pt x="17" y="32"/>
                      <a:pt x="16" y="34"/>
                      <a:pt x="16" y="37"/>
                    </a:cubicBezTo>
                    <a:cubicBezTo>
                      <a:pt x="16" y="39"/>
                      <a:pt x="18" y="44"/>
                      <a:pt x="19" y="48"/>
                    </a:cubicBezTo>
                    <a:cubicBezTo>
                      <a:pt x="21" y="52"/>
                      <a:pt x="23" y="56"/>
                      <a:pt x="23" y="60"/>
                    </a:cubicBezTo>
                    <a:cubicBezTo>
                      <a:pt x="24" y="68"/>
                      <a:pt x="19" y="72"/>
                      <a:pt x="16" y="7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1" y="83"/>
                      <a:pt x="7" y="93"/>
                      <a:pt x="7" y="98"/>
                    </a:cubicBezTo>
                    <a:cubicBezTo>
                      <a:pt x="7" y="103"/>
                      <a:pt x="5" y="107"/>
                      <a:pt x="3" y="110"/>
                    </a:cubicBezTo>
                    <a:cubicBezTo>
                      <a:pt x="2" y="111"/>
                      <a:pt x="1" y="113"/>
                      <a:pt x="1" y="114"/>
                    </a:cubicBezTo>
                    <a:cubicBezTo>
                      <a:pt x="1" y="117"/>
                      <a:pt x="1" y="123"/>
                      <a:pt x="0" y="127"/>
                    </a:cubicBezTo>
                    <a:cubicBezTo>
                      <a:pt x="0" y="127"/>
                      <a:pt x="0" y="127"/>
                      <a:pt x="0" y="126"/>
                    </a:cubicBezTo>
                    <a:cubicBezTo>
                      <a:pt x="0" y="126"/>
                      <a:pt x="1" y="126"/>
                      <a:pt x="1" y="126"/>
                    </a:cubicBezTo>
                    <a:cubicBezTo>
                      <a:pt x="1" y="126"/>
                      <a:pt x="1" y="126"/>
                      <a:pt x="1" y="125"/>
                    </a:cubicBezTo>
                    <a:cubicBezTo>
                      <a:pt x="2" y="125"/>
                      <a:pt x="2" y="125"/>
                      <a:pt x="2" y="125"/>
                    </a:cubicBezTo>
                    <a:cubicBezTo>
                      <a:pt x="2" y="125"/>
                      <a:pt x="2" y="125"/>
                      <a:pt x="3" y="125"/>
                    </a:cubicBezTo>
                    <a:cubicBezTo>
                      <a:pt x="3" y="125"/>
                      <a:pt x="3" y="124"/>
                      <a:pt x="3" y="124"/>
                    </a:cubicBezTo>
                    <a:cubicBezTo>
                      <a:pt x="4" y="124"/>
                      <a:pt x="4" y="124"/>
                      <a:pt x="5" y="124"/>
                    </a:cubicBezTo>
                    <a:cubicBezTo>
                      <a:pt x="7" y="124"/>
                      <a:pt x="8" y="126"/>
                      <a:pt x="9" y="127"/>
                    </a:cubicBezTo>
                    <a:cubicBezTo>
                      <a:pt x="9" y="127"/>
                      <a:pt x="9" y="127"/>
                      <a:pt x="9" y="127"/>
                    </a:cubicBezTo>
                    <a:cubicBezTo>
                      <a:pt x="9" y="127"/>
                      <a:pt x="9" y="127"/>
                      <a:pt x="9" y="127"/>
                    </a:cubicBezTo>
                    <a:cubicBezTo>
                      <a:pt x="14" y="124"/>
                      <a:pt x="18" y="125"/>
                      <a:pt x="22" y="127"/>
                    </a:cubicBezTo>
                    <a:cubicBezTo>
                      <a:pt x="25" y="129"/>
                      <a:pt x="28" y="130"/>
                      <a:pt x="31" y="130"/>
                    </a:cubicBezTo>
                    <a:cubicBezTo>
                      <a:pt x="71" y="130"/>
                      <a:pt x="71" y="130"/>
                      <a:pt x="71" y="130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7" y="133"/>
                      <a:pt x="85" y="133"/>
                      <a:pt x="91" y="133"/>
                    </a:cubicBezTo>
                    <a:cubicBezTo>
                      <a:pt x="97" y="133"/>
                      <a:pt x="99" y="133"/>
                      <a:pt x="99" y="134"/>
                    </a:cubicBezTo>
                    <a:cubicBezTo>
                      <a:pt x="100" y="134"/>
                      <a:pt x="101" y="134"/>
                      <a:pt x="103" y="134"/>
                    </a:cubicBezTo>
                    <a:cubicBezTo>
                      <a:pt x="108" y="134"/>
                      <a:pt x="113" y="133"/>
                      <a:pt x="115" y="133"/>
                    </a:cubicBezTo>
                    <a:cubicBezTo>
                      <a:pt x="116" y="133"/>
                      <a:pt x="116" y="133"/>
                      <a:pt x="116" y="133"/>
                    </a:cubicBezTo>
                    <a:lnTo>
                      <a:pt x="104" y="1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6" name="Freeform 1276">
                <a:extLst>
                  <a:ext uri="{FF2B5EF4-FFF2-40B4-BE49-F238E27FC236}">
                    <a16:creationId xmlns:a16="http://schemas.microsoft.com/office/drawing/2014/main" id="{50C039CB-154D-444C-A3C1-96273BBA6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" y="315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7" name="Freeform 1277">
                <a:extLst>
                  <a:ext uri="{FF2B5EF4-FFF2-40B4-BE49-F238E27FC236}">
                    <a16:creationId xmlns:a16="http://schemas.microsoft.com/office/drawing/2014/main" id="{10150B48-8028-450B-BE6A-99046A543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8" y="3159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8" name="Freeform 1278">
                <a:extLst>
                  <a:ext uri="{FF2B5EF4-FFF2-40B4-BE49-F238E27FC236}">
                    <a16:creationId xmlns:a16="http://schemas.microsoft.com/office/drawing/2014/main" id="{08608160-A4AF-4889-B8F3-6ED2F6865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2" y="3158"/>
                <a:ext cx="3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2" y="0"/>
                      <a:pt x="3" y="2"/>
                      <a:pt x="4" y="3"/>
                    </a:cubicBezTo>
                    <a:cubicBezTo>
                      <a:pt x="3" y="2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9" name="Freeform 1279">
                <a:extLst>
                  <a:ext uri="{FF2B5EF4-FFF2-40B4-BE49-F238E27FC236}">
                    <a16:creationId xmlns:a16="http://schemas.microsoft.com/office/drawing/2014/main" id="{6C0EB596-EFC0-4624-9792-AC8A9B942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3160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0" name="Freeform 1280">
                <a:extLst>
                  <a:ext uri="{FF2B5EF4-FFF2-40B4-BE49-F238E27FC236}">
                    <a16:creationId xmlns:a16="http://schemas.microsoft.com/office/drawing/2014/main" id="{C49F5F7A-0AA1-4A47-8F48-5D03B4286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65"/>
                <a:ext cx="121" cy="104"/>
              </a:xfrm>
              <a:custGeom>
                <a:avLst/>
                <a:gdLst>
                  <a:gd name="T0" fmla="*/ 17 w 126"/>
                  <a:gd name="T1" fmla="*/ 105 h 109"/>
                  <a:gd name="T2" fmla="*/ 22 w 126"/>
                  <a:gd name="T3" fmla="*/ 104 h 109"/>
                  <a:gd name="T4" fmla="*/ 25 w 126"/>
                  <a:gd name="T5" fmla="*/ 104 h 109"/>
                  <a:gd name="T6" fmla="*/ 28 w 126"/>
                  <a:gd name="T7" fmla="*/ 104 h 109"/>
                  <a:gd name="T8" fmla="*/ 34 w 126"/>
                  <a:gd name="T9" fmla="*/ 107 h 109"/>
                  <a:gd name="T10" fmla="*/ 36 w 126"/>
                  <a:gd name="T11" fmla="*/ 107 h 109"/>
                  <a:gd name="T12" fmla="*/ 38 w 126"/>
                  <a:gd name="T13" fmla="*/ 107 h 109"/>
                  <a:gd name="T14" fmla="*/ 51 w 126"/>
                  <a:gd name="T15" fmla="*/ 109 h 109"/>
                  <a:gd name="T16" fmla="*/ 64 w 126"/>
                  <a:gd name="T17" fmla="*/ 96 h 109"/>
                  <a:gd name="T18" fmla="*/ 81 w 126"/>
                  <a:gd name="T19" fmla="*/ 83 h 109"/>
                  <a:gd name="T20" fmla="*/ 88 w 126"/>
                  <a:gd name="T21" fmla="*/ 74 h 109"/>
                  <a:gd name="T22" fmla="*/ 117 w 126"/>
                  <a:gd name="T23" fmla="*/ 63 h 109"/>
                  <a:gd name="T24" fmla="*/ 117 w 126"/>
                  <a:gd name="T25" fmla="*/ 62 h 109"/>
                  <a:gd name="T26" fmla="*/ 116 w 126"/>
                  <a:gd name="T27" fmla="*/ 60 h 109"/>
                  <a:gd name="T28" fmla="*/ 117 w 126"/>
                  <a:gd name="T29" fmla="*/ 58 h 109"/>
                  <a:gd name="T30" fmla="*/ 122 w 126"/>
                  <a:gd name="T31" fmla="*/ 27 h 109"/>
                  <a:gd name="T32" fmla="*/ 125 w 126"/>
                  <a:gd name="T33" fmla="*/ 22 h 109"/>
                  <a:gd name="T34" fmla="*/ 124 w 126"/>
                  <a:gd name="T35" fmla="*/ 19 h 109"/>
                  <a:gd name="T36" fmla="*/ 121 w 126"/>
                  <a:gd name="T37" fmla="*/ 14 h 109"/>
                  <a:gd name="T38" fmla="*/ 108 w 126"/>
                  <a:gd name="T39" fmla="*/ 9 h 109"/>
                  <a:gd name="T40" fmla="*/ 98 w 126"/>
                  <a:gd name="T41" fmla="*/ 5 h 109"/>
                  <a:gd name="T42" fmla="*/ 97 w 126"/>
                  <a:gd name="T43" fmla="*/ 4 h 109"/>
                  <a:gd name="T44" fmla="*/ 95 w 126"/>
                  <a:gd name="T45" fmla="*/ 4 h 109"/>
                  <a:gd name="T46" fmla="*/ 94 w 126"/>
                  <a:gd name="T47" fmla="*/ 3 h 109"/>
                  <a:gd name="T48" fmla="*/ 91 w 126"/>
                  <a:gd name="T49" fmla="*/ 1 h 109"/>
                  <a:gd name="T50" fmla="*/ 90 w 126"/>
                  <a:gd name="T51" fmla="*/ 0 h 109"/>
                  <a:gd name="T52" fmla="*/ 86 w 126"/>
                  <a:gd name="T53" fmla="*/ 2 h 109"/>
                  <a:gd name="T54" fmla="*/ 82 w 126"/>
                  <a:gd name="T55" fmla="*/ 2 h 109"/>
                  <a:gd name="T56" fmla="*/ 76 w 126"/>
                  <a:gd name="T57" fmla="*/ 3 h 109"/>
                  <a:gd name="T58" fmla="*/ 74 w 126"/>
                  <a:gd name="T59" fmla="*/ 22 h 109"/>
                  <a:gd name="T60" fmla="*/ 71 w 126"/>
                  <a:gd name="T61" fmla="*/ 35 h 109"/>
                  <a:gd name="T62" fmla="*/ 81 w 126"/>
                  <a:gd name="T63" fmla="*/ 42 h 109"/>
                  <a:gd name="T64" fmla="*/ 85 w 126"/>
                  <a:gd name="T65" fmla="*/ 58 h 109"/>
                  <a:gd name="T66" fmla="*/ 74 w 126"/>
                  <a:gd name="T67" fmla="*/ 57 h 109"/>
                  <a:gd name="T68" fmla="*/ 55 w 126"/>
                  <a:gd name="T69" fmla="*/ 39 h 109"/>
                  <a:gd name="T70" fmla="*/ 42 w 126"/>
                  <a:gd name="T71" fmla="*/ 42 h 109"/>
                  <a:gd name="T72" fmla="*/ 32 w 126"/>
                  <a:gd name="T73" fmla="*/ 34 h 109"/>
                  <a:gd name="T74" fmla="*/ 25 w 126"/>
                  <a:gd name="T75" fmla="*/ 35 h 109"/>
                  <a:gd name="T76" fmla="*/ 24 w 126"/>
                  <a:gd name="T77" fmla="*/ 35 h 109"/>
                  <a:gd name="T78" fmla="*/ 23 w 126"/>
                  <a:gd name="T79" fmla="*/ 33 h 109"/>
                  <a:gd name="T80" fmla="*/ 17 w 126"/>
                  <a:gd name="T81" fmla="*/ 55 h 109"/>
                  <a:gd name="T82" fmla="*/ 12 w 126"/>
                  <a:gd name="T83" fmla="*/ 10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6" h="109">
                    <a:moveTo>
                      <a:pt x="14" y="105"/>
                    </a:moveTo>
                    <a:cubicBezTo>
                      <a:pt x="15" y="105"/>
                      <a:pt x="15" y="105"/>
                      <a:pt x="16" y="105"/>
                    </a:cubicBezTo>
                    <a:cubicBezTo>
                      <a:pt x="16" y="105"/>
                      <a:pt x="17" y="105"/>
                      <a:pt x="17" y="105"/>
                    </a:cubicBezTo>
                    <a:cubicBezTo>
                      <a:pt x="18" y="105"/>
                      <a:pt x="18" y="105"/>
                      <a:pt x="19" y="105"/>
                    </a:cubicBezTo>
                    <a:cubicBezTo>
                      <a:pt x="19" y="104"/>
                      <a:pt x="19" y="104"/>
                      <a:pt x="20" y="104"/>
                    </a:cubicBezTo>
                    <a:cubicBezTo>
                      <a:pt x="20" y="104"/>
                      <a:pt x="21" y="104"/>
                      <a:pt x="22" y="104"/>
                    </a:cubicBezTo>
                    <a:cubicBezTo>
                      <a:pt x="22" y="104"/>
                      <a:pt x="22" y="104"/>
                      <a:pt x="23" y="104"/>
                    </a:cubicBezTo>
                    <a:cubicBezTo>
                      <a:pt x="23" y="104"/>
                      <a:pt x="2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6" y="104"/>
                      <a:pt x="27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9" y="104"/>
                      <a:pt x="32" y="104"/>
                      <a:pt x="33" y="105"/>
                    </a:cubicBezTo>
                    <a:cubicBezTo>
                      <a:pt x="33" y="106"/>
                      <a:pt x="34" y="106"/>
                      <a:pt x="34" y="107"/>
                    </a:cubicBezTo>
                    <a:cubicBezTo>
                      <a:pt x="34" y="107"/>
                      <a:pt x="34" y="107"/>
                      <a:pt x="34" y="107"/>
                    </a:cubicBezTo>
                    <a:cubicBezTo>
                      <a:pt x="34" y="107"/>
                      <a:pt x="34" y="107"/>
                      <a:pt x="34" y="107"/>
                    </a:cubicBezTo>
                    <a:cubicBezTo>
                      <a:pt x="34" y="107"/>
                      <a:pt x="34" y="107"/>
                      <a:pt x="34" y="107"/>
                    </a:cubicBezTo>
                    <a:cubicBezTo>
                      <a:pt x="35" y="107"/>
                      <a:pt x="35" y="107"/>
                      <a:pt x="36" y="107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7" y="107"/>
                      <a:pt x="37" y="107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8" y="107"/>
                      <a:pt x="38" y="107"/>
                      <a:pt x="39" y="107"/>
                    </a:cubicBezTo>
                    <a:cubicBezTo>
                      <a:pt x="40" y="107"/>
                      <a:pt x="41" y="107"/>
                      <a:pt x="43" y="108"/>
                    </a:cubicBezTo>
                    <a:cubicBezTo>
                      <a:pt x="45" y="108"/>
                      <a:pt x="49" y="109"/>
                      <a:pt x="51" y="109"/>
                    </a:cubicBezTo>
                    <a:cubicBezTo>
                      <a:pt x="52" y="109"/>
                      <a:pt x="52" y="109"/>
                      <a:pt x="52" y="109"/>
                    </a:cubicBezTo>
                    <a:cubicBezTo>
                      <a:pt x="53" y="109"/>
                      <a:pt x="54" y="106"/>
                      <a:pt x="55" y="105"/>
                    </a:cubicBezTo>
                    <a:cubicBezTo>
                      <a:pt x="58" y="101"/>
                      <a:pt x="61" y="97"/>
                      <a:pt x="64" y="96"/>
                    </a:cubicBezTo>
                    <a:cubicBezTo>
                      <a:pt x="68" y="95"/>
                      <a:pt x="72" y="91"/>
                      <a:pt x="73" y="90"/>
                    </a:cubicBezTo>
                    <a:cubicBezTo>
                      <a:pt x="73" y="87"/>
                      <a:pt x="74" y="84"/>
                      <a:pt x="81" y="83"/>
                    </a:cubicBezTo>
                    <a:cubicBezTo>
                      <a:pt x="81" y="83"/>
                      <a:pt x="81" y="83"/>
                      <a:pt x="81" y="83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9" y="74"/>
                      <a:pt x="90" y="73"/>
                      <a:pt x="92" y="73"/>
                    </a:cubicBezTo>
                    <a:cubicBezTo>
                      <a:pt x="105" y="68"/>
                      <a:pt x="112" y="65"/>
                      <a:pt x="116" y="64"/>
                    </a:cubicBezTo>
                    <a:cubicBezTo>
                      <a:pt x="116" y="64"/>
                      <a:pt x="117" y="64"/>
                      <a:pt x="117" y="63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17" y="63"/>
                      <a:pt x="117" y="63"/>
                      <a:pt x="117" y="62"/>
                    </a:cubicBezTo>
                    <a:cubicBezTo>
                      <a:pt x="117" y="62"/>
                      <a:pt x="117" y="62"/>
                      <a:pt x="117" y="62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6" y="61"/>
                      <a:pt x="116" y="61"/>
                      <a:pt x="116" y="60"/>
                    </a:cubicBezTo>
                    <a:cubicBezTo>
                      <a:pt x="116" y="60"/>
                      <a:pt x="116" y="60"/>
                      <a:pt x="116" y="60"/>
                    </a:cubicBezTo>
                    <a:cubicBezTo>
                      <a:pt x="116" y="60"/>
                      <a:pt x="116" y="60"/>
                      <a:pt x="116" y="59"/>
                    </a:cubicBezTo>
                    <a:cubicBezTo>
                      <a:pt x="117" y="58"/>
                      <a:pt x="117" y="58"/>
                      <a:pt x="117" y="58"/>
                    </a:cubicBezTo>
                    <a:cubicBezTo>
                      <a:pt x="117" y="58"/>
                      <a:pt x="117" y="58"/>
                      <a:pt x="117" y="58"/>
                    </a:cubicBezTo>
                    <a:cubicBezTo>
                      <a:pt x="118" y="57"/>
                      <a:pt x="118" y="51"/>
                      <a:pt x="118" y="49"/>
                    </a:cubicBezTo>
                    <a:cubicBezTo>
                      <a:pt x="118" y="46"/>
                      <a:pt x="120" y="46"/>
                      <a:pt x="122" y="45"/>
                    </a:cubicBezTo>
                    <a:cubicBezTo>
                      <a:pt x="120" y="40"/>
                      <a:pt x="121" y="29"/>
                      <a:pt x="122" y="27"/>
                    </a:cubicBezTo>
                    <a:cubicBezTo>
                      <a:pt x="123" y="26"/>
                      <a:pt x="124" y="24"/>
                      <a:pt x="125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3"/>
                      <a:pt x="126" y="23"/>
                      <a:pt x="125" y="22"/>
                    </a:cubicBezTo>
                    <a:cubicBezTo>
                      <a:pt x="125" y="22"/>
                      <a:pt x="125" y="22"/>
                      <a:pt x="125" y="22"/>
                    </a:cubicBezTo>
                    <a:cubicBezTo>
                      <a:pt x="125" y="21"/>
                      <a:pt x="125" y="21"/>
                      <a:pt x="124" y="20"/>
                    </a:cubicBezTo>
                    <a:cubicBezTo>
                      <a:pt x="124" y="20"/>
                      <a:pt x="124" y="20"/>
                      <a:pt x="124" y="19"/>
                    </a:cubicBezTo>
                    <a:cubicBezTo>
                      <a:pt x="124" y="18"/>
                      <a:pt x="123" y="16"/>
                      <a:pt x="122" y="15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5"/>
                      <a:pt x="122" y="14"/>
                      <a:pt x="121" y="14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0" y="13"/>
                      <a:pt x="113" y="10"/>
                      <a:pt x="109" y="9"/>
                    </a:cubicBezTo>
                    <a:cubicBezTo>
                      <a:pt x="109" y="9"/>
                      <a:pt x="108" y="9"/>
                      <a:pt x="108" y="9"/>
                    </a:cubicBezTo>
                    <a:cubicBezTo>
                      <a:pt x="107" y="8"/>
                      <a:pt x="105" y="7"/>
                      <a:pt x="103" y="6"/>
                    </a:cubicBezTo>
                    <a:cubicBezTo>
                      <a:pt x="101" y="6"/>
                      <a:pt x="99" y="5"/>
                      <a:pt x="98" y="5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4"/>
                      <a:pt x="98" y="4"/>
                      <a:pt x="97" y="4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7" y="4"/>
                      <a:pt x="96" y="4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4"/>
                      <a:pt x="96" y="4"/>
                      <a:pt x="95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5" y="3"/>
                      <a:pt x="94" y="3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93" y="3"/>
                      <a:pt x="93" y="3"/>
                      <a:pt x="93" y="2"/>
                    </a:cubicBezTo>
                    <a:cubicBezTo>
                      <a:pt x="93" y="2"/>
                      <a:pt x="92" y="2"/>
                      <a:pt x="92" y="2"/>
                    </a:cubicBezTo>
                    <a:cubicBezTo>
                      <a:pt x="92" y="2"/>
                      <a:pt x="92" y="1"/>
                      <a:pt x="91" y="1"/>
                    </a:cubicBezTo>
                    <a:cubicBezTo>
                      <a:pt x="91" y="1"/>
                      <a:pt x="91" y="1"/>
                      <a:pt x="90" y="1"/>
                    </a:cubicBezTo>
                    <a:cubicBezTo>
                      <a:pt x="90" y="1"/>
                      <a:pt x="90" y="1"/>
                      <a:pt x="90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89" y="1"/>
                      <a:pt x="89" y="1"/>
                      <a:pt x="88" y="1"/>
                    </a:cubicBezTo>
                    <a:cubicBezTo>
                      <a:pt x="88" y="1"/>
                      <a:pt x="88" y="1"/>
                      <a:pt x="88" y="1"/>
                    </a:cubicBezTo>
                    <a:cubicBezTo>
                      <a:pt x="87" y="1"/>
                      <a:pt x="86" y="2"/>
                      <a:pt x="86" y="2"/>
                    </a:cubicBezTo>
                    <a:cubicBezTo>
                      <a:pt x="86" y="2"/>
                      <a:pt x="85" y="2"/>
                      <a:pt x="85" y="2"/>
                    </a:cubicBezTo>
                    <a:cubicBezTo>
                      <a:pt x="84" y="2"/>
                      <a:pt x="84" y="2"/>
                      <a:pt x="83" y="2"/>
                    </a:cubicBezTo>
                    <a:cubicBezTo>
                      <a:pt x="83" y="2"/>
                      <a:pt x="83" y="2"/>
                      <a:pt x="82" y="2"/>
                    </a:cubicBezTo>
                    <a:cubicBezTo>
                      <a:pt x="82" y="2"/>
                      <a:pt x="81" y="2"/>
                      <a:pt x="80" y="2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3"/>
                      <a:pt x="76" y="3"/>
                    </a:cubicBezTo>
                    <a:cubicBezTo>
                      <a:pt x="76" y="5"/>
                      <a:pt x="77" y="7"/>
                      <a:pt x="75" y="9"/>
                    </a:cubicBezTo>
                    <a:cubicBezTo>
                      <a:pt x="73" y="10"/>
                      <a:pt x="73" y="11"/>
                      <a:pt x="73" y="12"/>
                    </a:cubicBezTo>
                    <a:cubicBezTo>
                      <a:pt x="75" y="13"/>
                      <a:pt x="75" y="17"/>
                      <a:pt x="74" y="22"/>
                    </a:cubicBezTo>
                    <a:cubicBezTo>
                      <a:pt x="74" y="24"/>
                      <a:pt x="73" y="25"/>
                      <a:pt x="73" y="26"/>
                    </a:cubicBezTo>
                    <a:cubicBezTo>
                      <a:pt x="73" y="28"/>
                      <a:pt x="73" y="30"/>
                      <a:pt x="72" y="32"/>
                    </a:cubicBezTo>
                    <a:cubicBezTo>
                      <a:pt x="71" y="33"/>
                      <a:pt x="71" y="34"/>
                      <a:pt x="71" y="35"/>
                    </a:cubicBezTo>
                    <a:cubicBezTo>
                      <a:pt x="71" y="36"/>
                      <a:pt x="72" y="37"/>
                      <a:pt x="73" y="38"/>
                    </a:cubicBezTo>
                    <a:cubicBezTo>
                      <a:pt x="74" y="40"/>
                      <a:pt x="75" y="43"/>
                      <a:pt x="77" y="43"/>
                    </a:cubicBezTo>
                    <a:cubicBezTo>
                      <a:pt x="78" y="44"/>
                      <a:pt x="80" y="43"/>
                      <a:pt x="81" y="42"/>
                    </a:cubicBezTo>
                    <a:cubicBezTo>
                      <a:pt x="82" y="42"/>
                      <a:pt x="83" y="41"/>
                      <a:pt x="84" y="41"/>
                    </a:cubicBezTo>
                    <a:cubicBezTo>
                      <a:pt x="87" y="41"/>
                      <a:pt x="87" y="46"/>
                      <a:pt x="87" y="51"/>
                    </a:cubicBezTo>
                    <a:cubicBezTo>
                      <a:pt x="87" y="55"/>
                      <a:pt x="85" y="57"/>
                      <a:pt x="85" y="58"/>
                    </a:cubicBezTo>
                    <a:cubicBezTo>
                      <a:pt x="84" y="58"/>
                      <a:pt x="84" y="58"/>
                      <a:pt x="84" y="58"/>
                    </a:cubicBezTo>
                    <a:cubicBezTo>
                      <a:pt x="84" y="58"/>
                      <a:pt x="81" y="59"/>
                      <a:pt x="79" y="59"/>
                    </a:cubicBezTo>
                    <a:cubicBezTo>
                      <a:pt x="77" y="59"/>
                      <a:pt x="75" y="58"/>
                      <a:pt x="74" y="57"/>
                    </a:cubicBezTo>
                    <a:cubicBezTo>
                      <a:pt x="71" y="55"/>
                      <a:pt x="69" y="50"/>
                      <a:pt x="69" y="47"/>
                    </a:cubicBezTo>
                    <a:cubicBezTo>
                      <a:pt x="68" y="47"/>
                      <a:pt x="67" y="46"/>
                      <a:pt x="62" y="46"/>
                    </a:cubicBezTo>
                    <a:cubicBezTo>
                      <a:pt x="60" y="46"/>
                      <a:pt x="57" y="44"/>
                      <a:pt x="55" y="39"/>
                    </a:cubicBezTo>
                    <a:cubicBezTo>
                      <a:pt x="55" y="40"/>
                      <a:pt x="54" y="40"/>
                      <a:pt x="54" y="40"/>
                    </a:cubicBezTo>
                    <a:cubicBezTo>
                      <a:pt x="54" y="43"/>
                      <a:pt x="50" y="43"/>
                      <a:pt x="47" y="43"/>
                    </a:cubicBezTo>
                    <a:cubicBezTo>
                      <a:pt x="46" y="43"/>
                      <a:pt x="44" y="43"/>
                      <a:pt x="42" y="42"/>
                    </a:cubicBezTo>
                    <a:cubicBezTo>
                      <a:pt x="41" y="41"/>
                      <a:pt x="39" y="40"/>
                      <a:pt x="39" y="40"/>
                    </a:cubicBezTo>
                    <a:cubicBezTo>
                      <a:pt x="38" y="41"/>
                      <a:pt x="36" y="41"/>
                      <a:pt x="34" y="39"/>
                    </a:cubicBezTo>
                    <a:cubicBezTo>
                      <a:pt x="33" y="38"/>
                      <a:pt x="32" y="36"/>
                      <a:pt x="32" y="34"/>
                    </a:cubicBezTo>
                    <a:cubicBezTo>
                      <a:pt x="31" y="34"/>
                      <a:pt x="29" y="35"/>
                      <a:pt x="28" y="35"/>
                    </a:cubicBezTo>
                    <a:cubicBezTo>
                      <a:pt x="28" y="35"/>
                      <a:pt x="27" y="36"/>
                      <a:pt x="27" y="36"/>
                    </a:cubicBezTo>
                    <a:cubicBezTo>
                      <a:pt x="26" y="36"/>
                      <a:pt x="26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3" y="34"/>
                      <a:pt x="23" y="34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12" y="106"/>
                      <a:pt x="12" y="106"/>
                      <a:pt x="12" y="106"/>
                    </a:cubicBezTo>
                    <a:cubicBezTo>
                      <a:pt x="12" y="106"/>
                      <a:pt x="12" y="106"/>
                      <a:pt x="13" y="106"/>
                    </a:cubicBezTo>
                    <a:cubicBezTo>
                      <a:pt x="13" y="105"/>
                      <a:pt x="14" y="105"/>
                      <a:pt x="14" y="10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1" name="Freeform 1281">
                <a:extLst>
                  <a:ext uri="{FF2B5EF4-FFF2-40B4-BE49-F238E27FC236}">
                    <a16:creationId xmlns:a16="http://schemas.microsoft.com/office/drawing/2014/main" id="{BE1715C7-D408-4E06-9FC0-827986797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" y="3165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2" name="Freeform 1282">
                <a:extLst>
                  <a:ext uri="{FF2B5EF4-FFF2-40B4-BE49-F238E27FC236}">
                    <a16:creationId xmlns:a16="http://schemas.microsoft.com/office/drawing/2014/main" id="{011672CA-14A8-46B6-8595-616DA033B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316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3" name="Freeform 1283">
                <a:extLst>
                  <a:ext uri="{FF2B5EF4-FFF2-40B4-BE49-F238E27FC236}">
                    <a16:creationId xmlns:a16="http://schemas.microsoft.com/office/drawing/2014/main" id="{0ABB7D51-44A5-41C1-9451-A01D3D99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3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4" name="Freeform 1284">
                <a:extLst>
                  <a:ext uri="{FF2B5EF4-FFF2-40B4-BE49-F238E27FC236}">
                    <a16:creationId xmlns:a16="http://schemas.microsoft.com/office/drawing/2014/main" id="{F4AF822F-0E7D-4BFF-A0C3-5097B01C6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1" y="3164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5" name="Freeform 1285">
                <a:extLst>
                  <a:ext uri="{FF2B5EF4-FFF2-40B4-BE49-F238E27FC236}">
                    <a16:creationId xmlns:a16="http://schemas.microsoft.com/office/drawing/2014/main" id="{E38CF3D7-4E3D-4CEE-9192-3E7A1F6B0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3164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6" name="Freeform 1286">
                <a:extLst>
                  <a:ext uri="{FF2B5EF4-FFF2-40B4-BE49-F238E27FC236}">
                    <a16:creationId xmlns:a16="http://schemas.microsoft.com/office/drawing/2014/main" id="{D97EBE9E-DA6A-4D59-8D8E-A866E436A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3164"/>
                <a:ext cx="5" cy="1"/>
              </a:xfrm>
              <a:custGeom>
                <a:avLst/>
                <a:gdLst>
                  <a:gd name="T0" fmla="*/ 0 w 5"/>
                  <a:gd name="T1" fmla="*/ 0 h 1"/>
                  <a:gd name="T2" fmla="*/ 5 w 5"/>
                  <a:gd name="T3" fmla="*/ 1 h 1"/>
                  <a:gd name="T4" fmla="*/ 0 w 5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1" y="0"/>
                      <a:pt x="4" y="0"/>
                      <a:pt x="5" y="1"/>
                    </a:cubicBezTo>
                    <a:cubicBezTo>
                      <a:pt x="4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7" name="Freeform 1287">
                <a:extLst>
                  <a:ext uri="{FF2B5EF4-FFF2-40B4-BE49-F238E27FC236}">
                    <a16:creationId xmlns:a16="http://schemas.microsoft.com/office/drawing/2014/main" id="{3055C69C-0927-4BF6-8C8A-ADA5359F0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3" y="3165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8" name="Freeform 1288">
                <a:extLst>
                  <a:ext uri="{FF2B5EF4-FFF2-40B4-BE49-F238E27FC236}">
                    <a16:creationId xmlns:a16="http://schemas.microsoft.com/office/drawing/2014/main" id="{D2A967C0-997E-4336-B2E4-350B3474E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" y="3167"/>
                <a:ext cx="1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9" name="Freeform 1289">
                <a:extLst>
                  <a:ext uri="{FF2B5EF4-FFF2-40B4-BE49-F238E27FC236}">
                    <a16:creationId xmlns:a16="http://schemas.microsoft.com/office/drawing/2014/main" id="{247381A5-C70E-41D7-856D-AEC5D0310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143"/>
                <a:ext cx="7" cy="1"/>
              </a:xfrm>
              <a:custGeom>
                <a:avLst/>
                <a:gdLst>
                  <a:gd name="T0" fmla="*/ 0 w 7"/>
                  <a:gd name="T1" fmla="*/ 1 h 1"/>
                  <a:gd name="T2" fmla="*/ 7 w 7"/>
                  <a:gd name="T3" fmla="*/ 0 h 1"/>
                  <a:gd name="T4" fmla="*/ 7 w 7"/>
                  <a:gd name="T5" fmla="*/ 0 h 1"/>
                  <a:gd name="T6" fmla="*/ 0 w 7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">
                    <a:moveTo>
                      <a:pt x="0" y="1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0" name="Freeform 1290">
                <a:extLst>
                  <a:ext uri="{FF2B5EF4-FFF2-40B4-BE49-F238E27FC236}">
                    <a16:creationId xmlns:a16="http://schemas.microsoft.com/office/drawing/2014/main" id="{D6B39A58-DAC6-42F6-BA59-3C5B33E78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3167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1" name="Freeform 1291">
                <a:extLst>
                  <a:ext uri="{FF2B5EF4-FFF2-40B4-BE49-F238E27FC236}">
                    <a16:creationId xmlns:a16="http://schemas.microsoft.com/office/drawing/2014/main" id="{10F3ED83-D9C8-417E-A0F5-DC71BC46D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151"/>
                <a:ext cx="12" cy="15"/>
              </a:xfrm>
              <a:custGeom>
                <a:avLst/>
                <a:gdLst>
                  <a:gd name="T0" fmla="*/ 12 w 12"/>
                  <a:gd name="T1" fmla="*/ 15 h 15"/>
                  <a:gd name="T2" fmla="*/ 12 w 12"/>
                  <a:gd name="T3" fmla="*/ 15 h 15"/>
                  <a:gd name="T4" fmla="*/ 0 w 12"/>
                  <a:gd name="T5" fmla="*/ 0 h 15"/>
                  <a:gd name="T6" fmla="*/ 12 w 12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5">
                    <a:moveTo>
                      <a:pt x="12" y="15"/>
                    </a:moveTo>
                    <a:lnTo>
                      <a:pt x="12" y="15"/>
                    </a:lnTo>
                    <a:lnTo>
                      <a:pt x="0" y="0"/>
                    </a:lnTo>
                    <a:lnTo>
                      <a:pt x="12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2" name="Freeform 1292">
                <a:extLst>
                  <a:ext uri="{FF2B5EF4-FFF2-40B4-BE49-F238E27FC236}">
                    <a16:creationId xmlns:a16="http://schemas.microsoft.com/office/drawing/2014/main" id="{7296482B-5AD6-4FE6-B60A-D91E96493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2987"/>
                <a:ext cx="17" cy="14"/>
              </a:xfrm>
              <a:custGeom>
                <a:avLst/>
                <a:gdLst>
                  <a:gd name="T0" fmla="*/ 15 w 18"/>
                  <a:gd name="T1" fmla="*/ 0 h 14"/>
                  <a:gd name="T2" fmla="*/ 14 w 18"/>
                  <a:gd name="T3" fmla="*/ 1 h 14"/>
                  <a:gd name="T4" fmla="*/ 13 w 18"/>
                  <a:gd name="T5" fmla="*/ 1 h 14"/>
                  <a:gd name="T6" fmla="*/ 13 w 18"/>
                  <a:gd name="T7" fmla="*/ 1 h 14"/>
                  <a:gd name="T8" fmla="*/ 12 w 18"/>
                  <a:gd name="T9" fmla="*/ 1 h 14"/>
                  <a:gd name="T10" fmla="*/ 12 w 18"/>
                  <a:gd name="T11" fmla="*/ 1 h 14"/>
                  <a:gd name="T12" fmla="*/ 11 w 18"/>
                  <a:gd name="T13" fmla="*/ 2 h 14"/>
                  <a:gd name="T14" fmla="*/ 11 w 18"/>
                  <a:gd name="T15" fmla="*/ 2 h 14"/>
                  <a:gd name="T16" fmla="*/ 8 w 18"/>
                  <a:gd name="T17" fmla="*/ 3 h 14"/>
                  <a:gd name="T18" fmla="*/ 8 w 18"/>
                  <a:gd name="T19" fmla="*/ 3 h 14"/>
                  <a:gd name="T20" fmla="*/ 7 w 18"/>
                  <a:gd name="T21" fmla="*/ 3 h 14"/>
                  <a:gd name="T22" fmla="*/ 6 w 18"/>
                  <a:gd name="T23" fmla="*/ 3 h 14"/>
                  <a:gd name="T24" fmla="*/ 6 w 18"/>
                  <a:gd name="T25" fmla="*/ 3 h 14"/>
                  <a:gd name="T26" fmla="*/ 5 w 18"/>
                  <a:gd name="T27" fmla="*/ 3 h 14"/>
                  <a:gd name="T28" fmla="*/ 5 w 18"/>
                  <a:gd name="T29" fmla="*/ 3 h 14"/>
                  <a:gd name="T30" fmla="*/ 4 w 18"/>
                  <a:gd name="T31" fmla="*/ 4 h 14"/>
                  <a:gd name="T32" fmla="*/ 3 w 18"/>
                  <a:gd name="T33" fmla="*/ 9 h 14"/>
                  <a:gd name="T34" fmla="*/ 3 w 18"/>
                  <a:gd name="T35" fmla="*/ 11 h 14"/>
                  <a:gd name="T36" fmla="*/ 1 w 18"/>
                  <a:gd name="T37" fmla="*/ 11 h 14"/>
                  <a:gd name="T38" fmla="*/ 0 w 18"/>
                  <a:gd name="T39" fmla="*/ 12 h 14"/>
                  <a:gd name="T40" fmla="*/ 1 w 18"/>
                  <a:gd name="T41" fmla="*/ 13 h 14"/>
                  <a:gd name="T42" fmla="*/ 1 w 18"/>
                  <a:gd name="T43" fmla="*/ 13 h 14"/>
                  <a:gd name="T44" fmla="*/ 1 w 18"/>
                  <a:gd name="T45" fmla="*/ 14 h 14"/>
                  <a:gd name="T46" fmla="*/ 1 w 18"/>
                  <a:gd name="T47" fmla="*/ 14 h 14"/>
                  <a:gd name="T48" fmla="*/ 2 w 18"/>
                  <a:gd name="T49" fmla="*/ 14 h 14"/>
                  <a:gd name="T50" fmla="*/ 3 w 18"/>
                  <a:gd name="T51" fmla="*/ 14 h 14"/>
                  <a:gd name="T52" fmla="*/ 5 w 18"/>
                  <a:gd name="T53" fmla="*/ 14 h 14"/>
                  <a:gd name="T54" fmla="*/ 8 w 18"/>
                  <a:gd name="T55" fmla="*/ 14 h 14"/>
                  <a:gd name="T56" fmla="*/ 8 w 18"/>
                  <a:gd name="T57" fmla="*/ 13 h 14"/>
                  <a:gd name="T58" fmla="*/ 8 w 18"/>
                  <a:gd name="T59" fmla="*/ 10 h 14"/>
                  <a:gd name="T60" fmla="*/ 10 w 18"/>
                  <a:gd name="T61" fmla="*/ 11 h 14"/>
                  <a:gd name="T62" fmla="*/ 10 w 18"/>
                  <a:gd name="T63" fmla="*/ 11 h 14"/>
                  <a:gd name="T64" fmla="*/ 15 w 18"/>
                  <a:gd name="T65" fmla="*/ 10 h 14"/>
                  <a:gd name="T66" fmla="*/ 15 w 18"/>
                  <a:gd name="T67" fmla="*/ 10 h 14"/>
                  <a:gd name="T68" fmla="*/ 18 w 18"/>
                  <a:gd name="T69" fmla="*/ 10 h 14"/>
                  <a:gd name="T70" fmla="*/ 16 w 18"/>
                  <a:gd name="T71" fmla="*/ 4 h 14"/>
                  <a:gd name="T72" fmla="*/ 15 w 18"/>
                  <a:gd name="T73" fmla="*/ 0 h 14"/>
                  <a:gd name="T74" fmla="*/ 15 w 18"/>
                  <a:gd name="T7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" h="14">
                    <a:moveTo>
                      <a:pt x="15" y="0"/>
                    </a:move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4"/>
                      <a:pt x="3" y="7"/>
                      <a:pt x="3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6" y="14"/>
                      <a:pt x="7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3" y="11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5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3" name="Freeform 1293">
                <a:extLst>
                  <a:ext uri="{FF2B5EF4-FFF2-40B4-BE49-F238E27FC236}">
                    <a16:creationId xmlns:a16="http://schemas.microsoft.com/office/drawing/2014/main" id="{021A41D7-322B-4D76-87B1-EAB4DE915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" y="2844"/>
                <a:ext cx="108" cy="143"/>
              </a:xfrm>
              <a:custGeom>
                <a:avLst/>
                <a:gdLst>
                  <a:gd name="T0" fmla="*/ 22 w 113"/>
                  <a:gd name="T1" fmla="*/ 13 h 150"/>
                  <a:gd name="T2" fmla="*/ 21 w 113"/>
                  <a:gd name="T3" fmla="*/ 14 h 150"/>
                  <a:gd name="T4" fmla="*/ 21 w 113"/>
                  <a:gd name="T5" fmla="*/ 14 h 150"/>
                  <a:gd name="T6" fmla="*/ 21 w 113"/>
                  <a:gd name="T7" fmla="*/ 15 h 150"/>
                  <a:gd name="T8" fmla="*/ 20 w 113"/>
                  <a:gd name="T9" fmla="*/ 15 h 150"/>
                  <a:gd name="T10" fmla="*/ 20 w 113"/>
                  <a:gd name="T11" fmla="*/ 15 h 150"/>
                  <a:gd name="T12" fmla="*/ 26 w 113"/>
                  <a:gd name="T13" fmla="*/ 24 h 150"/>
                  <a:gd name="T14" fmla="*/ 30 w 113"/>
                  <a:gd name="T15" fmla="*/ 28 h 150"/>
                  <a:gd name="T16" fmla="*/ 33 w 113"/>
                  <a:gd name="T17" fmla="*/ 31 h 150"/>
                  <a:gd name="T18" fmla="*/ 56 w 113"/>
                  <a:gd name="T19" fmla="*/ 39 h 150"/>
                  <a:gd name="T20" fmla="*/ 71 w 113"/>
                  <a:gd name="T21" fmla="*/ 42 h 150"/>
                  <a:gd name="T22" fmla="*/ 78 w 113"/>
                  <a:gd name="T23" fmla="*/ 45 h 150"/>
                  <a:gd name="T24" fmla="*/ 76 w 113"/>
                  <a:gd name="T25" fmla="*/ 48 h 150"/>
                  <a:gd name="T26" fmla="*/ 47 w 113"/>
                  <a:gd name="T27" fmla="*/ 78 h 150"/>
                  <a:gd name="T28" fmla="*/ 39 w 113"/>
                  <a:gd name="T29" fmla="*/ 81 h 150"/>
                  <a:gd name="T30" fmla="*/ 37 w 113"/>
                  <a:gd name="T31" fmla="*/ 81 h 150"/>
                  <a:gd name="T32" fmla="*/ 33 w 113"/>
                  <a:gd name="T33" fmla="*/ 81 h 150"/>
                  <a:gd name="T34" fmla="*/ 23 w 113"/>
                  <a:gd name="T35" fmla="*/ 86 h 150"/>
                  <a:gd name="T36" fmla="*/ 18 w 113"/>
                  <a:gd name="T37" fmla="*/ 89 h 150"/>
                  <a:gd name="T38" fmla="*/ 18 w 113"/>
                  <a:gd name="T39" fmla="*/ 89 h 150"/>
                  <a:gd name="T40" fmla="*/ 16 w 113"/>
                  <a:gd name="T41" fmla="*/ 89 h 150"/>
                  <a:gd name="T42" fmla="*/ 16 w 113"/>
                  <a:gd name="T43" fmla="*/ 89 h 150"/>
                  <a:gd name="T44" fmla="*/ 14 w 113"/>
                  <a:gd name="T45" fmla="*/ 89 h 150"/>
                  <a:gd name="T46" fmla="*/ 13 w 113"/>
                  <a:gd name="T47" fmla="*/ 89 h 150"/>
                  <a:gd name="T48" fmla="*/ 12 w 113"/>
                  <a:gd name="T49" fmla="*/ 90 h 150"/>
                  <a:gd name="T50" fmla="*/ 11 w 113"/>
                  <a:gd name="T51" fmla="*/ 90 h 150"/>
                  <a:gd name="T52" fmla="*/ 10 w 113"/>
                  <a:gd name="T53" fmla="*/ 90 h 150"/>
                  <a:gd name="T54" fmla="*/ 5 w 113"/>
                  <a:gd name="T55" fmla="*/ 97 h 150"/>
                  <a:gd name="T56" fmla="*/ 0 w 113"/>
                  <a:gd name="T57" fmla="*/ 105 h 150"/>
                  <a:gd name="T58" fmla="*/ 1 w 113"/>
                  <a:gd name="T59" fmla="*/ 144 h 150"/>
                  <a:gd name="T60" fmla="*/ 5 w 113"/>
                  <a:gd name="T61" fmla="*/ 150 h 150"/>
                  <a:gd name="T62" fmla="*/ 19 w 113"/>
                  <a:gd name="T63" fmla="*/ 135 h 150"/>
                  <a:gd name="T64" fmla="*/ 28 w 113"/>
                  <a:gd name="T65" fmla="*/ 126 h 150"/>
                  <a:gd name="T66" fmla="*/ 48 w 113"/>
                  <a:gd name="T67" fmla="*/ 110 h 150"/>
                  <a:gd name="T68" fmla="*/ 76 w 113"/>
                  <a:gd name="T69" fmla="*/ 83 h 150"/>
                  <a:gd name="T70" fmla="*/ 88 w 113"/>
                  <a:gd name="T71" fmla="*/ 63 h 150"/>
                  <a:gd name="T72" fmla="*/ 99 w 113"/>
                  <a:gd name="T73" fmla="*/ 45 h 150"/>
                  <a:gd name="T74" fmla="*/ 109 w 113"/>
                  <a:gd name="T75" fmla="*/ 24 h 150"/>
                  <a:gd name="T76" fmla="*/ 110 w 113"/>
                  <a:gd name="T77" fmla="*/ 15 h 150"/>
                  <a:gd name="T78" fmla="*/ 113 w 113"/>
                  <a:gd name="T79" fmla="*/ 4 h 150"/>
                  <a:gd name="T80" fmla="*/ 112 w 113"/>
                  <a:gd name="T81" fmla="*/ 0 h 150"/>
                  <a:gd name="T82" fmla="*/ 109 w 113"/>
                  <a:gd name="T83" fmla="*/ 1 h 150"/>
                  <a:gd name="T84" fmla="*/ 82 w 113"/>
                  <a:gd name="T85" fmla="*/ 9 h 150"/>
                  <a:gd name="T86" fmla="*/ 65 w 113"/>
                  <a:gd name="T87" fmla="*/ 13 h 150"/>
                  <a:gd name="T88" fmla="*/ 59 w 113"/>
                  <a:gd name="T89" fmla="*/ 15 h 150"/>
                  <a:gd name="T90" fmla="*/ 57 w 113"/>
                  <a:gd name="T91" fmla="*/ 15 h 150"/>
                  <a:gd name="T92" fmla="*/ 54 w 113"/>
                  <a:gd name="T93" fmla="*/ 15 h 150"/>
                  <a:gd name="T94" fmla="*/ 51 w 113"/>
                  <a:gd name="T95" fmla="*/ 15 h 150"/>
                  <a:gd name="T96" fmla="*/ 39 w 113"/>
                  <a:gd name="T97" fmla="*/ 20 h 150"/>
                  <a:gd name="T98" fmla="*/ 29 w 113"/>
                  <a:gd name="T99" fmla="*/ 13 h 150"/>
                  <a:gd name="T100" fmla="*/ 25 w 113"/>
                  <a:gd name="T101" fmla="*/ 9 h 150"/>
                  <a:gd name="T102" fmla="*/ 24 w 113"/>
                  <a:gd name="T103" fmla="*/ 10 h 150"/>
                  <a:gd name="T104" fmla="*/ 24 w 113"/>
                  <a:gd name="T105" fmla="*/ 10 h 150"/>
                  <a:gd name="T106" fmla="*/ 22 w 113"/>
                  <a:gd name="T107" fmla="*/ 1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3" h="150">
                    <a:moveTo>
                      <a:pt x="22" y="13"/>
                    </a:moveTo>
                    <a:cubicBezTo>
                      <a:pt x="22" y="13"/>
                      <a:pt x="21" y="13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5"/>
                      <a:pt x="21" y="15"/>
                    </a:cubicBezTo>
                    <a:cubicBezTo>
                      <a:pt x="21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2" y="18"/>
                      <a:pt x="25" y="24"/>
                      <a:pt x="26" y="24"/>
                    </a:cubicBezTo>
                    <a:cubicBezTo>
                      <a:pt x="28" y="25"/>
                      <a:pt x="29" y="26"/>
                      <a:pt x="30" y="28"/>
                    </a:cubicBezTo>
                    <a:cubicBezTo>
                      <a:pt x="31" y="29"/>
                      <a:pt x="33" y="31"/>
                      <a:pt x="33" y="31"/>
                    </a:cubicBezTo>
                    <a:cubicBezTo>
                      <a:pt x="36" y="32"/>
                      <a:pt x="48" y="36"/>
                      <a:pt x="56" y="39"/>
                    </a:cubicBezTo>
                    <a:cubicBezTo>
                      <a:pt x="65" y="42"/>
                      <a:pt x="70" y="42"/>
                      <a:pt x="71" y="42"/>
                    </a:cubicBezTo>
                    <a:cubicBezTo>
                      <a:pt x="73" y="42"/>
                      <a:pt x="77" y="43"/>
                      <a:pt x="78" y="45"/>
                    </a:cubicBezTo>
                    <a:cubicBezTo>
                      <a:pt x="78" y="46"/>
                      <a:pt x="78" y="47"/>
                      <a:pt x="76" y="48"/>
                    </a:cubicBezTo>
                    <a:cubicBezTo>
                      <a:pt x="74" y="50"/>
                      <a:pt x="50" y="74"/>
                      <a:pt x="47" y="78"/>
                    </a:cubicBezTo>
                    <a:cubicBezTo>
                      <a:pt x="44" y="81"/>
                      <a:pt x="42" y="81"/>
                      <a:pt x="39" y="81"/>
                    </a:cubicBezTo>
                    <a:cubicBezTo>
                      <a:pt x="39" y="81"/>
                      <a:pt x="38" y="81"/>
                      <a:pt x="37" y="81"/>
                    </a:cubicBezTo>
                    <a:cubicBezTo>
                      <a:pt x="36" y="81"/>
                      <a:pt x="34" y="81"/>
                      <a:pt x="33" y="81"/>
                    </a:cubicBezTo>
                    <a:cubicBezTo>
                      <a:pt x="29" y="81"/>
                      <a:pt x="25" y="84"/>
                      <a:pt x="23" y="86"/>
                    </a:cubicBezTo>
                    <a:cubicBezTo>
                      <a:pt x="21" y="88"/>
                      <a:pt x="19" y="89"/>
                      <a:pt x="18" y="89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17" y="89"/>
                      <a:pt x="17" y="89"/>
                      <a:pt x="16" y="8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15" y="89"/>
                      <a:pt x="15" y="89"/>
                      <a:pt x="14" y="89"/>
                    </a:cubicBezTo>
                    <a:cubicBezTo>
                      <a:pt x="14" y="89"/>
                      <a:pt x="14" y="89"/>
                      <a:pt x="13" y="89"/>
                    </a:cubicBezTo>
                    <a:cubicBezTo>
                      <a:pt x="13" y="90"/>
                      <a:pt x="13" y="90"/>
                      <a:pt x="12" y="90"/>
                    </a:cubicBezTo>
                    <a:cubicBezTo>
                      <a:pt x="12" y="90"/>
                      <a:pt x="11" y="90"/>
                      <a:pt x="11" y="90"/>
                    </a:cubicBezTo>
                    <a:cubicBezTo>
                      <a:pt x="11" y="90"/>
                      <a:pt x="10" y="90"/>
                      <a:pt x="10" y="90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5" y="150"/>
                      <a:pt x="5" y="150"/>
                      <a:pt x="5" y="150"/>
                    </a:cubicBezTo>
                    <a:cubicBezTo>
                      <a:pt x="8" y="146"/>
                      <a:pt x="13" y="141"/>
                      <a:pt x="19" y="135"/>
                    </a:cubicBezTo>
                    <a:cubicBezTo>
                      <a:pt x="22" y="132"/>
                      <a:pt x="25" y="129"/>
                      <a:pt x="28" y="126"/>
                    </a:cubicBezTo>
                    <a:cubicBezTo>
                      <a:pt x="38" y="116"/>
                      <a:pt x="43" y="113"/>
                      <a:pt x="48" y="110"/>
                    </a:cubicBezTo>
                    <a:cubicBezTo>
                      <a:pt x="53" y="108"/>
                      <a:pt x="66" y="95"/>
                      <a:pt x="76" y="83"/>
                    </a:cubicBezTo>
                    <a:cubicBezTo>
                      <a:pt x="81" y="77"/>
                      <a:pt x="87" y="68"/>
                      <a:pt x="88" y="63"/>
                    </a:cubicBezTo>
                    <a:cubicBezTo>
                      <a:pt x="89" y="58"/>
                      <a:pt x="94" y="51"/>
                      <a:pt x="99" y="45"/>
                    </a:cubicBezTo>
                    <a:cubicBezTo>
                      <a:pt x="103" y="40"/>
                      <a:pt x="109" y="27"/>
                      <a:pt x="109" y="24"/>
                    </a:cubicBezTo>
                    <a:cubicBezTo>
                      <a:pt x="109" y="22"/>
                      <a:pt x="109" y="19"/>
                      <a:pt x="110" y="15"/>
                    </a:cubicBezTo>
                    <a:cubicBezTo>
                      <a:pt x="111" y="12"/>
                      <a:pt x="112" y="8"/>
                      <a:pt x="113" y="4"/>
                    </a:cubicBezTo>
                    <a:cubicBezTo>
                      <a:pt x="113" y="2"/>
                      <a:pt x="112" y="1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6" y="7"/>
                      <a:pt x="89" y="9"/>
                      <a:pt x="82" y="9"/>
                    </a:cubicBezTo>
                    <a:cubicBezTo>
                      <a:pt x="74" y="9"/>
                      <a:pt x="68" y="10"/>
                      <a:pt x="65" y="13"/>
                    </a:cubicBezTo>
                    <a:cubicBezTo>
                      <a:pt x="64" y="15"/>
                      <a:pt x="61" y="15"/>
                      <a:pt x="59" y="15"/>
                    </a:cubicBezTo>
                    <a:cubicBezTo>
                      <a:pt x="58" y="15"/>
                      <a:pt x="57" y="15"/>
                      <a:pt x="57" y="15"/>
                    </a:cubicBezTo>
                    <a:cubicBezTo>
                      <a:pt x="56" y="15"/>
                      <a:pt x="55" y="15"/>
                      <a:pt x="54" y="15"/>
                    </a:cubicBezTo>
                    <a:cubicBezTo>
                      <a:pt x="52" y="15"/>
                      <a:pt x="51" y="15"/>
                      <a:pt x="51" y="15"/>
                    </a:cubicBezTo>
                    <a:cubicBezTo>
                      <a:pt x="49" y="18"/>
                      <a:pt x="44" y="20"/>
                      <a:pt x="39" y="20"/>
                    </a:cubicBezTo>
                    <a:cubicBezTo>
                      <a:pt x="34" y="20"/>
                      <a:pt x="31" y="17"/>
                      <a:pt x="29" y="13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9"/>
                      <a:pt x="25" y="9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3" y="11"/>
                      <a:pt x="22" y="12"/>
                      <a:pt x="2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4" name="Freeform 1294">
                <a:extLst>
                  <a:ext uri="{FF2B5EF4-FFF2-40B4-BE49-F238E27FC236}">
                    <a16:creationId xmlns:a16="http://schemas.microsoft.com/office/drawing/2014/main" id="{6D6295FD-AFC3-42E2-86B4-4B8FC6D97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2568"/>
                <a:ext cx="119" cy="96"/>
              </a:xfrm>
              <a:custGeom>
                <a:avLst/>
                <a:gdLst>
                  <a:gd name="T0" fmla="*/ 40 w 125"/>
                  <a:gd name="T1" fmla="*/ 94 h 100"/>
                  <a:gd name="T2" fmla="*/ 40 w 125"/>
                  <a:gd name="T3" fmla="*/ 92 h 100"/>
                  <a:gd name="T4" fmla="*/ 40 w 125"/>
                  <a:gd name="T5" fmla="*/ 91 h 100"/>
                  <a:gd name="T6" fmla="*/ 40 w 125"/>
                  <a:gd name="T7" fmla="*/ 90 h 100"/>
                  <a:gd name="T8" fmla="*/ 40 w 125"/>
                  <a:gd name="T9" fmla="*/ 90 h 100"/>
                  <a:gd name="T10" fmla="*/ 59 w 125"/>
                  <a:gd name="T11" fmla="*/ 77 h 100"/>
                  <a:gd name="T12" fmla="*/ 64 w 125"/>
                  <a:gd name="T13" fmla="*/ 76 h 100"/>
                  <a:gd name="T14" fmla="*/ 73 w 125"/>
                  <a:gd name="T15" fmla="*/ 72 h 100"/>
                  <a:gd name="T16" fmla="*/ 81 w 125"/>
                  <a:gd name="T17" fmla="*/ 67 h 100"/>
                  <a:gd name="T18" fmla="*/ 91 w 125"/>
                  <a:gd name="T19" fmla="*/ 62 h 100"/>
                  <a:gd name="T20" fmla="*/ 96 w 125"/>
                  <a:gd name="T21" fmla="*/ 59 h 100"/>
                  <a:gd name="T22" fmla="*/ 96 w 125"/>
                  <a:gd name="T23" fmla="*/ 54 h 100"/>
                  <a:gd name="T24" fmla="*/ 100 w 125"/>
                  <a:gd name="T25" fmla="*/ 49 h 100"/>
                  <a:gd name="T26" fmla="*/ 106 w 125"/>
                  <a:gd name="T27" fmla="*/ 47 h 100"/>
                  <a:gd name="T28" fmla="*/ 122 w 125"/>
                  <a:gd name="T29" fmla="*/ 44 h 100"/>
                  <a:gd name="T30" fmla="*/ 125 w 125"/>
                  <a:gd name="T31" fmla="*/ 42 h 100"/>
                  <a:gd name="T32" fmla="*/ 120 w 125"/>
                  <a:gd name="T33" fmla="*/ 28 h 100"/>
                  <a:gd name="T34" fmla="*/ 117 w 125"/>
                  <a:gd name="T35" fmla="*/ 14 h 100"/>
                  <a:gd name="T36" fmla="*/ 116 w 125"/>
                  <a:gd name="T37" fmla="*/ 12 h 100"/>
                  <a:gd name="T38" fmla="*/ 116 w 125"/>
                  <a:gd name="T39" fmla="*/ 11 h 100"/>
                  <a:gd name="T40" fmla="*/ 104 w 125"/>
                  <a:gd name="T41" fmla="*/ 8 h 100"/>
                  <a:gd name="T42" fmla="*/ 99 w 125"/>
                  <a:gd name="T43" fmla="*/ 8 h 100"/>
                  <a:gd name="T44" fmla="*/ 83 w 125"/>
                  <a:gd name="T45" fmla="*/ 5 h 100"/>
                  <a:gd name="T46" fmla="*/ 75 w 125"/>
                  <a:gd name="T47" fmla="*/ 1 h 100"/>
                  <a:gd name="T48" fmla="*/ 64 w 125"/>
                  <a:gd name="T49" fmla="*/ 23 h 100"/>
                  <a:gd name="T50" fmla="*/ 41 w 125"/>
                  <a:gd name="T51" fmla="*/ 36 h 100"/>
                  <a:gd name="T52" fmla="*/ 35 w 125"/>
                  <a:gd name="T53" fmla="*/ 45 h 100"/>
                  <a:gd name="T54" fmla="*/ 32 w 125"/>
                  <a:gd name="T55" fmla="*/ 67 h 100"/>
                  <a:gd name="T56" fmla="*/ 18 w 125"/>
                  <a:gd name="T57" fmla="*/ 88 h 100"/>
                  <a:gd name="T58" fmla="*/ 0 w 125"/>
                  <a:gd name="T59" fmla="*/ 99 h 100"/>
                  <a:gd name="T60" fmla="*/ 34 w 125"/>
                  <a:gd name="T61" fmla="*/ 99 h 100"/>
                  <a:gd name="T62" fmla="*/ 36 w 125"/>
                  <a:gd name="T63" fmla="*/ 99 h 100"/>
                  <a:gd name="T64" fmla="*/ 38 w 125"/>
                  <a:gd name="T65" fmla="*/ 100 h 100"/>
                  <a:gd name="T66" fmla="*/ 40 w 125"/>
                  <a:gd name="T67" fmla="*/ 100 h 100"/>
                  <a:gd name="T68" fmla="*/ 40 w 125"/>
                  <a:gd name="T69" fmla="*/ 9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5" h="100">
                    <a:moveTo>
                      <a:pt x="40" y="94"/>
                    </a:moveTo>
                    <a:cubicBezTo>
                      <a:pt x="40" y="94"/>
                      <a:pt x="40" y="94"/>
                      <a:pt x="40" y="94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40" y="91"/>
                      <a:pt x="40" y="90"/>
                    </a:cubicBezTo>
                    <a:cubicBezTo>
                      <a:pt x="40" y="90"/>
                      <a:pt x="40" y="90"/>
                      <a:pt x="40" y="90"/>
                    </a:cubicBezTo>
                    <a:cubicBezTo>
                      <a:pt x="40" y="90"/>
                      <a:pt x="40" y="90"/>
                      <a:pt x="40" y="90"/>
                    </a:cubicBezTo>
                    <a:cubicBezTo>
                      <a:pt x="40" y="90"/>
                      <a:pt x="40" y="90"/>
                      <a:pt x="40" y="90"/>
                    </a:cubicBezTo>
                    <a:cubicBezTo>
                      <a:pt x="40" y="89"/>
                      <a:pt x="40" y="87"/>
                      <a:pt x="59" y="77"/>
                    </a:cubicBezTo>
                    <a:cubicBezTo>
                      <a:pt x="60" y="76"/>
                      <a:pt x="61" y="76"/>
                      <a:pt x="63" y="76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5" y="72"/>
                      <a:pt x="70" y="72"/>
                      <a:pt x="73" y="72"/>
                    </a:cubicBezTo>
                    <a:cubicBezTo>
                      <a:pt x="74" y="72"/>
                      <a:pt x="76" y="72"/>
                      <a:pt x="77" y="72"/>
                    </a:cubicBezTo>
                    <a:cubicBezTo>
                      <a:pt x="79" y="72"/>
                      <a:pt x="81" y="70"/>
                      <a:pt x="81" y="67"/>
                    </a:cubicBezTo>
                    <a:cubicBezTo>
                      <a:pt x="81" y="63"/>
                      <a:pt x="86" y="63"/>
                      <a:pt x="89" y="63"/>
                    </a:cubicBezTo>
                    <a:cubicBezTo>
                      <a:pt x="90" y="63"/>
                      <a:pt x="90" y="63"/>
                      <a:pt x="91" y="62"/>
                    </a:cubicBezTo>
                    <a:cubicBezTo>
                      <a:pt x="92" y="62"/>
                      <a:pt x="92" y="62"/>
                      <a:pt x="93" y="61"/>
                    </a:cubicBezTo>
                    <a:cubicBezTo>
                      <a:pt x="93" y="61"/>
                      <a:pt x="94" y="59"/>
                      <a:pt x="96" y="59"/>
                    </a:cubicBezTo>
                    <a:cubicBezTo>
                      <a:pt x="96" y="59"/>
                      <a:pt x="96" y="58"/>
                      <a:pt x="96" y="57"/>
                    </a:cubicBezTo>
                    <a:cubicBezTo>
                      <a:pt x="96" y="56"/>
                      <a:pt x="96" y="55"/>
                      <a:pt x="96" y="54"/>
                    </a:cubicBezTo>
                    <a:cubicBezTo>
                      <a:pt x="96" y="52"/>
                      <a:pt x="96" y="49"/>
                      <a:pt x="99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1" y="49"/>
                      <a:pt x="101" y="49"/>
                      <a:pt x="102" y="49"/>
                    </a:cubicBezTo>
                    <a:cubicBezTo>
                      <a:pt x="104" y="49"/>
                      <a:pt x="106" y="48"/>
                      <a:pt x="106" y="47"/>
                    </a:cubicBezTo>
                    <a:cubicBezTo>
                      <a:pt x="106" y="44"/>
                      <a:pt x="111" y="44"/>
                      <a:pt x="114" y="44"/>
                    </a:cubicBezTo>
                    <a:cubicBezTo>
                      <a:pt x="117" y="44"/>
                      <a:pt x="120" y="44"/>
                      <a:pt x="122" y="44"/>
                    </a:cubicBezTo>
                    <a:cubicBezTo>
                      <a:pt x="123" y="44"/>
                      <a:pt x="124" y="44"/>
                      <a:pt x="125" y="44"/>
                    </a:cubicBezTo>
                    <a:cubicBezTo>
                      <a:pt x="125" y="44"/>
                      <a:pt x="125" y="43"/>
                      <a:pt x="125" y="42"/>
                    </a:cubicBezTo>
                    <a:cubicBezTo>
                      <a:pt x="125" y="40"/>
                      <a:pt x="123" y="37"/>
                      <a:pt x="122" y="36"/>
                    </a:cubicBezTo>
                    <a:cubicBezTo>
                      <a:pt x="119" y="36"/>
                      <a:pt x="120" y="32"/>
                      <a:pt x="120" y="28"/>
                    </a:cubicBezTo>
                    <a:cubicBezTo>
                      <a:pt x="120" y="27"/>
                      <a:pt x="120" y="25"/>
                      <a:pt x="120" y="24"/>
                    </a:cubicBezTo>
                    <a:cubicBezTo>
                      <a:pt x="120" y="19"/>
                      <a:pt x="119" y="16"/>
                      <a:pt x="117" y="14"/>
                    </a:cubicBezTo>
                    <a:cubicBezTo>
                      <a:pt x="117" y="13"/>
                      <a:pt x="117" y="13"/>
                      <a:pt x="117" y="12"/>
                    </a:cubicBezTo>
                    <a:cubicBezTo>
                      <a:pt x="117" y="12"/>
                      <a:pt x="116" y="12"/>
                      <a:pt x="116" y="12"/>
                    </a:cubicBezTo>
                    <a:cubicBezTo>
                      <a:pt x="116" y="12"/>
                      <a:pt x="116" y="11"/>
                      <a:pt x="116" y="11"/>
                    </a:cubicBezTo>
                    <a:cubicBezTo>
                      <a:pt x="116" y="11"/>
                      <a:pt x="116" y="11"/>
                      <a:pt x="116" y="11"/>
                    </a:cubicBezTo>
                    <a:cubicBezTo>
                      <a:pt x="114" y="11"/>
                      <a:pt x="112" y="10"/>
                      <a:pt x="110" y="9"/>
                    </a:cubicBezTo>
                    <a:cubicBezTo>
                      <a:pt x="108" y="9"/>
                      <a:pt x="106" y="8"/>
                      <a:pt x="104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2" y="8"/>
                      <a:pt x="100" y="8"/>
                      <a:pt x="99" y="8"/>
                    </a:cubicBezTo>
                    <a:cubicBezTo>
                      <a:pt x="97" y="8"/>
                      <a:pt x="95" y="9"/>
                      <a:pt x="93" y="9"/>
                    </a:cubicBezTo>
                    <a:cubicBezTo>
                      <a:pt x="90" y="9"/>
                      <a:pt x="86" y="8"/>
                      <a:pt x="83" y="5"/>
                    </a:cubicBezTo>
                    <a:cubicBezTo>
                      <a:pt x="80" y="2"/>
                      <a:pt x="78" y="0"/>
                      <a:pt x="77" y="0"/>
                    </a:cubicBezTo>
                    <a:cubicBezTo>
                      <a:pt x="76" y="0"/>
                      <a:pt x="76" y="0"/>
                      <a:pt x="75" y="1"/>
                    </a:cubicBezTo>
                    <a:cubicBezTo>
                      <a:pt x="74" y="2"/>
                      <a:pt x="71" y="9"/>
                      <a:pt x="69" y="13"/>
                    </a:cubicBezTo>
                    <a:cubicBezTo>
                      <a:pt x="67" y="17"/>
                      <a:pt x="65" y="21"/>
                      <a:pt x="64" y="23"/>
                    </a:cubicBezTo>
                    <a:cubicBezTo>
                      <a:pt x="60" y="28"/>
                      <a:pt x="50" y="32"/>
                      <a:pt x="45" y="32"/>
                    </a:cubicBezTo>
                    <a:cubicBezTo>
                      <a:pt x="43" y="32"/>
                      <a:pt x="43" y="33"/>
                      <a:pt x="41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6" y="44"/>
                      <a:pt x="35" y="45"/>
                    </a:cubicBezTo>
                    <a:cubicBezTo>
                      <a:pt x="35" y="47"/>
                      <a:pt x="34" y="50"/>
                      <a:pt x="31" y="52"/>
                    </a:cubicBezTo>
                    <a:cubicBezTo>
                      <a:pt x="28" y="54"/>
                      <a:pt x="30" y="63"/>
                      <a:pt x="32" y="67"/>
                    </a:cubicBezTo>
                    <a:cubicBezTo>
                      <a:pt x="32" y="68"/>
                      <a:pt x="32" y="69"/>
                      <a:pt x="32" y="71"/>
                    </a:cubicBezTo>
                    <a:cubicBezTo>
                      <a:pt x="31" y="76"/>
                      <a:pt x="23" y="85"/>
                      <a:pt x="18" y="88"/>
                    </a:cubicBezTo>
                    <a:cubicBezTo>
                      <a:pt x="16" y="89"/>
                      <a:pt x="14" y="90"/>
                      <a:pt x="13" y="92"/>
                    </a:cubicBezTo>
                    <a:cubicBezTo>
                      <a:pt x="10" y="95"/>
                      <a:pt x="7" y="98"/>
                      <a:pt x="0" y="99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34" y="99"/>
                      <a:pt x="34" y="99"/>
                      <a:pt x="34" y="99"/>
                    </a:cubicBezTo>
                    <a:cubicBezTo>
                      <a:pt x="35" y="99"/>
                      <a:pt x="35" y="99"/>
                      <a:pt x="36" y="99"/>
                    </a:cubicBezTo>
                    <a:cubicBezTo>
                      <a:pt x="36" y="99"/>
                      <a:pt x="36" y="99"/>
                      <a:pt x="36" y="99"/>
                    </a:cubicBezTo>
                    <a:cubicBezTo>
                      <a:pt x="37" y="99"/>
                      <a:pt x="37" y="99"/>
                      <a:pt x="38" y="99"/>
                    </a:cubicBezTo>
                    <a:cubicBezTo>
                      <a:pt x="38" y="99"/>
                      <a:pt x="38" y="99"/>
                      <a:pt x="38" y="100"/>
                    </a:cubicBezTo>
                    <a:cubicBezTo>
                      <a:pt x="38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97"/>
                      <a:pt x="40" y="95"/>
                      <a:pt x="40" y="9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5" name="Freeform 1295">
                <a:extLst>
                  <a:ext uri="{FF2B5EF4-FFF2-40B4-BE49-F238E27FC236}">
                    <a16:creationId xmlns:a16="http://schemas.microsoft.com/office/drawing/2014/main" id="{A9BC67D5-1D8C-4221-82E9-6A2ECFFB7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1" y="2550"/>
                <a:ext cx="40" cy="81"/>
              </a:xfrm>
              <a:custGeom>
                <a:avLst/>
                <a:gdLst>
                  <a:gd name="T0" fmla="*/ 25 w 42"/>
                  <a:gd name="T1" fmla="*/ 85 h 85"/>
                  <a:gd name="T2" fmla="*/ 26 w 42"/>
                  <a:gd name="T3" fmla="*/ 83 h 85"/>
                  <a:gd name="T4" fmla="*/ 29 w 42"/>
                  <a:gd name="T5" fmla="*/ 69 h 85"/>
                  <a:gd name="T6" fmla="*/ 39 w 42"/>
                  <a:gd name="T7" fmla="*/ 60 h 85"/>
                  <a:gd name="T8" fmla="*/ 42 w 42"/>
                  <a:gd name="T9" fmla="*/ 59 h 85"/>
                  <a:gd name="T10" fmla="*/ 42 w 42"/>
                  <a:gd name="T11" fmla="*/ 57 h 85"/>
                  <a:gd name="T12" fmla="*/ 42 w 42"/>
                  <a:gd name="T13" fmla="*/ 54 h 85"/>
                  <a:gd name="T14" fmla="*/ 37 w 42"/>
                  <a:gd name="T15" fmla="*/ 46 h 85"/>
                  <a:gd name="T16" fmla="*/ 30 w 42"/>
                  <a:gd name="T17" fmla="*/ 34 h 85"/>
                  <a:gd name="T18" fmla="*/ 37 w 42"/>
                  <a:gd name="T19" fmla="*/ 25 h 85"/>
                  <a:gd name="T20" fmla="*/ 31 w 42"/>
                  <a:gd name="T21" fmla="*/ 14 h 85"/>
                  <a:gd name="T22" fmla="*/ 36 w 42"/>
                  <a:gd name="T23" fmla="*/ 6 h 85"/>
                  <a:gd name="T24" fmla="*/ 34 w 42"/>
                  <a:gd name="T25" fmla="*/ 7 h 85"/>
                  <a:gd name="T26" fmla="*/ 24 w 42"/>
                  <a:gd name="T27" fmla="*/ 0 h 85"/>
                  <a:gd name="T28" fmla="*/ 11 w 42"/>
                  <a:gd name="T29" fmla="*/ 5 h 85"/>
                  <a:gd name="T30" fmla="*/ 11 w 42"/>
                  <a:gd name="T31" fmla="*/ 8 h 85"/>
                  <a:gd name="T32" fmla="*/ 11 w 42"/>
                  <a:gd name="T33" fmla="*/ 11 h 85"/>
                  <a:gd name="T34" fmla="*/ 10 w 42"/>
                  <a:gd name="T35" fmla="*/ 14 h 85"/>
                  <a:gd name="T36" fmla="*/ 10 w 42"/>
                  <a:gd name="T37" fmla="*/ 16 h 85"/>
                  <a:gd name="T38" fmla="*/ 11 w 42"/>
                  <a:gd name="T39" fmla="*/ 17 h 85"/>
                  <a:gd name="T40" fmla="*/ 11 w 42"/>
                  <a:gd name="T41" fmla="*/ 18 h 85"/>
                  <a:gd name="T42" fmla="*/ 11 w 42"/>
                  <a:gd name="T43" fmla="*/ 19 h 85"/>
                  <a:gd name="T44" fmla="*/ 12 w 42"/>
                  <a:gd name="T45" fmla="*/ 27 h 85"/>
                  <a:gd name="T46" fmla="*/ 4 w 42"/>
                  <a:gd name="T47" fmla="*/ 37 h 85"/>
                  <a:gd name="T48" fmla="*/ 4 w 42"/>
                  <a:gd name="T49" fmla="*/ 50 h 85"/>
                  <a:gd name="T50" fmla="*/ 13 w 42"/>
                  <a:gd name="T51" fmla="*/ 60 h 85"/>
                  <a:gd name="T52" fmla="*/ 19 w 42"/>
                  <a:gd name="T53" fmla="*/ 65 h 85"/>
                  <a:gd name="T54" fmla="*/ 19 w 42"/>
                  <a:gd name="T55" fmla="*/ 66 h 85"/>
                  <a:gd name="T56" fmla="*/ 20 w 42"/>
                  <a:gd name="T57" fmla="*/ 67 h 85"/>
                  <a:gd name="T58" fmla="*/ 20 w 42"/>
                  <a:gd name="T59" fmla="*/ 68 h 85"/>
                  <a:gd name="T60" fmla="*/ 21 w 42"/>
                  <a:gd name="T61" fmla="*/ 70 h 85"/>
                  <a:gd name="T62" fmla="*/ 21 w 42"/>
                  <a:gd name="T63" fmla="*/ 71 h 85"/>
                  <a:gd name="T64" fmla="*/ 22 w 42"/>
                  <a:gd name="T65" fmla="*/ 73 h 85"/>
                  <a:gd name="T66" fmla="*/ 22 w 42"/>
                  <a:gd name="T67" fmla="*/ 74 h 85"/>
                  <a:gd name="T68" fmla="*/ 22 w 42"/>
                  <a:gd name="T69" fmla="*/ 76 h 85"/>
                  <a:gd name="T70" fmla="*/ 23 w 42"/>
                  <a:gd name="T71" fmla="*/ 78 h 85"/>
                  <a:gd name="T72" fmla="*/ 23 w 42"/>
                  <a:gd name="T73" fmla="*/ 79 h 85"/>
                  <a:gd name="T74" fmla="*/ 23 w 42"/>
                  <a:gd name="T75" fmla="*/ 81 h 85"/>
                  <a:gd name="T76" fmla="*/ 24 w 42"/>
                  <a:gd name="T77" fmla="*/ 82 h 85"/>
                  <a:gd name="T78" fmla="*/ 24 w 42"/>
                  <a:gd name="T79" fmla="*/ 83 h 85"/>
                  <a:gd name="T80" fmla="*/ 24 w 42"/>
                  <a:gd name="T81" fmla="*/ 84 h 85"/>
                  <a:gd name="T82" fmla="*/ 24 w 42"/>
                  <a:gd name="T8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2" h="85">
                    <a:moveTo>
                      <a:pt x="24" y="85"/>
                    </a:moveTo>
                    <a:cubicBezTo>
                      <a:pt x="24" y="85"/>
                      <a:pt x="25" y="85"/>
                      <a:pt x="25" y="85"/>
                    </a:cubicBezTo>
                    <a:cubicBezTo>
                      <a:pt x="25" y="85"/>
                      <a:pt x="25" y="84"/>
                      <a:pt x="25" y="84"/>
                    </a:cubicBezTo>
                    <a:cubicBezTo>
                      <a:pt x="26" y="84"/>
                      <a:pt x="26" y="84"/>
                      <a:pt x="26" y="83"/>
                    </a:cubicBezTo>
                    <a:cubicBezTo>
                      <a:pt x="27" y="81"/>
                      <a:pt x="28" y="77"/>
                      <a:pt x="28" y="76"/>
                    </a:cubicBezTo>
                    <a:cubicBezTo>
                      <a:pt x="27" y="74"/>
                      <a:pt x="27" y="71"/>
                      <a:pt x="29" y="69"/>
                    </a:cubicBezTo>
                    <a:cubicBezTo>
                      <a:pt x="30" y="68"/>
                      <a:pt x="31" y="67"/>
                      <a:pt x="32" y="66"/>
                    </a:cubicBezTo>
                    <a:cubicBezTo>
                      <a:pt x="36" y="62"/>
                      <a:pt x="38" y="61"/>
                      <a:pt x="39" y="60"/>
                    </a:cubicBezTo>
                    <a:cubicBezTo>
                      <a:pt x="39" y="60"/>
                      <a:pt x="40" y="60"/>
                      <a:pt x="40" y="60"/>
                    </a:cubicBezTo>
                    <a:cubicBezTo>
                      <a:pt x="42" y="60"/>
                      <a:pt x="42" y="60"/>
                      <a:pt x="42" y="59"/>
                    </a:cubicBezTo>
                    <a:cubicBezTo>
                      <a:pt x="42" y="58"/>
                      <a:pt x="42" y="58"/>
                      <a:pt x="42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56"/>
                      <a:pt x="42" y="55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0" y="52"/>
                      <a:pt x="38" y="50"/>
                      <a:pt x="38" y="48"/>
                    </a:cubicBezTo>
                    <a:cubicBezTo>
                      <a:pt x="38" y="47"/>
                      <a:pt x="37" y="46"/>
                      <a:pt x="37" y="46"/>
                    </a:cubicBezTo>
                    <a:cubicBezTo>
                      <a:pt x="34" y="49"/>
                      <a:pt x="26" y="46"/>
                      <a:pt x="25" y="41"/>
                    </a:cubicBezTo>
                    <a:cubicBezTo>
                      <a:pt x="24" y="37"/>
                      <a:pt x="27" y="35"/>
                      <a:pt x="30" y="34"/>
                    </a:cubicBezTo>
                    <a:cubicBezTo>
                      <a:pt x="31" y="33"/>
                      <a:pt x="33" y="32"/>
                      <a:pt x="34" y="31"/>
                    </a:cubicBezTo>
                    <a:cubicBezTo>
                      <a:pt x="36" y="29"/>
                      <a:pt x="37" y="27"/>
                      <a:pt x="37" y="25"/>
                    </a:cubicBezTo>
                    <a:cubicBezTo>
                      <a:pt x="37" y="22"/>
                      <a:pt x="36" y="20"/>
                      <a:pt x="35" y="19"/>
                    </a:cubicBezTo>
                    <a:cubicBezTo>
                      <a:pt x="33" y="17"/>
                      <a:pt x="32" y="16"/>
                      <a:pt x="31" y="14"/>
                    </a:cubicBezTo>
                    <a:cubicBezTo>
                      <a:pt x="31" y="11"/>
                      <a:pt x="33" y="9"/>
                      <a:pt x="35" y="7"/>
                    </a:cubicBezTo>
                    <a:cubicBezTo>
                      <a:pt x="36" y="7"/>
                      <a:pt x="36" y="7"/>
                      <a:pt x="36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5" y="7"/>
                      <a:pt x="34" y="7"/>
                    </a:cubicBezTo>
                    <a:cubicBezTo>
                      <a:pt x="33" y="7"/>
                      <a:pt x="30" y="6"/>
                      <a:pt x="29" y="2"/>
                    </a:cubicBezTo>
                    <a:cubicBezTo>
                      <a:pt x="29" y="1"/>
                      <a:pt x="27" y="0"/>
                      <a:pt x="24" y="0"/>
                    </a:cubicBezTo>
                    <a:cubicBezTo>
                      <a:pt x="21" y="0"/>
                      <a:pt x="18" y="1"/>
                      <a:pt x="17" y="2"/>
                    </a:cubicBezTo>
                    <a:cubicBezTo>
                      <a:pt x="16" y="4"/>
                      <a:pt x="14" y="4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9"/>
                      <a:pt x="11" y="10"/>
                    </a:cubicBezTo>
                    <a:cubicBezTo>
                      <a:pt x="11" y="10"/>
                      <a:pt x="11" y="11"/>
                      <a:pt x="11" y="11"/>
                    </a:cubicBezTo>
                    <a:cubicBezTo>
                      <a:pt x="11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4"/>
                    </a:cubicBezTo>
                    <a:cubicBezTo>
                      <a:pt x="10" y="14"/>
                      <a:pt x="10" y="14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6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1" y="17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21"/>
                      <a:pt x="13" y="24"/>
                      <a:pt x="12" y="27"/>
                    </a:cubicBezTo>
                    <a:cubicBezTo>
                      <a:pt x="11" y="30"/>
                      <a:pt x="9" y="33"/>
                      <a:pt x="7" y="34"/>
                    </a:cubicBezTo>
                    <a:cubicBezTo>
                      <a:pt x="6" y="34"/>
                      <a:pt x="5" y="36"/>
                      <a:pt x="4" y="37"/>
                    </a:cubicBezTo>
                    <a:cubicBezTo>
                      <a:pt x="3" y="39"/>
                      <a:pt x="2" y="41"/>
                      <a:pt x="0" y="41"/>
                    </a:cubicBezTo>
                    <a:cubicBezTo>
                      <a:pt x="0" y="43"/>
                      <a:pt x="2" y="49"/>
                      <a:pt x="4" y="50"/>
                    </a:cubicBezTo>
                    <a:cubicBezTo>
                      <a:pt x="10" y="52"/>
                      <a:pt x="10" y="56"/>
                      <a:pt x="10" y="59"/>
                    </a:cubicBezTo>
                    <a:cubicBezTo>
                      <a:pt x="11" y="59"/>
                      <a:pt x="12" y="60"/>
                      <a:pt x="13" y="60"/>
                    </a:cubicBezTo>
                    <a:cubicBezTo>
                      <a:pt x="15" y="62"/>
                      <a:pt x="17" y="63"/>
                      <a:pt x="18" y="64"/>
                    </a:cubicBezTo>
                    <a:cubicBezTo>
                      <a:pt x="18" y="65"/>
                      <a:pt x="19" y="65"/>
                      <a:pt x="19" y="65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20" y="68"/>
                      <a:pt x="20" y="69"/>
                      <a:pt x="20" y="69"/>
                    </a:cubicBezTo>
                    <a:cubicBezTo>
                      <a:pt x="20" y="69"/>
                      <a:pt x="21" y="69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1" y="72"/>
                    </a:cubicBezTo>
                    <a:cubicBezTo>
                      <a:pt x="21" y="72"/>
                      <a:pt x="22" y="72"/>
                      <a:pt x="22" y="73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22" y="73"/>
                      <a:pt x="22" y="74"/>
                      <a:pt x="22" y="74"/>
                    </a:cubicBezTo>
                    <a:cubicBezTo>
                      <a:pt x="22" y="74"/>
                      <a:pt x="22" y="75"/>
                      <a:pt x="22" y="75"/>
                    </a:cubicBezTo>
                    <a:cubicBezTo>
                      <a:pt x="22" y="75"/>
                      <a:pt x="22" y="76"/>
                      <a:pt x="22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77"/>
                      <a:pt x="23" y="77"/>
                      <a:pt x="23" y="78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23" y="78"/>
                      <a:pt x="23" y="79"/>
                      <a:pt x="23" y="79"/>
                    </a:cubicBezTo>
                    <a:cubicBezTo>
                      <a:pt x="23" y="79"/>
                      <a:pt x="23" y="80"/>
                      <a:pt x="23" y="80"/>
                    </a:cubicBezTo>
                    <a:cubicBezTo>
                      <a:pt x="23" y="80"/>
                      <a:pt x="23" y="80"/>
                      <a:pt x="23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2"/>
                      <a:pt x="24" y="82"/>
                      <a:pt x="24" y="82"/>
                    </a:cubicBezTo>
                    <a:cubicBezTo>
                      <a:pt x="24" y="82"/>
                      <a:pt x="24" y="82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5"/>
                      <a:pt x="24" y="85"/>
                      <a:pt x="24" y="85"/>
                    </a:cubicBezTo>
                    <a:cubicBezTo>
                      <a:pt x="24" y="85"/>
                      <a:pt x="24" y="85"/>
                      <a:pt x="24" y="85"/>
                    </a:cubicBezTo>
                    <a:cubicBezTo>
                      <a:pt x="24" y="85"/>
                      <a:pt x="24" y="85"/>
                      <a:pt x="24" y="8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6" name="Freeform 1296">
                <a:extLst>
                  <a:ext uri="{FF2B5EF4-FFF2-40B4-BE49-F238E27FC236}">
                    <a16:creationId xmlns:a16="http://schemas.microsoft.com/office/drawing/2014/main" id="{07BCD101-584F-4332-A2B6-A427D7364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552"/>
                <a:ext cx="220" cy="211"/>
              </a:xfrm>
              <a:custGeom>
                <a:avLst/>
                <a:gdLst>
                  <a:gd name="T0" fmla="*/ 0 w 230"/>
                  <a:gd name="T1" fmla="*/ 122 h 221"/>
                  <a:gd name="T2" fmla="*/ 2 w 230"/>
                  <a:gd name="T3" fmla="*/ 123 h 221"/>
                  <a:gd name="T4" fmla="*/ 41 w 230"/>
                  <a:gd name="T5" fmla="*/ 149 h 221"/>
                  <a:gd name="T6" fmla="*/ 47 w 230"/>
                  <a:gd name="T7" fmla="*/ 153 h 221"/>
                  <a:gd name="T8" fmla="*/ 112 w 230"/>
                  <a:gd name="T9" fmla="*/ 197 h 221"/>
                  <a:gd name="T10" fmla="*/ 136 w 230"/>
                  <a:gd name="T11" fmla="*/ 218 h 221"/>
                  <a:gd name="T12" fmla="*/ 142 w 230"/>
                  <a:gd name="T13" fmla="*/ 220 h 221"/>
                  <a:gd name="T14" fmla="*/ 146 w 230"/>
                  <a:gd name="T15" fmla="*/ 219 h 221"/>
                  <a:gd name="T16" fmla="*/ 183 w 230"/>
                  <a:gd name="T17" fmla="*/ 198 h 221"/>
                  <a:gd name="T18" fmla="*/ 230 w 230"/>
                  <a:gd name="T19" fmla="*/ 167 h 221"/>
                  <a:gd name="T20" fmla="*/ 229 w 230"/>
                  <a:gd name="T21" fmla="*/ 164 h 221"/>
                  <a:gd name="T22" fmla="*/ 228 w 230"/>
                  <a:gd name="T23" fmla="*/ 163 h 221"/>
                  <a:gd name="T24" fmla="*/ 227 w 230"/>
                  <a:gd name="T25" fmla="*/ 162 h 221"/>
                  <a:gd name="T26" fmla="*/ 227 w 230"/>
                  <a:gd name="T27" fmla="*/ 161 h 221"/>
                  <a:gd name="T28" fmla="*/ 218 w 230"/>
                  <a:gd name="T29" fmla="*/ 159 h 221"/>
                  <a:gd name="T30" fmla="*/ 208 w 230"/>
                  <a:gd name="T31" fmla="*/ 145 h 221"/>
                  <a:gd name="T32" fmla="*/ 207 w 230"/>
                  <a:gd name="T33" fmla="*/ 130 h 221"/>
                  <a:gd name="T34" fmla="*/ 205 w 230"/>
                  <a:gd name="T35" fmla="*/ 124 h 221"/>
                  <a:gd name="T36" fmla="*/ 207 w 230"/>
                  <a:gd name="T37" fmla="*/ 105 h 221"/>
                  <a:gd name="T38" fmla="*/ 202 w 230"/>
                  <a:gd name="T39" fmla="*/ 89 h 221"/>
                  <a:gd name="T40" fmla="*/ 203 w 230"/>
                  <a:gd name="T41" fmla="*/ 86 h 221"/>
                  <a:gd name="T42" fmla="*/ 203 w 230"/>
                  <a:gd name="T43" fmla="*/ 84 h 221"/>
                  <a:gd name="T44" fmla="*/ 194 w 230"/>
                  <a:gd name="T45" fmla="*/ 62 h 221"/>
                  <a:gd name="T46" fmla="*/ 179 w 230"/>
                  <a:gd name="T47" fmla="*/ 38 h 221"/>
                  <a:gd name="T48" fmla="*/ 188 w 230"/>
                  <a:gd name="T49" fmla="*/ 28 h 221"/>
                  <a:gd name="T50" fmla="*/ 191 w 230"/>
                  <a:gd name="T51" fmla="*/ 19 h 221"/>
                  <a:gd name="T52" fmla="*/ 190 w 230"/>
                  <a:gd name="T53" fmla="*/ 17 h 221"/>
                  <a:gd name="T54" fmla="*/ 189 w 230"/>
                  <a:gd name="T55" fmla="*/ 14 h 221"/>
                  <a:gd name="T56" fmla="*/ 189 w 230"/>
                  <a:gd name="T57" fmla="*/ 11 h 221"/>
                  <a:gd name="T58" fmla="*/ 190 w 230"/>
                  <a:gd name="T59" fmla="*/ 7 h 221"/>
                  <a:gd name="T60" fmla="*/ 190 w 230"/>
                  <a:gd name="T61" fmla="*/ 3 h 221"/>
                  <a:gd name="T62" fmla="*/ 176 w 230"/>
                  <a:gd name="T63" fmla="*/ 1 h 221"/>
                  <a:gd name="T64" fmla="*/ 153 w 230"/>
                  <a:gd name="T65" fmla="*/ 4 h 221"/>
                  <a:gd name="T66" fmla="*/ 112 w 230"/>
                  <a:gd name="T67" fmla="*/ 7 h 221"/>
                  <a:gd name="T68" fmla="*/ 79 w 230"/>
                  <a:gd name="T69" fmla="*/ 25 h 221"/>
                  <a:gd name="T70" fmla="*/ 76 w 230"/>
                  <a:gd name="T71" fmla="*/ 28 h 221"/>
                  <a:gd name="T72" fmla="*/ 80 w 230"/>
                  <a:gd name="T73" fmla="*/ 45 h 221"/>
                  <a:gd name="T74" fmla="*/ 85 w 230"/>
                  <a:gd name="T75" fmla="*/ 59 h 221"/>
                  <a:gd name="T76" fmla="*/ 78 w 230"/>
                  <a:gd name="T77" fmla="*/ 65 h 221"/>
                  <a:gd name="T78" fmla="*/ 58 w 230"/>
                  <a:gd name="T79" fmla="*/ 70 h 221"/>
                  <a:gd name="T80" fmla="*/ 56 w 230"/>
                  <a:gd name="T81" fmla="*/ 71 h 221"/>
                  <a:gd name="T82" fmla="*/ 52 w 230"/>
                  <a:gd name="T83" fmla="*/ 80 h 221"/>
                  <a:gd name="T84" fmla="*/ 45 w 230"/>
                  <a:gd name="T85" fmla="*/ 84 h 221"/>
                  <a:gd name="T86" fmla="*/ 29 w 230"/>
                  <a:gd name="T87" fmla="*/ 93 h 221"/>
                  <a:gd name="T88" fmla="*/ 20 w 230"/>
                  <a:gd name="T89" fmla="*/ 97 h 221"/>
                  <a:gd name="T90" fmla="*/ 19 w 230"/>
                  <a:gd name="T91" fmla="*/ 97 h 221"/>
                  <a:gd name="T92" fmla="*/ 0 w 230"/>
                  <a:gd name="T93" fmla="*/ 109 h 221"/>
                  <a:gd name="T94" fmla="*/ 0 w 230"/>
                  <a:gd name="T95" fmla="*/ 12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0" h="221">
                    <a:moveTo>
                      <a:pt x="0" y="122"/>
                    </a:move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1" y="123"/>
                      <a:pt x="1" y="123"/>
                      <a:pt x="1" y="123"/>
                    </a:cubicBezTo>
                    <a:cubicBezTo>
                      <a:pt x="1" y="123"/>
                      <a:pt x="2" y="123"/>
                      <a:pt x="2" y="123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2" y="124"/>
                      <a:pt x="3" y="124"/>
                      <a:pt x="3" y="124"/>
                    </a:cubicBezTo>
                    <a:cubicBezTo>
                      <a:pt x="3" y="124"/>
                      <a:pt x="3" y="124"/>
                      <a:pt x="3" y="124"/>
                    </a:cubicBezTo>
                    <a:cubicBezTo>
                      <a:pt x="10" y="128"/>
                      <a:pt x="26" y="139"/>
                      <a:pt x="41" y="149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47" y="153"/>
                      <a:pt x="47" y="153"/>
                      <a:pt x="47" y="153"/>
                    </a:cubicBezTo>
                    <a:cubicBezTo>
                      <a:pt x="47" y="153"/>
                      <a:pt x="47" y="153"/>
                      <a:pt x="47" y="153"/>
                    </a:cubicBezTo>
                    <a:cubicBezTo>
                      <a:pt x="63" y="164"/>
                      <a:pt x="109" y="194"/>
                      <a:pt x="111" y="196"/>
                    </a:cubicBezTo>
                    <a:cubicBezTo>
                      <a:pt x="111" y="196"/>
                      <a:pt x="112" y="197"/>
                      <a:pt x="112" y="197"/>
                    </a:cubicBezTo>
                    <a:cubicBezTo>
                      <a:pt x="114" y="200"/>
                      <a:pt x="117" y="204"/>
                      <a:pt x="118" y="206"/>
                    </a:cubicBezTo>
                    <a:cubicBezTo>
                      <a:pt x="120" y="206"/>
                      <a:pt x="126" y="207"/>
                      <a:pt x="130" y="210"/>
                    </a:cubicBezTo>
                    <a:cubicBezTo>
                      <a:pt x="133" y="212"/>
                      <a:pt x="135" y="215"/>
                      <a:pt x="136" y="218"/>
                    </a:cubicBezTo>
                    <a:cubicBezTo>
                      <a:pt x="136" y="219"/>
                      <a:pt x="137" y="220"/>
                      <a:pt x="137" y="221"/>
                    </a:cubicBezTo>
                    <a:cubicBezTo>
                      <a:pt x="138" y="221"/>
                      <a:pt x="140" y="220"/>
                      <a:pt x="142" y="220"/>
                    </a:cubicBezTo>
                    <a:cubicBezTo>
                      <a:pt x="142" y="220"/>
                      <a:pt x="142" y="220"/>
                      <a:pt x="142" y="220"/>
                    </a:cubicBezTo>
                    <a:cubicBezTo>
                      <a:pt x="143" y="220"/>
                      <a:pt x="143" y="220"/>
                      <a:pt x="143" y="220"/>
                    </a:cubicBezTo>
                    <a:cubicBezTo>
                      <a:pt x="144" y="220"/>
                      <a:pt x="144" y="220"/>
                      <a:pt x="144" y="220"/>
                    </a:cubicBezTo>
                    <a:cubicBezTo>
                      <a:pt x="146" y="219"/>
                      <a:pt x="146" y="219"/>
                      <a:pt x="146" y="219"/>
                    </a:cubicBezTo>
                    <a:cubicBezTo>
                      <a:pt x="148" y="219"/>
                      <a:pt x="155" y="216"/>
                      <a:pt x="159" y="215"/>
                    </a:cubicBezTo>
                    <a:cubicBezTo>
                      <a:pt x="161" y="215"/>
                      <a:pt x="162" y="214"/>
                      <a:pt x="162" y="214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230" y="168"/>
                      <a:pt x="230" y="168"/>
                      <a:pt x="230" y="168"/>
                    </a:cubicBezTo>
                    <a:cubicBezTo>
                      <a:pt x="230" y="168"/>
                      <a:pt x="230" y="168"/>
                      <a:pt x="230" y="168"/>
                    </a:cubicBezTo>
                    <a:cubicBezTo>
                      <a:pt x="230" y="167"/>
                      <a:pt x="230" y="167"/>
                      <a:pt x="230" y="167"/>
                    </a:cubicBezTo>
                    <a:cubicBezTo>
                      <a:pt x="230" y="166"/>
                      <a:pt x="229" y="166"/>
                      <a:pt x="229" y="166"/>
                    </a:cubicBezTo>
                    <a:cubicBezTo>
                      <a:pt x="229" y="165"/>
                      <a:pt x="229" y="165"/>
                      <a:pt x="229" y="165"/>
                    </a:cubicBezTo>
                    <a:cubicBezTo>
                      <a:pt x="229" y="165"/>
                      <a:pt x="229" y="164"/>
                      <a:pt x="229" y="164"/>
                    </a:cubicBezTo>
                    <a:cubicBezTo>
                      <a:pt x="229" y="164"/>
                      <a:pt x="229" y="164"/>
                      <a:pt x="228" y="163"/>
                    </a:cubicBezTo>
                    <a:cubicBezTo>
                      <a:pt x="228" y="163"/>
                      <a:pt x="228" y="163"/>
                      <a:pt x="228" y="163"/>
                    </a:cubicBezTo>
                    <a:cubicBezTo>
                      <a:pt x="228" y="163"/>
                      <a:pt x="228" y="163"/>
                      <a:pt x="228" y="163"/>
                    </a:cubicBezTo>
                    <a:cubicBezTo>
                      <a:pt x="228" y="162"/>
                      <a:pt x="228" y="162"/>
                      <a:pt x="228" y="162"/>
                    </a:cubicBezTo>
                    <a:cubicBezTo>
                      <a:pt x="228" y="162"/>
                      <a:pt x="228" y="162"/>
                      <a:pt x="228" y="162"/>
                    </a:cubicBezTo>
                    <a:cubicBezTo>
                      <a:pt x="228" y="162"/>
                      <a:pt x="227" y="162"/>
                      <a:pt x="227" y="162"/>
                    </a:cubicBezTo>
                    <a:cubicBezTo>
                      <a:pt x="227" y="162"/>
                      <a:pt x="227" y="162"/>
                      <a:pt x="227" y="162"/>
                    </a:cubicBezTo>
                    <a:cubicBezTo>
                      <a:pt x="227" y="162"/>
                      <a:pt x="227" y="161"/>
                      <a:pt x="227" y="161"/>
                    </a:cubicBezTo>
                    <a:cubicBezTo>
                      <a:pt x="227" y="161"/>
                      <a:pt x="227" y="161"/>
                      <a:pt x="227" y="161"/>
                    </a:cubicBezTo>
                    <a:cubicBezTo>
                      <a:pt x="227" y="161"/>
                      <a:pt x="227" y="161"/>
                      <a:pt x="227" y="161"/>
                    </a:cubicBezTo>
                    <a:cubicBezTo>
                      <a:pt x="225" y="161"/>
                      <a:pt x="223" y="161"/>
                      <a:pt x="222" y="160"/>
                    </a:cubicBezTo>
                    <a:cubicBezTo>
                      <a:pt x="221" y="159"/>
                      <a:pt x="220" y="159"/>
                      <a:pt x="218" y="159"/>
                    </a:cubicBezTo>
                    <a:cubicBezTo>
                      <a:pt x="214" y="159"/>
                      <a:pt x="209" y="157"/>
                      <a:pt x="209" y="153"/>
                    </a:cubicBezTo>
                    <a:cubicBezTo>
                      <a:pt x="208" y="151"/>
                      <a:pt x="209" y="150"/>
                      <a:pt x="209" y="149"/>
                    </a:cubicBezTo>
                    <a:cubicBezTo>
                      <a:pt x="209" y="148"/>
                      <a:pt x="209" y="147"/>
                      <a:pt x="208" y="145"/>
                    </a:cubicBezTo>
                    <a:cubicBezTo>
                      <a:pt x="207" y="143"/>
                      <a:pt x="206" y="142"/>
                      <a:pt x="205" y="141"/>
                    </a:cubicBezTo>
                    <a:cubicBezTo>
                      <a:pt x="203" y="139"/>
                      <a:pt x="202" y="138"/>
                      <a:pt x="202" y="136"/>
                    </a:cubicBezTo>
                    <a:cubicBezTo>
                      <a:pt x="202" y="135"/>
                      <a:pt x="204" y="133"/>
                      <a:pt x="207" y="130"/>
                    </a:cubicBezTo>
                    <a:cubicBezTo>
                      <a:pt x="207" y="130"/>
                      <a:pt x="207" y="130"/>
                      <a:pt x="207" y="130"/>
                    </a:cubicBezTo>
                    <a:cubicBezTo>
                      <a:pt x="206" y="128"/>
                      <a:pt x="206" y="127"/>
                      <a:pt x="206" y="126"/>
                    </a:cubicBezTo>
                    <a:cubicBezTo>
                      <a:pt x="206" y="125"/>
                      <a:pt x="205" y="125"/>
                      <a:pt x="205" y="124"/>
                    </a:cubicBezTo>
                    <a:cubicBezTo>
                      <a:pt x="205" y="122"/>
                      <a:pt x="204" y="120"/>
                      <a:pt x="206" y="117"/>
                    </a:cubicBezTo>
                    <a:cubicBezTo>
                      <a:pt x="207" y="116"/>
                      <a:pt x="208" y="115"/>
                      <a:pt x="207" y="112"/>
                    </a:cubicBezTo>
                    <a:cubicBezTo>
                      <a:pt x="205" y="110"/>
                      <a:pt x="206" y="107"/>
                      <a:pt x="207" y="105"/>
                    </a:cubicBezTo>
                    <a:cubicBezTo>
                      <a:pt x="207" y="103"/>
                      <a:pt x="208" y="102"/>
                      <a:pt x="207" y="100"/>
                    </a:cubicBezTo>
                    <a:cubicBezTo>
                      <a:pt x="206" y="98"/>
                      <a:pt x="205" y="96"/>
                      <a:pt x="204" y="95"/>
                    </a:cubicBezTo>
                    <a:cubicBezTo>
                      <a:pt x="202" y="92"/>
                      <a:pt x="201" y="90"/>
                      <a:pt x="202" y="89"/>
                    </a:cubicBezTo>
                    <a:cubicBezTo>
                      <a:pt x="202" y="88"/>
                      <a:pt x="202" y="88"/>
                      <a:pt x="202" y="87"/>
                    </a:cubicBezTo>
                    <a:cubicBezTo>
                      <a:pt x="202" y="87"/>
                      <a:pt x="202" y="87"/>
                      <a:pt x="202" y="87"/>
                    </a:cubicBezTo>
                    <a:cubicBezTo>
                      <a:pt x="203" y="87"/>
                      <a:pt x="203" y="86"/>
                      <a:pt x="203" y="86"/>
                    </a:cubicBezTo>
                    <a:cubicBezTo>
                      <a:pt x="203" y="86"/>
                      <a:pt x="203" y="86"/>
                      <a:pt x="203" y="86"/>
                    </a:cubicBezTo>
                    <a:cubicBezTo>
                      <a:pt x="203" y="86"/>
                      <a:pt x="203" y="86"/>
                      <a:pt x="203" y="86"/>
                    </a:cubicBezTo>
                    <a:cubicBezTo>
                      <a:pt x="203" y="85"/>
                      <a:pt x="203" y="84"/>
                      <a:pt x="203" y="84"/>
                    </a:cubicBezTo>
                    <a:cubicBezTo>
                      <a:pt x="203" y="83"/>
                      <a:pt x="203" y="83"/>
                      <a:pt x="203" y="83"/>
                    </a:cubicBezTo>
                    <a:cubicBezTo>
                      <a:pt x="203" y="78"/>
                      <a:pt x="200" y="67"/>
                      <a:pt x="198" y="65"/>
                    </a:cubicBezTo>
                    <a:cubicBezTo>
                      <a:pt x="197" y="64"/>
                      <a:pt x="196" y="63"/>
                      <a:pt x="194" y="62"/>
                    </a:cubicBezTo>
                    <a:cubicBezTo>
                      <a:pt x="191" y="60"/>
                      <a:pt x="189" y="59"/>
                      <a:pt x="189" y="57"/>
                    </a:cubicBezTo>
                    <a:cubicBezTo>
                      <a:pt x="189" y="55"/>
                      <a:pt x="189" y="53"/>
                      <a:pt x="186" y="51"/>
                    </a:cubicBezTo>
                    <a:cubicBezTo>
                      <a:pt x="181" y="49"/>
                      <a:pt x="178" y="42"/>
                      <a:pt x="179" y="38"/>
                    </a:cubicBezTo>
                    <a:cubicBezTo>
                      <a:pt x="179" y="36"/>
                      <a:pt x="181" y="36"/>
                      <a:pt x="182" y="36"/>
                    </a:cubicBezTo>
                    <a:cubicBezTo>
                      <a:pt x="182" y="35"/>
                      <a:pt x="183" y="34"/>
                      <a:pt x="184" y="33"/>
                    </a:cubicBezTo>
                    <a:cubicBezTo>
                      <a:pt x="185" y="31"/>
                      <a:pt x="187" y="29"/>
                      <a:pt x="188" y="28"/>
                    </a:cubicBezTo>
                    <a:cubicBezTo>
                      <a:pt x="189" y="28"/>
                      <a:pt x="190" y="26"/>
                      <a:pt x="191" y="24"/>
                    </a:cubicBezTo>
                    <a:cubicBezTo>
                      <a:pt x="191" y="23"/>
                      <a:pt x="191" y="23"/>
                      <a:pt x="191" y="22"/>
                    </a:cubicBezTo>
                    <a:cubicBezTo>
                      <a:pt x="191" y="21"/>
                      <a:pt x="191" y="20"/>
                      <a:pt x="191" y="19"/>
                    </a:cubicBezTo>
                    <a:cubicBezTo>
                      <a:pt x="191" y="19"/>
                      <a:pt x="190" y="19"/>
                      <a:pt x="190" y="18"/>
                    </a:cubicBezTo>
                    <a:cubicBezTo>
                      <a:pt x="190" y="18"/>
                      <a:pt x="190" y="18"/>
                      <a:pt x="190" y="18"/>
                    </a:cubicBezTo>
                    <a:cubicBezTo>
                      <a:pt x="190" y="18"/>
                      <a:pt x="190" y="17"/>
                      <a:pt x="190" y="17"/>
                    </a:cubicBezTo>
                    <a:cubicBezTo>
                      <a:pt x="190" y="17"/>
                      <a:pt x="190" y="16"/>
                      <a:pt x="190" y="16"/>
                    </a:cubicBezTo>
                    <a:cubicBezTo>
                      <a:pt x="190" y="16"/>
                      <a:pt x="190" y="16"/>
                      <a:pt x="190" y="15"/>
                    </a:cubicBezTo>
                    <a:cubicBezTo>
                      <a:pt x="189" y="15"/>
                      <a:pt x="189" y="15"/>
                      <a:pt x="189" y="14"/>
                    </a:cubicBezTo>
                    <a:cubicBezTo>
                      <a:pt x="189" y="14"/>
                      <a:pt x="189" y="14"/>
                      <a:pt x="189" y="13"/>
                    </a:cubicBezTo>
                    <a:cubicBezTo>
                      <a:pt x="189" y="13"/>
                      <a:pt x="189" y="13"/>
                      <a:pt x="189" y="12"/>
                    </a:cubicBezTo>
                    <a:cubicBezTo>
                      <a:pt x="189" y="12"/>
                      <a:pt x="189" y="11"/>
                      <a:pt x="189" y="11"/>
                    </a:cubicBezTo>
                    <a:cubicBezTo>
                      <a:pt x="189" y="10"/>
                      <a:pt x="189" y="10"/>
                      <a:pt x="189" y="10"/>
                    </a:cubicBezTo>
                    <a:cubicBezTo>
                      <a:pt x="190" y="9"/>
                      <a:pt x="190" y="9"/>
                      <a:pt x="190" y="8"/>
                    </a:cubicBezTo>
                    <a:cubicBezTo>
                      <a:pt x="190" y="8"/>
                      <a:pt x="190" y="7"/>
                      <a:pt x="190" y="7"/>
                    </a:cubicBezTo>
                    <a:cubicBezTo>
                      <a:pt x="190" y="6"/>
                      <a:pt x="190" y="6"/>
                      <a:pt x="190" y="5"/>
                    </a:cubicBezTo>
                    <a:cubicBezTo>
                      <a:pt x="190" y="4"/>
                      <a:pt x="190" y="4"/>
                      <a:pt x="190" y="3"/>
                    </a:cubicBezTo>
                    <a:cubicBezTo>
                      <a:pt x="190" y="3"/>
                      <a:pt x="190" y="3"/>
                      <a:pt x="190" y="3"/>
                    </a:cubicBezTo>
                    <a:cubicBezTo>
                      <a:pt x="188" y="2"/>
                      <a:pt x="185" y="2"/>
                      <a:pt x="181" y="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79" y="0"/>
                      <a:pt x="178" y="1"/>
                      <a:pt x="176" y="1"/>
                    </a:cubicBezTo>
                    <a:cubicBezTo>
                      <a:pt x="174" y="1"/>
                      <a:pt x="172" y="2"/>
                      <a:pt x="170" y="2"/>
                    </a:cubicBezTo>
                    <a:cubicBezTo>
                      <a:pt x="170" y="2"/>
                      <a:pt x="168" y="3"/>
                      <a:pt x="166" y="3"/>
                    </a:cubicBezTo>
                    <a:cubicBezTo>
                      <a:pt x="161" y="5"/>
                      <a:pt x="156" y="7"/>
                      <a:pt x="153" y="4"/>
                    </a:cubicBezTo>
                    <a:cubicBezTo>
                      <a:pt x="153" y="4"/>
                      <a:pt x="153" y="4"/>
                      <a:pt x="149" y="4"/>
                    </a:cubicBezTo>
                    <a:cubicBezTo>
                      <a:pt x="143" y="4"/>
                      <a:pt x="134" y="5"/>
                      <a:pt x="126" y="6"/>
                    </a:cubicBezTo>
                    <a:cubicBezTo>
                      <a:pt x="120" y="7"/>
                      <a:pt x="115" y="7"/>
                      <a:pt x="112" y="7"/>
                    </a:cubicBezTo>
                    <a:cubicBezTo>
                      <a:pt x="108" y="8"/>
                      <a:pt x="106" y="10"/>
                      <a:pt x="103" y="13"/>
                    </a:cubicBezTo>
                    <a:cubicBezTo>
                      <a:pt x="100" y="15"/>
                      <a:pt x="98" y="17"/>
                      <a:pt x="95" y="17"/>
                    </a:cubicBezTo>
                    <a:cubicBezTo>
                      <a:pt x="90" y="17"/>
                      <a:pt x="83" y="21"/>
                      <a:pt x="79" y="25"/>
                    </a:cubicBezTo>
                    <a:cubicBezTo>
                      <a:pt x="78" y="26"/>
                      <a:pt x="77" y="27"/>
                      <a:pt x="76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9" y="31"/>
                      <a:pt x="80" y="35"/>
                      <a:pt x="80" y="41"/>
                    </a:cubicBezTo>
                    <a:cubicBezTo>
                      <a:pt x="80" y="42"/>
                      <a:pt x="80" y="44"/>
                      <a:pt x="80" y="45"/>
                    </a:cubicBezTo>
                    <a:cubicBezTo>
                      <a:pt x="80" y="47"/>
                      <a:pt x="80" y="49"/>
                      <a:pt x="80" y="49"/>
                    </a:cubicBezTo>
                    <a:cubicBezTo>
                      <a:pt x="83" y="51"/>
                      <a:pt x="85" y="57"/>
                      <a:pt x="85" y="58"/>
                    </a:cubicBezTo>
                    <a:cubicBezTo>
                      <a:pt x="85" y="59"/>
                      <a:pt x="85" y="59"/>
                      <a:pt x="85" y="59"/>
                    </a:cubicBezTo>
                    <a:cubicBezTo>
                      <a:pt x="86" y="61"/>
                      <a:pt x="85" y="63"/>
                      <a:pt x="84" y="64"/>
                    </a:cubicBezTo>
                    <a:cubicBezTo>
                      <a:pt x="83" y="65"/>
                      <a:pt x="82" y="65"/>
                      <a:pt x="81" y="65"/>
                    </a:cubicBezTo>
                    <a:cubicBezTo>
                      <a:pt x="80" y="65"/>
                      <a:pt x="79" y="65"/>
                      <a:pt x="78" y="65"/>
                    </a:cubicBezTo>
                    <a:cubicBezTo>
                      <a:pt x="76" y="65"/>
                      <a:pt x="73" y="65"/>
                      <a:pt x="70" y="65"/>
                    </a:cubicBezTo>
                    <a:cubicBezTo>
                      <a:pt x="68" y="65"/>
                      <a:pt x="67" y="65"/>
                      <a:pt x="66" y="65"/>
                    </a:cubicBezTo>
                    <a:cubicBezTo>
                      <a:pt x="65" y="68"/>
                      <a:pt x="61" y="70"/>
                      <a:pt x="58" y="70"/>
                    </a:cubicBezTo>
                    <a:cubicBezTo>
                      <a:pt x="57" y="70"/>
                      <a:pt x="56" y="70"/>
                      <a:pt x="56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1"/>
                      <a:pt x="56" y="71"/>
                      <a:pt x="56" y="71"/>
                    </a:cubicBezTo>
                    <a:cubicBezTo>
                      <a:pt x="56" y="72"/>
                      <a:pt x="56" y="73"/>
                      <a:pt x="56" y="74"/>
                    </a:cubicBezTo>
                    <a:cubicBezTo>
                      <a:pt x="56" y="76"/>
                      <a:pt x="56" y="78"/>
                      <a:pt x="55" y="79"/>
                    </a:cubicBezTo>
                    <a:cubicBezTo>
                      <a:pt x="54" y="80"/>
                      <a:pt x="54" y="80"/>
                      <a:pt x="52" y="80"/>
                    </a:cubicBezTo>
                    <a:cubicBezTo>
                      <a:pt x="52" y="80"/>
                      <a:pt x="52" y="80"/>
                      <a:pt x="52" y="81"/>
                    </a:cubicBezTo>
                    <a:cubicBezTo>
                      <a:pt x="51" y="82"/>
                      <a:pt x="50" y="83"/>
                      <a:pt x="47" y="83"/>
                    </a:cubicBezTo>
                    <a:cubicBezTo>
                      <a:pt x="47" y="84"/>
                      <a:pt x="46" y="84"/>
                      <a:pt x="45" y="84"/>
                    </a:cubicBezTo>
                    <a:cubicBezTo>
                      <a:pt x="44" y="84"/>
                      <a:pt x="41" y="84"/>
                      <a:pt x="41" y="84"/>
                    </a:cubicBezTo>
                    <a:cubicBezTo>
                      <a:pt x="41" y="89"/>
                      <a:pt x="38" y="92"/>
                      <a:pt x="33" y="93"/>
                    </a:cubicBezTo>
                    <a:cubicBezTo>
                      <a:pt x="32" y="93"/>
                      <a:pt x="30" y="93"/>
                      <a:pt x="29" y="93"/>
                    </a:cubicBezTo>
                    <a:cubicBezTo>
                      <a:pt x="28" y="93"/>
                      <a:pt x="26" y="93"/>
                      <a:pt x="25" y="94"/>
                    </a:cubicBezTo>
                    <a:cubicBezTo>
                      <a:pt x="25" y="94"/>
                      <a:pt x="25" y="94"/>
                      <a:pt x="25" y="95"/>
                    </a:cubicBezTo>
                    <a:cubicBezTo>
                      <a:pt x="24" y="96"/>
                      <a:pt x="23" y="97"/>
                      <a:pt x="20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8" y="97"/>
                      <a:pt x="17" y="97"/>
                      <a:pt x="17" y="97"/>
                    </a:cubicBezTo>
                    <a:cubicBezTo>
                      <a:pt x="12" y="100"/>
                      <a:pt x="2" y="106"/>
                      <a:pt x="0" y="108"/>
                    </a:cubicBezTo>
                    <a:cubicBezTo>
                      <a:pt x="0" y="108"/>
                      <a:pt x="0" y="108"/>
                      <a:pt x="0" y="109"/>
                    </a:cubicBezTo>
                    <a:cubicBezTo>
                      <a:pt x="0" y="110"/>
                      <a:pt x="0" y="114"/>
                      <a:pt x="0" y="118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2"/>
                      <a:pt x="0" y="122"/>
                      <a:pt x="0" y="1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7" name="Freeform 1297">
                <a:extLst>
                  <a:ext uri="{FF2B5EF4-FFF2-40B4-BE49-F238E27FC236}">
                    <a16:creationId xmlns:a16="http://schemas.microsoft.com/office/drawing/2014/main" id="{BED66CE8-7C7C-4792-915D-2AECA1796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" y="25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8" name="Freeform 1298">
                <a:extLst>
                  <a:ext uri="{FF2B5EF4-FFF2-40B4-BE49-F238E27FC236}">
                    <a16:creationId xmlns:a16="http://schemas.microsoft.com/office/drawing/2014/main" id="{3DA4D7A4-870B-4EA9-85C3-148D2F75D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55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9" name="Freeform 1299">
                <a:extLst>
                  <a:ext uri="{FF2B5EF4-FFF2-40B4-BE49-F238E27FC236}">
                    <a16:creationId xmlns:a16="http://schemas.microsoft.com/office/drawing/2014/main" id="{D35FE6AD-03BD-4E8C-B01C-A5FABD8AF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5" y="2643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0 w 5"/>
                  <a:gd name="T3" fmla="*/ 2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cubicBezTo>
                      <a:pt x="4" y="1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1"/>
                      <a:pt x="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0" name="Freeform 1300">
                <a:extLst>
                  <a:ext uri="{FF2B5EF4-FFF2-40B4-BE49-F238E27FC236}">
                    <a16:creationId xmlns:a16="http://schemas.microsoft.com/office/drawing/2014/main" id="{D45131E6-E33C-4C9A-8CDA-54DD2EE66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" y="257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1" name="Freeform 1301">
                <a:extLst>
                  <a:ext uri="{FF2B5EF4-FFF2-40B4-BE49-F238E27FC236}">
                    <a16:creationId xmlns:a16="http://schemas.microsoft.com/office/drawing/2014/main" id="{8573883C-F691-4EE1-82BE-C0B6E164A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256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2" name="Freeform 1302">
                <a:extLst>
                  <a:ext uri="{FF2B5EF4-FFF2-40B4-BE49-F238E27FC236}">
                    <a16:creationId xmlns:a16="http://schemas.microsoft.com/office/drawing/2014/main" id="{5C0CC5F9-EAC9-47CA-9605-9C2C5FB67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56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3" name="Freeform 1303">
                <a:extLst>
                  <a:ext uri="{FF2B5EF4-FFF2-40B4-BE49-F238E27FC236}">
                    <a16:creationId xmlns:a16="http://schemas.microsoft.com/office/drawing/2014/main" id="{CFE7BAF1-82C7-4725-A660-C2E5CAE25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" y="263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4" name="Freeform 1304">
                <a:extLst>
                  <a:ext uri="{FF2B5EF4-FFF2-40B4-BE49-F238E27FC236}">
                    <a16:creationId xmlns:a16="http://schemas.microsoft.com/office/drawing/2014/main" id="{53EA87F4-BB66-4626-93E9-280C6204A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9" y="2570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5" name="Freeform 1305">
                <a:extLst>
                  <a:ext uri="{FF2B5EF4-FFF2-40B4-BE49-F238E27FC236}">
                    <a16:creationId xmlns:a16="http://schemas.microsoft.com/office/drawing/2014/main" id="{E8B2E803-EAC5-45C6-9D8B-7D10EE293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256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6" name="Freeform 1306">
                <a:extLst>
                  <a:ext uri="{FF2B5EF4-FFF2-40B4-BE49-F238E27FC236}">
                    <a16:creationId xmlns:a16="http://schemas.microsoft.com/office/drawing/2014/main" id="{76EA033D-A952-47B7-AC40-E3E304EA8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2562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7" name="Freeform 1307">
                <a:extLst>
                  <a:ext uri="{FF2B5EF4-FFF2-40B4-BE49-F238E27FC236}">
                    <a16:creationId xmlns:a16="http://schemas.microsoft.com/office/drawing/2014/main" id="{6C31A3BD-FA44-48DB-AF43-2DF62AD38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56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8" name="Freeform 1308">
                <a:extLst>
                  <a:ext uri="{FF2B5EF4-FFF2-40B4-BE49-F238E27FC236}">
                    <a16:creationId xmlns:a16="http://schemas.microsoft.com/office/drawing/2014/main" id="{1D4F46A8-4178-4172-A467-815C15ACA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559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9" name="Freeform 1309">
                <a:extLst>
                  <a:ext uri="{FF2B5EF4-FFF2-40B4-BE49-F238E27FC236}">
                    <a16:creationId xmlns:a16="http://schemas.microsoft.com/office/drawing/2014/main" id="{F9731B83-F15C-40EC-BA56-9ADD204EA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555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0" name="Freeform 1310">
                <a:extLst>
                  <a:ext uri="{FF2B5EF4-FFF2-40B4-BE49-F238E27FC236}">
                    <a16:creationId xmlns:a16="http://schemas.microsoft.com/office/drawing/2014/main" id="{232BDAE3-D39C-424F-A446-2A22A4297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2603"/>
                <a:ext cx="159" cy="152"/>
              </a:xfrm>
              <a:custGeom>
                <a:avLst/>
                <a:gdLst>
                  <a:gd name="T0" fmla="*/ 3 w 166"/>
                  <a:gd name="T1" fmla="*/ 34 h 159"/>
                  <a:gd name="T2" fmla="*/ 2 w 166"/>
                  <a:gd name="T3" fmla="*/ 35 h 159"/>
                  <a:gd name="T4" fmla="*/ 1 w 166"/>
                  <a:gd name="T5" fmla="*/ 35 h 159"/>
                  <a:gd name="T6" fmla="*/ 0 w 166"/>
                  <a:gd name="T7" fmla="*/ 36 h 159"/>
                  <a:gd name="T8" fmla="*/ 0 w 166"/>
                  <a:gd name="T9" fmla="*/ 36 h 159"/>
                  <a:gd name="T10" fmla="*/ 1 w 166"/>
                  <a:gd name="T11" fmla="*/ 40 h 159"/>
                  <a:gd name="T12" fmla="*/ 5 w 166"/>
                  <a:gd name="T13" fmla="*/ 53 h 159"/>
                  <a:gd name="T14" fmla="*/ 3 w 166"/>
                  <a:gd name="T15" fmla="*/ 67 h 159"/>
                  <a:gd name="T16" fmla="*/ 4 w 166"/>
                  <a:gd name="T17" fmla="*/ 73 h 159"/>
                  <a:gd name="T18" fmla="*/ 5 w 166"/>
                  <a:gd name="T19" fmla="*/ 79 h 159"/>
                  <a:gd name="T20" fmla="*/ 0 w 166"/>
                  <a:gd name="T21" fmla="*/ 84 h 159"/>
                  <a:gd name="T22" fmla="*/ 5 w 166"/>
                  <a:gd name="T23" fmla="*/ 89 h 159"/>
                  <a:gd name="T24" fmla="*/ 7 w 166"/>
                  <a:gd name="T25" fmla="*/ 99 h 159"/>
                  <a:gd name="T26" fmla="*/ 18 w 166"/>
                  <a:gd name="T27" fmla="*/ 103 h 159"/>
                  <a:gd name="T28" fmla="*/ 22 w 166"/>
                  <a:gd name="T29" fmla="*/ 105 h 159"/>
                  <a:gd name="T30" fmla="*/ 23 w 166"/>
                  <a:gd name="T31" fmla="*/ 105 h 159"/>
                  <a:gd name="T32" fmla="*/ 24 w 166"/>
                  <a:gd name="T33" fmla="*/ 106 h 159"/>
                  <a:gd name="T34" fmla="*/ 25 w 166"/>
                  <a:gd name="T35" fmla="*/ 108 h 159"/>
                  <a:gd name="T36" fmla="*/ 26 w 166"/>
                  <a:gd name="T37" fmla="*/ 109 h 159"/>
                  <a:gd name="T38" fmla="*/ 27 w 166"/>
                  <a:gd name="T39" fmla="*/ 111 h 159"/>
                  <a:gd name="T40" fmla="*/ 28 w 166"/>
                  <a:gd name="T41" fmla="*/ 113 h 159"/>
                  <a:gd name="T42" fmla="*/ 28 w 166"/>
                  <a:gd name="T43" fmla="*/ 114 h 159"/>
                  <a:gd name="T44" fmla="*/ 43 w 166"/>
                  <a:gd name="T45" fmla="*/ 117 h 159"/>
                  <a:gd name="T46" fmla="*/ 51 w 166"/>
                  <a:gd name="T47" fmla="*/ 124 h 159"/>
                  <a:gd name="T48" fmla="*/ 153 w 166"/>
                  <a:gd name="T49" fmla="*/ 159 h 159"/>
                  <a:gd name="T50" fmla="*/ 164 w 166"/>
                  <a:gd name="T51" fmla="*/ 154 h 159"/>
                  <a:gd name="T52" fmla="*/ 164 w 166"/>
                  <a:gd name="T53" fmla="*/ 131 h 159"/>
                  <a:gd name="T54" fmla="*/ 163 w 166"/>
                  <a:gd name="T55" fmla="*/ 39 h 159"/>
                  <a:gd name="T56" fmla="*/ 165 w 166"/>
                  <a:gd name="T57" fmla="*/ 24 h 159"/>
                  <a:gd name="T58" fmla="*/ 166 w 166"/>
                  <a:gd name="T59" fmla="*/ 13 h 159"/>
                  <a:gd name="T60" fmla="*/ 152 w 166"/>
                  <a:gd name="T61" fmla="*/ 10 h 159"/>
                  <a:gd name="T62" fmla="*/ 135 w 166"/>
                  <a:gd name="T63" fmla="*/ 1 h 159"/>
                  <a:gd name="T64" fmla="*/ 113 w 166"/>
                  <a:gd name="T65" fmla="*/ 17 h 159"/>
                  <a:gd name="T66" fmla="*/ 104 w 166"/>
                  <a:gd name="T67" fmla="*/ 32 h 159"/>
                  <a:gd name="T68" fmla="*/ 74 w 166"/>
                  <a:gd name="T69" fmla="*/ 21 h 159"/>
                  <a:gd name="T70" fmla="*/ 60 w 166"/>
                  <a:gd name="T71" fmla="*/ 11 h 159"/>
                  <a:gd name="T72" fmla="*/ 49 w 166"/>
                  <a:gd name="T73" fmla="*/ 5 h 159"/>
                  <a:gd name="T74" fmla="*/ 35 w 166"/>
                  <a:gd name="T75" fmla="*/ 3 h 159"/>
                  <a:gd name="T76" fmla="*/ 23 w 166"/>
                  <a:gd name="T77" fmla="*/ 1 h 159"/>
                  <a:gd name="T78" fmla="*/ 23 w 166"/>
                  <a:gd name="T79" fmla="*/ 3 h 159"/>
                  <a:gd name="T80" fmla="*/ 23 w 166"/>
                  <a:gd name="T81" fmla="*/ 4 h 159"/>
                  <a:gd name="T82" fmla="*/ 23 w 166"/>
                  <a:gd name="T83" fmla="*/ 4 h 159"/>
                  <a:gd name="T84" fmla="*/ 18 w 166"/>
                  <a:gd name="T85" fmla="*/ 9 h 159"/>
                  <a:gd name="T86" fmla="*/ 16 w 166"/>
                  <a:gd name="T87" fmla="*/ 10 h 159"/>
                  <a:gd name="T88" fmla="*/ 9 w 166"/>
                  <a:gd name="T89" fmla="*/ 17 h 159"/>
                  <a:gd name="T90" fmla="*/ 7 w 166"/>
                  <a:gd name="T91" fmla="*/ 3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6" h="159">
                    <a:moveTo>
                      <a:pt x="3" y="34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5"/>
                      <a:pt x="1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1" y="39"/>
                      <a:pt x="1" y="40"/>
                    </a:cubicBezTo>
                    <a:cubicBezTo>
                      <a:pt x="2" y="41"/>
                      <a:pt x="4" y="43"/>
                      <a:pt x="5" y="45"/>
                    </a:cubicBezTo>
                    <a:cubicBezTo>
                      <a:pt x="6" y="49"/>
                      <a:pt x="5" y="51"/>
                      <a:pt x="5" y="53"/>
                    </a:cubicBezTo>
                    <a:cubicBezTo>
                      <a:pt x="4" y="55"/>
                      <a:pt x="4" y="56"/>
                      <a:pt x="4" y="57"/>
                    </a:cubicBezTo>
                    <a:cubicBezTo>
                      <a:pt x="7" y="62"/>
                      <a:pt x="5" y="65"/>
                      <a:pt x="3" y="67"/>
                    </a:cubicBezTo>
                    <a:cubicBezTo>
                      <a:pt x="3" y="68"/>
                      <a:pt x="3" y="69"/>
                      <a:pt x="3" y="70"/>
                    </a:cubicBezTo>
                    <a:cubicBezTo>
                      <a:pt x="3" y="71"/>
                      <a:pt x="4" y="72"/>
                      <a:pt x="4" y="73"/>
                    </a:cubicBezTo>
                    <a:cubicBezTo>
                      <a:pt x="4" y="73"/>
                      <a:pt x="4" y="74"/>
                      <a:pt x="4" y="75"/>
                    </a:cubicBezTo>
                    <a:cubicBezTo>
                      <a:pt x="5" y="76"/>
                      <a:pt x="6" y="78"/>
                      <a:pt x="5" y="79"/>
                    </a:cubicBezTo>
                    <a:cubicBezTo>
                      <a:pt x="5" y="79"/>
                      <a:pt x="4" y="80"/>
                      <a:pt x="4" y="80"/>
                    </a:cubicBezTo>
                    <a:cubicBezTo>
                      <a:pt x="2" y="82"/>
                      <a:pt x="1" y="83"/>
                      <a:pt x="0" y="84"/>
                    </a:cubicBezTo>
                    <a:cubicBezTo>
                      <a:pt x="0" y="84"/>
                      <a:pt x="1" y="85"/>
                      <a:pt x="2" y="85"/>
                    </a:cubicBezTo>
                    <a:cubicBezTo>
                      <a:pt x="3" y="86"/>
                      <a:pt x="4" y="88"/>
                      <a:pt x="5" y="89"/>
                    </a:cubicBezTo>
                    <a:cubicBezTo>
                      <a:pt x="7" y="93"/>
                      <a:pt x="7" y="95"/>
                      <a:pt x="7" y="97"/>
                    </a:cubicBezTo>
                    <a:cubicBezTo>
                      <a:pt x="7" y="98"/>
                      <a:pt x="6" y="98"/>
                      <a:pt x="7" y="99"/>
                    </a:cubicBezTo>
                    <a:cubicBezTo>
                      <a:pt x="7" y="100"/>
                      <a:pt x="10" y="102"/>
                      <a:pt x="12" y="102"/>
                    </a:cubicBezTo>
                    <a:cubicBezTo>
                      <a:pt x="15" y="102"/>
                      <a:pt x="16" y="103"/>
                      <a:pt x="18" y="103"/>
                    </a:cubicBezTo>
                    <a:cubicBezTo>
                      <a:pt x="19" y="104"/>
                      <a:pt x="20" y="104"/>
                      <a:pt x="21" y="104"/>
                    </a:cubicBezTo>
                    <a:cubicBezTo>
                      <a:pt x="21" y="104"/>
                      <a:pt x="22" y="104"/>
                      <a:pt x="22" y="105"/>
                    </a:cubicBezTo>
                    <a:cubicBezTo>
                      <a:pt x="22" y="105"/>
                      <a:pt x="22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4" y="105"/>
                      <a:pt x="24" y="106"/>
                      <a:pt x="24" y="106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25" y="106"/>
                      <a:pt x="25" y="107"/>
                      <a:pt x="25" y="107"/>
                    </a:cubicBezTo>
                    <a:cubicBezTo>
                      <a:pt x="25" y="107"/>
                      <a:pt x="25" y="107"/>
                      <a:pt x="25" y="108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26" y="109"/>
                      <a:pt x="26" y="109"/>
                      <a:pt x="26" y="109"/>
                    </a:cubicBezTo>
                    <a:cubicBezTo>
                      <a:pt x="26" y="109"/>
                      <a:pt x="26" y="110"/>
                      <a:pt x="27" y="110"/>
                    </a:cubicBezTo>
                    <a:cubicBezTo>
                      <a:pt x="27" y="110"/>
                      <a:pt x="27" y="111"/>
                      <a:pt x="27" y="111"/>
                    </a:cubicBezTo>
                    <a:cubicBezTo>
                      <a:pt x="27" y="111"/>
                      <a:pt x="27" y="111"/>
                      <a:pt x="27" y="112"/>
                    </a:cubicBezTo>
                    <a:cubicBezTo>
                      <a:pt x="27" y="112"/>
                      <a:pt x="28" y="113"/>
                      <a:pt x="28" y="113"/>
                    </a:cubicBezTo>
                    <a:cubicBezTo>
                      <a:pt x="28" y="113"/>
                      <a:pt x="28" y="113"/>
                      <a:pt x="28" y="114"/>
                    </a:cubicBezTo>
                    <a:cubicBezTo>
                      <a:pt x="28" y="114"/>
                      <a:pt x="28" y="114"/>
                      <a:pt x="28" y="114"/>
                    </a:cubicBezTo>
                    <a:cubicBezTo>
                      <a:pt x="31" y="114"/>
                      <a:pt x="38" y="115"/>
                      <a:pt x="42" y="117"/>
                    </a:cubicBezTo>
                    <a:cubicBezTo>
                      <a:pt x="42" y="117"/>
                      <a:pt x="42" y="117"/>
                      <a:pt x="43" y="117"/>
                    </a:cubicBezTo>
                    <a:cubicBezTo>
                      <a:pt x="43" y="117"/>
                      <a:pt x="44" y="117"/>
                      <a:pt x="44" y="117"/>
                    </a:cubicBezTo>
                    <a:cubicBezTo>
                      <a:pt x="47" y="120"/>
                      <a:pt x="50" y="122"/>
                      <a:pt x="51" y="124"/>
                    </a:cubicBezTo>
                    <a:cubicBezTo>
                      <a:pt x="69" y="114"/>
                      <a:pt x="69" y="114"/>
                      <a:pt x="69" y="114"/>
                    </a:cubicBezTo>
                    <a:cubicBezTo>
                      <a:pt x="153" y="159"/>
                      <a:pt x="153" y="159"/>
                      <a:pt x="153" y="159"/>
                    </a:cubicBezTo>
                    <a:cubicBezTo>
                      <a:pt x="153" y="154"/>
                      <a:pt x="153" y="154"/>
                      <a:pt x="153" y="154"/>
                    </a:cubicBezTo>
                    <a:cubicBezTo>
                      <a:pt x="164" y="154"/>
                      <a:pt x="164" y="154"/>
                      <a:pt x="164" y="154"/>
                    </a:cubicBezTo>
                    <a:cubicBezTo>
                      <a:pt x="164" y="135"/>
                      <a:pt x="164" y="135"/>
                      <a:pt x="164" y="135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46"/>
                      <a:pt x="164" y="46"/>
                      <a:pt x="164" y="46"/>
                    </a:cubicBezTo>
                    <a:cubicBezTo>
                      <a:pt x="164" y="43"/>
                      <a:pt x="163" y="41"/>
                      <a:pt x="163" y="39"/>
                    </a:cubicBezTo>
                    <a:cubicBezTo>
                      <a:pt x="162" y="35"/>
                      <a:pt x="161" y="31"/>
                      <a:pt x="164" y="28"/>
                    </a:cubicBezTo>
                    <a:cubicBezTo>
                      <a:pt x="165" y="26"/>
                      <a:pt x="165" y="26"/>
                      <a:pt x="165" y="24"/>
                    </a:cubicBezTo>
                    <a:cubicBezTo>
                      <a:pt x="164" y="22"/>
                      <a:pt x="164" y="19"/>
                      <a:pt x="165" y="14"/>
                    </a:cubicBezTo>
                    <a:cubicBezTo>
                      <a:pt x="166" y="13"/>
                      <a:pt x="166" y="13"/>
                      <a:pt x="166" y="13"/>
                    </a:cubicBezTo>
                    <a:cubicBezTo>
                      <a:pt x="166" y="12"/>
                      <a:pt x="161" y="11"/>
                      <a:pt x="157" y="11"/>
                    </a:cubicBezTo>
                    <a:cubicBezTo>
                      <a:pt x="156" y="10"/>
                      <a:pt x="154" y="10"/>
                      <a:pt x="152" y="10"/>
                    </a:cubicBezTo>
                    <a:cubicBezTo>
                      <a:pt x="147" y="9"/>
                      <a:pt x="145" y="7"/>
                      <a:pt x="143" y="5"/>
                    </a:cubicBezTo>
                    <a:cubicBezTo>
                      <a:pt x="142" y="3"/>
                      <a:pt x="140" y="1"/>
                      <a:pt x="135" y="1"/>
                    </a:cubicBezTo>
                    <a:cubicBezTo>
                      <a:pt x="125" y="0"/>
                      <a:pt x="112" y="9"/>
                      <a:pt x="112" y="12"/>
                    </a:cubicBezTo>
                    <a:cubicBezTo>
                      <a:pt x="112" y="13"/>
                      <a:pt x="113" y="15"/>
                      <a:pt x="113" y="17"/>
                    </a:cubicBezTo>
                    <a:cubicBezTo>
                      <a:pt x="115" y="20"/>
                      <a:pt x="116" y="24"/>
                      <a:pt x="113" y="28"/>
                    </a:cubicBezTo>
                    <a:cubicBezTo>
                      <a:pt x="111" y="31"/>
                      <a:pt x="108" y="32"/>
                      <a:pt x="104" y="32"/>
                    </a:cubicBezTo>
                    <a:cubicBezTo>
                      <a:pt x="100" y="32"/>
                      <a:pt x="96" y="31"/>
                      <a:pt x="93" y="28"/>
                    </a:cubicBezTo>
                    <a:cubicBezTo>
                      <a:pt x="87" y="23"/>
                      <a:pt x="79" y="21"/>
                      <a:pt x="74" y="21"/>
                    </a:cubicBezTo>
                    <a:cubicBezTo>
                      <a:pt x="69" y="21"/>
                      <a:pt x="65" y="20"/>
                      <a:pt x="62" y="17"/>
                    </a:cubicBezTo>
                    <a:cubicBezTo>
                      <a:pt x="61" y="15"/>
                      <a:pt x="60" y="13"/>
                      <a:pt x="60" y="11"/>
                    </a:cubicBezTo>
                    <a:cubicBezTo>
                      <a:pt x="61" y="10"/>
                      <a:pt x="61" y="8"/>
                      <a:pt x="55" y="7"/>
                    </a:cubicBezTo>
                    <a:cubicBezTo>
                      <a:pt x="53" y="6"/>
                      <a:pt x="51" y="6"/>
                      <a:pt x="49" y="5"/>
                    </a:cubicBezTo>
                    <a:cubicBezTo>
                      <a:pt x="46" y="4"/>
                      <a:pt x="43" y="2"/>
                      <a:pt x="39" y="2"/>
                    </a:cubicBezTo>
                    <a:cubicBezTo>
                      <a:pt x="38" y="2"/>
                      <a:pt x="36" y="2"/>
                      <a:pt x="35" y="3"/>
                    </a:cubicBezTo>
                    <a:cubicBezTo>
                      <a:pt x="31" y="3"/>
                      <a:pt x="26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3"/>
                      <a:pt x="23" y="3"/>
                    </a:cubicBezTo>
                    <a:cubicBezTo>
                      <a:pt x="23" y="3"/>
                      <a:pt x="23" y="3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8"/>
                      <a:pt x="20" y="9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4" y="12"/>
                      <a:pt x="13" y="13"/>
                      <a:pt x="12" y="14"/>
                    </a:cubicBezTo>
                    <a:cubicBezTo>
                      <a:pt x="11" y="15"/>
                      <a:pt x="10" y="16"/>
                      <a:pt x="9" y="17"/>
                    </a:cubicBezTo>
                    <a:cubicBezTo>
                      <a:pt x="8" y="18"/>
                      <a:pt x="8" y="19"/>
                      <a:pt x="9" y="20"/>
                    </a:cubicBezTo>
                    <a:cubicBezTo>
                      <a:pt x="10" y="22"/>
                      <a:pt x="8" y="28"/>
                      <a:pt x="7" y="30"/>
                    </a:cubicBezTo>
                    <a:cubicBezTo>
                      <a:pt x="6" y="32"/>
                      <a:pt x="4" y="33"/>
                      <a:pt x="3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1" name="Rectangle 1311">
                <a:extLst>
                  <a:ext uri="{FF2B5EF4-FFF2-40B4-BE49-F238E27FC236}">
                    <a16:creationId xmlns:a16="http://schemas.microsoft.com/office/drawing/2014/main" id="{DD1B1154-C24D-4112-BD08-CAE8C53E2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2607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2" name="Freeform 1312">
                <a:extLst>
                  <a:ext uri="{FF2B5EF4-FFF2-40B4-BE49-F238E27FC236}">
                    <a16:creationId xmlns:a16="http://schemas.microsoft.com/office/drawing/2014/main" id="{4FF5D953-035B-4E56-A6F0-17D321522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5" y="260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3" name="Freeform 1313">
                <a:extLst>
                  <a:ext uri="{FF2B5EF4-FFF2-40B4-BE49-F238E27FC236}">
                    <a16:creationId xmlns:a16="http://schemas.microsoft.com/office/drawing/2014/main" id="{A3441EDB-44F9-4CA0-800E-9957AEFE2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2631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4 h 4"/>
                  <a:gd name="T4" fmla="*/ 0 w 4"/>
                  <a:gd name="T5" fmla="*/ 4 h 4"/>
                  <a:gd name="T6" fmla="*/ 4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3" y="2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3" y="2"/>
                      <a:pt x="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4" name="Freeform 1314">
                <a:extLst>
                  <a:ext uri="{FF2B5EF4-FFF2-40B4-BE49-F238E27FC236}">
                    <a16:creationId xmlns:a16="http://schemas.microsoft.com/office/drawing/2014/main" id="{A5324E4F-0C62-4114-A540-8859E4B20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2612"/>
                <a:ext cx="6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4 h 7"/>
                  <a:gd name="T4" fmla="*/ 0 w 7"/>
                  <a:gd name="T5" fmla="*/ 7 h 7"/>
                  <a:gd name="T6" fmla="*/ 3 w 7"/>
                  <a:gd name="T7" fmla="*/ 4 h 7"/>
                  <a:gd name="T8" fmla="*/ 7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cubicBezTo>
                      <a:pt x="5" y="2"/>
                      <a:pt x="4" y="3"/>
                      <a:pt x="3" y="4"/>
                    </a:cubicBezTo>
                    <a:cubicBezTo>
                      <a:pt x="2" y="5"/>
                      <a:pt x="1" y="6"/>
                      <a:pt x="0" y="7"/>
                    </a:cubicBezTo>
                    <a:cubicBezTo>
                      <a:pt x="1" y="6"/>
                      <a:pt x="2" y="5"/>
                      <a:pt x="3" y="4"/>
                    </a:cubicBezTo>
                    <a:cubicBezTo>
                      <a:pt x="4" y="3"/>
                      <a:pt x="5" y="2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5" name="Freeform 1315">
                <a:extLst>
                  <a:ext uri="{FF2B5EF4-FFF2-40B4-BE49-F238E27FC236}">
                    <a16:creationId xmlns:a16="http://schemas.microsoft.com/office/drawing/2014/main" id="{6BC2C02D-9E8C-4971-87AD-3D3BD625D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5" y="2605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6" name="Freeform 1316">
                <a:extLst>
                  <a:ext uri="{FF2B5EF4-FFF2-40B4-BE49-F238E27FC236}">
                    <a16:creationId xmlns:a16="http://schemas.microsoft.com/office/drawing/2014/main" id="{22FE7746-7A66-4B4E-9966-BA4AB4825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" y="2636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7" name="Oval 1317">
                <a:extLst>
                  <a:ext uri="{FF2B5EF4-FFF2-40B4-BE49-F238E27FC236}">
                    <a16:creationId xmlns:a16="http://schemas.microsoft.com/office/drawing/2014/main" id="{46B453EF-6717-4796-931D-981C954B3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3" y="2637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8" name="Freeform 1318">
                <a:extLst>
                  <a:ext uri="{FF2B5EF4-FFF2-40B4-BE49-F238E27FC236}">
                    <a16:creationId xmlns:a16="http://schemas.microsoft.com/office/drawing/2014/main" id="{9BF3A951-ED05-45EA-8084-B4B72F53E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5" y="2703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9" name="Freeform 1319">
                <a:extLst>
                  <a:ext uri="{FF2B5EF4-FFF2-40B4-BE49-F238E27FC236}">
                    <a16:creationId xmlns:a16="http://schemas.microsoft.com/office/drawing/2014/main" id="{C28F1844-92ED-4E48-A592-2F017D286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" y="2703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0" name="Freeform 1320">
                <a:extLst>
                  <a:ext uri="{FF2B5EF4-FFF2-40B4-BE49-F238E27FC236}">
                    <a16:creationId xmlns:a16="http://schemas.microsoft.com/office/drawing/2014/main" id="{C4BBF299-626B-4488-93DC-1D75A9665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2706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1" name="Freeform 1321">
                <a:extLst>
                  <a:ext uri="{FF2B5EF4-FFF2-40B4-BE49-F238E27FC236}">
                    <a16:creationId xmlns:a16="http://schemas.microsoft.com/office/drawing/2014/main" id="{05D56077-93B6-4D74-91BD-3BB2A5AF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2635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2" name="Freeform 1322">
                <a:extLst>
                  <a:ext uri="{FF2B5EF4-FFF2-40B4-BE49-F238E27FC236}">
                    <a16:creationId xmlns:a16="http://schemas.microsoft.com/office/drawing/2014/main" id="{A9132646-1905-4F90-A418-C980EBFFF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" y="2711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3" name="Freeform 1323">
                <a:extLst>
                  <a:ext uri="{FF2B5EF4-FFF2-40B4-BE49-F238E27FC236}">
                    <a16:creationId xmlns:a16="http://schemas.microsoft.com/office/drawing/2014/main" id="{09302305-4AF8-4D69-AA03-0F87AEF96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" y="270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4" name="Freeform 1324">
                <a:extLst>
                  <a:ext uri="{FF2B5EF4-FFF2-40B4-BE49-F238E27FC236}">
                    <a16:creationId xmlns:a16="http://schemas.microsoft.com/office/drawing/2014/main" id="{8D5E31CB-BB8A-4BD8-9802-B22A963FF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" y="26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5" name="Freeform 1325">
                <a:extLst>
                  <a:ext uri="{FF2B5EF4-FFF2-40B4-BE49-F238E27FC236}">
                    <a16:creationId xmlns:a16="http://schemas.microsoft.com/office/drawing/2014/main" id="{14CAD0CD-957E-4E17-ACFF-98034B10C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8" y="2707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6" name="Freeform 1326">
                <a:extLst>
                  <a:ext uri="{FF2B5EF4-FFF2-40B4-BE49-F238E27FC236}">
                    <a16:creationId xmlns:a16="http://schemas.microsoft.com/office/drawing/2014/main" id="{196F8C6B-6497-4852-A1EF-AA52127B7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709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7" name="Freeform 1327">
                <a:extLst>
                  <a:ext uri="{FF2B5EF4-FFF2-40B4-BE49-F238E27FC236}">
                    <a16:creationId xmlns:a16="http://schemas.microsoft.com/office/drawing/2014/main" id="{C5601616-F1BC-47A6-8A0B-879B4FDC5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2636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8" name="Freeform 1328">
                <a:extLst>
                  <a:ext uri="{FF2B5EF4-FFF2-40B4-BE49-F238E27FC236}">
                    <a16:creationId xmlns:a16="http://schemas.microsoft.com/office/drawing/2014/main" id="{9B3CD744-7097-463F-A2B8-73DB3A3D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" y="2635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1 w 2"/>
                  <a:gd name="T11" fmla="*/ 1 h 1"/>
                  <a:gd name="T12" fmla="*/ 0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9" name="Freeform 1329">
                <a:extLst>
                  <a:ext uri="{FF2B5EF4-FFF2-40B4-BE49-F238E27FC236}">
                    <a16:creationId xmlns:a16="http://schemas.microsoft.com/office/drawing/2014/main" id="{277EAA92-3473-43F9-8D4C-48DE76B9B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0" y="2824"/>
                <a:ext cx="16" cy="4"/>
              </a:xfrm>
              <a:custGeom>
                <a:avLst/>
                <a:gdLst>
                  <a:gd name="T0" fmla="*/ 0 w 17"/>
                  <a:gd name="T1" fmla="*/ 5 h 5"/>
                  <a:gd name="T2" fmla="*/ 0 w 17"/>
                  <a:gd name="T3" fmla="*/ 5 h 5"/>
                  <a:gd name="T4" fmla="*/ 0 w 17"/>
                  <a:gd name="T5" fmla="*/ 5 h 5"/>
                  <a:gd name="T6" fmla="*/ 1 w 17"/>
                  <a:gd name="T7" fmla="*/ 5 h 5"/>
                  <a:gd name="T8" fmla="*/ 12 w 17"/>
                  <a:gd name="T9" fmla="*/ 2 h 5"/>
                  <a:gd name="T10" fmla="*/ 17 w 17"/>
                  <a:gd name="T11" fmla="*/ 1 h 5"/>
                  <a:gd name="T12" fmla="*/ 14 w 17"/>
                  <a:gd name="T13" fmla="*/ 1 h 5"/>
                  <a:gd name="T14" fmla="*/ 11 w 17"/>
                  <a:gd name="T15" fmla="*/ 2 h 5"/>
                  <a:gd name="T16" fmla="*/ 11 w 17"/>
                  <a:gd name="T17" fmla="*/ 2 h 5"/>
                  <a:gd name="T18" fmla="*/ 8 w 17"/>
                  <a:gd name="T19" fmla="*/ 3 h 5"/>
                  <a:gd name="T20" fmla="*/ 8 w 17"/>
                  <a:gd name="T21" fmla="*/ 3 h 5"/>
                  <a:gd name="T22" fmla="*/ 4 w 17"/>
                  <a:gd name="T23" fmla="*/ 3 h 5"/>
                  <a:gd name="T24" fmla="*/ 4 w 17"/>
                  <a:gd name="T25" fmla="*/ 3 h 5"/>
                  <a:gd name="T26" fmla="*/ 1 w 17"/>
                  <a:gd name="T27" fmla="*/ 3 h 5"/>
                  <a:gd name="T28" fmla="*/ 1 w 17"/>
                  <a:gd name="T29" fmla="*/ 3 h 5"/>
                  <a:gd name="T30" fmla="*/ 0 w 17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" h="5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4" y="5"/>
                      <a:pt x="11" y="4"/>
                      <a:pt x="12" y="2"/>
                    </a:cubicBezTo>
                    <a:cubicBezTo>
                      <a:pt x="14" y="1"/>
                      <a:pt x="15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0" name="Freeform 1330">
                <a:extLst>
                  <a:ext uri="{FF2B5EF4-FFF2-40B4-BE49-F238E27FC236}">
                    <a16:creationId xmlns:a16="http://schemas.microsoft.com/office/drawing/2014/main" id="{76D868EB-0724-4FAA-9F22-CFAC6D6E0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3" y="2793"/>
                <a:ext cx="59" cy="45"/>
              </a:xfrm>
              <a:custGeom>
                <a:avLst/>
                <a:gdLst>
                  <a:gd name="T0" fmla="*/ 39 w 62"/>
                  <a:gd name="T1" fmla="*/ 42 h 47"/>
                  <a:gd name="T2" fmla="*/ 56 w 62"/>
                  <a:gd name="T3" fmla="*/ 47 h 47"/>
                  <a:gd name="T4" fmla="*/ 58 w 62"/>
                  <a:gd name="T5" fmla="*/ 47 h 47"/>
                  <a:gd name="T6" fmla="*/ 60 w 62"/>
                  <a:gd name="T7" fmla="*/ 47 h 47"/>
                  <a:gd name="T8" fmla="*/ 61 w 62"/>
                  <a:gd name="T9" fmla="*/ 47 h 47"/>
                  <a:gd name="T10" fmla="*/ 62 w 62"/>
                  <a:gd name="T11" fmla="*/ 44 h 47"/>
                  <a:gd name="T12" fmla="*/ 62 w 62"/>
                  <a:gd name="T13" fmla="*/ 43 h 47"/>
                  <a:gd name="T14" fmla="*/ 62 w 62"/>
                  <a:gd name="T15" fmla="*/ 42 h 47"/>
                  <a:gd name="T16" fmla="*/ 62 w 62"/>
                  <a:gd name="T17" fmla="*/ 41 h 47"/>
                  <a:gd name="T18" fmla="*/ 62 w 62"/>
                  <a:gd name="T19" fmla="*/ 41 h 47"/>
                  <a:gd name="T20" fmla="*/ 62 w 62"/>
                  <a:gd name="T21" fmla="*/ 40 h 47"/>
                  <a:gd name="T22" fmla="*/ 54 w 62"/>
                  <a:gd name="T23" fmla="*/ 27 h 47"/>
                  <a:gd name="T24" fmla="*/ 52 w 62"/>
                  <a:gd name="T25" fmla="*/ 24 h 47"/>
                  <a:gd name="T26" fmla="*/ 52 w 62"/>
                  <a:gd name="T27" fmla="*/ 24 h 47"/>
                  <a:gd name="T28" fmla="*/ 52 w 62"/>
                  <a:gd name="T29" fmla="*/ 21 h 47"/>
                  <a:gd name="T30" fmla="*/ 51 w 62"/>
                  <a:gd name="T31" fmla="*/ 20 h 47"/>
                  <a:gd name="T32" fmla="*/ 50 w 62"/>
                  <a:gd name="T33" fmla="*/ 19 h 47"/>
                  <a:gd name="T34" fmla="*/ 49 w 62"/>
                  <a:gd name="T35" fmla="*/ 18 h 47"/>
                  <a:gd name="T36" fmla="*/ 40 w 62"/>
                  <a:gd name="T37" fmla="*/ 9 h 47"/>
                  <a:gd name="T38" fmla="*/ 35 w 62"/>
                  <a:gd name="T39" fmla="*/ 7 h 47"/>
                  <a:gd name="T40" fmla="*/ 29 w 62"/>
                  <a:gd name="T41" fmla="*/ 1 h 47"/>
                  <a:gd name="T42" fmla="*/ 21 w 62"/>
                  <a:gd name="T43" fmla="*/ 2 h 47"/>
                  <a:gd name="T44" fmla="*/ 10 w 62"/>
                  <a:gd name="T45" fmla="*/ 2 h 47"/>
                  <a:gd name="T46" fmla="*/ 9 w 62"/>
                  <a:gd name="T47" fmla="*/ 4 h 47"/>
                  <a:gd name="T48" fmla="*/ 8 w 62"/>
                  <a:gd name="T49" fmla="*/ 5 h 47"/>
                  <a:gd name="T50" fmla="*/ 7 w 62"/>
                  <a:gd name="T51" fmla="*/ 6 h 47"/>
                  <a:gd name="T52" fmla="*/ 6 w 62"/>
                  <a:gd name="T53" fmla="*/ 7 h 47"/>
                  <a:gd name="T54" fmla="*/ 3 w 62"/>
                  <a:gd name="T55" fmla="*/ 16 h 47"/>
                  <a:gd name="T56" fmla="*/ 8 w 62"/>
                  <a:gd name="T57" fmla="*/ 31 h 47"/>
                  <a:gd name="T58" fmla="*/ 10 w 62"/>
                  <a:gd name="T59" fmla="*/ 31 h 47"/>
                  <a:gd name="T60" fmla="*/ 13 w 62"/>
                  <a:gd name="T61" fmla="*/ 31 h 47"/>
                  <a:gd name="T62" fmla="*/ 16 w 62"/>
                  <a:gd name="T63" fmla="*/ 30 h 47"/>
                  <a:gd name="T64" fmla="*/ 22 w 62"/>
                  <a:gd name="T65" fmla="*/ 28 h 47"/>
                  <a:gd name="T66" fmla="*/ 31 w 62"/>
                  <a:gd name="T67" fmla="*/ 33 h 47"/>
                  <a:gd name="T68" fmla="*/ 41 w 62"/>
                  <a:gd name="T69" fmla="*/ 36 h 47"/>
                  <a:gd name="T70" fmla="*/ 30 w 62"/>
                  <a:gd name="T71" fmla="*/ 40 h 47"/>
                  <a:gd name="T72" fmla="*/ 22 w 62"/>
                  <a:gd name="T73" fmla="*/ 37 h 47"/>
                  <a:gd name="T74" fmla="*/ 8 w 62"/>
                  <a:gd name="T75" fmla="*/ 41 h 47"/>
                  <a:gd name="T76" fmla="*/ 7 w 62"/>
                  <a:gd name="T77" fmla="*/ 41 h 47"/>
                  <a:gd name="T78" fmla="*/ 7 w 62"/>
                  <a:gd name="T79" fmla="*/ 41 h 47"/>
                  <a:gd name="T80" fmla="*/ 8 w 62"/>
                  <a:gd name="T81" fmla="*/ 44 h 47"/>
                  <a:gd name="T82" fmla="*/ 10 w 62"/>
                  <a:gd name="T83" fmla="*/ 44 h 47"/>
                  <a:gd name="T84" fmla="*/ 12 w 62"/>
                  <a:gd name="T85" fmla="*/ 44 h 47"/>
                  <a:gd name="T86" fmla="*/ 13 w 62"/>
                  <a:gd name="T87" fmla="*/ 45 h 47"/>
                  <a:gd name="T88" fmla="*/ 13 w 62"/>
                  <a:gd name="T89" fmla="*/ 46 h 47"/>
                  <a:gd name="T90" fmla="*/ 15 w 62"/>
                  <a:gd name="T91" fmla="*/ 46 h 47"/>
                  <a:gd name="T92" fmla="*/ 16 w 62"/>
                  <a:gd name="T93" fmla="*/ 45 h 47"/>
                  <a:gd name="T94" fmla="*/ 18 w 62"/>
                  <a:gd name="T95" fmla="*/ 44 h 47"/>
                  <a:gd name="T96" fmla="*/ 19 w 62"/>
                  <a:gd name="T97" fmla="*/ 43 h 47"/>
                  <a:gd name="T98" fmla="*/ 36 w 62"/>
                  <a:gd name="T99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47">
                    <a:moveTo>
                      <a:pt x="36" y="41"/>
                    </a:moveTo>
                    <a:cubicBezTo>
                      <a:pt x="39" y="42"/>
                      <a:pt x="39" y="42"/>
                      <a:pt x="39" y="42"/>
                    </a:cubicBezTo>
                    <a:cubicBezTo>
                      <a:pt x="46" y="43"/>
                      <a:pt x="48" y="45"/>
                      <a:pt x="48" y="46"/>
                    </a:cubicBezTo>
                    <a:cubicBezTo>
                      <a:pt x="49" y="47"/>
                      <a:pt x="52" y="47"/>
                      <a:pt x="56" y="47"/>
                    </a:cubicBezTo>
                    <a:cubicBezTo>
                      <a:pt x="56" y="47"/>
                      <a:pt x="57" y="47"/>
                      <a:pt x="57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9" y="47"/>
                      <a:pt x="59" y="47"/>
                    </a:cubicBezTo>
                    <a:cubicBezTo>
                      <a:pt x="59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1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5"/>
                      <a:pt x="62" y="45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1" y="39"/>
                      <a:pt x="59" y="37"/>
                      <a:pt x="57" y="35"/>
                    </a:cubicBezTo>
                    <a:cubicBezTo>
                      <a:pt x="55" y="33"/>
                      <a:pt x="54" y="29"/>
                      <a:pt x="54" y="27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3"/>
                      <a:pt x="52" y="23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1" y="21"/>
                      <a:pt x="51" y="21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0"/>
                      <a:pt x="50" y="19"/>
                      <a:pt x="50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0" y="19"/>
                      <a:pt x="49" y="18"/>
                      <a:pt x="49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8" y="18"/>
                      <a:pt x="48" y="17"/>
                      <a:pt x="47" y="17"/>
                    </a:cubicBezTo>
                    <a:cubicBezTo>
                      <a:pt x="44" y="16"/>
                      <a:pt x="41" y="12"/>
                      <a:pt x="40" y="9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4" y="5"/>
                      <a:pt x="31" y="2"/>
                      <a:pt x="29" y="1"/>
                    </a:cubicBezTo>
                    <a:cubicBezTo>
                      <a:pt x="27" y="0"/>
                      <a:pt x="23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18" y="3"/>
                      <a:pt x="15" y="3"/>
                    </a:cubicBezTo>
                    <a:cubicBezTo>
                      <a:pt x="13" y="3"/>
                      <a:pt x="12" y="2"/>
                      <a:pt x="10" y="2"/>
                    </a:cubicBezTo>
                    <a:cubicBezTo>
                      <a:pt x="10" y="2"/>
                      <a:pt x="10" y="2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4"/>
                      <a:pt x="9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10"/>
                      <a:pt x="5" y="14"/>
                      <a:pt x="3" y="16"/>
                    </a:cubicBezTo>
                    <a:cubicBezTo>
                      <a:pt x="0" y="20"/>
                      <a:pt x="4" y="27"/>
                      <a:pt x="7" y="29"/>
                    </a:cubicBezTo>
                    <a:cubicBezTo>
                      <a:pt x="7" y="30"/>
                      <a:pt x="8" y="30"/>
                      <a:pt x="8" y="31"/>
                    </a:cubicBezTo>
                    <a:cubicBezTo>
                      <a:pt x="8" y="31"/>
                      <a:pt x="9" y="31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1"/>
                      <a:pt x="15" y="31"/>
                      <a:pt x="15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7" y="30"/>
                      <a:pt x="18" y="29"/>
                      <a:pt x="19" y="29"/>
                    </a:cubicBezTo>
                    <a:cubicBezTo>
                      <a:pt x="20" y="28"/>
                      <a:pt x="21" y="28"/>
                      <a:pt x="22" y="28"/>
                    </a:cubicBezTo>
                    <a:cubicBezTo>
                      <a:pt x="25" y="28"/>
                      <a:pt x="26" y="30"/>
                      <a:pt x="27" y="31"/>
                    </a:cubicBezTo>
                    <a:cubicBezTo>
                      <a:pt x="28" y="32"/>
                      <a:pt x="29" y="33"/>
                      <a:pt x="31" y="33"/>
                    </a:cubicBezTo>
                    <a:cubicBezTo>
                      <a:pt x="37" y="34"/>
                      <a:pt x="38" y="34"/>
                      <a:pt x="38" y="3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4" y="41"/>
                      <a:pt x="30" y="40"/>
                    </a:cubicBezTo>
                    <a:cubicBezTo>
                      <a:pt x="28" y="40"/>
                      <a:pt x="27" y="39"/>
                      <a:pt x="25" y="38"/>
                    </a:cubicBezTo>
                    <a:cubicBezTo>
                      <a:pt x="24" y="38"/>
                      <a:pt x="23" y="37"/>
                      <a:pt x="22" y="37"/>
                    </a:cubicBezTo>
                    <a:cubicBezTo>
                      <a:pt x="19" y="40"/>
                      <a:pt x="10" y="41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8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7" y="42"/>
                      <a:pt x="7" y="43"/>
                      <a:pt x="7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4"/>
                      <a:pt x="9" y="44"/>
                      <a:pt x="10" y="44"/>
                    </a:cubicBezTo>
                    <a:cubicBezTo>
                      <a:pt x="10" y="44"/>
                      <a:pt x="10" y="44"/>
                      <a:pt x="11" y="44"/>
                    </a:cubicBezTo>
                    <a:cubicBezTo>
                      <a:pt x="11" y="44"/>
                      <a:pt x="11" y="44"/>
                      <a:pt x="12" y="44"/>
                    </a:cubicBezTo>
                    <a:cubicBezTo>
                      <a:pt x="12" y="44"/>
                      <a:pt x="12" y="45"/>
                      <a:pt x="12" y="45"/>
                    </a:cubicBezTo>
                    <a:cubicBezTo>
                      <a:pt x="12" y="45"/>
                      <a:pt x="13" y="45"/>
                      <a:pt x="13" y="45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4" y="46"/>
                      <a:pt x="15" y="46"/>
                      <a:pt x="15" y="46"/>
                    </a:cubicBezTo>
                    <a:cubicBezTo>
                      <a:pt x="15" y="45"/>
                      <a:pt x="15" y="45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17" y="45"/>
                      <a:pt x="17" y="44"/>
                    </a:cubicBezTo>
                    <a:cubicBezTo>
                      <a:pt x="17" y="44"/>
                      <a:pt x="18" y="44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19" y="43"/>
                      <a:pt x="33" y="42"/>
                      <a:pt x="35" y="42"/>
                    </a:cubicBezTo>
                    <a:cubicBezTo>
                      <a:pt x="36" y="42"/>
                      <a:pt x="36" y="42"/>
                      <a:pt x="36" y="42"/>
                    </a:cubicBezTo>
                    <a:lnTo>
                      <a:pt x="36" y="4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1" name="Freeform 1331">
                <a:extLst>
                  <a:ext uri="{FF2B5EF4-FFF2-40B4-BE49-F238E27FC236}">
                    <a16:creationId xmlns:a16="http://schemas.microsoft.com/office/drawing/2014/main" id="{482FAA5F-928B-4152-AB4B-7EE21ADF7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28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2" name="Freeform 1332">
                <a:extLst>
                  <a:ext uri="{FF2B5EF4-FFF2-40B4-BE49-F238E27FC236}">
                    <a16:creationId xmlns:a16="http://schemas.microsoft.com/office/drawing/2014/main" id="{F6A0F2FB-7BD7-4092-8321-3DCCECD8A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0" y="28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3" name="Freeform 1333">
                <a:extLst>
                  <a:ext uri="{FF2B5EF4-FFF2-40B4-BE49-F238E27FC236}">
                    <a16:creationId xmlns:a16="http://schemas.microsoft.com/office/drawing/2014/main" id="{3813D2B1-8B17-47E7-BB38-E85108B8E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0" y="2832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4" name="Freeform 1334">
                <a:extLst>
                  <a:ext uri="{FF2B5EF4-FFF2-40B4-BE49-F238E27FC236}">
                    <a16:creationId xmlns:a16="http://schemas.microsoft.com/office/drawing/2014/main" id="{5FDF235E-9373-4A57-A627-B5688D49B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8" y="2821"/>
                <a:ext cx="3" cy="1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5" name="Freeform 1335">
                <a:extLst>
                  <a:ext uri="{FF2B5EF4-FFF2-40B4-BE49-F238E27FC236}">
                    <a16:creationId xmlns:a16="http://schemas.microsoft.com/office/drawing/2014/main" id="{1380BF4F-73FD-4775-B2F7-D33EAB37B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6" y="2822"/>
                <a:ext cx="1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6" name="Freeform 1336">
                <a:extLst>
                  <a:ext uri="{FF2B5EF4-FFF2-40B4-BE49-F238E27FC236}">
                    <a16:creationId xmlns:a16="http://schemas.microsoft.com/office/drawing/2014/main" id="{82032EA8-72AF-47ED-B232-E3A3E2885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3" y="2823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7" name="Freeform 1337">
                <a:extLst>
                  <a:ext uri="{FF2B5EF4-FFF2-40B4-BE49-F238E27FC236}">
                    <a16:creationId xmlns:a16="http://schemas.microsoft.com/office/drawing/2014/main" id="{D61B14D3-1980-4DEB-A70C-BC6C85FD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2823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8" name="Freeform 1338">
                <a:extLst>
                  <a:ext uri="{FF2B5EF4-FFF2-40B4-BE49-F238E27FC236}">
                    <a16:creationId xmlns:a16="http://schemas.microsoft.com/office/drawing/2014/main" id="{D975FBA5-6C14-423D-AAA7-364C8BDD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6" y="2837"/>
                <a:ext cx="22" cy="13"/>
              </a:xfrm>
              <a:custGeom>
                <a:avLst/>
                <a:gdLst>
                  <a:gd name="T0" fmla="*/ 23 w 23"/>
                  <a:gd name="T1" fmla="*/ 0 h 14"/>
                  <a:gd name="T2" fmla="*/ 7 w 23"/>
                  <a:gd name="T3" fmla="*/ 1 h 14"/>
                  <a:gd name="T4" fmla="*/ 0 w 23"/>
                  <a:gd name="T5" fmla="*/ 4 h 14"/>
                  <a:gd name="T6" fmla="*/ 0 w 23"/>
                  <a:gd name="T7" fmla="*/ 4 h 14"/>
                  <a:gd name="T8" fmla="*/ 4 w 23"/>
                  <a:gd name="T9" fmla="*/ 5 h 14"/>
                  <a:gd name="T10" fmla="*/ 8 w 23"/>
                  <a:gd name="T11" fmla="*/ 12 h 14"/>
                  <a:gd name="T12" fmla="*/ 9 w 23"/>
                  <a:gd name="T13" fmla="*/ 14 h 14"/>
                  <a:gd name="T14" fmla="*/ 9 w 23"/>
                  <a:gd name="T15" fmla="*/ 14 h 14"/>
                  <a:gd name="T16" fmla="*/ 9 w 23"/>
                  <a:gd name="T17" fmla="*/ 14 h 14"/>
                  <a:gd name="T18" fmla="*/ 11 w 23"/>
                  <a:gd name="T19" fmla="*/ 13 h 14"/>
                  <a:gd name="T20" fmla="*/ 20 w 23"/>
                  <a:gd name="T21" fmla="*/ 8 h 14"/>
                  <a:gd name="T22" fmla="*/ 21 w 23"/>
                  <a:gd name="T23" fmla="*/ 8 h 14"/>
                  <a:gd name="T24" fmla="*/ 21 w 23"/>
                  <a:gd name="T25" fmla="*/ 8 h 14"/>
                  <a:gd name="T26" fmla="*/ 20 w 23"/>
                  <a:gd name="T27" fmla="*/ 3 h 14"/>
                  <a:gd name="T28" fmla="*/ 22 w 23"/>
                  <a:gd name="T29" fmla="*/ 1 h 14"/>
                  <a:gd name="T30" fmla="*/ 23 w 23"/>
                  <a:gd name="T31" fmla="*/ 1 h 14"/>
                  <a:gd name="T32" fmla="*/ 23 w 23"/>
                  <a:gd name="T33" fmla="*/ 1 h 14"/>
                  <a:gd name="T34" fmla="*/ 23 w 23"/>
                  <a:gd name="T35" fmla="*/ 0 h 14"/>
                  <a:gd name="T36" fmla="*/ 23 w 23"/>
                  <a:gd name="T3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14">
                    <a:moveTo>
                      <a:pt x="23" y="0"/>
                    </a:moveTo>
                    <a:cubicBezTo>
                      <a:pt x="21" y="0"/>
                      <a:pt x="9" y="1"/>
                      <a:pt x="7" y="1"/>
                    </a:cubicBezTo>
                    <a:cubicBezTo>
                      <a:pt x="5" y="2"/>
                      <a:pt x="2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5"/>
                      <a:pt x="4" y="5"/>
                    </a:cubicBezTo>
                    <a:cubicBezTo>
                      <a:pt x="8" y="7"/>
                      <a:pt x="8" y="9"/>
                      <a:pt x="8" y="12"/>
                    </a:cubicBezTo>
                    <a:cubicBezTo>
                      <a:pt x="8" y="13"/>
                      <a:pt x="8" y="13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5" y="9"/>
                      <a:pt x="18" y="7"/>
                      <a:pt x="20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7"/>
                      <a:pt x="19" y="5"/>
                      <a:pt x="20" y="3"/>
                    </a:cubicBezTo>
                    <a:cubicBezTo>
                      <a:pt x="20" y="3"/>
                      <a:pt x="21" y="2"/>
                      <a:pt x="22" y="1"/>
                    </a:cubicBezTo>
                    <a:cubicBezTo>
                      <a:pt x="22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9" name="Freeform 1339">
                <a:extLst>
                  <a:ext uri="{FF2B5EF4-FFF2-40B4-BE49-F238E27FC236}">
                    <a16:creationId xmlns:a16="http://schemas.microsoft.com/office/drawing/2014/main" id="{225D475A-ECA7-41CE-9282-2E3C12445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28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0" name="Freeform 1340">
                <a:extLst>
                  <a:ext uri="{FF2B5EF4-FFF2-40B4-BE49-F238E27FC236}">
                    <a16:creationId xmlns:a16="http://schemas.microsoft.com/office/drawing/2014/main" id="{A0C2FF36-7BBB-4D25-8BE5-27C6CBEAA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6" y="2854"/>
                <a:ext cx="128" cy="87"/>
              </a:xfrm>
              <a:custGeom>
                <a:avLst/>
                <a:gdLst>
                  <a:gd name="T0" fmla="*/ 120 w 134"/>
                  <a:gd name="T1" fmla="*/ 46 h 91"/>
                  <a:gd name="T2" fmla="*/ 113 w 134"/>
                  <a:gd name="T3" fmla="*/ 39 h 91"/>
                  <a:gd name="T4" fmla="*/ 108 w 134"/>
                  <a:gd name="T5" fmla="*/ 33 h 91"/>
                  <a:gd name="T6" fmla="*/ 100 w 134"/>
                  <a:gd name="T7" fmla="*/ 29 h 91"/>
                  <a:gd name="T8" fmla="*/ 94 w 134"/>
                  <a:gd name="T9" fmla="*/ 25 h 91"/>
                  <a:gd name="T10" fmla="*/ 92 w 134"/>
                  <a:gd name="T11" fmla="*/ 21 h 91"/>
                  <a:gd name="T12" fmla="*/ 96 w 134"/>
                  <a:gd name="T13" fmla="*/ 17 h 91"/>
                  <a:gd name="T14" fmla="*/ 93 w 134"/>
                  <a:gd name="T15" fmla="*/ 10 h 91"/>
                  <a:gd name="T16" fmla="*/ 93 w 134"/>
                  <a:gd name="T17" fmla="*/ 9 h 91"/>
                  <a:gd name="T18" fmla="*/ 92 w 134"/>
                  <a:gd name="T19" fmla="*/ 8 h 91"/>
                  <a:gd name="T20" fmla="*/ 91 w 134"/>
                  <a:gd name="T21" fmla="*/ 7 h 91"/>
                  <a:gd name="T22" fmla="*/ 90 w 134"/>
                  <a:gd name="T23" fmla="*/ 5 h 91"/>
                  <a:gd name="T24" fmla="*/ 89 w 134"/>
                  <a:gd name="T25" fmla="*/ 4 h 91"/>
                  <a:gd name="T26" fmla="*/ 86 w 134"/>
                  <a:gd name="T27" fmla="*/ 1 h 91"/>
                  <a:gd name="T28" fmla="*/ 86 w 134"/>
                  <a:gd name="T29" fmla="*/ 1 h 91"/>
                  <a:gd name="T30" fmla="*/ 84 w 134"/>
                  <a:gd name="T31" fmla="*/ 0 h 91"/>
                  <a:gd name="T32" fmla="*/ 77 w 134"/>
                  <a:gd name="T33" fmla="*/ 5 h 91"/>
                  <a:gd name="T34" fmla="*/ 74 w 134"/>
                  <a:gd name="T35" fmla="*/ 10 h 91"/>
                  <a:gd name="T36" fmla="*/ 54 w 134"/>
                  <a:gd name="T37" fmla="*/ 23 h 91"/>
                  <a:gd name="T38" fmla="*/ 48 w 134"/>
                  <a:gd name="T39" fmla="*/ 24 h 91"/>
                  <a:gd name="T40" fmla="*/ 47 w 134"/>
                  <a:gd name="T41" fmla="*/ 29 h 91"/>
                  <a:gd name="T42" fmla="*/ 37 w 134"/>
                  <a:gd name="T43" fmla="*/ 35 h 91"/>
                  <a:gd name="T44" fmla="*/ 27 w 134"/>
                  <a:gd name="T45" fmla="*/ 37 h 91"/>
                  <a:gd name="T46" fmla="*/ 25 w 134"/>
                  <a:gd name="T47" fmla="*/ 39 h 91"/>
                  <a:gd name="T48" fmla="*/ 22 w 134"/>
                  <a:gd name="T49" fmla="*/ 40 h 91"/>
                  <a:gd name="T50" fmla="*/ 19 w 134"/>
                  <a:gd name="T51" fmla="*/ 39 h 91"/>
                  <a:gd name="T52" fmla="*/ 12 w 134"/>
                  <a:gd name="T53" fmla="*/ 42 h 91"/>
                  <a:gd name="T54" fmla="*/ 10 w 134"/>
                  <a:gd name="T55" fmla="*/ 42 h 91"/>
                  <a:gd name="T56" fmla="*/ 9 w 134"/>
                  <a:gd name="T57" fmla="*/ 41 h 91"/>
                  <a:gd name="T58" fmla="*/ 8 w 134"/>
                  <a:gd name="T59" fmla="*/ 43 h 91"/>
                  <a:gd name="T60" fmla="*/ 6 w 134"/>
                  <a:gd name="T61" fmla="*/ 44 h 91"/>
                  <a:gd name="T62" fmla="*/ 5 w 134"/>
                  <a:gd name="T63" fmla="*/ 46 h 91"/>
                  <a:gd name="T64" fmla="*/ 0 w 134"/>
                  <a:gd name="T65" fmla="*/ 57 h 91"/>
                  <a:gd name="T66" fmla="*/ 1 w 134"/>
                  <a:gd name="T67" fmla="*/ 66 h 91"/>
                  <a:gd name="T68" fmla="*/ 6 w 134"/>
                  <a:gd name="T69" fmla="*/ 81 h 91"/>
                  <a:gd name="T70" fmla="*/ 12 w 134"/>
                  <a:gd name="T71" fmla="*/ 87 h 91"/>
                  <a:gd name="T72" fmla="*/ 14 w 134"/>
                  <a:gd name="T73" fmla="*/ 89 h 91"/>
                  <a:gd name="T74" fmla="*/ 15 w 134"/>
                  <a:gd name="T75" fmla="*/ 90 h 91"/>
                  <a:gd name="T76" fmla="*/ 16 w 134"/>
                  <a:gd name="T77" fmla="*/ 91 h 91"/>
                  <a:gd name="T78" fmla="*/ 16 w 134"/>
                  <a:gd name="T79" fmla="*/ 91 h 91"/>
                  <a:gd name="T80" fmla="*/ 16 w 134"/>
                  <a:gd name="T81" fmla="*/ 90 h 91"/>
                  <a:gd name="T82" fmla="*/ 17 w 134"/>
                  <a:gd name="T83" fmla="*/ 89 h 91"/>
                  <a:gd name="T84" fmla="*/ 17 w 134"/>
                  <a:gd name="T85" fmla="*/ 88 h 91"/>
                  <a:gd name="T86" fmla="*/ 17 w 134"/>
                  <a:gd name="T87" fmla="*/ 87 h 91"/>
                  <a:gd name="T88" fmla="*/ 17 w 134"/>
                  <a:gd name="T89" fmla="*/ 86 h 91"/>
                  <a:gd name="T90" fmla="*/ 17 w 134"/>
                  <a:gd name="T91" fmla="*/ 86 h 91"/>
                  <a:gd name="T92" fmla="*/ 17 w 134"/>
                  <a:gd name="T93" fmla="*/ 84 h 91"/>
                  <a:gd name="T94" fmla="*/ 30 w 134"/>
                  <a:gd name="T95" fmla="*/ 80 h 91"/>
                  <a:gd name="T96" fmla="*/ 38 w 134"/>
                  <a:gd name="T97" fmla="*/ 75 h 91"/>
                  <a:gd name="T98" fmla="*/ 52 w 134"/>
                  <a:gd name="T99" fmla="*/ 65 h 91"/>
                  <a:gd name="T100" fmla="*/ 81 w 134"/>
                  <a:gd name="T101" fmla="*/ 75 h 91"/>
                  <a:gd name="T102" fmla="*/ 90 w 134"/>
                  <a:gd name="T103" fmla="*/ 68 h 91"/>
                  <a:gd name="T104" fmla="*/ 94 w 134"/>
                  <a:gd name="T105" fmla="*/ 68 h 91"/>
                  <a:gd name="T106" fmla="*/ 111 w 134"/>
                  <a:gd name="T107" fmla="*/ 65 h 91"/>
                  <a:gd name="T108" fmla="*/ 114 w 134"/>
                  <a:gd name="T109" fmla="*/ 64 h 91"/>
                  <a:gd name="T110" fmla="*/ 128 w 134"/>
                  <a:gd name="T111" fmla="*/ 64 h 91"/>
                  <a:gd name="T112" fmla="*/ 132 w 134"/>
                  <a:gd name="T113" fmla="*/ 6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4" h="91">
                    <a:moveTo>
                      <a:pt x="124" y="52"/>
                    </a:moveTo>
                    <a:cubicBezTo>
                      <a:pt x="124" y="51"/>
                      <a:pt x="124" y="49"/>
                      <a:pt x="120" y="46"/>
                    </a:cubicBezTo>
                    <a:cubicBezTo>
                      <a:pt x="119" y="45"/>
                      <a:pt x="118" y="44"/>
                      <a:pt x="117" y="44"/>
                    </a:cubicBezTo>
                    <a:cubicBezTo>
                      <a:pt x="115" y="42"/>
                      <a:pt x="113" y="41"/>
                      <a:pt x="113" y="39"/>
                    </a:cubicBezTo>
                    <a:cubicBezTo>
                      <a:pt x="113" y="38"/>
                      <a:pt x="113" y="38"/>
                      <a:pt x="111" y="36"/>
                    </a:cubicBezTo>
                    <a:cubicBezTo>
                      <a:pt x="110" y="35"/>
                      <a:pt x="109" y="34"/>
                      <a:pt x="108" y="33"/>
                    </a:cubicBezTo>
                    <a:cubicBezTo>
                      <a:pt x="106" y="30"/>
                      <a:pt x="101" y="29"/>
                      <a:pt x="101" y="29"/>
                    </a:cubicBezTo>
                    <a:cubicBezTo>
                      <a:pt x="100" y="29"/>
                      <a:pt x="100" y="29"/>
                      <a:pt x="100" y="29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4"/>
                      <a:pt x="92" y="23"/>
                      <a:pt x="92" y="21"/>
                    </a:cubicBezTo>
                    <a:cubicBezTo>
                      <a:pt x="92" y="20"/>
                      <a:pt x="93" y="18"/>
                      <a:pt x="95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6"/>
                      <a:pt x="95" y="13"/>
                      <a:pt x="94" y="12"/>
                    </a:cubicBezTo>
                    <a:cubicBezTo>
                      <a:pt x="94" y="11"/>
                      <a:pt x="94" y="11"/>
                      <a:pt x="93" y="10"/>
                    </a:cubicBezTo>
                    <a:cubicBezTo>
                      <a:pt x="93" y="10"/>
                      <a:pt x="93" y="10"/>
                      <a:pt x="93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3" y="8"/>
                      <a:pt x="92" y="8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7"/>
                      <a:pt x="92" y="7"/>
                      <a:pt x="91" y="7"/>
                    </a:cubicBezTo>
                    <a:cubicBezTo>
                      <a:pt x="91" y="7"/>
                      <a:pt x="91" y="7"/>
                      <a:pt x="91" y="6"/>
                    </a:cubicBezTo>
                    <a:cubicBezTo>
                      <a:pt x="91" y="6"/>
                      <a:pt x="91" y="6"/>
                      <a:pt x="90" y="5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0" y="5"/>
                      <a:pt x="89" y="4"/>
                      <a:pt x="89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8" y="3"/>
                      <a:pt x="87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0"/>
                      <a:pt x="85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2" y="0"/>
                      <a:pt x="79" y="2"/>
                      <a:pt x="77" y="3"/>
                    </a:cubicBezTo>
                    <a:cubicBezTo>
                      <a:pt x="77" y="4"/>
                      <a:pt x="77" y="4"/>
                      <a:pt x="77" y="5"/>
                    </a:cubicBezTo>
                    <a:cubicBezTo>
                      <a:pt x="77" y="6"/>
                      <a:pt x="76" y="7"/>
                      <a:pt x="75" y="9"/>
                    </a:cubicBezTo>
                    <a:cubicBezTo>
                      <a:pt x="75" y="9"/>
                      <a:pt x="74" y="10"/>
                      <a:pt x="74" y="10"/>
                    </a:cubicBezTo>
                    <a:cubicBezTo>
                      <a:pt x="71" y="13"/>
                      <a:pt x="67" y="16"/>
                      <a:pt x="64" y="20"/>
                    </a:cubicBezTo>
                    <a:cubicBezTo>
                      <a:pt x="62" y="23"/>
                      <a:pt x="58" y="23"/>
                      <a:pt x="54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49" y="23"/>
                      <a:pt x="48" y="23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5"/>
                      <a:pt x="49" y="28"/>
                      <a:pt x="47" y="29"/>
                    </a:cubicBezTo>
                    <a:cubicBezTo>
                      <a:pt x="46" y="31"/>
                      <a:pt x="42" y="32"/>
                      <a:pt x="39" y="34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6" y="36"/>
                      <a:pt x="35" y="36"/>
                      <a:pt x="33" y="36"/>
                    </a:cubicBezTo>
                    <a:cubicBezTo>
                      <a:pt x="31" y="36"/>
                      <a:pt x="28" y="37"/>
                      <a:pt x="27" y="37"/>
                    </a:cubicBezTo>
                    <a:cubicBezTo>
                      <a:pt x="26" y="38"/>
                      <a:pt x="26" y="38"/>
                      <a:pt x="25" y="38"/>
                    </a:cubicBezTo>
                    <a:cubicBezTo>
                      <a:pt x="25" y="38"/>
                      <a:pt x="25" y="39"/>
                      <a:pt x="25" y="39"/>
                    </a:cubicBezTo>
                    <a:cubicBezTo>
                      <a:pt x="24" y="40"/>
                      <a:pt x="23" y="40"/>
                      <a:pt x="22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1" y="40"/>
                      <a:pt x="20" y="39"/>
                      <a:pt x="19" y="39"/>
                    </a:cubicBezTo>
                    <a:cubicBezTo>
                      <a:pt x="19" y="38"/>
                      <a:pt x="18" y="38"/>
                      <a:pt x="18" y="38"/>
                    </a:cubicBezTo>
                    <a:cubicBezTo>
                      <a:pt x="16" y="42"/>
                      <a:pt x="13" y="42"/>
                      <a:pt x="12" y="42"/>
                    </a:cubicBezTo>
                    <a:cubicBezTo>
                      <a:pt x="11" y="42"/>
                      <a:pt x="11" y="42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9" y="42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2"/>
                      <a:pt x="8" y="42"/>
                      <a:pt x="8" y="42"/>
                    </a:cubicBezTo>
                    <a:cubicBezTo>
                      <a:pt x="8" y="42"/>
                      <a:pt x="8" y="42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4"/>
                      <a:pt x="7" y="44"/>
                      <a:pt x="6" y="44"/>
                    </a:cubicBezTo>
                    <a:cubicBezTo>
                      <a:pt x="6" y="44"/>
                      <a:pt x="6" y="44"/>
                      <a:pt x="6" y="45"/>
                    </a:cubicBezTo>
                    <a:cubicBezTo>
                      <a:pt x="6" y="45"/>
                      <a:pt x="5" y="46"/>
                      <a:pt x="5" y="46"/>
                    </a:cubicBezTo>
                    <a:cubicBezTo>
                      <a:pt x="4" y="49"/>
                      <a:pt x="3" y="51"/>
                      <a:pt x="2" y="53"/>
                    </a:cubicBezTo>
                    <a:cubicBezTo>
                      <a:pt x="1" y="54"/>
                      <a:pt x="0" y="56"/>
                      <a:pt x="0" y="57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" y="61"/>
                      <a:pt x="1" y="63"/>
                      <a:pt x="1" y="66"/>
                    </a:cubicBezTo>
                    <a:cubicBezTo>
                      <a:pt x="1" y="69"/>
                      <a:pt x="2" y="71"/>
                      <a:pt x="4" y="74"/>
                    </a:cubicBezTo>
                    <a:cubicBezTo>
                      <a:pt x="6" y="77"/>
                      <a:pt x="6" y="80"/>
                      <a:pt x="6" y="81"/>
                    </a:cubicBezTo>
                    <a:cubicBezTo>
                      <a:pt x="7" y="82"/>
                      <a:pt x="7" y="83"/>
                      <a:pt x="8" y="84"/>
                    </a:cubicBezTo>
                    <a:cubicBezTo>
                      <a:pt x="9" y="85"/>
                      <a:pt x="10" y="86"/>
                      <a:pt x="12" y="87"/>
                    </a:cubicBezTo>
                    <a:cubicBezTo>
                      <a:pt x="12" y="88"/>
                      <a:pt x="13" y="88"/>
                      <a:pt x="13" y="88"/>
                    </a:cubicBezTo>
                    <a:cubicBezTo>
                      <a:pt x="13" y="89"/>
                      <a:pt x="13" y="89"/>
                      <a:pt x="14" y="89"/>
                    </a:cubicBezTo>
                    <a:cubicBezTo>
                      <a:pt x="14" y="89"/>
                      <a:pt x="14" y="89"/>
                      <a:pt x="14" y="90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5" y="90"/>
                      <a:pt x="15" y="91"/>
                      <a:pt x="15" y="91"/>
                    </a:cubicBezTo>
                    <a:cubicBezTo>
                      <a:pt x="15" y="91"/>
                      <a:pt x="16" y="91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6" y="91"/>
                      <a:pt x="16" y="90"/>
                      <a:pt x="16" y="90"/>
                    </a:cubicBezTo>
                    <a:cubicBezTo>
                      <a:pt x="16" y="90"/>
                      <a:pt x="16" y="90"/>
                      <a:pt x="16" y="90"/>
                    </a:cubicBezTo>
                    <a:cubicBezTo>
                      <a:pt x="17" y="90"/>
                      <a:pt x="17" y="89"/>
                      <a:pt x="17" y="89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5"/>
                      <a:pt x="17" y="85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5" y="82"/>
                      <a:pt x="25" y="82"/>
                      <a:pt x="25" y="82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8" y="81"/>
                      <a:pt x="38" y="81"/>
                      <a:pt x="38" y="81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39" y="73"/>
                      <a:pt x="46" y="65"/>
                      <a:pt x="52" y="65"/>
                    </a:cubicBezTo>
                    <a:cubicBezTo>
                      <a:pt x="56" y="65"/>
                      <a:pt x="60" y="70"/>
                      <a:pt x="62" y="72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3"/>
                      <a:pt x="83" y="69"/>
                      <a:pt x="84" y="68"/>
                    </a:cubicBezTo>
                    <a:cubicBezTo>
                      <a:pt x="86" y="67"/>
                      <a:pt x="88" y="67"/>
                      <a:pt x="90" y="68"/>
                    </a:cubicBezTo>
                    <a:cubicBezTo>
                      <a:pt x="91" y="68"/>
                      <a:pt x="92" y="68"/>
                      <a:pt x="93" y="68"/>
                    </a:cubicBezTo>
                    <a:cubicBezTo>
                      <a:pt x="93" y="68"/>
                      <a:pt x="94" y="68"/>
                      <a:pt x="94" y="68"/>
                    </a:cubicBezTo>
                    <a:cubicBezTo>
                      <a:pt x="97" y="67"/>
                      <a:pt x="101" y="64"/>
                      <a:pt x="106" y="64"/>
                    </a:cubicBezTo>
                    <a:cubicBezTo>
                      <a:pt x="108" y="64"/>
                      <a:pt x="110" y="65"/>
                      <a:pt x="111" y="65"/>
                    </a:cubicBezTo>
                    <a:cubicBezTo>
                      <a:pt x="112" y="65"/>
                      <a:pt x="112" y="65"/>
                      <a:pt x="113" y="65"/>
                    </a:cubicBezTo>
                    <a:cubicBezTo>
                      <a:pt x="113" y="65"/>
                      <a:pt x="113" y="65"/>
                      <a:pt x="114" y="64"/>
                    </a:cubicBezTo>
                    <a:cubicBezTo>
                      <a:pt x="114" y="63"/>
                      <a:pt x="116" y="61"/>
                      <a:pt x="119" y="61"/>
                    </a:cubicBezTo>
                    <a:cubicBezTo>
                      <a:pt x="122" y="61"/>
                      <a:pt x="127" y="63"/>
                      <a:pt x="128" y="64"/>
                    </a:cubicBezTo>
                    <a:cubicBezTo>
                      <a:pt x="134" y="63"/>
                      <a:pt x="134" y="63"/>
                      <a:pt x="134" y="63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27" y="57"/>
                      <a:pt x="124" y="55"/>
                      <a:pt x="124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1" name="Freeform 1341">
                <a:extLst>
                  <a:ext uri="{FF2B5EF4-FFF2-40B4-BE49-F238E27FC236}">
                    <a16:creationId xmlns:a16="http://schemas.microsoft.com/office/drawing/2014/main" id="{A9E54937-1C84-42D5-99D9-8C715337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" y="2825"/>
                <a:ext cx="125" cy="99"/>
              </a:xfrm>
              <a:custGeom>
                <a:avLst/>
                <a:gdLst>
                  <a:gd name="T0" fmla="*/ 123 w 130"/>
                  <a:gd name="T1" fmla="*/ 6 h 104"/>
                  <a:gd name="T2" fmla="*/ 122 w 130"/>
                  <a:gd name="T3" fmla="*/ 4 h 104"/>
                  <a:gd name="T4" fmla="*/ 119 w 130"/>
                  <a:gd name="T5" fmla="*/ 1 h 104"/>
                  <a:gd name="T6" fmla="*/ 119 w 130"/>
                  <a:gd name="T7" fmla="*/ 1 h 104"/>
                  <a:gd name="T8" fmla="*/ 119 w 130"/>
                  <a:gd name="T9" fmla="*/ 1 h 104"/>
                  <a:gd name="T10" fmla="*/ 116 w 130"/>
                  <a:gd name="T11" fmla="*/ 3 h 104"/>
                  <a:gd name="T12" fmla="*/ 108 w 130"/>
                  <a:gd name="T13" fmla="*/ 8 h 104"/>
                  <a:gd name="T14" fmla="*/ 96 w 130"/>
                  <a:gd name="T15" fmla="*/ 5 h 104"/>
                  <a:gd name="T16" fmla="*/ 91 w 130"/>
                  <a:gd name="T17" fmla="*/ 6 h 104"/>
                  <a:gd name="T18" fmla="*/ 86 w 130"/>
                  <a:gd name="T19" fmla="*/ 6 h 104"/>
                  <a:gd name="T20" fmla="*/ 82 w 130"/>
                  <a:gd name="T21" fmla="*/ 8 h 104"/>
                  <a:gd name="T22" fmla="*/ 73 w 130"/>
                  <a:gd name="T23" fmla="*/ 12 h 104"/>
                  <a:gd name="T24" fmla="*/ 63 w 130"/>
                  <a:gd name="T25" fmla="*/ 9 h 104"/>
                  <a:gd name="T26" fmla="*/ 50 w 130"/>
                  <a:gd name="T27" fmla="*/ 9 h 104"/>
                  <a:gd name="T28" fmla="*/ 43 w 130"/>
                  <a:gd name="T29" fmla="*/ 5 h 104"/>
                  <a:gd name="T30" fmla="*/ 38 w 130"/>
                  <a:gd name="T31" fmla="*/ 2 h 104"/>
                  <a:gd name="T32" fmla="*/ 31 w 130"/>
                  <a:gd name="T33" fmla="*/ 1 h 104"/>
                  <a:gd name="T34" fmla="*/ 27 w 130"/>
                  <a:gd name="T35" fmla="*/ 3 h 104"/>
                  <a:gd name="T36" fmla="*/ 27 w 130"/>
                  <a:gd name="T37" fmla="*/ 3 h 104"/>
                  <a:gd name="T38" fmla="*/ 20 w 130"/>
                  <a:gd name="T39" fmla="*/ 2 h 104"/>
                  <a:gd name="T40" fmla="*/ 17 w 130"/>
                  <a:gd name="T41" fmla="*/ 7 h 104"/>
                  <a:gd name="T42" fmla="*/ 11 w 130"/>
                  <a:gd name="T43" fmla="*/ 18 h 104"/>
                  <a:gd name="T44" fmla="*/ 11 w 130"/>
                  <a:gd name="T45" fmla="*/ 19 h 104"/>
                  <a:gd name="T46" fmla="*/ 10 w 130"/>
                  <a:gd name="T47" fmla="*/ 21 h 104"/>
                  <a:gd name="T48" fmla="*/ 10 w 130"/>
                  <a:gd name="T49" fmla="*/ 22 h 104"/>
                  <a:gd name="T50" fmla="*/ 11 w 130"/>
                  <a:gd name="T51" fmla="*/ 24 h 104"/>
                  <a:gd name="T52" fmla="*/ 11 w 130"/>
                  <a:gd name="T53" fmla="*/ 26 h 104"/>
                  <a:gd name="T54" fmla="*/ 9 w 130"/>
                  <a:gd name="T55" fmla="*/ 45 h 104"/>
                  <a:gd name="T56" fmla="*/ 5 w 130"/>
                  <a:gd name="T57" fmla="*/ 51 h 104"/>
                  <a:gd name="T58" fmla="*/ 1 w 130"/>
                  <a:gd name="T59" fmla="*/ 58 h 104"/>
                  <a:gd name="T60" fmla="*/ 1 w 130"/>
                  <a:gd name="T61" fmla="*/ 71 h 104"/>
                  <a:gd name="T62" fmla="*/ 4 w 130"/>
                  <a:gd name="T63" fmla="*/ 77 h 104"/>
                  <a:gd name="T64" fmla="*/ 4 w 130"/>
                  <a:gd name="T65" fmla="*/ 79 h 104"/>
                  <a:gd name="T66" fmla="*/ 15 w 130"/>
                  <a:gd name="T67" fmla="*/ 82 h 104"/>
                  <a:gd name="T68" fmla="*/ 32 w 130"/>
                  <a:gd name="T69" fmla="*/ 96 h 104"/>
                  <a:gd name="T70" fmla="*/ 38 w 130"/>
                  <a:gd name="T71" fmla="*/ 104 h 104"/>
                  <a:gd name="T72" fmla="*/ 48 w 130"/>
                  <a:gd name="T73" fmla="*/ 101 h 104"/>
                  <a:gd name="T74" fmla="*/ 61 w 130"/>
                  <a:gd name="T75" fmla="*/ 100 h 104"/>
                  <a:gd name="T76" fmla="*/ 63 w 130"/>
                  <a:gd name="T77" fmla="*/ 99 h 104"/>
                  <a:gd name="T78" fmla="*/ 64 w 130"/>
                  <a:gd name="T79" fmla="*/ 97 h 104"/>
                  <a:gd name="T80" fmla="*/ 65 w 130"/>
                  <a:gd name="T81" fmla="*/ 95 h 104"/>
                  <a:gd name="T82" fmla="*/ 65 w 130"/>
                  <a:gd name="T83" fmla="*/ 93 h 104"/>
                  <a:gd name="T84" fmla="*/ 65 w 130"/>
                  <a:gd name="T85" fmla="*/ 92 h 104"/>
                  <a:gd name="T86" fmla="*/ 66 w 130"/>
                  <a:gd name="T87" fmla="*/ 90 h 104"/>
                  <a:gd name="T88" fmla="*/ 66 w 130"/>
                  <a:gd name="T89" fmla="*/ 90 h 104"/>
                  <a:gd name="T90" fmla="*/ 66 w 130"/>
                  <a:gd name="T91" fmla="*/ 89 h 104"/>
                  <a:gd name="T92" fmla="*/ 66 w 130"/>
                  <a:gd name="T93" fmla="*/ 88 h 104"/>
                  <a:gd name="T94" fmla="*/ 83 w 130"/>
                  <a:gd name="T95" fmla="*/ 75 h 104"/>
                  <a:gd name="T96" fmla="*/ 89 w 130"/>
                  <a:gd name="T97" fmla="*/ 74 h 104"/>
                  <a:gd name="T98" fmla="*/ 97 w 130"/>
                  <a:gd name="T99" fmla="*/ 78 h 104"/>
                  <a:gd name="T100" fmla="*/ 106 w 130"/>
                  <a:gd name="T101" fmla="*/ 60 h 104"/>
                  <a:gd name="T102" fmla="*/ 112 w 130"/>
                  <a:gd name="T103" fmla="*/ 53 h 104"/>
                  <a:gd name="T104" fmla="*/ 114 w 130"/>
                  <a:gd name="T105" fmla="*/ 45 h 104"/>
                  <a:gd name="T106" fmla="*/ 123 w 130"/>
                  <a:gd name="T107" fmla="*/ 26 h 104"/>
                  <a:gd name="T108" fmla="*/ 129 w 130"/>
                  <a:gd name="T109" fmla="*/ 23 h 104"/>
                  <a:gd name="T110" fmla="*/ 130 w 130"/>
                  <a:gd name="T111" fmla="*/ 18 h 104"/>
                  <a:gd name="T112" fmla="*/ 124 w 130"/>
                  <a:gd name="T113" fmla="*/ 11 h 104"/>
                  <a:gd name="T114" fmla="*/ 124 w 130"/>
                  <a:gd name="T115" fmla="*/ 9 h 104"/>
                  <a:gd name="T116" fmla="*/ 124 w 130"/>
                  <a:gd name="T117" fmla="*/ 8 h 104"/>
                  <a:gd name="T118" fmla="*/ 124 w 130"/>
                  <a:gd name="T11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0" h="104">
                    <a:moveTo>
                      <a:pt x="124" y="7"/>
                    </a:moveTo>
                    <a:cubicBezTo>
                      <a:pt x="123" y="7"/>
                      <a:pt x="123" y="6"/>
                      <a:pt x="123" y="6"/>
                    </a:cubicBezTo>
                    <a:cubicBezTo>
                      <a:pt x="123" y="6"/>
                      <a:pt x="123" y="6"/>
                      <a:pt x="123" y="6"/>
                    </a:cubicBezTo>
                    <a:cubicBezTo>
                      <a:pt x="122" y="5"/>
                      <a:pt x="122" y="5"/>
                      <a:pt x="122" y="4"/>
                    </a:cubicBezTo>
                    <a:cubicBezTo>
                      <a:pt x="121" y="4"/>
                      <a:pt x="121" y="3"/>
                      <a:pt x="121" y="3"/>
                    </a:cubicBezTo>
                    <a:cubicBezTo>
                      <a:pt x="120" y="2"/>
                      <a:pt x="120" y="2"/>
                      <a:pt x="119" y="1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18" y="1"/>
                      <a:pt x="117" y="2"/>
                      <a:pt x="117" y="3"/>
                    </a:cubicBezTo>
                    <a:cubicBezTo>
                      <a:pt x="116" y="3"/>
                      <a:pt x="116" y="3"/>
                      <a:pt x="116" y="3"/>
                    </a:cubicBezTo>
                    <a:cubicBezTo>
                      <a:pt x="114" y="5"/>
                      <a:pt x="113" y="7"/>
                      <a:pt x="111" y="8"/>
                    </a:cubicBezTo>
                    <a:cubicBezTo>
                      <a:pt x="110" y="8"/>
                      <a:pt x="109" y="8"/>
                      <a:pt x="108" y="8"/>
                    </a:cubicBezTo>
                    <a:cubicBezTo>
                      <a:pt x="105" y="8"/>
                      <a:pt x="102" y="7"/>
                      <a:pt x="100" y="6"/>
                    </a:cubicBezTo>
                    <a:cubicBezTo>
                      <a:pt x="100" y="6"/>
                      <a:pt x="99" y="5"/>
                      <a:pt x="96" y="5"/>
                    </a:cubicBezTo>
                    <a:cubicBezTo>
                      <a:pt x="95" y="5"/>
                      <a:pt x="94" y="6"/>
                      <a:pt x="92" y="6"/>
                    </a:cubicBezTo>
                    <a:cubicBezTo>
                      <a:pt x="92" y="6"/>
                      <a:pt x="91" y="6"/>
                      <a:pt x="91" y="6"/>
                    </a:cubicBezTo>
                    <a:cubicBezTo>
                      <a:pt x="90" y="6"/>
                      <a:pt x="89" y="6"/>
                      <a:pt x="89" y="6"/>
                    </a:cubicBezTo>
                    <a:cubicBezTo>
                      <a:pt x="88" y="6"/>
                      <a:pt x="87" y="6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6"/>
                      <a:pt x="83" y="7"/>
                      <a:pt x="82" y="8"/>
                    </a:cubicBezTo>
                    <a:cubicBezTo>
                      <a:pt x="81" y="9"/>
                      <a:pt x="80" y="10"/>
                      <a:pt x="79" y="11"/>
                    </a:cubicBezTo>
                    <a:cubicBezTo>
                      <a:pt x="78" y="11"/>
                      <a:pt x="76" y="12"/>
                      <a:pt x="73" y="12"/>
                    </a:cubicBezTo>
                    <a:cubicBezTo>
                      <a:pt x="71" y="12"/>
                      <a:pt x="68" y="11"/>
                      <a:pt x="66" y="11"/>
                    </a:cubicBezTo>
                    <a:cubicBezTo>
                      <a:pt x="65" y="10"/>
                      <a:pt x="64" y="10"/>
                      <a:pt x="63" y="9"/>
                    </a:cubicBezTo>
                    <a:cubicBezTo>
                      <a:pt x="61" y="8"/>
                      <a:pt x="59" y="6"/>
                      <a:pt x="58" y="6"/>
                    </a:cubicBezTo>
                    <a:cubicBezTo>
                      <a:pt x="57" y="6"/>
                      <a:pt x="53" y="7"/>
                      <a:pt x="50" y="9"/>
                    </a:cubicBezTo>
                    <a:cubicBezTo>
                      <a:pt x="49" y="9"/>
                      <a:pt x="49" y="9"/>
                      <a:pt x="48" y="9"/>
                    </a:cubicBezTo>
                    <a:cubicBezTo>
                      <a:pt x="45" y="9"/>
                      <a:pt x="44" y="7"/>
                      <a:pt x="43" y="5"/>
                    </a:cubicBezTo>
                    <a:cubicBezTo>
                      <a:pt x="42" y="4"/>
                      <a:pt x="42" y="3"/>
                      <a:pt x="41" y="2"/>
                    </a:cubicBezTo>
                    <a:cubicBezTo>
                      <a:pt x="41" y="2"/>
                      <a:pt x="40" y="2"/>
                      <a:pt x="38" y="2"/>
                    </a:cubicBezTo>
                    <a:cubicBezTo>
                      <a:pt x="37" y="1"/>
                      <a:pt x="34" y="1"/>
                      <a:pt x="32" y="0"/>
                    </a:cubicBezTo>
                    <a:cubicBezTo>
                      <a:pt x="32" y="0"/>
                      <a:pt x="31" y="0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2"/>
                      <a:pt x="29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4" y="2"/>
                      <a:pt x="22" y="2"/>
                      <a:pt x="20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3"/>
                      <a:pt x="17" y="5"/>
                      <a:pt x="17" y="7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4" y="13"/>
                      <a:pt x="11" y="16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20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3"/>
                      <a:pt x="11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6"/>
                      <a:pt x="11" y="26"/>
                    </a:cubicBezTo>
                    <a:cubicBezTo>
                      <a:pt x="11" y="26"/>
                      <a:pt x="11" y="27"/>
                      <a:pt x="11" y="27"/>
                    </a:cubicBezTo>
                    <a:cubicBezTo>
                      <a:pt x="12" y="31"/>
                      <a:pt x="12" y="42"/>
                      <a:pt x="9" y="45"/>
                    </a:cubicBezTo>
                    <a:cubicBezTo>
                      <a:pt x="7" y="47"/>
                      <a:pt x="6" y="50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2" y="54"/>
                      <a:pt x="1" y="58"/>
                    </a:cubicBezTo>
                    <a:cubicBezTo>
                      <a:pt x="0" y="62"/>
                      <a:pt x="1" y="64"/>
                      <a:pt x="1" y="67"/>
                    </a:cubicBezTo>
                    <a:cubicBezTo>
                      <a:pt x="1" y="68"/>
                      <a:pt x="1" y="70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4" y="77"/>
                      <a:pt x="4" y="78"/>
                      <a:pt x="4" y="78"/>
                    </a:cubicBezTo>
                    <a:cubicBezTo>
                      <a:pt x="4" y="78"/>
                      <a:pt x="4" y="79"/>
                      <a:pt x="4" y="79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5" y="80"/>
                      <a:pt x="11" y="81"/>
                      <a:pt x="15" y="82"/>
                    </a:cubicBezTo>
                    <a:cubicBezTo>
                      <a:pt x="17" y="82"/>
                      <a:pt x="18" y="82"/>
                      <a:pt x="20" y="83"/>
                    </a:cubicBezTo>
                    <a:cubicBezTo>
                      <a:pt x="26" y="84"/>
                      <a:pt x="32" y="93"/>
                      <a:pt x="32" y="96"/>
                    </a:cubicBezTo>
                    <a:cubicBezTo>
                      <a:pt x="32" y="98"/>
                      <a:pt x="35" y="103"/>
                      <a:pt x="37" y="104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9" y="104"/>
                      <a:pt x="41" y="103"/>
                      <a:pt x="42" y="103"/>
                    </a:cubicBezTo>
                    <a:cubicBezTo>
                      <a:pt x="44" y="102"/>
                      <a:pt x="46" y="101"/>
                      <a:pt x="48" y="101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59" y="101"/>
                      <a:pt x="61" y="100"/>
                      <a:pt x="61" y="100"/>
                    </a:cubicBezTo>
                    <a:cubicBezTo>
                      <a:pt x="62" y="100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4" y="98"/>
                      <a:pt x="64" y="98"/>
                    </a:cubicBezTo>
                    <a:cubicBezTo>
                      <a:pt x="64" y="98"/>
                      <a:pt x="64" y="97"/>
                      <a:pt x="64" y="97"/>
                    </a:cubicBezTo>
                    <a:cubicBezTo>
                      <a:pt x="64" y="97"/>
                      <a:pt x="64" y="96"/>
                      <a:pt x="64" y="96"/>
                    </a:cubicBezTo>
                    <a:cubicBezTo>
                      <a:pt x="64" y="96"/>
                      <a:pt x="64" y="95"/>
                      <a:pt x="65" y="95"/>
                    </a:cubicBezTo>
                    <a:cubicBezTo>
                      <a:pt x="65" y="95"/>
                      <a:pt x="65" y="94"/>
                      <a:pt x="65" y="94"/>
                    </a:cubicBezTo>
                    <a:cubicBezTo>
                      <a:pt x="65" y="94"/>
                      <a:pt x="65" y="93"/>
                      <a:pt x="65" y="93"/>
                    </a:cubicBezTo>
                    <a:cubicBezTo>
                      <a:pt x="65" y="93"/>
                      <a:pt x="65" y="93"/>
                      <a:pt x="65" y="93"/>
                    </a:cubicBezTo>
                    <a:cubicBezTo>
                      <a:pt x="65" y="92"/>
                      <a:pt x="65" y="92"/>
                      <a:pt x="65" y="92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6" y="91"/>
                      <a:pt x="66" y="91"/>
                      <a:pt x="66" y="90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78" y="76"/>
                      <a:pt x="80" y="75"/>
                      <a:pt x="80" y="75"/>
                    </a:cubicBezTo>
                    <a:cubicBezTo>
                      <a:pt x="81" y="75"/>
                      <a:pt x="82" y="75"/>
                      <a:pt x="83" y="75"/>
                    </a:cubicBezTo>
                    <a:cubicBezTo>
                      <a:pt x="84" y="75"/>
                      <a:pt x="85" y="75"/>
                      <a:pt x="86" y="75"/>
                    </a:cubicBezTo>
                    <a:cubicBezTo>
                      <a:pt x="87" y="74"/>
                      <a:pt x="88" y="74"/>
                      <a:pt x="89" y="74"/>
                    </a:cubicBezTo>
                    <a:cubicBezTo>
                      <a:pt x="91" y="74"/>
                      <a:pt x="95" y="76"/>
                      <a:pt x="97" y="79"/>
                    </a:cubicBezTo>
                    <a:cubicBezTo>
                      <a:pt x="97" y="79"/>
                      <a:pt x="97" y="78"/>
                      <a:pt x="97" y="78"/>
                    </a:cubicBezTo>
                    <a:cubicBezTo>
                      <a:pt x="99" y="74"/>
                      <a:pt x="99" y="74"/>
                      <a:pt x="99" y="74"/>
                    </a:cubicBezTo>
                    <a:cubicBezTo>
                      <a:pt x="101" y="71"/>
                      <a:pt x="106" y="62"/>
                      <a:pt x="106" y="60"/>
                    </a:cubicBezTo>
                    <a:cubicBezTo>
                      <a:pt x="106" y="57"/>
                      <a:pt x="109" y="55"/>
                      <a:pt x="110" y="54"/>
                    </a:cubicBezTo>
                    <a:cubicBezTo>
                      <a:pt x="111" y="54"/>
                      <a:pt x="111" y="53"/>
                      <a:pt x="112" y="53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2" y="50"/>
                      <a:pt x="112" y="46"/>
                      <a:pt x="114" y="45"/>
                    </a:cubicBezTo>
                    <a:cubicBezTo>
                      <a:pt x="115" y="44"/>
                      <a:pt x="116" y="41"/>
                      <a:pt x="116" y="40"/>
                    </a:cubicBezTo>
                    <a:cubicBezTo>
                      <a:pt x="115" y="37"/>
                      <a:pt x="123" y="26"/>
                      <a:pt x="123" y="26"/>
                    </a:cubicBezTo>
                    <a:cubicBezTo>
                      <a:pt x="124" y="25"/>
                      <a:pt x="125" y="25"/>
                      <a:pt x="127" y="24"/>
                    </a:cubicBezTo>
                    <a:cubicBezTo>
                      <a:pt x="127" y="24"/>
                      <a:pt x="129" y="24"/>
                      <a:pt x="129" y="23"/>
                    </a:cubicBezTo>
                    <a:cubicBezTo>
                      <a:pt x="129" y="23"/>
                      <a:pt x="129" y="22"/>
                      <a:pt x="129" y="22"/>
                    </a:cubicBezTo>
                    <a:cubicBezTo>
                      <a:pt x="129" y="20"/>
                      <a:pt x="130" y="19"/>
                      <a:pt x="130" y="18"/>
                    </a:cubicBezTo>
                    <a:cubicBezTo>
                      <a:pt x="127" y="18"/>
                      <a:pt x="124" y="15"/>
                      <a:pt x="124" y="12"/>
                    </a:cubicBezTo>
                    <a:cubicBezTo>
                      <a:pt x="124" y="12"/>
                      <a:pt x="124" y="11"/>
                      <a:pt x="124" y="11"/>
                    </a:cubicBezTo>
                    <a:cubicBezTo>
                      <a:pt x="124" y="11"/>
                      <a:pt x="124" y="11"/>
                      <a:pt x="124" y="10"/>
                    </a:cubicBezTo>
                    <a:cubicBezTo>
                      <a:pt x="124" y="10"/>
                      <a:pt x="124" y="10"/>
                      <a:pt x="124" y="9"/>
                    </a:cubicBezTo>
                    <a:cubicBezTo>
                      <a:pt x="124" y="9"/>
                      <a:pt x="124" y="9"/>
                      <a:pt x="124" y="9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24" y="7"/>
                      <a:pt x="124" y="7"/>
                      <a:pt x="124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2" name="Freeform 1342">
                <a:extLst>
                  <a:ext uri="{FF2B5EF4-FFF2-40B4-BE49-F238E27FC236}">
                    <a16:creationId xmlns:a16="http://schemas.microsoft.com/office/drawing/2014/main" id="{C012DD43-ECCD-4E42-A809-DDBED2BF0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8" y="2840"/>
                <a:ext cx="29" cy="62"/>
              </a:xfrm>
              <a:custGeom>
                <a:avLst/>
                <a:gdLst>
                  <a:gd name="T0" fmla="*/ 26 w 30"/>
                  <a:gd name="T1" fmla="*/ 5 h 65"/>
                  <a:gd name="T2" fmla="*/ 23 w 30"/>
                  <a:gd name="T3" fmla="*/ 1 h 65"/>
                  <a:gd name="T4" fmla="*/ 22 w 30"/>
                  <a:gd name="T5" fmla="*/ 0 h 65"/>
                  <a:gd name="T6" fmla="*/ 21 w 30"/>
                  <a:gd name="T7" fmla="*/ 0 h 65"/>
                  <a:gd name="T8" fmla="*/ 21 w 30"/>
                  <a:gd name="T9" fmla="*/ 2 h 65"/>
                  <a:gd name="T10" fmla="*/ 21 w 30"/>
                  <a:gd name="T11" fmla="*/ 3 h 65"/>
                  <a:gd name="T12" fmla="*/ 20 w 30"/>
                  <a:gd name="T13" fmla="*/ 7 h 65"/>
                  <a:gd name="T14" fmla="*/ 17 w 30"/>
                  <a:gd name="T15" fmla="*/ 9 h 65"/>
                  <a:gd name="T16" fmla="*/ 6 w 30"/>
                  <a:gd name="T17" fmla="*/ 12 h 65"/>
                  <a:gd name="T18" fmla="*/ 1 w 30"/>
                  <a:gd name="T19" fmla="*/ 16 h 65"/>
                  <a:gd name="T20" fmla="*/ 0 w 30"/>
                  <a:gd name="T21" fmla="*/ 16 h 65"/>
                  <a:gd name="T22" fmla="*/ 1 w 30"/>
                  <a:gd name="T23" fmla="*/ 18 h 65"/>
                  <a:gd name="T24" fmla="*/ 1 w 30"/>
                  <a:gd name="T25" fmla="*/ 19 h 65"/>
                  <a:gd name="T26" fmla="*/ 1 w 30"/>
                  <a:gd name="T27" fmla="*/ 20 h 65"/>
                  <a:gd name="T28" fmla="*/ 2 w 30"/>
                  <a:gd name="T29" fmla="*/ 21 h 65"/>
                  <a:gd name="T30" fmla="*/ 2 w 30"/>
                  <a:gd name="T31" fmla="*/ 21 h 65"/>
                  <a:gd name="T32" fmla="*/ 3 w 30"/>
                  <a:gd name="T33" fmla="*/ 22 h 65"/>
                  <a:gd name="T34" fmla="*/ 4 w 30"/>
                  <a:gd name="T35" fmla="*/ 22 h 65"/>
                  <a:gd name="T36" fmla="*/ 8 w 30"/>
                  <a:gd name="T37" fmla="*/ 31 h 65"/>
                  <a:gd name="T38" fmla="*/ 10 w 30"/>
                  <a:gd name="T39" fmla="*/ 41 h 65"/>
                  <a:gd name="T40" fmla="*/ 10 w 30"/>
                  <a:gd name="T41" fmla="*/ 48 h 65"/>
                  <a:gd name="T42" fmla="*/ 11 w 30"/>
                  <a:gd name="T43" fmla="*/ 49 h 65"/>
                  <a:gd name="T44" fmla="*/ 11 w 30"/>
                  <a:gd name="T45" fmla="*/ 51 h 65"/>
                  <a:gd name="T46" fmla="*/ 11 w 30"/>
                  <a:gd name="T47" fmla="*/ 54 h 65"/>
                  <a:gd name="T48" fmla="*/ 11 w 30"/>
                  <a:gd name="T49" fmla="*/ 56 h 65"/>
                  <a:gd name="T50" fmla="*/ 11 w 30"/>
                  <a:gd name="T51" fmla="*/ 59 h 65"/>
                  <a:gd name="T52" fmla="*/ 11 w 30"/>
                  <a:gd name="T53" fmla="*/ 63 h 65"/>
                  <a:gd name="T54" fmla="*/ 11 w 30"/>
                  <a:gd name="T55" fmla="*/ 65 h 65"/>
                  <a:gd name="T56" fmla="*/ 20 w 30"/>
                  <a:gd name="T57" fmla="*/ 63 h 65"/>
                  <a:gd name="T58" fmla="*/ 21 w 30"/>
                  <a:gd name="T59" fmla="*/ 61 h 65"/>
                  <a:gd name="T60" fmla="*/ 19 w 30"/>
                  <a:gd name="T61" fmla="*/ 51 h 65"/>
                  <a:gd name="T62" fmla="*/ 24 w 30"/>
                  <a:gd name="T63" fmla="*/ 33 h 65"/>
                  <a:gd name="T64" fmla="*/ 29 w 30"/>
                  <a:gd name="T65" fmla="*/ 12 h 65"/>
                  <a:gd name="T66" fmla="*/ 29 w 30"/>
                  <a:gd name="T67" fmla="*/ 10 h 65"/>
                  <a:gd name="T68" fmla="*/ 29 w 30"/>
                  <a:gd name="T69" fmla="*/ 8 h 65"/>
                  <a:gd name="T70" fmla="*/ 27 w 30"/>
                  <a:gd name="T71" fmla="*/ 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65">
                    <a:moveTo>
                      <a:pt x="27" y="6"/>
                    </a:moveTo>
                    <a:cubicBezTo>
                      <a:pt x="27" y="6"/>
                      <a:pt x="26" y="6"/>
                      <a:pt x="26" y="5"/>
                    </a:cubicBezTo>
                    <a:cubicBezTo>
                      <a:pt x="24" y="5"/>
                      <a:pt x="23" y="3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1"/>
                      <a:pt x="23" y="0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19" y="8"/>
                      <a:pt x="18" y="8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6" y="11"/>
                      <a:pt x="13" y="11"/>
                      <a:pt x="10" y="12"/>
                    </a:cubicBezTo>
                    <a:cubicBezTo>
                      <a:pt x="9" y="12"/>
                      <a:pt x="7" y="12"/>
                      <a:pt x="6" y="12"/>
                    </a:cubicBezTo>
                    <a:cubicBezTo>
                      <a:pt x="6" y="12"/>
                      <a:pt x="5" y="13"/>
                      <a:pt x="4" y="14"/>
                    </a:cubicBezTo>
                    <a:cubicBezTo>
                      <a:pt x="3" y="15"/>
                      <a:pt x="2" y="16"/>
                      <a:pt x="1" y="16"/>
                    </a:cubicBezTo>
                    <a:cubicBezTo>
                      <a:pt x="1" y="16"/>
                      <a:pt x="1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1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4" y="23"/>
                      <a:pt x="5" y="23"/>
                      <a:pt x="5" y="23"/>
                    </a:cubicBezTo>
                    <a:cubicBezTo>
                      <a:pt x="10" y="26"/>
                      <a:pt x="9" y="29"/>
                      <a:pt x="8" y="31"/>
                    </a:cubicBezTo>
                    <a:cubicBezTo>
                      <a:pt x="8" y="31"/>
                      <a:pt x="8" y="32"/>
                      <a:pt x="8" y="32"/>
                    </a:cubicBezTo>
                    <a:cubicBezTo>
                      <a:pt x="10" y="34"/>
                      <a:pt x="10" y="37"/>
                      <a:pt x="10" y="41"/>
                    </a:cubicBezTo>
                    <a:cubicBezTo>
                      <a:pt x="10" y="43"/>
                      <a:pt x="10" y="45"/>
                      <a:pt x="10" y="46"/>
                    </a:cubicBezTo>
                    <a:cubicBezTo>
                      <a:pt x="10" y="47"/>
                      <a:pt x="10" y="47"/>
                      <a:pt x="10" y="48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3"/>
                      <a:pt x="11" y="53"/>
                      <a:pt x="11" y="54"/>
                    </a:cubicBezTo>
                    <a:cubicBezTo>
                      <a:pt x="11" y="54"/>
                      <a:pt x="11" y="54"/>
                      <a:pt x="11" y="55"/>
                    </a:cubicBezTo>
                    <a:cubicBezTo>
                      <a:pt x="11" y="55"/>
                      <a:pt x="11" y="56"/>
                      <a:pt x="11" y="56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58"/>
                      <a:pt x="11" y="59"/>
                      <a:pt x="11" y="59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61"/>
                      <a:pt x="11" y="62"/>
                      <a:pt x="11" y="63"/>
                    </a:cubicBezTo>
                    <a:cubicBezTo>
                      <a:pt x="11" y="63"/>
                      <a:pt x="11" y="64"/>
                      <a:pt x="11" y="64"/>
                    </a:cubicBezTo>
                    <a:cubicBezTo>
                      <a:pt x="11" y="64"/>
                      <a:pt x="11" y="65"/>
                      <a:pt x="11" y="65"/>
                    </a:cubicBezTo>
                    <a:cubicBezTo>
                      <a:pt x="14" y="65"/>
                      <a:pt x="16" y="65"/>
                      <a:pt x="17" y="65"/>
                    </a:cubicBezTo>
                    <a:cubicBezTo>
                      <a:pt x="18" y="65"/>
                      <a:pt x="19" y="64"/>
                      <a:pt x="20" y="63"/>
                    </a:cubicBezTo>
                    <a:cubicBezTo>
                      <a:pt x="20" y="63"/>
                      <a:pt x="21" y="62"/>
                      <a:pt x="22" y="62"/>
                    </a:cubicBezTo>
                    <a:cubicBezTo>
                      <a:pt x="21" y="62"/>
                      <a:pt x="21" y="62"/>
                      <a:pt x="21" y="61"/>
                    </a:cubicBezTo>
                    <a:cubicBezTo>
                      <a:pt x="20" y="60"/>
                      <a:pt x="19" y="58"/>
                      <a:pt x="19" y="55"/>
                    </a:cubicBezTo>
                    <a:cubicBezTo>
                      <a:pt x="19" y="54"/>
                      <a:pt x="19" y="53"/>
                      <a:pt x="19" y="51"/>
                    </a:cubicBezTo>
                    <a:cubicBezTo>
                      <a:pt x="19" y="48"/>
                      <a:pt x="18" y="46"/>
                      <a:pt x="19" y="42"/>
                    </a:cubicBezTo>
                    <a:cubicBezTo>
                      <a:pt x="20" y="37"/>
                      <a:pt x="23" y="34"/>
                      <a:pt x="24" y="33"/>
                    </a:cubicBezTo>
                    <a:cubicBezTo>
                      <a:pt x="25" y="31"/>
                      <a:pt x="26" y="28"/>
                      <a:pt x="28" y="26"/>
                    </a:cubicBezTo>
                    <a:cubicBezTo>
                      <a:pt x="30" y="25"/>
                      <a:pt x="30" y="18"/>
                      <a:pt x="29" y="12"/>
                    </a:cubicBezTo>
                    <a:cubicBezTo>
                      <a:pt x="29" y="11"/>
                      <a:pt x="29" y="11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3" name="Freeform 1343">
                <a:extLst>
                  <a:ext uri="{FF2B5EF4-FFF2-40B4-BE49-F238E27FC236}">
                    <a16:creationId xmlns:a16="http://schemas.microsoft.com/office/drawing/2014/main" id="{B448825B-01E8-4301-888B-449F16B2E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" y="2849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4" name="Freeform 1344">
                <a:extLst>
                  <a:ext uri="{FF2B5EF4-FFF2-40B4-BE49-F238E27FC236}">
                    <a16:creationId xmlns:a16="http://schemas.microsoft.com/office/drawing/2014/main" id="{7665A739-027E-4B1E-BC4E-6E846F455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2898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5" name="Freeform 1345">
                <a:extLst>
                  <a:ext uri="{FF2B5EF4-FFF2-40B4-BE49-F238E27FC236}">
                    <a16:creationId xmlns:a16="http://schemas.microsoft.com/office/drawing/2014/main" id="{37717494-4D71-484E-B625-6BCFD00C7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" y="2849"/>
                <a:ext cx="0" cy="0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6" name="Freeform 1346">
                <a:extLst>
                  <a:ext uri="{FF2B5EF4-FFF2-40B4-BE49-F238E27FC236}">
                    <a16:creationId xmlns:a16="http://schemas.microsoft.com/office/drawing/2014/main" id="{519AE6A7-5414-451A-81DA-3C3753CC4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2846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7" name="Freeform 1347">
                <a:extLst>
                  <a:ext uri="{FF2B5EF4-FFF2-40B4-BE49-F238E27FC236}">
                    <a16:creationId xmlns:a16="http://schemas.microsoft.com/office/drawing/2014/main" id="{4031348C-0128-498F-9DC0-86A23475D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" y="2854"/>
                <a:ext cx="15" cy="51"/>
              </a:xfrm>
              <a:custGeom>
                <a:avLst/>
                <a:gdLst>
                  <a:gd name="T0" fmla="*/ 2 w 16"/>
                  <a:gd name="T1" fmla="*/ 1 h 53"/>
                  <a:gd name="T2" fmla="*/ 2 w 16"/>
                  <a:gd name="T3" fmla="*/ 0 h 53"/>
                  <a:gd name="T4" fmla="*/ 0 w 16"/>
                  <a:gd name="T5" fmla="*/ 0 h 53"/>
                  <a:gd name="T6" fmla="*/ 0 w 16"/>
                  <a:gd name="T7" fmla="*/ 0 h 53"/>
                  <a:gd name="T8" fmla="*/ 0 w 16"/>
                  <a:gd name="T9" fmla="*/ 0 h 53"/>
                  <a:gd name="T10" fmla="*/ 0 w 16"/>
                  <a:gd name="T11" fmla="*/ 2 h 53"/>
                  <a:gd name="T12" fmla="*/ 0 w 16"/>
                  <a:gd name="T13" fmla="*/ 2 h 53"/>
                  <a:gd name="T14" fmla="*/ 1 w 16"/>
                  <a:gd name="T15" fmla="*/ 3 h 53"/>
                  <a:gd name="T16" fmla="*/ 1 w 16"/>
                  <a:gd name="T17" fmla="*/ 3 h 53"/>
                  <a:gd name="T18" fmla="*/ 1 w 16"/>
                  <a:gd name="T19" fmla="*/ 4 h 53"/>
                  <a:gd name="T20" fmla="*/ 1 w 16"/>
                  <a:gd name="T21" fmla="*/ 4 h 53"/>
                  <a:gd name="T22" fmla="*/ 1 w 16"/>
                  <a:gd name="T23" fmla="*/ 4 h 53"/>
                  <a:gd name="T24" fmla="*/ 4 w 16"/>
                  <a:gd name="T25" fmla="*/ 12 h 53"/>
                  <a:gd name="T26" fmla="*/ 4 w 16"/>
                  <a:gd name="T27" fmla="*/ 14 h 53"/>
                  <a:gd name="T28" fmla="*/ 5 w 16"/>
                  <a:gd name="T29" fmla="*/ 27 h 53"/>
                  <a:gd name="T30" fmla="*/ 8 w 16"/>
                  <a:gd name="T31" fmla="*/ 43 h 53"/>
                  <a:gd name="T32" fmla="*/ 8 w 16"/>
                  <a:gd name="T33" fmla="*/ 46 h 53"/>
                  <a:gd name="T34" fmla="*/ 8 w 16"/>
                  <a:gd name="T35" fmla="*/ 46 h 53"/>
                  <a:gd name="T36" fmla="*/ 9 w 16"/>
                  <a:gd name="T37" fmla="*/ 48 h 53"/>
                  <a:gd name="T38" fmla="*/ 9 w 16"/>
                  <a:gd name="T39" fmla="*/ 49 h 53"/>
                  <a:gd name="T40" fmla="*/ 10 w 16"/>
                  <a:gd name="T41" fmla="*/ 51 h 53"/>
                  <a:gd name="T42" fmla="*/ 10 w 16"/>
                  <a:gd name="T43" fmla="*/ 53 h 53"/>
                  <a:gd name="T44" fmla="*/ 11 w 16"/>
                  <a:gd name="T45" fmla="*/ 53 h 53"/>
                  <a:gd name="T46" fmla="*/ 11 w 16"/>
                  <a:gd name="T47" fmla="*/ 53 h 53"/>
                  <a:gd name="T48" fmla="*/ 16 w 16"/>
                  <a:gd name="T49" fmla="*/ 51 h 53"/>
                  <a:gd name="T50" fmla="*/ 16 w 16"/>
                  <a:gd name="T51" fmla="*/ 50 h 53"/>
                  <a:gd name="T52" fmla="*/ 16 w 16"/>
                  <a:gd name="T53" fmla="*/ 48 h 53"/>
                  <a:gd name="T54" fmla="*/ 16 w 16"/>
                  <a:gd name="T55" fmla="*/ 46 h 53"/>
                  <a:gd name="T56" fmla="*/ 16 w 16"/>
                  <a:gd name="T57" fmla="*/ 45 h 53"/>
                  <a:gd name="T58" fmla="*/ 16 w 16"/>
                  <a:gd name="T59" fmla="*/ 43 h 53"/>
                  <a:gd name="T60" fmla="*/ 16 w 16"/>
                  <a:gd name="T61" fmla="*/ 42 h 53"/>
                  <a:gd name="T62" fmla="*/ 16 w 16"/>
                  <a:gd name="T63" fmla="*/ 40 h 53"/>
                  <a:gd name="T64" fmla="*/ 16 w 16"/>
                  <a:gd name="T65" fmla="*/ 39 h 53"/>
                  <a:gd name="T66" fmla="*/ 16 w 16"/>
                  <a:gd name="T67" fmla="*/ 38 h 53"/>
                  <a:gd name="T68" fmla="*/ 16 w 16"/>
                  <a:gd name="T69" fmla="*/ 37 h 53"/>
                  <a:gd name="T70" fmla="*/ 16 w 16"/>
                  <a:gd name="T71" fmla="*/ 35 h 53"/>
                  <a:gd name="T72" fmla="*/ 16 w 16"/>
                  <a:gd name="T73" fmla="*/ 35 h 53"/>
                  <a:gd name="T74" fmla="*/ 16 w 16"/>
                  <a:gd name="T75" fmla="*/ 33 h 53"/>
                  <a:gd name="T76" fmla="*/ 16 w 16"/>
                  <a:gd name="T77" fmla="*/ 33 h 53"/>
                  <a:gd name="T78" fmla="*/ 15 w 16"/>
                  <a:gd name="T79" fmla="*/ 32 h 53"/>
                  <a:gd name="T80" fmla="*/ 15 w 16"/>
                  <a:gd name="T81" fmla="*/ 26 h 53"/>
                  <a:gd name="T82" fmla="*/ 14 w 16"/>
                  <a:gd name="T83" fmla="*/ 20 h 53"/>
                  <a:gd name="T84" fmla="*/ 13 w 16"/>
                  <a:gd name="T85" fmla="*/ 15 h 53"/>
                  <a:gd name="T86" fmla="*/ 12 w 16"/>
                  <a:gd name="T87" fmla="*/ 12 h 53"/>
                  <a:gd name="T88" fmla="*/ 11 w 16"/>
                  <a:gd name="T89" fmla="*/ 11 h 53"/>
                  <a:gd name="T90" fmla="*/ 10 w 16"/>
                  <a:gd name="T91" fmla="*/ 10 h 53"/>
                  <a:gd name="T92" fmla="*/ 9 w 16"/>
                  <a:gd name="T93" fmla="*/ 10 h 53"/>
                  <a:gd name="T94" fmla="*/ 9 w 16"/>
                  <a:gd name="T95" fmla="*/ 9 h 53"/>
                  <a:gd name="T96" fmla="*/ 8 w 16"/>
                  <a:gd name="T97" fmla="*/ 9 h 53"/>
                  <a:gd name="T98" fmla="*/ 8 w 16"/>
                  <a:gd name="T99" fmla="*/ 9 h 53"/>
                  <a:gd name="T100" fmla="*/ 7 w 16"/>
                  <a:gd name="T101" fmla="*/ 8 h 53"/>
                  <a:gd name="T102" fmla="*/ 7 w 16"/>
                  <a:gd name="T103" fmla="*/ 8 h 53"/>
                  <a:gd name="T104" fmla="*/ 7 w 16"/>
                  <a:gd name="T105" fmla="*/ 7 h 53"/>
                  <a:gd name="T106" fmla="*/ 6 w 16"/>
                  <a:gd name="T107" fmla="*/ 6 h 53"/>
                  <a:gd name="T108" fmla="*/ 6 w 16"/>
                  <a:gd name="T109" fmla="*/ 6 h 53"/>
                  <a:gd name="T110" fmla="*/ 6 w 16"/>
                  <a:gd name="T111" fmla="*/ 5 h 53"/>
                  <a:gd name="T112" fmla="*/ 6 w 16"/>
                  <a:gd name="T113" fmla="*/ 4 h 53"/>
                  <a:gd name="T114" fmla="*/ 6 w 16"/>
                  <a:gd name="T115" fmla="*/ 3 h 53"/>
                  <a:gd name="T116" fmla="*/ 5 w 16"/>
                  <a:gd name="T117" fmla="*/ 2 h 53"/>
                  <a:gd name="T118" fmla="*/ 5 w 16"/>
                  <a:gd name="T119" fmla="*/ 1 h 53"/>
                  <a:gd name="T120" fmla="*/ 2 w 16"/>
                  <a:gd name="T121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" h="53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5"/>
                      <a:pt x="5" y="7"/>
                      <a:pt x="4" y="12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8"/>
                      <a:pt x="3" y="24"/>
                      <a:pt x="5" y="27"/>
                    </a:cubicBezTo>
                    <a:cubicBezTo>
                      <a:pt x="6" y="31"/>
                      <a:pt x="8" y="37"/>
                      <a:pt x="8" y="43"/>
                    </a:cubicBezTo>
                    <a:cubicBezTo>
                      <a:pt x="8" y="44"/>
                      <a:pt x="8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9" y="50"/>
                      <a:pt x="9" y="51"/>
                      <a:pt x="10" y="51"/>
                    </a:cubicBezTo>
                    <a:cubicBezTo>
                      <a:pt x="10" y="52"/>
                      <a:pt x="10" y="52"/>
                      <a:pt x="10" y="53"/>
                    </a:cubicBezTo>
                    <a:cubicBezTo>
                      <a:pt x="10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2"/>
                      <a:pt x="14" y="51"/>
                      <a:pt x="16" y="51"/>
                    </a:cubicBezTo>
                    <a:cubicBezTo>
                      <a:pt x="16" y="51"/>
                      <a:pt x="16" y="50"/>
                      <a:pt x="16" y="50"/>
                    </a:cubicBezTo>
                    <a:cubicBezTo>
                      <a:pt x="16" y="49"/>
                      <a:pt x="16" y="49"/>
                      <a:pt x="16" y="48"/>
                    </a:cubicBezTo>
                    <a:cubicBezTo>
                      <a:pt x="16" y="47"/>
                      <a:pt x="16" y="47"/>
                      <a:pt x="16" y="46"/>
                    </a:cubicBezTo>
                    <a:cubicBezTo>
                      <a:pt x="16" y="46"/>
                      <a:pt x="16" y="45"/>
                      <a:pt x="16" y="45"/>
                    </a:cubicBezTo>
                    <a:cubicBezTo>
                      <a:pt x="16" y="44"/>
                      <a:pt x="16" y="44"/>
                      <a:pt x="16" y="43"/>
                    </a:cubicBezTo>
                    <a:cubicBezTo>
                      <a:pt x="16" y="43"/>
                      <a:pt x="16" y="42"/>
                      <a:pt x="16" y="42"/>
                    </a:cubicBezTo>
                    <a:cubicBezTo>
                      <a:pt x="16" y="41"/>
                      <a:pt x="16" y="40"/>
                      <a:pt x="16" y="40"/>
                    </a:cubicBezTo>
                    <a:cubicBezTo>
                      <a:pt x="16" y="40"/>
                      <a:pt x="16" y="39"/>
                      <a:pt x="16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6" y="36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4"/>
                      <a:pt x="16" y="34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5" y="33"/>
                      <a:pt x="15" y="32"/>
                      <a:pt x="15" y="32"/>
                    </a:cubicBezTo>
                    <a:cubicBezTo>
                      <a:pt x="15" y="30"/>
                      <a:pt x="15" y="28"/>
                      <a:pt x="15" y="26"/>
                    </a:cubicBezTo>
                    <a:cubicBezTo>
                      <a:pt x="15" y="23"/>
                      <a:pt x="15" y="21"/>
                      <a:pt x="14" y="20"/>
                    </a:cubicBezTo>
                    <a:cubicBezTo>
                      <a:pt x="13" y="18"/>
                      <a:pt x="13" y="16"/>
                      <a:pt x="13" y="15"/>
                    </a:cubicBezTo>
                    <a:cubicBezTo>
                      <a:pt x="14" y="13"/>
                      <a:pt x="14" y="13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8" name="Freeform 1348">
                <a:extLst>
                  <a:ext uri="{FF2B5EF4-FFF2-40B4-BE49-F238E27FC236}">
                    <a16:creationId xmlns:a16="http://schemas.microsoft.com/office/drawing/2014/main" id="{50C3556B-5392-4964-A10A-52A312593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4" y="2856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9" name="Freeform 1349">
                <a:extLst>
                  <a:ext uri="{FF2B5EF4-FFF2-40B4-BE49-F238E27FC236}">
                    <a16:creationId xmlns:a16="http://schemas.microsoft.com/office/drawing/2014/main" id="{C1B9DB74-736C-4077-B8F8-10F96C14E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" y="288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0" name="Freeform 1350">
                <a:extLst>
                  <a:ext uri="{FF2B5EF4-FFF2-40B4-BE49-F238E27FC236}">
                    <a16:creationId xmlns:a16="http://schemas.microsoft.com/office/drawing/2014/main" id="{8666BC6E-488A-466D-92D8-8981C7B98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2863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1" name="Freeform 1351">
                <a:extLst>
                  <a:ext uri="{FF2B5EF4-FFF2-40B4-BE49-F238E27FC236}">
                    <a16:creationId xmlns:a16="http://schemas.microsoft.com/office/drawing/2014/main" id="{0E63DF5F-BBF7-42D8-9539-E43AE7543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" y="2898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2" name="Freeform 1352">
                <a:extLst>
                  <a:ext uri="{FF2B5EF4-FFF2-40B4-BE49-F238E27FC236}">
                    <a16:creationId xmlns:a16="http://schemas.microsoft.com/office/drawing/2014/main" id="{8218F4C1-267D-4DDE-A2C3-4953C1006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" y="2895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3" name="Freeform 1353">
                <a:extLst>
                  <a:ext uri="{FF2B5EF4-FFF2-40B4-BE49-F238E27FC236}">
                    <a16:creationId xmlns:a16="http://schemas.microsoft.com/office/drawing/2014/main" id="{4E6F4EC4-49D8-486D-BA96-45C82F0BB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8" y="286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4" name="Freeform 1354">
                <a:extLst>
                  <a:ext uri="{FF2B5EF4-FFF2-40B4-BE49-F238E27FC236}">
                    <a16:creationId xmlns:a16="http://schemas.microsoft.com/office/drawing/2014/main" id="{9DD46B65-EFC2-44E8-849C-57C9D4B9B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" y="2893"/>
                <a:ext cx="0" cy="1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5" name="Freeform 1355">
                <a:extLst>
                  <a:ext uri="{FF2B5EF4-FFF2-40B4-BE49-F238E27FC236}">
                    <a16:creationId xmlns:a16="http://schemas.microsoft.com/office/drawing/2014/main" id="{548183A0-155B-4776-9C7A-CF55BD55E4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" y="2861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6" name="Freeform 1356">
                <a:extLst>
                  <a:ext uri="{FF2B5EF4-FFF2-40B4-BE49-F238E27FC236}">
                    <a16:creationId xmlns:a16="http://schemas.microsoft.com/office/drawing/2014/main" id="{94D430CC-5921-470B-966D-F46B8FE21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" y="2888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7" name="Freeform 1357">
                <a:extLst>
                  <a:ext uri="{FF2B5EF4-FFF2-40B4-BE49-F238E27FC236}">
                    <a16:creationId xmlns:a16="http://schemas.microsoft.com/office/drawing/2014/main" id="{021A5BC6-D851-415D-AD5D-93629AF34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" y="288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8" name="Freeform 1358">
                <a:extLst>
                  <a:ext uri="{FF2B5EF4-FFF2-40B4-BE49-F238E27FC236}">
                    <a16:creationId xmlns:a16="http://schemas.microsoft.com/office/drawing/2014/main" id="{98F8FEB4-B039-49D7-8E65-73093E5A5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" y="2891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9" name="Freeform 1359">
                <a:extLst>
                  <a:ext uri="{FF2B5EF4-FFF2-40B4-BE49-F238E27FC236}">
                    <a16:creationId xmlns:a16="http://schemas.microsoft.com/office/drawing/2014/main" id="{071DEB13-58F6-4476-9874-A3CE90922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" y="2862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0" name="Freeform 1360">
                <a:extLst>
                  <a:ext uri="{FF2B5EF4-FFF2-40B4-BE49-F238E27FC236}">
                    <a16:creationId xmlns:a16="http://schemas.microsoft.com/office/drawing/2014/main" id="{FC8890C3-3D3C-4D65-BC9E-620538E65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5" y="286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1" name="Freeform 1361">
                <a:extLst>
                  <a:ext uri="{FF2B5EF4-FFF2-40B4-BE49-F238E27FC236}">
                    <a16:creationId xmlns:a16="http://schemas.microsoft.com/office/drawing/2014/main" id="{49F07434-4320-4B4E-A167-AB6DEBAB9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5" y="285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2" name="Freeform 1362">
                <a:extLst>
                  <a:ext uri="{FF2B5EF4-FFF2-40B4-BE49-F238E27FC236}">
                    <a16:creationId xmlns:a16="http://schemas.microsoft.com/office/drawing/2014/main" id="{CFBD4D69-1BF2-457C-8063-E71A6BA39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" y="2902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3" name="Freeform 1363">
                <a:extLst>
                  <a:ext uri="{FF2B5EF4-FFF2-40B4-BE49-F238E27FC236}">
                    <a16:creationId xmlns:a16="http://schemas.microsoft.com/office/drawing/2014/main" id="{24BCB747-361E-48F5-B5CE-58BB6A3E2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2832"/>
                <a:ext cx="4" cy="7"/>
              </a:xfrm>
              <a:custGeom>
                <a:avLst/>
                <a:gdLst>
                  <a:gd name="T0" fmla="*/ 4 w 4"/>
                  <a:gd name="T1" fmla="*/ 7 h 7"/>
                  <a:gd name="T2" fmla="*/ 4 w 4"/>
                  <a:gd name="T3" fmla="*/ 7 h 7"/>
                  <a:gd name="T4" fmla="*/ 3 w 4"/>
                  <a:gd name="T5" fmla="*/ 5 h 7"/>
                  <a:gd name="T6" fmla="*/ 3 w 4"/>
                  <a:gd name="T7" fmla="*/ 5 h 7"/>
                  <a:gd name="T8" fmla="*/ 2 w 4"/>
                  <a:gd name="T9" fmla="*/ 4 h 7"/>
                  <a:gd name="T10" fmla="*/ 2 w 4"/>
                  <a:gd name="T11" fmla="*/ 3 h 7"/>
                  <a:gd name="T12" fmla="*/ 1 w 4"/>
                  <a:gd name="T13" fmla="*/ 1 h 7"/>
                  <a:gd name="T14" fmla="*/ 0 w 4"/>
                  <a:gd name="T15" fmla="*/ 0 h 7"/>
                  <a:gd name="T16" fmla="*/ 0 w 4"/>
                  <a:gd name="T17" fmla="*/ 0 h 7"/>
                  <a:gd name="T18" fmla="*/ 0 w 4"/>
                  <a:gd name="T19" fmla="*/ 2 h 7"/>
                  <a:gd name="T20" fmla="*/ 0 w 4"/>
                  <a:gd name="T21" fmla="*/ 2 h 7"/>
                  <a:gd name="T22" fmla="*/ 0 w 4"/>
                  <a:gd name="T23" fmla="*/ 3 h 7"/>
                  <a:gd name="T24" fmla="*/ 0 w 4"/>
                  <a:gd name="T25" fmla="*/ 3 h 7"/>
                  <a:gd name="T26" fmla="*/ 0 w 4"/>
                  <a:gd name="T27" fmla="*/ 4 h 7"/>
                  <a:gd name="T28" fmla="*/ 3 w 4"/>
                  <a:gd name="T29" fmla="*/ 7 h 7"/>
                  <a:gd name="T30" fmla="*/ 4 w 4"/>
                  <a:gd name="T31" fmla="*/ 7 h 7"/>
                  <a:gd name="T32" fmla="*/ 4 w 4"/>
                  <a:gd name="T3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" h="7">
                    <a:moveTo>
                      <a:pt x="4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2" y="6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4" name="Freeform 1364">
                <a:extLst>
                  <a:ext uri="{FF2B5EF4-FFF2-40B4-BE49-F238E27FC236}">
                    <a16:creationId xmlns:a16="http://schemas.microsoft.com/office/drawing/2014/main" id="{9BC8B5B9-03FD-45B9-B8DF-387FAAFAE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2847"/>
                <a:ext cx="76" cy="105"/>
              </a:xfrm>
              <a:custGeom>
                <a:avLst/>
                <a:gdLst>
                  <a:gd name="T0" fmla="*/ 32 w 79"/>
                  <a:gd name="T1" fmla="*/ 104 h 110"/>
                  <a:gd name="T2" fmla="*/ 33 w 79"/>
                  <a:gd name="T3" fmla="*/ 104 h 110"/>
                  <a:gd name="T4" fmla="*/ 49 w 79"/>
                  <a:gd name="T5" fmla="*/ 105 h 110"/>
                  <a:gd name="T6" fmla="*/ 50 w 79"/>
                  <a:gd name="T7" fmla="*/ 105 h 110"/>
                  <a:gd name="T8" fmla="*/ 53 w 79"/>
                  <a:gd name="T9" fmla="*/ 105 h 110"/>
                  <a:gd name="T10" fmla="*/ 55 w 79"/>
                  <a:gd name="T11" fmla="*/ 105 h 110"/>
                  <a:gd name="T12" fmla="*/ 58 w 79"/>
                  <a:gd name="T13" fmla="*/ 105 h 110"/>
                  <a:gd name="T14" fmla="*/ 63 w 79"/>
                  <a:gd name="T15" fmla="*/ 105 h 110"/>
                  <a:gd name="T16" fmla="*/ 77 w 79"/>
                  <a:gd name="T17" fmla="*/ 110 h 110"/>
                  <a:gd name="T18" fmla="*/ 79 w 79"/>
                  <a:gd name="T19" fmla="*/ 103 h 110"/>
                  <a:gd name="T20" fmla="*/ 78 w 79"/>
                  <a:gd name="T21" fmla="*/ 102 h 110"/>
                  <a:gd name="T22" fmla="*/ 77 w 79"/>
                  <a:gd name="T23" fmla="*/ 101 h 110"/>
                  <a:gd name="T24" fmla="*/ 70 w 79"/>
                  <a:gd name="T25" fmla="*/ 95 h 110"/>
                  <a:gd name="T26" fmla="*/ 67 w 79"/>
                  <a:gd name="T27" fmla="*/ 90 h 110"/>
                  <a:gd name="T28" fmla="*/ 66 w 79"/>
                  <a:gd name="T29" fmla="*/ 84 h 110"/>
                  <a:gd name="T30" fmla="*/ 62 w 79"/>
                  <a:gd name="T31" fmla="*/ 68 h 110"/>
                  <a:gd name="T32" fmla="*/ 63 w 79"/>
                  <a:gd name="T33" fmla="*/ 59 h 110"/>
                  <a:gd name="T34" fmla="*/ 67 w 79"/>
                  <a:gd name="T35" fmla="*/ 51 h 110"/>
                  <a:gd name="T36" fmla="*/ 69 w 79"/>
                  <a:gd name="T37" fmla="*/ 49 h 110"/>
                  <a:gd name="T38" fmla="*/ 70 w 79"/>
                  <a:gd name="T39" fmla="*/ 47 h 110"/>
                  <a:gd name="T40" fmla="*/ 72 w 79"/>
                  <a:gd name="T41" fmla="*/ 46 h 110"/>
                  <a:gd name="T42" fmla="*/ 71 w 79"/>
                  <a:gd name="T43" fmla="*/ 45 h 110"/>
                  <a:gd name="T44" fmla="*/ 70 w 79"/>
                  <a:gd name="T45" fmla="*/ 42 h 110"/>
                  <a:gd name="T46" fmla="*/ 64 w 79"/>
                  <a:gd name="T47" fmla="*/ 33 h 110"/>
                  <a:gd name="T48" fmla="*/ 58 w 79"/>
                  <a:gd name="T49" fmla="*/ 27 h 110"/>
                  <a:gd name="T50" fmla="*/ 57 w 79"/>
                  <a:gd name="T51" fmla="*/ 21 h 110"/>
                  <a:gd name="T52" fmla="*/ 64 w 79"/>
                  <a:gd name="T53" fmla="*/ 17 h 110"/>
                  <a:gd name="T54" fmla="*/ 70 w 79"/>
                  <a:gd name="T55" fmla="*/ 17 h 110"/>
                  <a:gd name="T56" fmla="*/ 66 w 79"/>
                  <a:gd name="T57" fmla="*/ 2 h 110"/>
                  <a:gd name="T58" fmla="*/ 66 w 79"/>
                  <a:gd name="T59" fmla="*/ 0 h 110"/>
                  <a:gd name="T60" fmla="*/ 66 w 79"/>
                  <a:gd name="T61" fmla="*/ 1 h 110"/>
                  <a:gd name="T62" fmla="*/ 59 w 79"/>
                  <a:gd name="T63" fmla="*/ 6 h 110"/>
                  <a:gd name="T64" fmla="*/ 49 w 79"/>
                  <a:gd name="T65" fmla="*/ 26 h 110"/>
                  <a:gd name="T66" fmla="*/ 49 w 79"/>
                  <a:gd name="T67" fmla="*/ 30 h 110"/>
                  <a:gd name="T68" fmla="*/ 43 w 79"/>
                  <a:gd name="T69" fmla="*/ 37 h 110"/>
                  <a:gd name="T70" fmla="*/ 34 w 79"/>
                  <a:gd name="T71" fmla="*/ 57 h 110"/>
                  <a:gd name="T72" fmla="*/ 26 w 79"/>
                  <a:gd name="T73" fmla="*/ 59 h 110"/>
                  <a:gd name="T74" fmla="*/ 15 w 79"/>
                  <a:gd name="T75" fmla="*/ 56 h 110"/>
                  <a:gd name="T76" fmla="*/ 3 w 79"/>
                  <a:gd name="T77" fmla="*/ 68 h 110"/>
                  <a:gd name="T78" fmla="*/ 2 w 79"/>
                  <a:gd name="T79" fmla="*/ 69 h 110"/>
                  <a:gd name="T80" fmla="*/ 2 w 79"/>
                  <a:gd name="T81" fmla="*/ 70 h 110"/>
                  <a:gd name="T82" fmla="*/ 2 w 79"/>
                  <a:gd name="T83" fmla="*/ 71 h 110"/>
                  <a:gd name="T84" fmla="*/ 2 w 79"/>
                  <a:gd name="T85" fmla="*/ 72 h 110"/>
                  <a:gd name="T86" fmla="*/ 1 w 79"/>
                  <a:gd name="T87" fmla="*/ 74 h 110"/>
                  <a:gd name="T88" fmla="*/ 1 w 79"/>
                  <a:gd name="T89" fmla="*/ 76 h 110"/>
                  <a:gd name="T90" fmla="*/ 0 w 79"/>
                  <a:gd name="T91" fmla="*/ 78 h 110"/>
                  <a:gd name="T92" fmla="*/ 3 w 79"/>
                  <a:gd name="T93" fmla="*/ 82 h 110"/>
                  <a:gd name="T94" fmla="*/ 6 w 79"/>
                  <a:gd name="T95" fmla="*/ 85 h 110"/>
                  <a:gd name="T96" fmla="*/ 12 w 79"/>
                  <a:gd name="T97" fmla="*/ 85 h 110"/>
                  <a:gd name="T98" fmla="*/ 15 w 79"/>
                  <a:gd name="T99" fmla="*/ 100 h 110"/>
                  <a:gd name="T100" fmla="*/ 27 w 79"/>
                  <a:gd name="T101" fmla="*/ 10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9" h="110">
                    <a:moveTo>
                      <a:pt x="32" y="104"/>
                    </a:move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3" y="104"/>
                      <a:pt x="33" y="104"/>
                      <a:pt x="33" y="104"/>
                    </a:cubicBezTo>
                    <a:cubicBezTo>
                      <a:pt x="33" y="104"/>
                      <a:pt x="33" y="104"/>
                      <a:pt x="33" y="104"/>
                    </a:cubicBezTo>
                    <a:cubicBezTo>
                      <a:pt x="35" y="104"/>
                      <a:pt x="42" y="105"/>
                      <a:pt x="49" y="105"/>
                    </a:cubicBezTo>
                    <a:cubicBezTo>
                      <a:pt x="49" y="105"/>
                      <a:pt x="50" y="105"/>
                      <a:pt x="50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51" y="105"/>
                      <a:pt x="52" y="105"/>
                      <a:pt x="52" y="105"/>
                    </a:cubicBezTo>
                    <a:cubicBezTo>
                      <a:pt x="52" y="105"/>
                      <a:pt x="53" y="105"/>
                      <a:pt x="53" y="105"/>
                    </a:cubicBezTo>
                    <a:cubicBezTo>
                      <a:pt x="53" y="105"/>
                      <a:pt x="54" y="105"/>
                      <a:pt x="54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6" y="105"/>
                      <a:pt x="56" y="105"/>
                      <a:pt x="56" y="105"/>
                    </a:cubicBezTo>
                    <a:cubicBezTo>
                      <a:pt x="57" y="105"/>
                      <a:pt x="57" y="105"/>
                      <a:pt x="58" y="105"/>
                    </a:cubicBezTo>
                    <a:cubicBezTo>
                      <a:pt x="61" y="105"/>
                      <a:pt x="62" y="105"/>
                      <a:pt x="62" y="105"/>
                    </a:cubicBezTo>
                    <a:cubicBezTo>
                      <a:pt x="62" y="105"/>
                      <a:pt x="63" y="105"/>
                      <a:pt x="63" y="105"/>
                    </a:cubicBezTo>
                    <a:cubicBezTo>
                      <a:pt x="66" y="105"/>
                      <a:pt x="73" y="108"/>
                      <a:pt x="77" y="110"/>
                    </a:cubicBezTo>
                    <a:cubicBezTo>
                      <a:pt x="77" y="110"/>
                      <a:pt x="77" y="110"/>
                      <a:pt x="77" y="110"/>
                    </a:cubicBezTo>
                    <a:cubicBezTo>
                      <a:pt x="77" y="108"/>
                      <a:pt x="78" y="106"/>
                      <a:pt x="78" y="104"/>
                    </a:cubicBezTo>
                    <a:cubicBezTo>
                      <a:pt x="78" y="104"/>
                      <a:pt x="78" y="103"/>
                      <a:pt x="79" y="103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3"/>
                      <a:pt x="78" y="103"/>
                      <a:pt x="78" y="102"/>
                    </a:cubicBezTo>
                    <a:cubicBezTo>
                      <a:pt x="78" y="102"/>
                      <a:pt x="78" y="102"/>
                      <a:pt x="78" y="102"/>
                    </a:cubicBezTo>
                    <a:cubicBezTo>
                      <a:pt x="77" y="102"/>
                      <a:pt x="77" y="102"/>
                      <a:pt x="77" y="101"/>
                    </a:cubicBezTo>
                    <a:cubicBezTo>
                      <a:pt x="77" y="101"/>
                      <a:pt x="75" y="99"/>
                      <a:pt x="74" y="98"/>
                    </a:cubicBezTo>
                    <a:cubicBezTo>
                      <a:pt x="73" y="97"/>
                      <a:pt x="71" y="96"/>
                      <a:pt x="70" y="95"/>
                    </a:cubicBezTo>
                    <a:cubicBezTo>
                      <a:pt x="68" y="92"/>
                      <a:pt x="68" y="91"/>
                      <a:pt x="68" y="91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67" y="89"/>
                      <a:pt x="68" y="86"/>
                      <a:pt x="66" y="84"/>
                    </a:cubicBezTo>
                    <a:cubicBezTo>
                      <a:pt x="64" y="81"/>
                      <a:pt x="62" y="78"/>
                      <a:pt x="62" y="74"/>
                    </a:cubicBezTo>
                    <a:cubicBezTo>
                      <a:pt x="62" y="72"/>
                      <a:pt x="62" y="70"/>
                      <a:pt x="62" y="68"/>
                    </a:cubicBezTo>
                    <a:cubicBezTo>
                      <a:pt x="61" y="67"/>
                      <a:pt x="61" y="66"/>
                      <a:pt x="61" y="65"/>
                    </a:cubicBezTo>
                    <a:cubicBezTo>
                      <a:pt x="61" y="63"/>
                      <a:pt x="62" y="61"/>
                      <a:pt x="63" y="59"/>
                    </a:cubicBezTo>
                    <a:cubicBezTo>
                      <a:pt x="65" y="57"/>
                      <a:pt x="66" y="55"/>
                      <a:pt x="66" y="53"/>
                    </a:cubicBezTo>
                    <a:cubicBezTo>
                      <a:pt x="67" y="52"/>
                      <a:pt x="67" y="51"/>
                      <a:pt x="67" y="51"/>
                    </a:cubicBez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50"/>
                      <a:pt x="68" y="49"/>
                      <a:pt x="69" y="49"/>
                    </a:cubicBezTo>
                    <a:cubicBezTo>
                      <a:pt x="69" y="49"/>
                      <a:pt x="69" y="48"/>
                      <a:pt x="69" y="48"/>
                    </a:cubicBezTo>
                    <a:cubicBezTo>
                      <a:pt x="70" y="48"/>
                      <a:pt x="70" y="47"/>
                      <a:pt x="70" y="47"/>
                    </a:cubicBezTo>
                    <a:cubicBezTo>
                      <a:pt x="71" y="47"/>
                      <a:pt x="71" y="47"/>
                      <a:pt x="71" y="46"/>
                    </a:cubicBezTo>
                    <a:cubicBezTo>
                      <a:pt x="71" y="46"/>
                      <a:pt x="71" y="46"/>
                      <a:pt x="72" y="46"/>
                    </a:cubicBezTo>
                    <a:cubicBezTo>
                      <a:pt x="72" y="46"/>
                      <a:pt x="72" y="46"/>
                      <a:pt x="71" y="46"/>
                    </a:cubicBezTo>
                    <a:cubicBezTo>
                      <a:pt x="71" y="46"/>
                      <a:pt x="71" y="45"/>
                      <a:pt x="71" y="45"/>
                    </a:cubicBezTo>
                    <a:cubicBezTo>
                      <a:pt x="71" y="44"/>
                      <a:pt x="71" y="44"/>
                      <a:pt x="70" y="43"/>
                    </a:cubicBezTo>
                    <a:cubicBezTo>
                      <a:pt x="70" y="43"/>
                      <a:pt x="70" y="43"/>
                      <a:pt x="70" y="42"/>
                    </a:cubicBezTo>
                    <a:cubicBezTo>
                      <a:pt x="70" y="41"/>
                      <a:pt x="69" y="40"/>
                      <a:pt x="69" y="39"/>
                    </a:cubicBezTo>
                    <a:cubicBezTo>
                      <a:pt x="68" y="36"/>
                      <a:pt x="66" y="35"/>
                      <a:pt x="64" y="33"/>
                    </a:cubicBezTo>
                    <a:cubicBezTo>
                      <a:pt x="63" y="32"/>
                      <a:pt x="61" y="31"/>
                      <a:pt x="60" y="30"/>
                    </a:cubicBezTo>
                    <a:cubicBezTo>
                      <a:pt x="59" y="29"/>
                      <a:pt x="58" y="28"/>
                      <a:pt x="58" y="27"/>
                    </a:cubicBezTo>
                    <a:cubicBezTo>
                      <a:pt x="57" y="26"/>
                      <a:pt x="56" y="24"/>
                      <a:pt x="56" y="23"/>
                    </a:cubicBezTo>
                    <a:cubicBezTo>
                      <a:pt x="56" y="22"/>
                      <a:pt x="57" y="22"/>
                      <a:pt x="57" y="21"/>
                    </a:cubicBezTo>
                    <a:cubicBezTo>
                      <a:pt x="57" y="21"/>
                      <a:pt x="57" y="21"/>
                      <a:pt x="57" y="21"/>
                    </a:cubicBezTo>
                    <a:cubicBezTo>
                      <a:pt x="57" y="17"/>
                      <a:pt x="62" y="17"/>
                      <a:pt x="64" y="17"/>
                    </a:cubicBezTo>
                    <a:cubicBezTo>
                      <a:pt x="66" y="17"/>
                      <a:pt x="67" y="17"/>
                      <a:pt x="69" y="17"/>
                    </a:cubicBezTo>
                    <a:cubicBezTo>
                      <a:pt x="69" y="17"/>
                      <a:pt x="70" y="17"/>
                      <a:pt x="70" y="17"/>
                    </a:cubicBezTo>
                    <a:cubicBezTo>
                      <a:pt x="68" y="14"/>
                      <a:pt x="66" y="8"/>
                      <a:pt x="66" y="3"/>
                    </a:cubicBezTo>
                    <a:cubicBezTo>
                      <a:pt x="66" y="3"/>
                      <a:pt x="66" y="2"/>
                      <a:pt x="66" y="2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1"/>
                    </a:cubicBezTo>
                    <a:cubicBezTo>
                      <a:pt x="66" y="4"/>
                      <a:pt x="62" y="5"/>
                      <a:pt x="60" y="5"/>
                    </a:cubicBezTo>
                    <a:cubicBezTo>
                      <a:pt x="60" y="5"/>
                      <a:pt x="59" y="6"/>
                      <a:pt x="59" y="6"/>
                    </a:cubicBezTo>
                    <a:cubicBezTo>
                      <a:pt x="58" y="7"/>
                      <a:pt x="53" y="15"/>
                      <a:pt x="53" y="16"/>
                    </a:cubicBezTo>
                    <a:cubicBezTo>
                      <a:pt x="53" y="18"/>
                      <a:pt x="52" y="25"/>
                      <a:pt x="49" y="26"/>
                    </a:cubicBezTo>
                    <a:cubicBezTo>
                      <a:pt x="49" y="26"/>
                      <a:pt x="49" y="28"/>
                      <a:pt x="49" y="29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2"/>
                      <a:pt x="47" y="33"/>
                      <a:pt x="46" y="34"/>
                    </a:cubicBezTo>
                    <a:cubicBezTo>
                      <a:pt x="45" y="35"/>
                      <a:pt x="43" y="36"/>
                      <a:pt x="43" y="37"/>
                    </a:cubicBezTo>
                    <a:cubicBezTo>
                      <a:pt x="43" y="39"/>
                      <a:pt x="41" y="44"/>
                      <a:pt x="36" y="53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2" y="60"/>
                      <a:pt x="31" y="62"/>
                      <a:pt x="29" y="62"/>
                    </a:cubicBezTo>
                    <a:cubicBezTo>
                      <a:pt x="28" y="62"/>
                      <a:pt x="27" y="62"/>
                      <a:pt x="26" y="59"/>
                    </a:cubicBezTo>
                    <a:cubicBezTo>
                      <a:pt x="26" y="57"/>
                      <a:pt x="23" y="55"/>
                      <a:pt x="22" y="55"/>
                    </a:cubicBezTo>
                    <a:cubicBezTo>
                      <a:pt x="19" y="57"/>
                      <a:pt x="17" y="56"/>
                      <a:pt x="1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3" y="57"/>
                      <a:pt x="8" y="62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70"/>
                      <a:pt x="2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2" y="72"/>
                      <a:pt x="2" y="72"/>
                    </a:cubicBezTo>
                    <a:cubicBezTo>
                      <a:pt x="2" y="72"/>
                      <a:pt x="2" y="72"/>
                      <a:pt x="2" y="72"/>
                    </a:cubicBezTo>
                    <a:cubicBezTo>
                      <a:pt x="2" y="73"/>
                      <a:pt x="1" y="73"/>
                      <a:pt x="1" y="73"/>
                    </a:cubicBezTo>
                    <a:cubicBezTo>
                      <a:pt x="1" y="74"/>
                      <a:pt x="1" y="74"/>
                      <a:pt x="1" y="74"/>
                    </a:cubicBezTo>
                    <a:cubicBezTo>
                      <a:pt x="1" y="74"/>
                      <a:pt x="1" y="75"/>
                      <a:pt x="1" y="75"/>
                    </a:cubicBezTo>
                    <a:cubicBezTo>
                      <a:pt x="1" y="75"/>
                      <a:pt x="1" y="76"/>
                      <a:pt x="1" y="76"/>
                    </a:cubicBezTo>
                    <a:cubicBezTo>
                      <a:pt x="1" y="76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" y="79"/>
                      <a:pt x="2" y="80"/>
                      <a:pt x="3" y="82"/>
                    </a:cubicBezTo>
                    <a:cubicBezTo>
                      <a:pt x="3" y="82"/>
                      <a:pt x="3" y="83"/>
                      <a:pt x="4" y="84"/>
                    </a:cubicBezTo>
                    <a:cubicBezTo>
                      <a:pt x="4" y="84"/>
                      <a:pt x="5" y="85"/>
                      <a:pt x="6" y="85"/>
                    </a:cubicBezTo>
                    <a:cubicBezTo>
                      <a:pt x="7" y="85"/>
                      <a:pt x="7" y="85"/>
                      <a:pt x="8" y="85"/>
                    </a:cubicBezTo>
                    <a:cubicBezTo>
                      <a:pt x="10" y="84"/>
                      <a:pt x="11" y="84"/>
                      <a:pt x="12" y="85"/>
                    </a:cubicBezTo>
                    <a:cubicBezTo>
                      <a:pt x="15" y="87"/>
                      <a:pt x="17" y="96"/>
                      <a:pt x="16" y="98"/>
                    </a:cubicBezTo>
                    <a:cubicBezTo>
                      <a:pt x="16" y="99"/>
                      <a:pt x="16" y="100"/>
                      <a:pt x="15" y="100"/>
                    </a:cubicBezTo>
                    <a:cubicBezTo>
                      <a:pt x="15" y="102"/>
                      <a:pt x="14" y="104"/>
                      <a:pt x="14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5" name="Freeform 1365">
                <a:extLst>
                  <a:ext uri="{FF2B5EF4-FFF2-40B4-BE49-F238E27FC236}">
                    <a16:creationId xmlns:a16="http://schemas.microsoft.com/office/drawing/2014/main" id="{45F2F7D5-B418-4EC6-B500-8C9EF6501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2893"/>
                <a:ext cx="0" cy="0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6" name="Freeform 1366">
                <a:extLst>
                  <a:ext uri="{FF2B5EF4-FFF2-40B4-BE49-F238E27FC236}">
                    <a16:creationId xmlns:a16="http://schemas.microsoft.com/office/drawing/2014/main" id="{A34EC5A7-5EBF-439F-BD00-55C7AE278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8" y="294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7" name="Freeform 1367">
                <a:extLst>
                  <a:ext uri="{FF2B5EF4-FFF2-40B4-BE49-F238E27FC236}">
                    <a16:creationId xmlns:a16="http://schemas.microsoft.com/office/drawing/2014/main" id="{65901F29-98C8-4DFD-8051-8214C8DB2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0" y="2891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8" name="Freeform 1368">
                <a:extLst>
                  <a:ext uri="{FF2B5EF4-FFF2-40B4-BE49-F238E27FC236}">
                    <a16:creationId xmlns:a16="http://schemas.microsoft.com/office/drawing/2014/main" id="{B077E53C-524C-4B5A-8AA6-DA64CE652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2943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9" name="Freeform 1369">
                <a:extLst>
                  <a:ext uri="{FF2B5EF4-FFF2-40B4-BE49-F238E27FC236}">
                    <a16:creationId xmlns:a16="http://schemas.microsoft.com/office/drawing/2014/main" id="{1DDDA622-7F46-4E4A-9B1F-4E1E3031D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" y="2894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0" name="Freeform 1370">
                <a:extLst>
                  <a:ext uri="{FF2B5EF4-FFF2-40B4-BE49-F238E27FC236}">
                    <a16:creationId xmlns:a16="http://schemas.microsoft.com/office/drawing/2014/main" id="{21A5D3CA-02D7-420B-86B8-2CF1E0513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2835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1" name="Freeform 1371">
                <a:extLst>
                  <a:ext uri="{FF2B5EF4-FFF2-40B4-BE49-F238E27FC236}">
                    <a16:creationId xmlns:a16="http://schemas.microsoft.com/office/drawing/2014/main" id="{4345692F-43C0-457C-9878-A16DF67EA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6" y="284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2" name="Freeform 1372">
                <a:extLst>
                  <a:ext uri="{FF2B5EF4-FFF2-40B4-BE49-F238E27FC236}">
                    <a16:creationId xmlns:a16="http://schemas.microsoft.com/office/drawing/2014/main" id="{3DA04CC6-6135-4B76-9478-15B5D3979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283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3" name="Freeform 1373">
                <a:extLst>
                  <a:ext uri="{FF2B5EF4-FFF2-40B4-BE49-F238E27FC236}">
                    <a16:creationId xmlns:a16="http://schemas.microsoft.com/office/drawing/2014/main" id="{356529DD-AE21-435F-A7A4-DFE0FD866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283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4" name="Freeform 1374">
                <a:extLst>
                  <a:ext uri="{FF2B5EF4-FFF2-40B4-BE49-F238E27FC236}">
                    <a16:creationId xmlns:a16="http://schemas.microsoft.com/office/drawing/2014/main" id="{B91FF5B4-DA7F-428C-9B94-0CBCC5DF9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" y="291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5" name="Freeform 1375">
                <a:extLst>
                  <a:ext uri="{FF2B5EF4-FFF2-40B4-BE49-F238E27FC236}">
                    <a16:creationId xmlns:a16="http://schemas.microsoft.com/office/drawing/2014/main" id="{B21BBE06-D523-4D71-B532-4A23E3097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4" y="291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6" name="Freeform 1376">
                <a:extLst>
                  <a:ext uri="{FF2B5EF4-FFF2-40B4-BE49-F238E27FC236}">
                    <a16:creationId xmlns:a16="http://schemas.microsoft.com/office/drawing/2014/main" id="{EE84ED38-8F3E-47F4-8B3B-5C692AB8A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2920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7" name="Freeform 1377">
                <a:extLst>
                  <a:ext uri="{FF2B5EF4-FFF2-40B4-BE49-F238E27FC236}">
                    <a16:creationId xmlns:a16="http://schemas.microsoft.com/office/drawing/2014/main" id="{2D0C19DE-6B4A-43F4-BAB2-430DCB28A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2897"/>
                <a:ext cx="7" cy="9"/>
              </a:xfrm>
              <a:custGeom>
                <a:avLst/>
                <a:gdLst>
                  <a:gd name="T0" fmla="*/ 5 w 7"/>
                  <a:gd name="T1" fmla="*/ 4 h 9"/>
                  <a:gd name="T2" fmla="*/ 7 w 7"/>
                  <a:gd name="T3" fmla="*/ 0 h 9"/>
                  <a:gd name="T4" fmla="*/ 5 w 7"/>
                  <a:gd name="T5" fmla="*/ 4 h 9"/>
                  <a:gd name="T6" fmla="*/ 0 w 7"/>
                  <a:gd name="T7" fmla="*/ 9 h 9"/>
                  <a:gd name="T8" fmla="*/ 5 w 7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5" y="4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7"/>
                      <a:pt x="2" y="9"/>
                      <a:pt x="0" y="9"/>
                    </a:cubicBezTo>
                    <a:cubicBezTo>
                      <a:pt x="2" y="9"/>
                      <a:pt x="3" y="7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8" name="Freeform 1378">
                <a:extLst>
                  <a:ext uri="{FF2B5EF4-FFF2-40B4-BE49-F238E27FC236}">
                    <a16:creationId xmlns:a16="http://schemas.microsoft.com/office/drawing/2014/main" id="{A165698C-0D8D-48F1-B093-DCB5A7123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4" y="2918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9" name="Freeform 1379">
                <a:extLst>
                  <a:ext uri="{FF2B5EF4-FFF2-40B4-BE49-F238E27FC236}">
                    <a16:creationId xmlns:a16="http://schemas.microsoft.com/office/drawing/2014/main" id="{0DC88B75-3A34-4818-8B27-858ACBE95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" y="2912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0" name="Freeform 1380">
                <a:extLst>
                  <a:ext uri="{FF2B5EF4-FFF2-40B4-BE49-F238E27FC236}">
                    <a16:creationId xmlns:a16="http://schemas.microsoft.com/office/drawing/2014/main" id="{32235763-1518-4BBE-92CA-DB1EF3314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" y="291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1" name="Freeform 1381">
                <a:extLst>
                  <a:ext uri="{FF2B5EF4-FFF2-40B4-BE49-F238E27FC236}">
                    <a16:creationId xmlns:a16="http://schemas.microsoft.com/office/drawing/2014/main" id="{936482EE-F66C-4C17-873C-62CB63926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" y="291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2" name="Freeform 1382">
                <a:extLst>
                  <a:ext uri="{FF2B5EF4-FFF2-40B4-BE49-F238E27FC236}">
                    <a16:creationId xmlns:a16="http://schemas.microsoft.com/office/drawing/2014/main" id="{259E7605-22C1-48D2-81EF-8AD8CDB9A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2859"/>
                <a:ext cx="61" cy="64"/>
              </a:xfrm>
              <a:custGeom>
                <a:avLst/>
                <a:gdLst>
                  <a:gd name="T0" fmla="*/ 59 w 64"/>
                  <a:gd name="T1" fmla="*/ 9 h 67"/>
                  <a:gd name="T2" fmla="*/ 56 w 64"/>
                  <a:gd name="T3" fmla="*/ 8 h 67"/>
                  <a:gd name="T4" fmla="*/ 45 w 64"/>
                  <a:gd name="T5" fmla="*/ 12 h 67"/>
                  <a:gd name="T6" fmla="*/ 35 w 64"/>
                  <a:gd name="T7" fmla="*/ 5 h 67"/>
                  <a:gd name="T8" fmla="*/ 34 w 64"/>
                  <a:gd name="T9" fmla="*/ 4 h 67"/>
                  <a:gd name="T10" fmla="*/ 33 w 64"/>
                  <a:gd name="T11" fmla="*/ 3 h 67"/>
                  <a:gd name="T12" fmla="*/ 32 w 64"/>
                  <a:gd name="T13" fmla="*/ 3 h 67"/>
                  <a:gd name="T14" fmla="*/ 31 w 64"/>
                  <a:gd name="T15" fmla="*/ 3 h 67"/>
                  <a:gd name="T16" fmla="*/ 30 w 64"/>
                  <a:gd name="T17" fmla="*/ 3 h 67"/>
                  <a:gd name="T18" fmla="*/ 23 w 64"/>
                  <a:gd name="T19" fmla="*/ 4 h 67"/>
                  <a:gd name="T20" fmla="*/ 21 w 64"/>
                  <a:gd name="T21" fmla="*/ 1 h 67"/>
                  <a:gd name="T22" fmla="*/ 11 w 64"/>
                  <a:gd name="T23" fmla="*/ 5 h 67"/>
                  <a:gd name="T24" fmla="*/ 5 w 64"/>
                  <a:gd name="T25" fmla="*/ 6 h 67"/>
                  <a:gd name="T26" fmla="*/ 5 w 64"/>
                  <a:gd name="T27" fmla="*/ 6 h 67"/>
                  <a:gd name="T28" fmla="*/ 4 w 64"/>
                  <a:gd name="T29" fmla="*/ 6 h 67"/>
                  <a:gd name="T30" fmla="*/ 4 w 64"/>
                  <a:gd name="T31" fmla="*/ 7 h 67"/>
                  <a:gd name="T32" fmla="*/ 4 w 64"/>
                  <a:gd name="T33" fmla="*/ 9 h 67"/>
                  <a:gd name="T34" fmla="*/ 4 w 64"/>
                  <a:gd name="T35" fmla="*/ 10 h 67"/>
                  <a:gd name="T36" fmla="*/ 7 w 64"/>
                  <a:gd name="T37" fmla="*/ 18 h 67"/>
                  <a:gd name="T38" fmla="*/ 8 w 64"/>
                  <a:gd name="T39" fmla="*/ 26 h 67"/>
                  <a:gd name="T40" fmla="*/ 3 w 64"/>
                  <a:gd name="T41" fmla="*/ 26 h 67"/>
                  <a:gd name="T42" fmla="*/ 4 w 64"/>
                  <a:gd name="T43" fmla="*/ 33 h 67"/>
                  <a:gd name="T44" fmla="*/ 2 w 64"/>
                  <a:gd name="T45" fmla="*/ 36 h 67"/>
                  <a:gd name="T46" fmla="*/ 1 w 64"/>
                  <a:gd name="T47" fmla="*/ 38 h 67"/>
                  <a:gd name="T48" fmla="*/ 2 w 64"/>
                  <a:gd name="T49" fmla="*/ 42 h 67"/>
                  <a:gd name="T50" fmla="*/ 3 w 64"/>
                  <a:gd name="T51" fmla="*/ 48 h 67"/>
                  <a:gd name="T52" fmla="*/ 13 w 64"/>
                  <a:gd name="T53" fmla="*/ 58 h 67"/>
                  <a:gd name="T54" fmla="*/ 11 w 64"/>
                  <a:gd name="T55" fmla="*/ 64 h 67"/>
                  <a:gd name="T56" fmla="*/ 10 w 64"/>
                  <a:gd name="T57" fmla="*/ 66 h 67"/>
                  <a:gd name="T58" fmla="*/ 22 w 64"/>
                  <a:gd name="T59" fmla="*/ 64 h 67"/>
                  <a:gd name="T60" fmla="*/ 61 w 64"/>
                  <a:gd name="T61" fmla="*/ 60 h 67"/>
                  <a:gd name="T62" fmla="*/ 61 w 64"/>
                  <a:gd name="T63" fmla="*/ 59 h 67"/>
                  <a:gd name="T64" fmla="*/ 61 w 64"/>
                  <a:gd name="T65" fmla="*/ 58 h 67"/>
                  <a:gd name="T66" fmla="*/ 56 w 64"/>
                  <a:gd name="T67" fmla="*/ 44 h 67"/>
                  <a:gd name="T68" fmla="*/ 60 w 64"/>
                  <a:gd name="T69" fmla="*/ 34 h 67"/>
                  <a:gd name="T70" fmla="*/ 64 w 64"/>
                  <a:gd name="T71" fmla="*/ 26 h 67"/>
                  <a:gd name="T72" fmla="*/ 64 w 64"/>
                  <a:gd name="T73" fmla="*/ 25 h 67"/>
                  <a:gd name="T74" fmla="*/ 64 w 64"/>
                  <a:gd name="T75" fmla="*/ 23 h 67"/>
                  <a:gd name="T76" fmla="*/ 64 w 64"/>
                  <a:gd name="T77" fmla="*/ 21 h 67"/>
                  <a:gd name="T78" fmla="*/ 63 w 64"/>
                  <a:gd name="T79" fmla="*/ 19 h 67"/>
                  <a:gd name="T80" fmla="*/ 63 w 64"/>
                  <a:gd name="T81" fmla="*/ 16 h 67"/>
                  <a:gd name="T82" fmla="*/ 62 w 64"/>
                  <a:gd name="T83" fmla="*/ 14 h 67"/>
                  <a:gd name="T84" fmla="*/ 61 w 64"/>
                  <a:gd name="T85" fmla="*/ 11 h 67"/>
                  <a:gd name="T86" fmla="*/ 61 w 64"/>
                  <a:gd name="T87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67">
                    <a:moveTo>
                      <a:pt x="60" y="10"/>
                    </a:moveTo>
                    <a:cubicBezTo>
                      <a:pt x="60" y="10"/>
                      <a:pt x="59" y="9"/>
                      <a:pt x="59" y="9"/>
                    </a:cubicBezTo>
                    <a:cubicBezTo>
                      <a:pt x="59" y="9"/>
                      <a:pt x="58" y="9"/>
                      <a:pt x="57" y="8"/>
                    </a:cubicBezTo>
                    <a:cubicBezTo>
                      <a:pt x="57" y="8"/>
                      <a:pt x="56" y="8"/>
                      <a:pt x="56" y="8"/>
                    </a:cubicBezTo>
                    <a:cubicBezTo>
                      <a:pt x="53" y="8"/>
                      <a:pt x="50" y="9"/>
                      <a:pt x="49" y="11"/>
                    </a:cubicBezTo>
                    <a:cubicBezTo>
                      <a:pt x="48" y="12"/>
                      <a:pt x="46" y="12"/>
                      <a:pt x="45" y="12"/>
                    </a:cubicBezTo>
                    <a:cubicBezTo>
                      <a:pt x="41" y="12"/>
                      <a:pt x="36" y="7"/>
                      <a:pt x="35" y="6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5"/>
                      <a:pt x="34" y="5"/>
                      <a:pt x="34" y="4"/>
                    </a:cubicBezTo>
                    <a:cubicBezTo>
                      <a:pt x="34" y="4"/>
                      <a:pt x="34" y="4"/>
                      <a:pt x="33" y="4"/>
                    </a:cubicBezTo>
                    <a:cubicBezTo>
                      <a:pt x="33" y="4"/>
                      <a:pt x="33" y="4"/>
                      <a:pt x="33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5"/>
                      <a:pt x="26" y="5"/>
                      <a:pt x="24" y="5"/>
                    </a:cubicBezTo>
                    <a:cubicBezTo>
                      <a:pt x="24" y="5"/>
                      <a:pt x="24" y="4"/>
                      <a:pt x="23" y="4"/>
                    </a:cubicBezTo>
                    <a:cubicBezTo>
                      <a:pt x="22" y="3"/>
                      <a:pt x="22" y="2"/>
                      <a:pt x="22" y="0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0" y="4"/>
                      <a:pt x="17" y="7"/>
                      <a:pt x="14" y="7"/>
                    </a:cubicBezTo>
                    <a:cubicBezTo>
                      <a:pt x="13" y="7"/>
                      <a:pt x="11" y="6"/>
                      <a:pt x="11" y="5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7" y="6"/>
                      <a:pt x="6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7" y="12"/>
                      <a:pt x="8" y="15"/>
                      <a:pt x="7" y="18"/>
                    </a:cubicBezTo>
                    <a:cubicBezTo>
                      <a:pt x="7" y="18"/>
                      <a:pt x="7" y="19"/>
                      <a:pt x="8" y="19"/>
                    </a:cubicBezTo>
                    <a:cubicBezTo>
                      <a:pt x="9" y="21"/>
                      <a:pt x="10" y="24"/>
                      <a:pt x="8" y="26"/>
                    </a:cubicBezTo>
                    <a:cubicBezTo>
                      <a:pt x="7" y="27"/>
                      <a:pt x="5" y="27"/>
                      <a:pt x="4" y="26"/>
                    </a:cubicBezTo>
                    <a:cubicBezTo>
                      <a:pt x="4" y="26"/>
                      <a:pt x="3" y="26"/>
                      <a:pt x="3" y="26"/>
                    </a:cubicBezTo>
                    <a:cubicBezTo>
                      <a:pt x="3" y="27"/>
                      <a:pt x="4" y="27"/>
                      <a:pt x="4" y="28"/>
                    </a:cubicBezTo>
                    <a:cubicBezTo>
                      <a:pt x="5" y="29"/>
                      <a:pt x="6" y="31"/>
                      <a:pt x="4" y="33"/>
                    </a:cubicBezTo>
                    <a:cubicBezTo>
                      <a:pt x="4" y="34"/>
                      <a:pt x="3" y="34"/>
                      <a:pt x="3" y="35"/>
                    </a:cubicBezTo>
                    <a:cubicBezTo>
                      <a:pt x="2" y="35"/>
                      <a:pt x="2" y="36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2" y="39"/>
                      <a:pt x="2" y="41"/>
                      <a:pt x="2" y="42"/>
                    </a:cubicBezTo>
                    <a:cubicBezTo>
                      <a:pt x="2" y="44"/>
                      <a:pt x="1" y="45"/>
                      <a:pt x="0" y="47"/>
                    </a:cubicBezTo>
                    <a:cubicBezTo>
                      <a:pt x="1" y="47"/>
                      <a:pt x="2" y="47"/>
                      <a:pt x="3" y="48"/>
                    </a:cubicBezTo>
                    <a:cubicBezTo>
                      <a:pt x="4" y="48"/>
                      <a:pt x="4" y="49"/>
                      <a:pt x="5" y="49"/>
                    </a:cubicBezTo>
                    <a:cubicBezTo>
                      <a:pt x="9" y="51"/>
                      <a:pt x="13" y="54"/>
                      <a:pt x="13" y="58"/>
                    </a:cubicBezTo>
                    <a:cubicBezTo>
                      <a:pt x="12" y="60"/>
                      <a:pt x="12" y="62"/>
                      <a:pt x="11" y="63"/>
                    </a:cubicBezTo>
                    <a:cubicBezTo>
                      <a:pt x="11" y="63"/>
                      <a:pt x="11" y="64"/>
                      <a:pt x="11" y="64"/>
                    </a:cubicBezTo>
                    <a:cubicBezTo>
                      <a:pt x="11" y="64"/>
                      <a:pt x="11" y="65"/>
                      <a:pt x="11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6"/>
                      <a:pt x="10" y="66"/>
                      <a:pt x="10" y="67"/>
                    </a:cubicBezTo>
                    <a:cubicBezTo>
                      <a:pt x="13" y="66"/>
                      <a:pt x="17" y="65"/>
                      <a:pt x="22" y="64"/>
                    </a:cubicBezTo>
                    <a:cubicBezTo>
                      <a:pt x="27" y="62"/>
                      <a:pt x="34" y="61"/>
                      <a:pt x="40" y="59"/>
                    </a:cubicBezTo>
                    <a:cubicBezTo>
                      <a:pt x="47" y="58"/>
                      <a:pt x="54" y="59"/>
                      <a:pt x="61" y="60"/>
                    </a:cubicBezTo>
                    <a:cubicBezTo>
                      <a:pt x="61" y="60"/>
                      <a:pt x="61" y="59"/>
                      <a:pt x="61" y="59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0" y="56"/>
                      <a:pt x="56" y="47"/>
                      <a:pt x="56" y="44"/>
                    </a:cubicBezTo>
                    <a:cubicBezTo>
                      <a:pt x="56" y="43"/>
                      <a:pt x="57" y="42"/>
                      <a:pt x="58" y="40"/>
                    </a:cubicBezTo>
                    <a:cubicBezTo>
                      <a:pt x="59" y="38"/>
                      <a:pt x="60" y="35"/>
                      <a:pt x="60" y="34"/>
                    </a:cubicBezTo>
                    <a:cubicBezTo>
                      <a:pt x="60" y="31"/>
                      <a:pt x="62" y="30"/>
                      <a:pt x="63" y="28"/>
                    </a:cubicBezTo>
                    <a:cubicBezTo>
                      <a:pt x="63" y="28"/>
                      <a:pt x="64" y="27"/>
                      <a:pt x="64" y="26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5"/>
                      <a:pt x="64" y="25"/>
                      <a:pt x="64" y="2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3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4" y="22"/>
                      <a:pt x="64" y="21"/>
                      <a:pt x="64" y="21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8"/>
                      <a:pt x="63" y="18"/>
                      <a:pt x="63" y="17"/>
                    </a:cubicBezTo>
                    <a:cubicBezTo>
                      <a:pt x="63" y="17"/>
                      <a:pt x="63" y="16"/>
                      <a:pt x="63" y="16"/>
                    </a:cubicBezTo>
                    <a:cubicBezTo>
                      <a:pt x="63" y="16"/>
                      <a:pt x="63" y="15"/>
                      <a:pt x="62" y="15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3"/>
                      <a:pt x="62" y="13"/>
                      <a:pt x="62" y="12"/>
                    </a:cubicBezTo>
                    <a:cubicBezTo>
                      <a:pt x="62" y="12"/>
                      <a:pt x="61" y="12"/>
                      <a:pt x="61" y="11"/>
                    </a:cubicBezTo>
                    <a:cubicBezTo>
                      <a:pt x="61" y="11"/>
                      <a:pt x="61" y="11"/>
                      <a:pt x="61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10"/>
                      <a:pt x="61" y="10"/>
                      <a:pt x="6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3" name="Freeform 1383">
                <a:extLst>
                  <a:ext uri="{FF2B5EF4-FFF2-40B4-BE49-F238E27FC236}">
                    <a16:creationId xmlns:a16="http://schemas.microsoft.com/office/drawing/2014/main" id="{F97F4ABE-8EE1-48AF-A024-3071DEF47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5" y="2855"/>
                <a:ext cx="41" cy="65"/>
              </a:xfrm>
              <a:custGeom>
                <a:avLst/>
                <a:gdLst>
                  <a:gd name="T0" fmla="*/ 32 w 43"/>
                  <a:gd name="T1" fmla="*/ 2 h 68"/>
                  <a:gd name="T2" fmla="*/ 31 w 43"/>
                  <a:gd name="T3" fmla="*/ 2 h 68"/>
                  <a:gd name="T4" fmla="*/ 31 w 43"/>
                  <a:gd name="T5" fmla="*/ 2 h 68"/>
                  <a:gd name="T6" fmla="*/ 30 w 43"/>
                  <a:gd name="T7" fmla="*/ 2 h 68"/>
                  <a:gd name="T8" fmla="*/ 29 w 43"/>
                  <a:gd name="T9" fmla="*/ 1 h 68"/>
                  <a:gd name="T10" fmla="*/ 4 w 43"/>
                  <a:gd name="T11" fmla="*/ 1 h 68"/>
                  <a:gd name="T12" fmla="*/ 6 w 43"/>
                  <a:gd name="T13" fmla="*/ 11 h 68"/>
                  <a:gd name="T14" fmla="*/ 5 w 43"/>
                  <a:gd name="T15" fmla="*/ 13 h 68"/>
                  <a:gd name="T16" fmla="*/ 5 w 43"/>
                  <a:gd name="T17" fmla="*/ 14 h 68"/>
                  <a:gd name="T18" fmla="*/ 6 w 43"/>
                  <a:gd name="T19" fmla="*/ 17 h 68"/>
                  <a:gd name="T20" fmla="*/ 7 w 43"/>
                  <a:gd name="T21" fmla="*/ 19 h 68"/>
                  <a:gd name="T22" fmla="*/ 7 w 43"/>
                  <a:gd name="T23" fmla="*/ 22 h 68"/>
                  <a:gd name="T24" fmla="*/ 8 w 43"/>
                  <a:gd name="T25" fmla="*/ 24 h 68"/>
                  <a:gd name="T26" fmla="*/ 8 w 43"/>
                  <a:gd name="T27" fmla="*/ 27 h 68"/>
                  <a:gd name="T28" fmla="*/ 8 w 43"/>
                  <a:gd name="T29" fmla="*/ 29 h 68"/>
                  <a:gd name="T30" fmla="*/ 8 w 43"/>
                  <a:gd name="T31" fmla="*/ 30 h 68"/>
                  <a:gd name="T32" fmla="*/ 4 w 43"/>
                  <a:gd name="T33" fmla="*/ 37 h 68"/>
                  <a:gd name="T34" fmla="*/ 0 w 43"/>
                  <a:gd name="T35" fmla="*/ 49 h 68"/>
                  <a:gd name="T36" fmla="*/ 5 w 43"/>
                  <a:gd name="T37" fmla="*/ 61 h 68"/>
                  <a:gd name="T38" fmla="*/ 5 w 43"/>
                  <a:gd name="T39" fmla="*/ 63 h 68"/>
                  <a:gd name="T40" fmla="*/ 5 w 43"/>
                  <a:gd name="T41" fmla="*/ 64 h 68"/>
                  <a:gd name="T42" fmla="*/ 5 w 43"/>
                  <a:gd name="T43" fmla="*/ 65 h 68"/>
                  <a:gd name="T44" fmla="*/ 11 w 43"/>
                  <a:gd name="T45" fmla="*/ 68 h 68"/>
                  <a:gd name="T46" fmla="*/ 39 w 43"/>
                  <a:gd name="T47" fmla="*/ 56 h 68"/>
                  <a:gd name="T48" fmla="*/ 43 w 43"/>
                  <a:gd name="T49" fmla="*/ 54 h 68"/>
                  <a:gd name="T50" fmla="*/ 42 w 43"/>
                  <a:gd name="T51" fmla="*/ 52 h 68"/>
                  <a:gd name="T52" fmla="*/ 41 w 43"/>
                  <a:gd name="T53" fmla="*/ 49 h 68"/>
                  <a:gd name="T54" fmla="*/ 40 w 43"/>
                  <a:gd name="T55" fmla="*/ 45 h 68"/>
                  <a:gd name="T56" fmla="*/ 37 w 43"/>
                  <a:gd name="T57" fmla="*/ 28 h 68"/>
                  <a:gd name="T58" fmla="*/ 36 w 43"/>
                  <a:gd name="T59" fmla="*/ 11 h 68"/>
                  <a:gd name="T60" fmla="*/ 34 w 43"/>
                  <a:gd name="T61" fmla="*/ 6 h 68"/>
                  <a:gd name="T62" fmla="*/ 33 w 43"/>
                  <a:gd name="T63" fmla="*/ 5 h 68"/>
                  <a:gd name="T64" fmla="*/ 33 w 43"/>
                  <a:gd name="T65" fmla="*/ 4 h 68"/>
                  <a:gd name="T66" fmla="*/ 32 w 43"/>
                  <a:gd name="T67" fmla="*/ 2 h 68"/>
                  <a:gd name="T68" fmla="*/ 32 w 43"/>
                  <a:gd name="T69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3" h="68">
                    <a:moveTo>
                      <a:pt x="32" y="2"/>
                    </a:move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29" y="2"/>
                      <a:pt x="29" y="1"/>
                    </a:cubicBezTo>
                    <a:cubicBezTo>
                      <a:pt x="27" y="1"/>
                      <a:pt x="20" y="0"/>
                      <a:pt x="12" y="0"/>
                    </a:cubicBezTo>
                    <a:cubicBezTo>
                      <a:pt x="7" y="0"/>
                      <a:pt x="5" y="0"/>
                      <a:pt x="4" y="1"/>
                    </a:cubicBezTo>
                    <a:cubicBezTo>
                      <a:pt x="4" y="2"/>
                      <a:pt x="5" y="4"/>
                      <a:pt x="5" y="6"/>
                    </a:cubicBezTo>
                    <a:cubicBezTo>
                      <a:pt x="6" y="8"/>
                      <a:pt x="6" y="10"/>
                      <a:pt x="6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5"/>
                      <a:pt x="6" y="15"/>
                    </a:cubicBezTo>
                    <a:cubicBezTo>
                      <a:pt x="6" y="16"/>
                      <a:pt x="6" y="16"/>
                      <a:pt x="6" y="17"/>
                    </a:cubicBezTo>
                    <a:cubicBezTo>
                      <a:pt x="6" y="17"/>
                      <a:pt x="6" y="17"/>
                      <a:pt x="6" y="18"/>
                    </a:cubicBezTo>
                    <a:cubicBezTo>
                      <a:pt x="6" y="18"/>
                      <a:pt x="7" y="19"/>
                      <a:pt x="7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7" y="21"/>
                      <a:pt x="7" y="22"/>
                    </a:cubicBezTo>
                    <a:cubicBezTo>
                      <a:pt x="7" y="22"/>
                      <a:pt x="7" y="23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6"/>
                      <a:pt x="8" y="26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4"/>
                      <a:pt x="6" y="35"/>
                    </a:cubicBezTo>
                    <a:cubicBezTo>
                      <a:pt x="5" y="36"/>
                      <a:pt x="4" y="37"/>
                      <a:pt x="4" y="37"/>
                    </a:cubicBezTo>
                    <a:cubicBezTo>
                      <a:pt x="4" y="40"/>
                      <a:pt x="3" y="43"/>
                      <a:pt x="1" y="46"/>
                    </a:cubicBezTo>
                    <a:cubicBezTo>
                      <a:pt x="1" y="47"/>
                      <a:pt x="0" y="48"/>
                      <a:pt x="0" y="49"/>
                    </a:cubicBezTo>
                    <a:cubicBezTo>
                      <a:pt x="0" y="50"/>
                      <a:pt x="3" y="58"/>
                      <a:pt x="4" y="60"/>
                    </a:cubicBezTo>
                    <a:cubicBezTo>
                      <a:pt x="4" y="60"/>
                      <a:pt x="5" y="61"/>
                      <a:pt x="5" y="61"/>
                    </a:cubicBezTo>
                    <a:cubicBezTo>
                      <a:pt x="5" y="61"/>
                      <a:pt x="5" y="61"/>
                      <a:pt x="5" y="62"/>
                    </a:cubicBezTo>
                    <a:cubicBezTo>
                      <a:pt x="5" y="62"/>
                      <a:pt x="5" y="62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5" y="64"/>
                      <a:pt x="5" y="64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7" y="66"/>
                      <a:pt x="9" y="67"/>
                      <a:pt x="10" y="67"/>
                    </a:cubicBezTo>
                    <a:cubicBezTo>
                      <a:pt x="11" y="67"/>
                      <a:pt x="11" y="68"/>
                      <a:pt x="11" y="68"/>
                    </a:cubicBezTo>
                    <a:cubicBezTo>
                      <a:pt x="13" y="68"/>
                      <a:pt x="24" y="63"/>
                      <a:pt x="32" y="59"/>
                    </a:cubicBezTo>
                    <a:cubicBezTo>
                      <a:pt x="34" y="58"/>
                      <a:pt x="37" y="57"/>
                      <a:pt x="39" y="56"/>
                    </a:cubicBezTo>
                    <a:cubicBezTo>
                      <a:pt x="40" y="56"/>
                      <a:pt x="42" y="55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2" y="53"/>
                      <a:pt x="42" y="52"/>
                    </a:cubicBezTo>
                    <a:cubicBezTo>
                      <a:pt x="42" y="52"/>
                      <a:pt x="42" y="52"/>
                      <a:pt x="42" y="52"/>
                    </a:cubicBezTo>
                    <a:cubicBezTo>
                      <a:pt x="42" y="51"/>
                      <a:pt x="41" y="50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1" y="48"/>
                      <a:pt x="40" y="47"/>
                      <a:pt x="40" y="46"/>
                    </a:cubicBezTo>
                    <a:cubicBezTo>
                      <a:pt x="40" y="46"/>
                      <a:pt x="40" y="45"/>
                      <a:pt x="40" y="45"/>
                    </a:cubicBezTo>
                    <a:cubicBezTo>
                      <a:pt x="40" y="44"/>
                      <a:pt x="40" y="43"/>
                      <a:pt x="40" y="42"/>
                    </a:cubicBezTo>
                    <a:cubicBezTo>
                      <a:pt x="40" y="37"/>
                      <a:pt x="38" y="31"/>
                      <a:pt x="37" y="28"/>
                    </a:cubicBezTo>
                    <a:cubicBezTo>
                      <a:pt x="35" y="24"/>
                      <a:pt x="36" y="19"/>
                      <a:pt x="36" y="13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7"/>
                      <a:pt x="35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5"/>
                      <a:pt x="34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3" y="3"/>
                      <a:pt x="33" y="3"/>
                    </a:cubicBezTo>
                    <a:cubicBezTo>
                      <a:pt x="33" y="3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4" name="Freeform 1384">
                <a:extLst>
                  <a:ext uri="{FF2B5EF4-FFF2-40B4-BE49-F238E27FC236}">
                    <a16:creationId xmlns:a16="http://schemas.microsoft.com/office/drawing/2014/main" id="{B46F2782-42D0-4E5C-8FC3-BBB21E6FF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" y="285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5" name="Freeform 1385">
                <a:extLst>
                  <a:ext uri="{FF2B5EF4-FFF2-40B4-BE49-F238E27FC236}">
                    <a16:creationId xmlns:a16="http://schemas.microsoft.com/office/drawing/2014/main" id="{C2CE861E-A0A3-426D-9388-1BED60B7C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899"/>
                <a:ext cx="1" cy="3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6" name="Freeform 1386">
                <a:extLst>
                  <a:ext uri="{FF2B5EF4-FFF2-40B4-BE49-F238E27FC236}">
                    <a16:creationId xmlns:a16="http://schemas.microsoft.com/office/drawing/2014/main" id="{343636C6-A242-4D59-AD6B-387F4F04C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" y="286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7" name="Freeform 1387">
                <a:extLst>
                  <a:ext uri="{FF2B5EF4-FFF2-40B4-BE49-F238E27FC236}">
                    <a16:creationId xmlns:a16="http://schemas.microsoft.com/office/drawing/2014/main" id="{660800E4-09CB-4604-8DD6-D70887A5B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2860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8" name="Freeform 1388">
                <a:extLst>
                  <a:ext uri="{FF2B5EF4-FFF2-40B4-BE49-F238E27FC236}">
                    <a16:creationId xmlns:a16="http://schemas.microsoft.com/office/drawing/2014/main" id="{358105FC-22E6-490F-A8C2-5FACE6569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4" y="2902"/>
                <a:ext cx="1" cy="3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9" name="Freeform 1389">
                <a:extLst>
                  <a:ext uri="{FF2B5EF4-FFF2-40B4-BE49-F238E27FC236}">
                    <a16:creationId xmlns:a16="http://schemas.microsoft.com/office/drawing/2014/main" id="{6D239A81-3BB3-4335-B954-E32B719F1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5" y="2905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0" name="Freeform 1390">
                <a:extLst>
                  <a:ext uri="{FF2B5EF4-FFF2-40B4-BE49-F238E27FC236}">
                    <a16:creationId xmlns:a16="http://schemas.microsoft.com/office/drawing/2014/main" id="{8A5A6662-7ACB-442B-B54F-535B428BD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2859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1" name="Freeform 1391">
                <a:extLst>
                  <a:ext uri="{FF2B5EF4-FFF2-40B4-BE49-F238E27FC236}">
                    <a16:creationId xmlns:a16="http://schemas.microsoft.com/office/drawing/2014/main" id="{41F926BA-65E3-437C-9932-C01BAF725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895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2" name="Freeform 1392">
                <a:extLst>
                  <a:ext uri="{FF2B5EF4-FFF2-40B4-BE49-F238E27FC236}">
                    <a16:creationId xmlns:a16="http://schemas.microsoft.com/office/drawing/2014/main" id="{1B0F3C86-1E40-413A-9DE9-28A61EFB4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" y="2871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3" name="Freeform 1393">
                <a:extLst>
                  <a:ext uri="{FF2B5EF4-FFF2-40B4-BE49-F238E27FC236}">
                    <a16:creationId xmlns:a16="http://schemas.microsoft.com/office/drawing/2014/main" id="{33D8EEF0-A8B3-47D5-9896-45A6FA466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2878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4" name="Freeform 1394">
                <a:extLst>
                  <a:ext uri="{FF2B5EF4-FFF2-40B4-BE49-F238E27FC236}">
                    <a16:creationId xmlns:a16="http://schemas.microsoft.com/office/drawing/2014/main" id="{F3A4EDBF-3F4E-4473-864D-5BBB6CCCA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5" name="Freeform 1395">
                <a:extLst>
                  <a:ext uri="{FF2B5EF4-FFF2-40B4-BE49-F238E27FC236}">
                    <a16:creationId xmlns:a16="http://schemas.microsoft.com/office/drawing/2014/main" id="{99580EA9-751F-4953-9771-52F2BB67E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2" y="287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6" name="Freeform 1396">
                <a:extLst>
                  <a:ext uri="{FF2B5EF4-FFF2-40B4-BE49-F238E27FC236}">
                    <a16:creationId xmlns:a16="http://schemas.microsoft.com/office/drawing/2014/main" id="{4DE02969-E17F-48A8-AA1F-CED500996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291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7" name="Freeform 1397">
                <a:extLst>
                  <a:ext uri="{FF2B5EF4-FFF2-40B4-BE49-F238E27FC236}">
                    <a16:creationId xmlns:a16="http://schemas.microsoft.com/office/drawing/2014/main" id="{74C50237-6ACA-4DDC-9CE9-C980D7F2D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291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8" name="Freeform 1398">
                <a:extLst>
                  <a:ext uri="{FF2B5EF4-FFF2-40B4-BE49-F238E27FC236}">
                    <a16:creationId xmlns:a16="http://schemas.microsoft.com/office/drawing/2014/main" id="{87C114FB-6CE8-44B3-A5D0-2F3C0A08F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28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9" name="Freeform 1399">
                <a:extLst>
                  <a:ext uri="{FF2B5EF4-FFF2-40B4-BE49-F238E27FC236}">
                    <a16:creationId xmlns:a16="http://schemas.microsoft.com/office/drawing/2014/main" id="{87AA9BB6-8F77-48D8-A5C6-5A6E84D03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2869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0" name="Freeform 1400">
                <a:extLst>
                  <a:ext uri="{FF2B5EF4-FFF2-40B4-BE49-F238E27FC236}">
                    <a16:creationId xmlns:a16="http://schemas.microsoft.com/office/drawing/2014/main" id="{946D6BE6-4DE2-420F-826E-79159F9C1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291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1" name="Freeform 1401">
                <a:extLst>
                  <a:ext uri="{FF2B5EF4-FFF2-40B4-BE49-F238E27FC236}">
                    <a16:creationId xmlns:a16="http://schemas.microsoft.com/office/drawing/2014/main" id="{A2D32FB2-D6AD-4AA3-98EF-09E10A6A8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2" y="2876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2" name="Freeform 1402">
                <a:extLst>
                  <a:ext uri="{FF2B5EF4-FFF2-40B4-BE49-F238E27FC236}">
                    <a16:creationId xmlns:a16="http://schemas.microsoft.com/office/drawing/2014/main" id="{4D6D7905-BE31-4380-9EA6-726F2F741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2837"/>
                <a:ext cx="76" cy="56"/>
              </a:xfrm>
              <a:custGeom>
                <a:avLst/>
                <a:gdLst>
                  <a:gd name="T0" fmla="*/ 56 w 79"/>
                  <a:gd name="T1" fmla="*/ 45 h 59"/>
                  <a:gd name="T2" fmla="*/ 57 w 79"/>
                  <a:gd name="T3" fmla="*/ 45 h 59"/>
                  <a:gd name="T4" fmla="*/ 64 w 79"/>
                  <a:gd name="T5" fmla="*/ 56 h 59"/>
                  <a:gd name="T6" fmla="*/ 70 w 79"/>
                  <a:gd name="T7" fmla="*/ 54 h 59"/>
                  <a:gd name="T8" fmla="*/ 72 w 79"/>
                  <a:gd name="T9" fmla="*/ 54 h 59"/>
                  <a:gd name="T10" fmla="*/ 73 w 79"/>
                  <a:gd name="T11" fmla="*/ 55 h 59"/>
                  <a:gd name="T12" fmla="*/ 74 w 79"/>
                  <a:gd name="T13" fmla="*/ 55 h 59"/>
                  <a:gd name="T14" fmla="*/ 74 w 79"/>
                  <a:gd name="T15" fmla="*/ 53 h 59"/>
                  <a:gd name="T16" fmla="*/ 79 w 79"/>
                  <a:gd name="T17" fmla="*/ 46 h 59"/>
                  <a:gd name="T18" fmla="*/ 77 w 79"/>
                  <a:gd name="T19" fmla="*/ 40 h 59"/>
                  <a:gd name="T20" fmla="*/ 75 w 79"/>
                  <a:gd name="T21" fmla="*/ 36 h 59"/>
                  <a:gd name="T22" fmla="*/ 74 w 79"/>
                  <a:gd name="T23" fmla="*/ 34 h 59"/>
                  <a:gd name="T24" fmla="*/ 74 w 79"/>
                  <a:gd name="T25" fmla="*/ 32 h 59"/>
                  <a:gd name="T26" fmla="*/ 74 w 79"/>
                  <a:gd name="T27" fmla="*/ 30 h 59"/>
                  <a:gd name="T28" fmla="*/ 75 w 79"/>
                  <a:gd name="T29" fmla="*/ 27 h 59"/>
                  <a:gd name="T30" fmla="*/ 74 w 79"/>
                  <a:gd name="T31" fmla="*/ 26 h 59"/>
                  <a:gd name="T32" fmla="*/ 73 w 79"/>
                  <a:gd name="T33" fmla="*/ 22 h 59"/>
                  <a:gd name="T34" fmla="*/ 70 w 79"/>
                  <a:gd name="T35" fmla="*/ 14 h 59"/>
                  <a:gd name="T36" fmla="*/ 62 w 79"/>
                  <a:gd name="T37" fmla="*/ 5 h 59"/>
                  <a:gd name="T38" fmla="*/ 51 w 79"/>
                  <a:gd name="T39" fmla="*/ 6 h 59"/>
                  <a:gd name="T40" fmla="*/ 44 w 79"/>
                  <a:gd name="T41" fmla="*/ 8 h 59"/>
                  <a:gd name="T42" fmla="*/ 40 w 79"/>
                  <a:gd name="T43" fmla="*/ 9 h 59"/>
                  <a:gd name="T44" fmla="*/ 39 w 79"/>
                  <a:gd name="T45" fmla="*/ 8 h 59"/>
                  <a:gd name="T46" fmla="*/ 38 w 79"/>
                  <a:gd name="T47" fmla="*/ 7 h 59"/>
                  <a:gd name="T48" fmla="*/ 38 w 79"/>
                  <a:gd name="T49" fmla="*/ 6 h 59"/>
                  <a:gd name="T50" fmla="*/ 37 w 79"/>
                  <a:gd name="T51" fmla="*/ 5 h 59"/>
                  <a:gd name="T52" fmla="*/ 36 w 79"/>
                  <a:gd name="T53" fmla="*/ 5 h 59"/>
                  <a:gd name="T54" fmla="*/ 33 w 79"/>
                  <a:gd name="T55" fmla="*/ 5 h 59"/>
                  <a:gd name="T56" fmla="*/ 20 w 79"/>
                  <a:gd name="T57" fmla="*/ 2 h 59"/>
                  <a:gd name="T58" fmla="*/ 18 w 79"/>
                  <a:gd name="T59" fmla="*/ 1 h 59"/>
                  <a:gd name="T60" fmla="*/ 16 w 79"/>
                  <a:gd name="T61" fmla="*/ 1 h 59"/>
                  <a:gd name="T62" fmla="*/ 15 w 79"/>
                  <a:gd name="T63" fmla="*/ 2 h 59"/>
                  <a:gd name="T64" fmla="*/ 14 w 79"/>
                  <a:gd name="T65" fmla="*/ 4 h 59"/>
                  <a:gd name="T66" fmla="*/ 12 w 79"/>
                  <a:gd name="T67" fmla="*/ 5 h 59"/>
                  <a:gd name="T68" fmla="*/ 14 w 79"/>
                  <a:gd name="T69" fmla="*/ 8 h 59"/>
                  <a:gd name="T70" fmla="*/ 2 w 79"/>
                  <a:gd name="T71" fmla="*/ 16 h 59"/>
                  <a:gd name="T72" fmla="*/ 0 w 79"/>
                  <a:gd name="T73" fmla="*/ 17 h 59"/>
                  <a:gd name="T74" fmla="*/ 19 w 79"/>
                  <a:gd name="T75" fmla="*/ 37 h 59"/>
                  <a:gd name="T76" fmla="*/ 20 w 79"/>
                  <a:gd name="T77" fmla="*/ 36 h 59"/>
                  <a:gd name="T78" fmla="*/ 22 w 79"/>
                  <a:gd name="T79" fmla="*/ 34 h 59"/>
                  <a:gd name="T80" fmla="*/ 23 w 79"/>
                  <a:gd name="T81" fmla="*/ 33 h 59"/>
                  <a:gd name="T82" fmla="*/ 23 w 79"/>
                  <a:gd name="T83" fmla="*/ 32 h 59"/>
                  <a:gd name="T84" fmla="*/ 24 w 79"/>
                  <a:gd name="T85" fmla="*/ 32 h 59"/>
                  <a:gd name="T86" fmla="*/ 31 w 79"/>
                  <a:gd name="T87" fmla="*/ 29 h 59"/>
                  <a:gd name="T88" fmla="*/ 50 w 79"/>
                  <a:gd name="T89" fmla="*/ 40 h 59"/>
                  <a:gd name="T90" fmla="*/ 51 w 79"/>
                  <a:gd name="T91" fmla="*/ 43 h 59"/>
                  <a:gd name="T92" fmla="*/ 51 w 79"/>
                  <a:gd name="T93" fmla="*/ 45 h 59"/>
                  <a:gd name="T94" fmla="*/ 54 w 79"/>
                  <a:gd name="T95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9" h="59">
                    <a:moveTo>
                      <a:pt x="54" y="45"/>
                    </a:moveTo>
                    <a:cubicBezTo>
                      <a:pt x="54" y="45"/>
                      <a:pt x="54" y="45"/>
                      <a:pt x="54" y="45"/>
                    </a:cubicBezTo>
                    <a:cubicBezTo>
                      <a:pt x="54" y="45"/>
                      <a:pt x="55" y="45"/>
                      <a:pt x="56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9" y="45"/>
                      <a:pt x="60" y="45"/>
                      <a:pt x="61" y="46"/>
                    </a:cubicBezTo>
                    <a:cubicBezTo>
                      <a:pt x="62" y="48"/>
                      <a:pt x="64" y="53"/>
                      <a:pt x="64" y="56"/>
                    </a:cubicBezTo>
                    <a:cubicBezTo>
                      <a:pt x="63" y="57"/>
                      <a:pt x="64" y="58"/>
                      <a:pt x="64" y="58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7" y="57"/>
                      <a:pt x="68" y="55"/>
                      <a:pt x="70" y="54"/>
                    </a:cubicBezTo>
                    <a:cubicBezTo>
                      <a:pt x="70" y="54"/>
                      <a:pt x="70" y="54"/>
                      <a:pt x="71" y="54"/>
                    </a:cubicBezTo>
                    <a:cubicBezTo>
                      <a:pt x="71" y="54"/>
                      <a:pt x="71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73" y="55"/>
                      <a:pt x="73" y="55"/>
                      <a:pt x="73" y="56"/>
                    </a:cubicBezTo>
                    <a:cubicBezTo>
                      <a:pt x="73" y="55"/>
                      <a:pt x="74" y="55"/>
                      <a:pt x="74" y="55"/>
                    </a:cubicBezTo>
                    <a:cubicBezTo>
                      <a:pt x="74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3"/>
                      <a:pt x="74" y="53"/>
                    </a:cubicBezTo>
                    <a:cubicBezTo>
                      <a:pt x="74" y="51"/>
                      <a:pt x="73" y="49"/>
                      <a:pt x="74" y="47"/>
                    </a:cubicBezTo>
                    <a:cubicBezTo>
                      <a:pt x="75" y="45"/>
                      <a:pt x="76" y="45"/>
                      <a:pt x="77" y="45"/>
                    </a:cubicBezTo>
                    <a:cubicBezTo>
                      <a:pt x="78" y="45"/>
                      <a:pt x="78" y="45"/>
                      <a:pt x="79" y="46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79" y="45"/>
                      <a:pt x="79" y="45"/>
                      <a:pt x="78" y="44"/>
                    </a:cubicBezTo>
                    <a:cubicBezTo>
                      <a:pt x="77" y="43"/>
                      <a:pt x="77" y="41"/>
                      <a:pt x="77" y="40"/>
                    </a:cubicBezTo>
                    <a:cubicBezTo>
                      <a:pt x="77" y="39"/>
                      <a:pt x="77" y="38"/>
                      <a:pt x="76" y="37"/>
                    </a:cubicBezTo>
                    <a:cubicBezTo>
                      <a:pt x="76" y="37"/>
                      <a:pt x="75" y="36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6"/>
                      <a:pt x="74" y="35"/>
                      <a:pt x="74" y="35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3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74" y="32"/>
                      <a:pt x="74" y="31"/>
                      <a:pt x="74" y="3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29"/>
                      <a:pt x="74" y="28"/>
                      <a:pt x="74" y="28"/>
                    </a:cubicBezTo>
                    <a:cubicBezTo>
                      <a:pt x="75" y="28"/>
                      <a:pt x="75" y="28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3" y="24"/>
                      <a:pt x="73" y="23"/>
                      <a:pt x="73" y="22"/>
                    </a:cubicBezTo>
                    <a:cubicBezTo>
                      <a:pt x="73" y="21"/>
                      <a:pt x="72" y="21"/>
                      <a:pt x="72" y="20"/>
                    </a:cubicBezTo>
                    <a:cubicBezTo>
                      <a:pt x="71" y="20"/>
                      <a:pt x="69" y="19"/>
                      <a:pt x="69" y="17"/>
                    </a:cubicBezTo>
                    <a:cubicBezTo>
                      <a:pt x="69" y="16"/>
                      <a:pt x="69" y="15"/>
                      <a:pt x="70" y="14"/>
                    </a:cubicBezTo>
                    <a:cubicBezTo>
                      <a:pt x="69" y="12"/>
                      <a:pt x="67" y="11"/>
                      <a:pt x="67" y="9"/>
                    </a:cubicBezTo>
                    <a:cubicBezTo>
                      <a:pt x="67" y="8"/>
                      <a:pt x="65" y="4"/>
                      <a:pt x="64" y="3"/>
                    </a:cubicBezTo>
                    <a:cubicBezTo>
                      <a:pt x="64" y="3"/>
                      <a:pt x="63" y="4"/>
                      <a:pt x="62" y="5"/>
                    </a:cubicBezTo>
                    <a:cubicBezTo>
                      <a:pt x="60" y="7"/>
                      <a:pt x="58" y="8"/>
                      <a:pt x="56" y="8"/>
                    </a:cubicBezTo>
                    <a:cubicBezTo>
                      <a:pt x="55" y="8"/>
                      <a:pt x="54" y="8"/>
                      <a:pt x="53" y="7"/>
                    </a:cubicBezTo>
                    <a:cubicBezTo>
                      <a:pt x="52" y="7"/>
                      <a:pt x="51" y="6"/>
                      <a:pt x="51" y="6"/>
                    </a:cubicBezTo>
                    <a:cubicBezTo>
                      <a:pt x="50" y="8"/>
                      <a:pt x="48" y="9"/>
                      <a:pt x="47" y="9"/>
                    </a:cubicBezTo>
                    <a:cubicBezTo>
                      <a:pt x="46" y="9"/>
                      <a:pt x="46" y="8"/>
                      <a:pt x="45" y="8"/>
                    </a:cubicBezTo>
                    <a:cubicBezTo>
                      <a:pt x="45" y="8"/>
                      <a:pt x="44" y="8"/>
                      <a:pt x="44" y="8"/>
                    </a:cubicBezTo>
                    <a:cubicBezTo>
                      <a:pt x="43" y="9"/>
                      <a:pt x="42" y="9"/>
                      <a:pt x="41" y="9"/>
                    </a:cubicBezTo>
                    <a:cubicBezTo>
                      <a:pt x="41" y="9"/>
                      <a:pt x="41" y="9"/>
                      <a:pt x="40" y="9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4"/>
                      <a:pt x="37" y="4"/>
                    </a:cubicBezTo>
                    <a:cubicBezTo>
                      <a:pt x="37" y="4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32" y="5"/>
                      <a:pt x="31" y="5"/>
                      <a:pt x="31" y="5"/>
                    </a:cubicBezTo>
                    <a:cubicBezTo>
                      <a:pt x="28" y="5"/>
                      <a:pt x="21" y="5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4"/>
                    </a:cubicBezTo>
                    <a:cubicBezTo>
                      <a:pt x="14" y="4"/>
                      <a:pt x="13" y="4"/>
                      <a:pt x="13" y="4"/>
                    </a:cubicBezTo>
                    <a:cubicBezTo>
                      <a:pt x="13" y="4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7"/>
                      <a:pt x="14" y="8"/>
                      <a:pt x="14" y="8"/>
                    </a:cubicBezTo>
                    <a:cubicBezTo>
                      <a:pt x="14" y="11"/>
                      <a:pt x="9" y="13"/>
                      <a:pt x="7" y="12"/>
                    </a:cubicBezTo>
                    <a:cubicBezTo>
                      <a:pt x="7" y="12"/>
                      <a:pt x="6" y="12"/>
                      <a:pt x="5" y="13"/>
                    </a:cubicBezTo>
                    <a:cubicBezTo>
                      <a:pt x="4" y="14"/>
                      <a:pt x="3" y="15"/>
                      <a:pt x="2" y="16"/>
                    </a:cubicBezTo>
                    <a:cubicBezTo>
                      <a:pt x="2" y="16"/>
                      <a:pt x="2" y="16"/>
                      <a:pt x="1" y="16"/>
                    </a:cubicBezTo>
                    <a:cubicBezTo>
                      <a:pt x="1" y="16"/>
                      <a:pt x="1" y="16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8"/>
                      <a:pt x="2" y="19"/>
                      <a:pt x="3" y="20"/>
                    </a:cubicBezTo>
                    <a:cubicBezTo>
                      <a:pt x="4" y="22"/>
                      <a:pt x="4" y="24"/>
                      <a:pt x="6" y="25"/>
                    </a:cubicBezTo>
                    <a:cubicBezTo>
                      <a:pt x="11" y="28"/>
                      <a:pt x="15" y="32"/>
                      <a:pt x="19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7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1" y="3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35"/>
                      <a:pt x="22" y="35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3"/>
                      <a:pt x="23" y="32"/>
                    </a:cubicBezTo>
                    <a:cubicBezTo>
                      <a:pt x="23" y="32"/>
                      <a:pt x="23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0"/>
                      <a:pt x="25" y="28"/>
                      <a:pt x="27" y="28"/>
                    </a:cubicBezTo>
                    <a:cubicBezTo>
                      <a:pt x="28" y="28"/>
                      <a:pt x="29" y="29"/>
                      <a:pt x="30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2" y="29"/>
                      <a:pt x="34" y="29"/>
                      <a:pt x="35" y="28"/>
                    </a:cubicBezTo>
                    <a:cubicBezTo>
                      <a:pt x="37" y="28"/>
                      <a:pt x="38" y="27"/>
                      <a:pt x="39" y="27"/>
                    </a:cubicBezTo>
                    <a:cubicBezTo>
                      <a:pt x="43" y="27"/>
                      <a:pt x="50" y="37"/>
                      <a:pt x="50" y="40"/>
                    </a:cubicBezTo>
                    <a:cubicBezTo>
                      <a:pt x="50" y="41"/>
                      <a:pt x="50" y="41"/>
                      <a:pt x="50" y="42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43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2" y="45"/>
                      <a:pt x="53" y="45"/>
                      <a:pt x="54" y="4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3" name="Freeform 1403">
                <a:extLst>
                  <a:ext uri="{FF2B5EF4-FFF2-40B4-BE49-F238E27FC236}">
                    <a16:creationId xmlns:a16="http://schemas.microsoft.com/office/drawing/2014/main" id="{5249C5D7-FF2C-4862-9BEB-400931706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" y="2838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4" name="Freeform 1404">
                <a:extLst>
                  <a:ext uri="{FF2B5EF4-FFF2-40B4-BE49-F238E27FC236}">
                    <a16:creationId xmlns:a16="http://schemas.microsoft.com/office/drawing/2014/main" id="{8126FF74-C1D4-4EAF-98E4-929CD3C07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1" y="2837"/>
                <a:ext cx="0" cy="2"/>
              </a:xfrm>
              <a:custGeom>
                <a:avLst/>
                <a:gdLst>
                  <a:gd name="T0" fmla="*/ 1 h 2"/>
                  <a:gd name="T1" fmla="*/ 1 h 2"/>
                  <a:gd name="T2" fmla="*/ 2 h 2"/>
                  <a:gd name="T3" fmla="*/ 2 h 2"/>
                  <a:gd name="T4" fmla="*/ 0 h 2"/>
                  <a:gd name="T5" fmla="*/ 0 h 2"/>
                  <a:gd name="T6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5" name="Freeform 1405">
                <a:extLst>
                  <a:ext uri="{FF2B5EF4-FFF2-40B4-BE49-F238E27FC236}">
                    <a16:creationId xmlns:a16="http://schemas.microsoft.com/office/drawing/2014/main" id="{3EF41B97-1BFD-429E-AC09-D6142837D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" y="2842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6" name="Freeform 1406">
                <a:extLst>
                  <a:ext uri="{FF2B5EF4-FFF2-40B4-BE49-F238E27FC236}">
                    <a16:creationId xmlns:a16="http://schemas.microsoft.com/office/drawing/2014/main" id="{D17D5374-EB03-465D-99C1-6906A735E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0" y="2842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7" name="Freeform 1407">
                <a:extLst>
                  <a:ext uri="{FF2B5EF4-FFF2-40B4-BE49-F238E27FC236}">
                    <a16:creationId xmlns:a16="http://schemas.microsoft.com/office/drawing/2014/main" id="{F58B7E68-69A2-44AC-B63C-ED784C99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2" y="283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8" name="Freeform 1408">
                <a:extLst>
                  <a:ext uri="{FF2B5EF4-FFF2-40B4-BE49-F238E27FC236}">
                    <a16:creationId xmlns:a16="http://schemas.microsoft.com/office/drawing/2014/main" id="{4480F0BF-5232-4B1B-995A-B620CA398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2842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9" name="Freeform 1409">
                <a:extLst>
                  <a:ext uri="{FF2B5EF4-FFF2-40B4-BE49-F238E27FC236}">
                    <a16:creationId xmlns:a16="http://schemas.microsoft.com/office/drawing/2014/main" id="{1B0018B7-5BDA-432E-AFBB-569C9010A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3" y="283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0" name="Freeform 1410">
                <a:extLst>
                  <a:ext uri="{FF2B5EF4-FFF2-40B4-BE49-F238E27FC236}">
                    <a16:creationId xmlns:a16="http://schemas.microsoft.com/office/drawing/2014/main" id="{9514DF27-B601-4C8C-92E7-5FD52FECD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2852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1" name="Freeform 1411">
                <a:extLst>
                  <a:ext uri="{FF2B5EF4-FFF2-40B4-BE49-F238E27FC236}">
                    <a16:creationId xmlns:a16="http://schemas.microsoft.com/office/drawing/2014/main" id="{799052BD-110C-4C5C-9DB6-D6DC1AF66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0" y="2839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2" name="Freeform 1412">
                <a:extLst>
                  <a:ext uri="{FF2B5EF4-FFF2-40B4-BE49-F238E27FC236}">
                    <a16:creationId xmlns:a16="http://schemas.microsoft.com/office/drawing/2014/main" id="{FB97B0AA-8B97-4AC1-A6AF-2197BC300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9" y="284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3" name="Oval 1413">
                <a:extLst>
                  <a:ext uri="{FF2B5EF4-FFF2-40B4-BE49-F238E27FC236}">
                    <a16:creationId xmlns:a16="http://schemas.microsoft.com/office/drawing/2014/main" id="{D4BB53DF-7789-49AE-9BC7-BA0FD098B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2842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4" name="Freeform 1414">
                <a:extLst>
                  <a:ext uri="{FF2B5EF4-FFF2-40B4-BE49-F238E27FC236}">
                    <a16:creationId xmlns:a16="http://schemas.microsoft.com/office/drawing/2014/main" id="{037050D8-394F-44AF-BC5C-F6C373C3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1" y="28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5" name="Freeform 1415">
                <a:extLst>
                  <a:ext uri="{FF2B5EF4-FFF2-40B4-BE49-F238E27FC236}">
                    <a16:creationId xmlns:a16="http://schemas.microsoft.com/office/drawing/2014/main" id="{35055541-8C81-402D-9E5C-F6FA6F6EF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28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6" name="Freeform 1416">
                <a:extLst>
                  <a:ext uri="{FF2B5EF4-FFF2-40B4-BE49-F238E27FC236}">
                    <a16:creationId xmlns:a16="http://schemas.microsoft.com/office/drawing/2014/main" id="{8A13510A-7BA6-4A02-9A88-52872027F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286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7" name="Freeform 1417">
                <a:extLst>
                  <a:ext uri="{FF2B5EF4-FFF2-40B4-BE49-F238E27FC236}">
                    <a16:creationId xmlns:a16="http://schemas.microsoft.com/office/drawing/2014/main" id="{C2FECDDF-3E3C-4B0B-B774-97A304BCA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2865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8" name="Freeform 1418">
                <a:extLst>
                  <a:ext uri="{FF2B5EF4-FFF2-40B4-BE49-F238E27FC236}">
                    <a16:creationId xmlns:a16="http://schemas.microsoft.com/office/drawing/2014/main" id="{E54C5743-C5F3-4BF3-AA6A-900DEBD4D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2868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9" name="Freeform 1419">
                <a:extLst>
                  <a:ext uri="{FF2B5EF4-FFF2-40B4-BE49-F238E27FC236}">
                    <a16:creationId xmlns:a16="http://schemas.microsoft.com/office/drawing/2014/main" id="{0759B7D6-DF38-4838-BC48-07115BF5F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2869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0" name="Freeform 1420">
                <a:extLst>
                  <a:ext uri="{FF2B5EF4-FFF2-40B4-BE49-F238E27FC236}">
                    <a16:creationId xmlns:a16="http://schemas.microsoft.com/office/drawing/2014/main" id="{C19493B2-7D2C-422B-9C34-A38E67670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2863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1" name="Freeform 1421">
                <a:extLst>
                  <a:ext uri="{FF2B5EF4-FFF2-40B4-BE49-F238E27FC236}">
                    <a16:creationId xmlns:a16="http://schemas.microsoft.com/office/drawing/2014/main" id="{0B47BCCA-284C-44AB-A013-39E3130DA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9" y="28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2" name="Freeform 1422">
                <a:extLst>
                  <a:ext uri="{FF2B5EF4-FFF2-40B4-BE49-F238E27FC236}">
                    <a16:creationId xmlns:a16="http://schemas.microsoft.com/office/drawing/2014/main" id="{DFF9E809-DB86-4423-82FD-7E0AF1146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2889"/>
                <a:ext cx="2" cy="2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0 h 2"/>
                  <a:gd name="T4" fmla="*/ 1 w 2"/>
                  <a:gd name="T5" fmla="*/ 1 h 2"/>
                  <a:gd name="T6" fmla="*/ 0 w 2"/>
                  <a:gd name="T7" fmla="*/ 2 h 2"/>
                  <a:gd name="T8" fmla="*/ 0 w 2"/>
                  <a:gd name="T9" fmla="*/ 2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3" name="Freeform 1423">
                <a:extLst>
                  <a:ext uri="{FF2B5EF4-FFF2-40B4-BE49-F238E27FC236}">
                    <a16:creationId xmlns:a16="http://schemas.microsoft.com/office/drawing/2014/main" id="{43589EF6-1D8A-4742-A67D-5A499D2B2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5" y="2884"/>
                <a:ext cx="41" cy="39"/>
              </a:xfrm>
              <a:custGeom>
                <a:avLst/>
                <a:gdLst>
                  <a:gd name="T0" fmla="*/ 30 w 43"/>
                  <a:gd name="T1" fmla="*/ 10 h 41"/>
                  <a:gd name="T2" fmla="*/ 29 w 43"/>
                  <a:gd name="T3" fmla="*/ 12 h 41"/>
                  <a:gd name="T4" fmla="*/ 25 w 43"/>
                  <a:gd name="T5" fmla="*/ 14 h 41"/>
                  <a:gd name="T6" fmla="*/ 21 w 43"/>
                  <a:gd name="T7" fmla="*/ 12 h 41"/>
                  <a:gd name="T8" fmla="*/ 20 w 43"/>
                  <a:gd name="T9" fmla="*/ 7 h 41"/>
                  <a:gd name="T10" fmla="*/ 18 w 43"/>
                  <a:gd name="T11" fmla="*/ 0 h 41"/>
                  <a:gd name="T12" fmla="*/ 17 w 43"/>
                  <a:gd name="T13" fmla="*/ 0 h 41"/>
                  <a:gd name="T14" fmla="*/ 16 w 43"/>
                  <a:gd name="T15" fmla="*/ 0 h 41"/>
                  <a:gd name="T16" fmla="*/ 15 w 43"/>
                  <a:gd name="T17" fmla="*/ 0 h 41"/>
                  <a:gd name="T18" fmla="*/ 15 w 43"/>
                  <a:gd name="T19" fmla="*/ 0 h 41"/>
                  <a:gd name="T20" fmla="*/ 14 w 43"/>
                  <a:gd name="T21" fmla="*/ 0 h 41"/>
                  <a:gd name="T22" fmla="*/ 13 w 43"/>
                  <a:gd name="T23" fmla="*/ 0 h 41"/>
                  <a:gd name="T24" fmla="*/ 12 w 43"/>
                  <a:gd name="T25" fmla="*/ 1 h 41"/>
                  <a:gd name="T26" fmla="*/ 12 w 43"/>
                  <a:gd name="T27" fmla="*/ 3 h 41"/>
                  <a:gd name="T28" fmla="*/ 11 w 43"/>
                  <a:gd name="T29" fmla="*/ 4 h 41"/>
                  <a:gd name="T30" fmla="*/ 11 w 43"/>
                  <a:gd name="T31" fmla="*/ 5 h 41"/>
                  <a:gd name="T32" fmla="*/ 7 w 43"/>
                  <a:gd name="T33" fmla="*/ 10 h 41"/>
                  <a:gd name="T34" fmla="*/ 4 w 43"/>
                  <a:gd name="T35" fmla="*/ 12 h 41"/>
                  <a:gd name="T36" fmla="*/ 1 w 43"/>
                  <a:gd name="T37" fmla="*/ 14 h 41"/>
                  <a:gd name="T38" fmla="*/ 1 w 43"/>
                  <a:gd name="T39" fmla="*/ 14 h 41"/>
                  <a:gd name="T40" fmla="*/ 1 w 43"/>
                  <a:gd name="T41" fmla="*/ 14 h 41"/>
                  <a:gd name="T42" fmla="*/ 1 w 43"/>
                  <a:gd name="T43" fmla="*/ 14 h 41"/>
                  <a:gd name="T44" fmla="*/ 1 w 43"/>
                  <a:gd name="T45" fmla="*/ 14 h 41"/>
                  <a:gd name="T46" fmla="*/ 0 w 43"/>
                  <a:gd name="T47" fmla="*/ 15 h 41"/>
                  <a:gd name="T48" fmla="*/ 13 w 43"/>
                  <a:gd name="T49" fmla="*/ 24 h 41"/>
                  <a:gd name="T50" fmla="*/ 39 w 43"/>
                  <a:gd name="T51" fmla="*/ 40 h 41"/>
                  <a:gd name="T52" fmla="*/ 40 w 43"/>
                  <a:gd name="T53" fmla="*/ 41 h 41"/>
                  <a:gd name="T54" fmla="*/ 40 w 43"/>
                  <a:gd name="T55" fmla="*/ 40 h 41"/>
                  <a:gd name="T56" fmla="*/ 40 w 43"/>
                  <a:gd name="T57" fmla="*/ 39 h 41"/>
                  <a:gd name="T58" fmla="*/ 40 w 43"/>
                  <a:gd name="T59" fmla="*/ 38 h 41"/>
                  <a:gd name="T60" fmla="*/ 41 w 43"/>
                  <a:gd name="T61" fmla="*/ 38 h 41"/>
                  <a:gd name="T62" fmla="*/ 41 w 43"/>
                  <a:gd name="T63" fmla="*/ 37 h 41"/>
                  <a:gd name="T64" fmla="*/ 41 w 43"/>
                  <a:gd name="T65" fmla="*/ 36 h 41"/>
                  <a:gd name="T66" fmla="*/ 42 w 43"/>
                  <a:gd name="T67" fmla="*/ 35 h 41"/>
                  <a:gd name="T68" fmla="*/ 43 w 43"/>
                  <a:gd name="T69" fmla="*/ 32 h 41"/>
                  <a:gd name="T70" fmla="*/ 37 w 43"/>
                  <a:gd name="T71" fmla="*/ 27 h 41"/>
                  <a:gd name="T72" fmla="*/ 35 w 43"/>
                  <a:gd name="T73" fmla="*/ 25 h 41"/>
                  <a:gd name="T74" fmla="*/ 32 w 43"/>
                  <a:gd name="T75" fmla="*/ 24 h 41"/>
                  <a:gd name="T76" fmla="*/ 30 w 43"/>
                  <a:gd name="T77" fmla="*/ 22 h 41"/>
                  <a:gd name="T78" fmla="*/ 30 w 43"/>
                  <a:gd name="T79" fmla="*/ 21 h 41"/>
                  <a:gd name="T80" fmla="*/ 31 w 43"/>
                  <a:gd name="T81" fmla="*/ 19 h 41"/>
                  <a:gd name="T82" fmla="*/ 31 w 43"/>
                  <a:gd name="T83" fmla="*/ 12 h 41"/>
                  <a:gd name="T84" fmla="*/ 31 w 43"/>
                  <a:gd name="T85" fmla="*/ 10 h 41"/>
                  <a:gd name="T86" fmla="*/ 30 w 43"/>
                  <a:gd name="T87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3" h="41">
                    <a:moveTo>
                      <a:pt x="30" y="10"/>
                    </a:moveTo>
                    <a:cubicBezTo>
                      <a:pt x="30" y="10"/>
                      <a:pt x="29" y="11"/>
                      <a:pt x="29" y="12"/>
                    </a:cubicBezTo>
                    <a:cubicBezTo>
                      <a:pt x="28" y="13"/>
                      <a:pt x="27" y="14"/>
                      <a:pt x="25" y="14"/>
                    </a:cubicBezTo>
                    <a:cubicBezTo>
                      <a:pt x="24" y="14"/>
                      <a:pt x="22" y="13"/>
                      <a:pt x="21" y="12"/>
                    </a:cubicBezTo>
                    <a:cubicBezTo>
                      <a:pt x="20" y="11"/>
                      <a:pt x="19" y="9"/>
                      <a:pt x="20" y="7"/>
                    </a:cubicBezTo>
                    <a:cubicBezTo>
                      <a:pt x="20" y="4"/>
                      <a:pt x="19" y="1"/>
                      <a:pt x="18" y="0"/>
                    </a:cubicBezTo>
                    <a:cubicBezTo>
                      <a:pt x="18" y="0"/>
                      <a:pt x="17" y="0"/>
                      <a:pt x="17" y="0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1"/>
                      <a:pt x="12" y="1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7"/>
                      <a:pt x="9" y="8"/>
                      <a:pt x="7" y="10"/>
                    </a:cubicBezTo>
                    <a:cubicBezTo>
                      <a:pt x="6" y="11"/>
                      <a:pt x="5" y="11"/>
                      <a:pt x="4" y="12"/>
                    </a:cubicBezTo>
                    <a:cubicBezTo>
                      <a:pt x="3" y="13"/>
                      <a:pt x="2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0" y="15"/>
                      <a:pt x="0" y="15"/>
                    </a:cubicBezTo>
                    <a:cubicBezTo>
                      <a:pt x="5" y="18"/>
                      <a:pt x="9" y="21"/>
                      <a:pt x="13" y="24"/>
                    </a:cubicBezTo>
                    <a:cubicBezTo>
                      <a:pt x="22" y="31"/>
                      <a:pt x="34" y="38"/>
                      <a:pt x="39" y="40"/>
                    </a:cubicBezTo>
                    <a:cubicBezTo>
                      <a:pt x="39" y="40"/>
                      <a:pt x="40" y="40"/>
                      <a:pt x="40" y="41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39"/>
                    </a:cubicBezTo>
                    <a:cubicBezTo>
                      <a:pt x="40" y="39"/>
                      <a:pt x="40" y="39"/>
                      <a:pt x="40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37"/>
                      <a:pt x="41" y="36"/>
                      <a:pt x="41" y="36"/>
                    </a:cubicBezTo>
                    <a:cubicBezTo>
                      <a:pt x="41" y="36"/>
                      <a:pt x="41" y="36"/>
                      <a:pt x="42" y="35"/>
                    </a:cubicBezTo>
                    <a:cubicBezTo>
                      <a:pt x="42" y="34"/>
                      <a:pt x="42" y="33"/>
                      <a:pt x="43" y="32"/>
                    </a:cubicBezTo>
                    <a:cubicBezTo>
                      <a:pt x="43" y="30"/>
                      <a:pt x="39" y="28"/>
                      <a:pt x="37" y="27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3" y="24"/>
                      <a:pt x="32" y="24"/>
                    </a:cubicBezTo>
                    <a:cubicBezTo>
                      <a:pt x="31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29" y="20"/>
                      <a:pt x="31" y="19"/>
                      <a:pt x="31" y="19"/>
                    </a:cubicBezTo>
                    <a:cubicBezTo>
                      <a:pt x="31" y="18"/>
                      <a:pt x="32" y="17"/>
                      <a:pt x="31" y="12"/>
                    </a:cubicBezTo>
                    <a:cubicBezTo>
                      <a:pt x="31" y="12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4" name="Freeform 1424">
                <a:extLst>
                  <a:ext uri="{FF2B5EF4-FFF2-40B4-BE49-F238E27FC236}">
                    <a16:creationId xmlns:a16="http://schemas.microsoft.com/office/drawing/2014/main" id="{94181F01-4D70-4C06-9D5B-C865BD4F8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2920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5" name="Freeform 1425">
                <a:extLst>
                  <a:ext uri="{FF2B5EF4-FFF2-40B4-BE49-F238E27FC236}">
                    <a16:creationId xmlns:a16="http://schemas.microsoft.com/office/drawing/2014/main" id="{0DBB332B-505E-4C1F-8C6F-E2A63B61A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5" y="291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6" name="Freeform 1426">
                <a:extLst>
                  <a:ext uri="{FF2B5EF4-FFF2-40B4-BE49-F238E27FC236}">
                    <a16:creationId xmlns:a16="http://schemas.microsoft.com/office/drawing/2014/main" id="{087DDF64-17B5-41C0-98D3-65C6BB061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2921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7" name="Freeform 1427">
                <a:extLst>
                  <a:ext uri="{FF2B5EF4-FFF2-40B4-BE49-F238E27FC236}">
                    <a16:creationId xmlns:a16="http://schemas.microsoft.com/office/drawing/2014/main" id="{74E45446-4A29-4435-B7E6-8C4F885FF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288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8" name="Freeform 1428">
                <a:extLst>
                  <a:ext uri="{FF2B5EF4-FFF2-40B4-BE49-F238E27FC236}">
                    <a16:creationId xmlns:a16="http://schemas.microsoft.com/office/drawing/2014/main" id="{7A81C173-3D39-4E53-AAA5-4D81D0AE4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2895"/>
                <a:ext cx="8" cy="3"/>
              </a:xfrm>
              <a:custGeom>
                <a:avLst/>
                <a:gdLst>
                  <a:gd name="T0" fmla="*/ 8 w 8"/>
                  <a:gd name="T1" fmla="*/ 0 h 3"/>
                  <a:gd name="T2" fmla="*/ 0 w 8"/>
                  <a:gd name="T3" fmla="*/ 0 h 3"/>
                  <a:gd name="T4" fmla="*/ 4 w 8"/>
                  <a:gd name="T5" fmla="*/ 2 h 3"/>
                  <a:gd name="T6" fmla="*/ 8 w 8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6" y="3"/>
                      <a:pt x="2" y="2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6" y="2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9" name="Freeform 1429">
                <a:extLst>
                  <a:ext uri="{FF2B5EF4-FFF2-40B4-BE49-F238E27FC236}">
                    <a16:creationId xmlns:a16="http://schemas.microsoft.com/office/drawing/2014/main" id="{420073BA-C64C-4846-BBE0-43108F99F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288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</p:grpSp>
        <p:grpSp>
          <p:nvGrpSpPr>
            <p:cNvPr id="377" name="Group 1631">
              <a:extLst>
                <a:ext uri="{FF2B5EF4-FFF2-40B4-BE49-F238E27FC236}">
                  <a16:creationId xmlns:a16="http://schemas.microsoft.com/office/drawing/2014/main" id="{A9D18B68-408C-44E2-BA40-768ADA5D9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6" y="2617"/>
              <a:ext cx="558" cy="408"/>
              <a:chOff x="1486" y="2617"/>
              <a:chExt cx="558" cy="408"/>
            </a:xfrm>
            <a:grpFill/>
          </p:grpSpPr>
          <p:sp>
            <p:nvSpPr>
              <p:cNvPr id="600" name="Freeform 1431">
                <a:extLst>
                  <a:ext uri="{FF2B5EF4-FFF2-40B4-BE49-F238E27FC236}">
                    <a16:creationId xmlns:a16="http://schemas.microsoft.com/office/drawing/2014/main" id="{74A4CEC6-289D-4568-BCD9-FF2126376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0" y="288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1" name="Freeform 1432">
                <a:extLst>
                  <a:ext uri="{FF2B5EF4-FFF2-40B4-BE49-F238E27FC236}">
                    <a16:creationId xmlns:a16="http://schemas.microsoft.com/office/drawing/2014/main" id="{4BCD80EF-ED41-412B-86A6-E0F067616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7" y="2884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2" name="Freeform 1433">
                <a:extLst>
                  <a:ext uri="{FF2B5EF4-FFF2-40B4-BE49-F238E27FC236}">
                    <a16:creationId xmlns:a16="http://schemas.microsoft.com/office/drawing/2014/main" id="{CAF8A989-217A-43C6-85B8-524568261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" y="2867"/>
                <a:ext cx="27" cy="29"/>
              </a:xfrm>
              <a:custGeom>
                <a:avLst/>
                <a:gdLst>
                  <a:gd name="T0" fmla="*/ 27 w 28"/>
                  <a:gd name="T1" fmla="*/ 15 h 31"/>
                  <a:gd name="T2" fmla="*/ 26 w 28"/>
                  <a:gd name="T3" fmla="*/ 9 h 31"/>
                  <a:gd name="T4" fmla="*/ 19 w 28"/>
                  <a:gd name="T5" fmla="*/ 0 h 31"/>
                  <a:gd name="T6" fmla="*/ 16 w 28"/>
                  <a:gd name="T7" fmla="*/ 1 h 31"/>
                  <a:gd name="T8" fmla="*/ 11 w 28"/>
                  <a:gd name="T9" fmla="*/ 2 h 31"/>
                  <a:gd name="T10" fmla="*/ 9 w 28"/>
                  <a:gd name="T11" fmla="*/ 2 h 31"/>
                  <a:gd name="T12" fmla="*/ 8 w 28"/>
                  <a:gd name="T13" fmla="*/ 1 h 31"/>
                  <a:gd name="T14" fmla="*/ 7 w 28"/>
                  <a:gd name="T15" fmla="*/ 2 h 31"/>
                  <a:gd name="T16" fmla="*/ 7 w 28"/>
                  <a:gd name="T17" fmla="*/ 2 h 31"/>
                  <a:gd name="T18" fmla="*/ 7 w 28"/>
                  <a:gd name="T19" fmla="*/ 3 h 31"/>
                  <a:gd name="T20" fmla="*/ 7 w 28"/>
                  <a:gd name="T21" fmla="*/ 3 h 31"/>
                  <a:gd name="T22" fmla="*/ 6 w 28"/>
                  <a:gd name="T23" fmla="*/ 4 h 31"/>
                  <a:gd name="T24" fmla="*/ 6 w 28"/>
                  <a:gd name="T25" fmla="*/ 5 h 31"/>
                  <a:gd name="T26" fmla="*/ 6 w 28"/>
                  <a:gd name="T27" fmla="*/ 5 h 31"/>
                  <a:gd name="T28" fmla="*/ 5 w 28"/>
                  <a:gd name="T29" fmla="*/ 6 h 31"/>
                  <a:gd name="T30" fmla="*/ 4 w 28"/>
                  <a:gd name="T31" fmla="*/ 6 h 31"/>
                  <a:gd name="T32" fmla="*/ 4 w 28"/>
                  <a:gd name="T33" fmla="*/ 7 h 31"/>
                  <a:gd name="T34" fmla="*/ 3 w 28"/>
                  <a:gd name="T35" fmla="*/ 8 h 31"/>
                  <a:gd name="T36" fmla="*/ 2 w 28"/>
                  <a:gd name="T37" fmla="*/ 8 h 31"/>
                  <a:gd name="T38" fmla="*/ 2 w 28"/>
                  <a:gd name="T39" fmla="*/ 9 h 31"/>
                  <a:gd name="T40" fmla="*/ 1 w 28"/>
                  <a:gd name="T41" fmla="*/ 10 h 31"/>
                  <a:gd name="T42" fmla="*/ 0 w 28"/>
                  <a:gd name="T43" fmla="*/ 10 h 31"/>
                  <a:gd name="T44" fmla="*/ 1 w 28"/>
                  <a:gd name="T45" fmla="*/ 13 h 31"/>
                  <a:gd name="T46" fmla="*/ 9 w 28"/>
                  <a:gd name="T47" fmla="*/ 26 h 31"/>
                  <a:gd name="T48" fmla="*/ 10 w 28"/>
                  <a:gd name="T49" fmla="*/ 26 h 31"/>
                  <a:gd name="T50" fmla="*/ 17 w 28"/>
                  <a:gd name="T51" fmla="*/ 31 h 31"/>
                  <a:gd name="T52" fmla="*/ 17 w 28"/>
                  <a:gd name="T53" fmla="*/ 31 h 31"/>
                  <a:gd name="T54" fmla="*/ 18 w 28"/>
                  <a:gd name="T55" fmla="*/ 30 h 31"/>
                  <a:gd name="T56" fmla="*/ 18 w 28"/>
                  <a:gd name="T57" fmla="*/ 30 h 31"/>
                  <a:gd name="T58" fmla="*/ 18 w 28"/>
                  <a:gd name="T59" fmla="*/ 29 h 31"/>
                  <a:gd name="T60" fmla="*/ 18 w 28"/>
                  <a:gd name="T61" fmla="*/ 29 h 31"/>
                  <a:gd name="T62" fmla="*/ 19 w 28"/>
                  <a:gd name="T63" fmla="*/ 29 h 31"/>
                  <a:gd name="T64" fmla="*/ 22 w 28"/>
                  <a:gd name="T65" fmla="*/ 26 h 31"/>
                  <a:gd name="T66" fmla="*/ 27 w 28"/>
                  <a:gd name="T67" fmla="*/ 22 h 31"/>
                  <a:gd name="T68" fmla="*/ 28 w 28"/>
                  <a:gd name="T69" fmla="*/ 20 h 31"/>
                  <a:gd name="T70" fmla="*/ 28 w 28"/>
                  <a:gd name="T71" fmla="*/ 19 h 31"/>
                  <a:gd name="T72" fmla="*/ 28 w 28"/>
                  <a:gd name="T73" fmla="*/ 19 h 31"/>
                  <a:gd name="T74" fmla="*/ 28 w 28"/>
                  <a:gd name="T75" fmla="*/ 18 h 31"/>
                  <a:gd name="T76" fmla="*/ 28 w 28"/>
                  <a:gd name="T77" fmla="*/ 17 h 31"/>
                  <a:gd name="T78" fmla="*/ 27 w 28"/>
                  <a:gd name="T7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" h="31">
                    <a:moveTo>
                      <a:pt x="27" y="15"/>
                    </a:moveTo>
                    <a:cubicBezTo>
                      <a:pt x="27" y="13"/>
                      <a:pt x="26" y="11"/>
                      <a:pt x="26" y="9"/>
                    </a:cubicBezTo>
                    <a:cubicBezTo>
                      <a:pt x="26" y="7"/>
                      <a:pt x="21" y="1"/>
                      <a:pt x="19" y="0"/>
                    </a:cubicBezTo>
                    <a:cubicBezTo>
                      <a:pt x="19" y="0"/>
                      <a:pt x="18" y="1"/>
                      <a:pt x="16" y="1"/>
                    </a:cubicBezTo>
                    <a:cubicBezTo>
                      <a:pt x="15" y="2"/>
                      <a:pt x="13" y="2"/>
                      <a:pt x="11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4" y="7"/>
                      <a:pt x="3" y="7"/>
                      <a:pt x="3" y="8"/>
                    </a:cubicBezTo>
                    <a:cubicBezTo>
                      <a:pt x="3" y="8"/>
                      <a:pt x="3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1" y="11"/>
                      <a:pt x="1" y="12"/>
                      <a:pt x="1" y="13"/>
                    </a:cubicBezTo>
                    <a:cubicBezTo>
                      <a:pt x="4" y="21"/>
                      <a:pt x="6" y="23"/>
                      <a:pt x="9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1" y="28"/>
                      <a:pt x="14" y="29"/>
                      <a:pt x="17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7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8"/>
                      <a:pt x="21" y="27"/>
                      <a:pt x="22" y="26"/>
                    </a:cubicBezTo>
                    <a:cubicBezTo>
                      <a:pt x="23" y="25"/>
                      <a:pt x="27" y="23"/>
                      <a:pt x="27" y="22"/>
                    </a:cubicBezTo>
                    <a:cubicBezTo>
                      <a:pt x="27" y="22"/>
                      <a:pt x="28" y="21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6"/>
                      <a:pt x="27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3" name="Freeform 1434">
                <a:extLst>
                  <a:ext uri="{FF2B5EF4-FFF2-40B4-BE49-F238E27FC236}">
                    <a16:creationId xmlns:a16="http://schemas.microsoft.com/office/drawing/2014/main" id="{E60A4AC5-D98F-4D55-8A91-38D3BB3D6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" y="2871"/>
                <a:ext cx="0" cy="0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4" name="Freeform 1435">
                <a:extLst>
                  <a:ext uri="{FF2B5EF4-FFF2-40B4-BE49-F238E27FC236}">
                    <a16:creationId xmlns:a16="http://schemas.microsoft.com/office/drawing/2014/main" id="{275D9D9D-A517-43CD-A110-8B85D327F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" y="286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5" name="Freeform 1436">
                <a:extLst>
                  <a:ext uri="{FF2B5EF4-FFF2-40B4-BE49-F238E27FC236}">
                    <a16:creationId xmlns:a16="http://schemas.microsoft.com/office/drawing/2014/main" id="{033CB23E-4678-4210-867A-0DCAC3D8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" y="28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6" name="Freeform 1437">
                <a:extLst>
                  <a:ext uri="{FF2B5EF4-FFF2-40B4-BE49-F238E27FC236}">
                    <a16:creationId xmlns:a16="http://schemas.microsoft.com/office/drawing/2014/main" id="{CFA47819-D952-4135-A61A-DEAADA19C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2871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7" name="Freeform 1438">
                <a:extLst>
                  <a:ext uri="{FF2B5EF4-FFF2-40B4-BE49-F238E27FC236}">
                    <a16:creationId xmlns:a16="http://schemas.microsoft.com/office/drawing/2014/main" id="{1E1E05A9-F5D1-4B80-A39C-EE8EDAF96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2881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0" y="0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8" name="Freeform 1439">
                <a:extLst>
                  <a:ext uri="{FF2B5EF4-FFF2-40B4-BE49-F238E27FC236}">
                    <a16:creationId xmlns:a16="http://schemas.microsoft.com/office/drawing/2014/main" id="{4EF62D6E-FC23-4BAF-8362-6C445B0C4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" y="2875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9" name="Freeform 1440">
                <a:extLst>
                  <a:ext uri="{FF2B5EF4-FFF2-40B4-BE49-F238E27FC236}">
                    <a16:creationId xmlns:a16="http://schemas.microsoft.com/office/drawing/2014/main" id="{960C2723-0977-41DB-978D-EA3BD5053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0" y="2872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0" name="Freeform 1441">
                <a:extLst>
                  <a:ext uri="{FF2B5EF4-FFF2-40B4-BE49-F238E27FC236}">
                    <a16:creationId xmlns:a16="http://schemas.microsoft.com/office/drawing/2014/main" id="{28410CA4-9E69-4A7F-8166-E3A04ED82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287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1" name="Freeform 1442">
                <a:extLst>
                  <a:ext uri="{FF2B5EF4-FFF2-40B4-BE49-F238E27FC236}">
                    <a16:creationId xmlns:a16="http://schemas.microsoft.com/office/drawing/2014/main" id="{7B900C75-16EC-4DBE-917B-AE21E43EA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2885"/>
                <a:ext cx="1" cy="3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1 h 3"/>
                  <a:gd name="T4" fmla="*/ 1 w 1"/>
                  <a:gd name="T5" fmla="*/ 0 h 3"/>
                  <a:gd name="T6" fmla="*/ 1 w 1"/>
                  <a:gd name="T7" fmla="*/ 1 h 3"/>
                  <a:gd name="T8" fmla="*/ 0 w 1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2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2" name="Freeform 1443">
                <a:extLst>
                  <a:ext uri="{FF2B5EF4-FFF2-40B4-BE49-F238E27FC236}">
                    <a16:creationId xmlns:a16="http://schemas.microsoft.com/office/drawing/2014/main" id="{8F2EB6EE-61CE-45B5-8B43-DC8D51CB8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2" y="289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3" name="Freeform 1444">
                <a:extLst>
                  <a:ext uri="{FF2B5EF4-FFF2-40B4-BE49-F238E27FC236}">
                    <a16:creationId xmlns:a16="http://schemas.microsoft.com/office/drawing/2014/main" id="{9C435D3F-11E1-4D6F-91D7-D456EBBE1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3" y="2884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4" name="Freeform 1445">
                <a:extLst>
                  <a:ext uri="{FF2B5EF4-FFF2-40B4-BE49-F238E27FC236}">
                    <a16:creationId xmlns:a16="http://schemas.microsoft.com/office/drawing/2014/main" id="{77E4DE16-C9B3-4591-940B-DC008A1BB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28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5" name="Freeform 1446">
                <a:extLst>
                  <a:ext uri="{FF2B5EF4-FFF2-40B4-BE49-F238E27FC236}">
                    <a16:creationId xmlns:a16="http://schemas.microsoft.com/office/drawing/2014/main" id="{34FD6DC1-1B01-450D-8162-CF922669A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289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6" name="Freeform 1447">
                <a:extLst>
                  <a:ext uri="{FF2B5EF4-FFF2-40B4-BE49-F238E27FC236}">
                    <a16:creationId xmlns:a16="http://schemas.microsoft.com/office/drawing/2014/main" id="{5A964C5D-E65A-4DEB-9F70-33BBF6841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6" y="2667"/>
                <a:ext cx="86" cy="70"/>
              </a:xfrm>
              <a:custGeom>
                <a:avLst/>
                <a:gdLst>
                  <a:gd name="T0" fmla="*/ 89 w 90"/>
                  <a:gd name="T1" fmla="*/ 2 h 73"/>
                  <a:gd name="T2" fmla="*/ 84 w 90"/>
                  <a:gd name="T3" fmla="*/ 0 h 73"/>
                  <a:gd name="T4" fmla="*/ 43 w 90"/>
                  <a:gd name="T5" fmla="*/ 0 h 73"/>
                  <a:gd name="T6" fmla="*/ 38 w 90"/>
                  <a:gd name="T7" fmla="*/ 9 h 73"/>
                  <a:gd name="T8" fmla="*/ 31 w 90"/>
                  <a:gd name="T9" fmla="*/ 18 h 73"/>
                  <a:gd name="T10" fmla="*/ 23 w 90"/>
                  <a:gd name="T11" fmla="*/ 29 h 73"/>
                  <a:gd name="T12" fmla="*/ 14 w 90"/>
                  <a:gd name="T13" fmla="*/ 46 h 73"/>
                  <a:gd name="T14" fmla="*/ 3 w 90"/>
                  <a:gd name="T15" fmla="*/ 65 h 73"/>
                  <a:gd name="T16" fmla="*/ 0 w 90"/>
                  <a:gd name="T17" fmla="*/ 73 h 73"/>
                  <a:gd name="T18" fmla="*/ 40 w 90"/>
                  <a:gd name="T19" fmla="*/ 73 h 73"/>
                  <a:gd name="T20" fmla="*/ 40 w 90"/>
                  <a:gd name="T21" fmla="*/ 57 h 73"/>
                  <a:gd name="T22" fmla="*/ 47 w 90"/>
                  <a:gd name="T23" fmla="*/ 51 h 73"/>
                  <a:gd name="T24" fmla="*/ 52 w 90"/>
                  <a:gd name="T25" fmla="*/ 49 h 73"/>
                  <a:gd name="T26" fmla="*/ 52 w 90"/>
                  <a:gd name="T27" fmla="*/ 17 h 73"/>
                  <a:gd name="T28" fmla="*/ 54 w 90"/>
                  <a:gd name="T29" fmla="*/ 17 h 73"/>
                  <a:gd name="T30" fmla="*/ 81 w 90"/>
                  <a:gd name="T31" fmla="*/ 17 h 73"/>
                  <a:gd name="T32" fmla="*/ 90 w 90"/>
                  <a:gd name="T33" fmla="*/ 17 h 73"/>
                  <a:gd name="T34" fmla="*/ 90 w 90"/>
                  <a:gd name="T35" fmla="*/ 8 h 73"/>
                  <a:gd name="T36" fmla="*/ 90 w 90"/>
                  <a:gd name="T37" fmla="*/ 8 h 73"/>
                  <a:gd name="T38" fmla="*/ 90 w 90"/>
                  <a:gd name="T39" fmla="*/ 5 h 73"/>
                  <a:gd name="T40" fmla="*/ 90 w 90"/>
                  <a:gd name="T41" fmla="*/ 5 h 73"/>
                  <a:gd name="T42" fmla="*/ 90 w 90"/>
                  <a:gd name="T43" fmla="*/ 3 h 73"/>
                  <a:gd name="T44" fmla="*/ 90 w 90"/>
                  <a:gd name="T45" fmla="*/ 3 h 73"/>
                  <a:gd name="T46" fmla="*/ 89 w 90"/>
                  <a:gd name="T47" fmla="*/ 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0" h="73">
                    <a:moveTo>
                      <a:pt x="89" y="2"/>
                    </a:moveTo>
                    <a:cubicBezTo>
                      <a:pt x="89" y="1"/>
                      <a:pt x="89" y="0"/>
                      <a:pt x="84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0" y="3"/>
                      <a:pt x="39" y="6"/>
                      <a:pt x="38" y="9"/>
                    </a:cubicBezTo>
                    <a:cubicBezTo>
                      <a:pt x="37" y="12"/>
                      <a:pt x="34" y="14"/>
                      <a:pt x="31" y="18"/>
                    </a:cubicBezTo>
                    <a:cubicBezTo>
                      <a:pt x="27" y="21"/>
                      <a:pt x="23" y="26"/>
                      <a:pt x="23" y="29"/>
                    </a:cubicBezTo>
                    <a:cubicBezTo>
                      <a:pt x="22" y="34"/>
                      <a:pt x="19" y="39"/>
                      <a:pt x="14" y="46"/>
                    </a:cubicBezTo>
                    <a:cubicBezTo>
                      <a:pt x="10" y="52"/>
                      <a:pt x="6" y="58"/>
                      <a:pt x="3" y="65"/>
                    </a:cubicBezTo>
                    <a:cubicBezTo>
                      <a:pt x="1" y="68"/>
                      <a:pt x="0" y="71"/>
                      <a:pt x="0" y="73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5"/>
                      <a:pt x="43" y="53"/>
                      <a:pt x="47" y="51"/>
                    </a:cubicBezTo>
                    <a:cubicBezTo>
                      <a:pt x="49" y="51"/>
                      <a:pt x="51" y="49"/>
                      <a:pt x="52" y="49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7"/>
                      <a:pt x="70" y="17"/>
                      <a:pt x="81" y="17"/>
                    </a:cubicBezTo>
                    <a:cubicBezTo>
                      <a:pt x="86" y="17"/>
                      <a:pt x="89" y="17"/>
                      <a:pt x="90" y="17"/>
                    </a:cubicBezTo>
                    <a:cubicBezTo>
                      <a:pt x="90" y="15"/>
                      <a:pt x="90" y="12"/>
                      <a:pt x="90" y="8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90" y="7"/>
                      <a:pt x="90" y="6"/>
                      <a:pt x="90" y="5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0" y="4"/>
                      <a:pt x="90" y="4"/>
                      <a:pt x="90" y="3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90" y="2"/>
                      <a:pt x="89" y="2"/>
                      <a:pt x="89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7" name="Freeform 1448">
                <a:extLst>
                  <a:ext uri="{FF2B5EF4-FFF2-40B4-BE49-F238E27FC236}">
                    <a16:creationId xmlns:a16="http://schemas.microsoft.com/office/drawing/2014/main" id="{54FEB539-A32F-4847-BAD3-95B03238C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266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8" name="Freeform 1449">
                <a:extLst>
                  <a:ext uri="{FF2B5EF4-FFF2-40B4-BE49-F238E27FC236}">
                    <a16:creationId xmlns:a16="http://schemas.microsoft.com/office/drawing/2014/main" id="{01DCB35D-0172-4BD2-A895-7B344D187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6" y="2673"/>
                <a:ext cx="121" cy="137"/>
              </a:xfrm>
              <a:custGeom>
                <a:avLst/>
                <a:gdLst>
                  <a:gd name="T0" fmla="*/ 52 w 127"/>
                  <a:gd name="T1" fmla="*/ 143 h 143"/>
                  <a:gd name="T2" fmla="*/ 53 w 127"/>
                  <a:gd name="T3" fmla="*/ 143 h 143"/>
                  <a:gd name="T4" fmla="*/ 54 w 127"/>
                  <a:gd name="T5" fmla="*/ 143 h 143"/>
                  <a:gd name="T6" fmla="*/ 54 w 127"/>
                  <a:gd name="T7" fmla="*/ 142 h 143"/>
                  <a:gd name="T8" fmla="*/ 66 w 127"/>
                  <a:gd name="T9" fmla="*/ 139 h 143"/>
                  <a:gd name="T10" fmla="*/ 67 w 127"/>
                  <a:gd name="T11" fmla="*/ 137 h 143"/>
                  <a:gd name="T12" fmla="*/ 73 w 127"/>
                  <a:gd name="T13" fmla="*/ 136 h 143"/>
                  <a:gd name="T14" fmla="*/ 82 w 127"/>
                  <a:gd name="T15" fmla="*/ 135 h 143"/>
                  <a:gd name="T16" fmla="*/ 83 w 127"/>
                  <a:gd name="T17" fmla="*/ 135 h 143"/>
                  <a:gd name="T18" fmla="*/ 101 w 127"/>
                  <a:gd name="T19" fmla="*/ 135 h 143"/>
                  <a:gd name="T20" fmla="*/ 127 w 127"/>
                  <a:gd name="T21" fmla="*/ 135 h 143"/>
                  <a:gd name="T22" fmla="*/ 124 w 127"/>
                  <a:gd name="T23" fmla="*/ 124 h 143"/>
                  <a:gd name="T24" fmla="*/ 127 w 127"/>
                  <a:gd name="T25" fmla="*/ 22 h 143"/>
                  <a:gd name="T26" fmla="*/ 96 w 127"/>
                  <a:gd name="T27" fmla="*/ 1 h 143"/>
                  <a:gd name="T28" fmla="*/ 94 w 127"/>
                  <a:gd name="T29" fmla="*/ 0 h 143"/>
                  <a:gd name="T30" fmla="*/ 94 w 127"/>
                  <a:gd name="T31" fmla="*/ 3 h 143"/>
                  <a:gd name="T32" fmla="*/ 94 w 127"/>
                  <a:gd name="T33" fmla="*/ 5 h 143"/>
                  <a:gd name="T34" fmla="*/ 94 w 127"/>
                  <a:gd name="T35" fmla="*/ 6 h 143"/>
                  <a:gd name="T36" fmla="*/ 94 w 127"/>
                  <a:gd name="T37" fmla="*/ 8 h 143"/>
                  <a:gd name="T38" fmla="*/ 94 w 127"/>
                  <a:gd name="T39" fmla="*/ 10 h 143"/>
                  <a:gd name="T40" fmla="*/ 94 w 127"/>
                  <a:gd name="T41" fmla="*/ 10 h 143"/>
                  <a:gd name="T42" fmla="*/ 94 w 127"/>
                  <a:gd name="T43" fmla="*/ 11 h 143"/>
                  <a:gd name="T44" fmla="*/ 94 w 127"/>
                  <a:gd name="T45" fmla="*/ 12 h 143"/>
                  <a:gd name="T46" fmla="*/ 94 w 127"/>
                  <a:gd name="T47" fmla="*/ 12 h 143"/>
                  <a:gd name="T48" fmla="*/ 94 w 127"/>
                  <a:gd name="T49" fmla="*/ 13 h 143"/>
                  <a:gd name="T50" fmla="*/ 93 w 127"/>
                  <a:gd name="T51" fmla="*/ 13 h 143"/>
                  <a:gd name="T52" fmla="*/ 93 w 127"/>
                  <a:gd name="T53" fmla="*/ 13 h 143"/>
                  <a:gd name="T54" fmla="*/ 93 w 127"/>
                  <a:gd name="T55" fmla="*/ 13 h 143"/>
                  <a:gd name="T56" fmla="*/ 93 w 127"/>
                  <a:gd name="T57" fmla="*/ 13 h 143"/>
                  <a:gd name="T58" fmla="*/ 58 w 127"/>
                  <a:gd name="T59" fmla="*/ 14 h 143"/>
                  <a:gd name="T60" fmla="*/ 56 w 127"/>
                  <a:gd name="T61" fmla="*/ 42 h 143"/>
                  <a:gd name="T62" fmla="*/ 44 w 127"/>
                  <a:gd name="T63" fmla="*/ 51 h 143"/>
                  <a:gd name="T64" fmla="*/ 0 w 127"/>
                  <a:gd name="T65" fmla="*/ 70 h 143"/>
                  <a:gd name="T66" fmla="*/ 5 w 127"/>
                  <a:gd name="T67" fmla="*/ 79 h 143"/>
                  <a:gd name="T68" fmla="*/ 8 w 127"/>
                  <a:gd name="T69" fmla="*/ 98 h 143"/>
                  <a:gd name="T70" fmla="*/ 4 w 127"/>
                  <a:gd name="T71" fmla="*/ 125 h 143"/>
                  <a:gd name="T72" fmla="*/ 5 w 127"/>
                  <a:gd name="T73" fmla="*/ 123 h 143"/>
                  <a:gd name="T74" fmla="*/ 7 w 127"/>
                  <a:gd name="T75" fmla="*/ 123 h 143"/>
                  <a:gd name="T76" fmla="*/ 12 w 127"/>
                  <a:gd name="T77" fmla="*/ 123 h 143"/>
                  <a:gd name="T78" fmla="*/ 18 w 127"/>
                  <a:gd name="T79" fmla="*/ 123 h 143"/>
                  <a:gd name="T80" fmla="*/ 28 w 127"/>
                  <a:gd name="T81" fmla="*/ 123 h 143"/>
                  <a:gd name="T82" fmla="*/ 38 w 127"/>
                  <a:gd name="T83" fmla="*/ 128 h 143"/>
                  <a:gd name="T84" fmla="*/ 46 w 127"/>
                  <a:gd name="T85" fmla="*/ 138 h 143"/>
                  <a:gd name="T86" fmla="*/ 50 w 127"/>
                  <a:gd name="T87" fmla="*/ 142 h 143"/>
                  <a:gd name="T88" fmla="*/ 51 w 127"/>
                  <a:gd name="T89" fmla="*/ 143 h 143"/>
                  <a:gd name="T90" fmla="*/ 51 w 127"/>
                  <a:gd name="T91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7" h="143">
                    <a:moveTo>
                      <a:pt x="51" y="143"/>
                    </a:moveTo>
                    <a:cubicBezTo>
                      <a:pt x="52" y="143"/>
                      <a:pt x="52" y="143"/>
                      <a:pt x="52" y="143"/>
                    </a:cubicBezTo>
                    <a:cubicBezTo>
                      <a:pt x="52" y="143"/>
                      <a:pt x="53" y="143"/>
                      <a:pt x="53" y="143"/>
                    </a:cubicBezTo>
                    <a:cubicBezTo>
                      <a:pt x="53" y="143"/>
                      <a:pt x="53" y="143"/>
                      <a:pt x="53" y="143"/>
                    </a:cubicBezTo>
                    <a:cubicBezTo>
                      <a:pt x="53" y="143"/>
                      <a:pt x="53" y="143"/>
                      <a:pt x="53" y="143"/>
                    </a:cubicBezTo>
                    <a:cubicBezTo>
                      <a:pt x="54" y="143"/>
                      <a:pt x="54" y="143"/>
                      <a:pt x="54" y="143"/>
                    </a:cubicBezTo>
                    <a:cubicBezTo>
                      <a:pt x="54" y="143"/>
                      <a:pt x="54" y="143"/>
                      <a:pt x="54" y="142"/>
                    </a:cubicBezTo>
                    <a:cubicBezTo>
                      <a:pt x="54" y="142"/>
                      <a:pt x="54" y="142"/>
                      <a:pt x="54" y="142"/>
                    </a:cubicBezTo>
                    <a:cubicBezTo>
                      <a:pt x="54" y="136"/>
                      <a:pt x="59" y="133"/>
                      <a:pt x="64" y="138"/>
                    </a:cubicBezTo>
                    <a:cubicBezTo>
                      <a:pt x="65" y="139"/>
                      <a:pt x="66" y="139"/>
                      <a:pt x="66" y="139"/>
                    </a:cubicBezTo>
                    <a:cubicBezTo>
                      <a:pt x="66" y="139"/>
                      <a:pt x="67" y="139"/>
                      <a:pt x="67" y="139"/>
                    </a:cubicBezTo>
                    <a:cubicBezTo>
                      <a:pt x="67" y="138"/>
                      <a:pt x="67" y="138"/>
                      <a:pt x="67" y="137"/>
                    </a:cubicBezTo>
                    <a:cubicBezTo>
                      <a:pt x="68" y="137"/>
                      <a:pt x="69" y="136"/>
                      <a:pt x="70" y="136"/>
                    </a:cubicBezTo>
                    <a:cubicBezTo>
                      <a:pt x="71" y="136"/>
                      <a:pt x="72" y="136"/>
                      <a:pt x="73" y="136"/>
                    </a:cubicBezTo>
                    <a:cubicBezTo>
                      <a:pt x="74" y="137"/>
                      <a:pt x="76" y="137"/>
                      <a:pt x="77" y="137"/>
                    </a:cubicBezTo>
                    <a:cubicBezTo>
                      <a:pt x="78" y="137"/>
                      <a:pt x="81" y="136"/>
                      <a:pt x="82" y="135"/>
                    </a:cubicBezTo>
                    <a:cubicBezTo>
                      <a:pt x="82" y="135"/>
                      <a:pt x="83" y="135"/>
                      <a:pt x="83" y="135"/>
                    </a:cubicBezTo>
                    <a:cubicBezTo>
                      <a:pt x="83" y="135"/>
                      <a:pt x="83" y="135"/>
                      <a:pt x="83" y="135"/>
                    </a:cubicBezTo>
                    <a:cubicBezTo>
                      <a:pt x="84" y="135"/>
                      <a:pt x="84" y="135"/>
                      <a:pt x="84" y="135"/>
                    </a:cubicBezTo>
                    <a:cubicBezTo>
                      <a:pt x="84" y="135"/>
                      <a:pt x="92" y="135"/>
                      <a:pt x="101" y="135"/>
                    </a:cubicBezTo>
                    <a:cubicBezTo>
                      <a:pt x="102" y="135"/>
                      <a:pt x="104" y="135"/>
                      <a:pt x="105" y="135"/>
                    </a:cubicBezTo>
                    <a:cubicBezTo>
                      <a:pt x="121" y="135"/>
                      <a:pt x="125" y="135"/>
                      <a:pt x="127" y="135"/>
                    </a:cubicBezTo>
                    <a:cubicBezTo>
                      <a:pt x="127" y="134"/>
                      <a:pt x="127" y="131"/>
                      <a:pt x="127" y="128"/>
                    </a:cubicBezTo>
                    <a:cubicBezTo>
                      <a:pt x="124" y="124"/>
                      <a:pt x="124" y="124"/>
                      <a:pt x="124" y="124"/>
                    </a:cubicBezTo>
                    <a:cubicBezTo>
                      <a:pt x="113" y="22"/>
                      <a:pt x="113" y="22"/>
                      <a:pt x="113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13" y="12"/>
                      <a:pt x="101" y="4"/>
                      <a:pt x="96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0"/>
                      <a:pt x="9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94" y="3"/>
                      <a:pt x="94" y="3"/>
                      <a:pt x="94" y="4"/>
                    </a:cubicBezTo>
                    <a:cubicBezTo>
                      <a:pt x="94" y="4"/>
                      <a:pt x="94" y="4"/>
                      <a:pt x="94" y="5"/>
                    </a:cubicBezTo>
                    <a:cubicBezTo>
                      <a:pt x="94" y="5"/>
                      <a:pt x="94" y="5"/>
                      <a:pt x="94" y="6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4" y="7"/>
                      <a:pt x="94" y="8"/>
                      <a:pt x="94" y="8"/>
                    </a:cubicBezTo>
                    <a:cubicBezTo>
                      <a:pt x="94" y="8"/>
                      <a:pt x="94" y="8"/>
                      <a:pt x="94" y="8"/>
                    </a:cubicBezTo>
                    <a:cubicBezTo>
                      <a:pt x="94" y="9"/>
                      <a:pt x="94" y="9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4" y="13"/>
                      <a:pt x="94" y="13"/>
                    </a:cubicBezTo>
                    <a:cubicBezTo>
                      <a:pt x="94" y="13"/>
                      <a:pt x="94" y="13"/>
                      <a:pt x="93" y="13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2" y="14"/>
                      <a:pt x="92" y="14"/>
                      <a:pt x="81" y="14"/>
                    </a:cubicBezTo>
                    <a:cubicBezTo>
                      <a:pt x="74" y="14"/>
                      <a:pt x="64" y="14"/>
                      <a:pt x="58" y="14"/>
                    </a:cubicBezTo>
                    <a:cubicBezTo>
                      <a:pt x="57" y="14"/>
                      <a:pt x="56" y="14"/>
                      <a:pt x="56" y="14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6" y="44"/>
                      <a:pt x="53" y="46"/>
                      <a:pt x="49" y="48"/>
                    </a:cubicBezTo>
                    <a:cubicBezTo>
                      <a:pt x="47" y="49"/>
                      <a:pt x="45" y="50"/>
                      <a:pt x="44" y="51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2" y="76"/>
                      <a:pt x="4" y="78"/>
                    </a:cubicBezTo>
                    <a:cubicBezTo>
                      <a:pt x="4" y="78"/>
                      <a:pt x="5" y="79"/>
                      <a:pt x="5" y="79"/>
                    </a:cubicBezTo>
                    <a:cubicBezTo>
                      <a:pt x="8" y="82"/>
                      <a:pt x="7" y="85"/>
                      <a:pt x="7" y="88"/>
                    </a:cubicBezTo>
                    <a:cubicBezTo>
                      <a:pt x="6" y="91"/>
                      <a:pt x="6" y="94"/>
                      <a:pt x="8" y="98"/>
                    </a:cubicBezTo>
                    <a:cubicBezTo>
                      <a:pt x="12" y="103"/>
                      <a:pt x="11" y="112"/>
                      <a:pt x="4" y="122"/>
                    </a:cubicBezTo>
                    <a:cubicBezTo>
                      <a:pt x="4" y="123"/>
                      <a:pt x="4" y="124"/>
                      <a:pt x="4" y="125"/>
                    </a:cubicBezTo>
                    <a:cubicBezTo>
                      <a:pt x="4" y="124"/>
                      <a:pt x="5" y="124"/>
                      <a:pt x="5" y="123"/>
                    </a:cubicBezTo>
                    <a:cubicBezTo>
                      <a:pt x="5" y="123"/>
                      <a:pt x="5" y="123"/>
                      <a:pt x="5" y="123"/>
                    </a:cubicBezTo>
                    <a:cubicBezTo>
                      <a:pt x="6" y="123"/>
                      <a:pt x="6" y="123"/>
                      <a:pt x="6" y="123"/>
                    </a:cubicBezTo>
                    <a:cubicBezTo>
                      <a:pt x="6" y="123"/>
                      <a:pt x="7" y="123"/>
                      <a:pt x="7" y="123"/>
                    </a:cubicBezTo>
                    <a:cubicBezTo>
                      <a:pt x="7" y="123"/>
                      <a:pt x="8" y="123"/>
                      <a:pt x="8" y="123"/>
                    </a:cubicBezTo>
                    <a:cubicBezTo>
                      <a:pt x="9" y="123"/>
                      <a:pt x="10" y="123"/>
                      <a:pt x="12" y="123"/>
                    </a:cubicBezTo>
                    <a:cubicBezTo>
                      <a:pt x="14" y="123"/>
                      <a:pt x="16" y="123"/>
                      <a:pt x="17" y="123"/>
                    </a:cubicBezTo>
                    <a:cubicBezTo>
                      <a:pt x="17" y="123"/>
                      <a:pt x="17" y="123"/>
                      <a:pt x="18" y="123"/>
                    </a:cubicBezTo>
                    <a:cubicBezTo>
                      <a:pt x="19" y="123"/>
                      <a:pt x="22" y="122"/>
                      <a:pt x="25" y="122"/>
                    </a:cubicBezTo>
                    <a:cubicBezTo>
                      <a:pt x="26" y="122"/>
                      <a:pt x="27" y="122"/>
                      <a:pt x="28" y="123"/>
                    </a:cubicBezTo>
                    <a:cubicBezTo>
                      <a:pt x="30" y="124"/>
                      <a:pt x="33" y="127"/>
                      <a:pt x="34" y="128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0" y="132"/>
                      <a:pt x="43" y="137"/>
                      <a:pt x="46" y="138"/>
                    </a:cubicBezTo>
                    <a:cubicBezTo>
                      <a:pt x="46" y="139"/>
                      <a:pt x="47" y="139"/>
                      <a:pt x="47" y="139"/>
                    </a:cubicBezTo>
                    <a:cubicBezTo>
                      <a:pt x="48" y="140"/>
                      <a:pt x="49" y="141"/>
                      <a:pt x="50" y="142"/>
                    </a:cubicBezTo>
                    <a:cubicBezTo>
                      <a:pt x="50" y="142"/>
                      <a:pt x="50" y="142"/>
                      <a:pt x="50" y="142"/>
                    </a:cubicBezTo>
                    <a:cubicBezTo>
                      <a:pt x="51" y="142"/>
                      <a:pt x="51" y="143"/>
                      <a:pt x="51" y="143"/>
                    </a:cubicBezTo>
                    <a:cubicBezTo>
                      <a:pt x="51" y="143"/>
                      <a:pt x="51" y="143"/>
                      <a:pt x="51" y="143"/>
                    </a:cubicBezTo>
                    <a:cubicBezTo>
                      <a:pt x="51" y="143"/>
                      <a:pt x="51" y="143"/>
                      <a:pt x="51" y="1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9" name="Freeform 1450">
                <a:extLst>
                  <a:ext uri="{FF2B5EF4-FFF2-40B4-BE49-F238E27FC236}">
                    <a16:creationId xmlns:a16="http://schemas.microsoft.com/office/drawing/2014/main" id="{02D37093-038F-4868-B04C-A269A2D71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73"/>
                <a:ext cx="0" cy="3"/>
              </a:xfrm>
              <a:custGeom>
                <a:avLst/>
                <a:gdLst>
                  <a:gd name="T0" fmla="*/ 1 h 3"/>
                  <a:gd name="T1" fmla="*/ 2 h 3"/>
                  <a:gd name="T2" fmla="*/ 3 h 3"/>
                  <a:gd name="T3" fmla="*/ 3 h 3"/>
                  <a:gd name="T4" fmla="*/ 3 h 3"/>
                  <a:gd name="T5" fmla="*/ 0 h 3"/>
                  <a:gd name="T6" fmla="*/ 0 h 3"/>
                  <a:gd name="T7" fmla="*/ 1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3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0" name="Freeform 1451">
                <a:extLst>
                  <a:ext uri="{FF2B5EF4-FFF2-40B4-BE49-F238E27FC236}">
                    <a16:creationId xmlns:a16="http://schemas.microsoft.com/office/drawing/2014/main" id="{3C6E9D51-F1A8-4DF4-A544-724D4578A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267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1" name="Freeform 1452">
                <a:extLst>
                  <a:ext uri="{FF2B5EF4-FFF2-40B4-BE49-F238E27FC236}">
                    <a16:creationId xmlns:a16="http://schemas.microsoft.com/office/drawing/2014/main" id="{D273ACC4-7ED8-4F6A-8DA1-2F77B7188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2" name="Oval 1453">
                <a:extLst>
                  <a:ext uri="{FF2B5EF4-FFF2-40B4-BE49-F238E27FC236}">
                    <a16:creationId xmlns:a16="http://schemas.microsoft.com/office/drawing/2014/main" id="{973AEFE4-9C6B-4F5C-8722-6CFE6400C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2673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3" name="Freeform 1454">
                <a:extLst>
                  <a:ext uri="{FF2B5EF4-FFF2-40B4-BE49-F238E27FC236}">
                    <a16:creationId xmlns:a16="http://schemas.microsoft.com/office/drawing/2014/main" id="{DE3F9E17-5B8C-42BC-892E-66C8280BE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0" y="2791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4" name="Freeform 1455">
                <a:extLst>
                  <a:ext uri="{FF2B5EF4-FFF2-40B4-BE49-F238E27FC236}">
                    <a16:creationId xmlns:a16="http://schemas.microsoft.com/office/drawing/2014/main" id="{8D01FAE7-F81D-4DFB-A8FD-05737DAC3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2809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5" name="Freeform 1456">
                <a:extLst>
                  <a:ext uri="{FF2B5EF4-FFF2-40B4-BE49-F238E27FC236}">
                    <a16:creationId xmlns:a16="http://schemas.microsoft.com/office/drawing/2014/main" id="{78F690C7-695D-4592-A7A0-7E0CA28C3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2806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0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1" y="1"/>
                      <a:pt x="2" y="2"/>
                      <a:pt x="3" y="3"/>
                    </a:cubicBezTo>
                    <a:cubicBezTo>
                      <a:pt x="2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6" name="Freeform 1457">
                <a:extLst>
                  <a:ext uri="{FF2B5EF4-FFF2-40B4-BE49-F238E27FC236}">
                    <a16:creationId xmlns:a16="http://schemas.microsoft.com/office/drawing/2014/main" id="{7B5260E6-3CF8-46C5-B370-93272B1199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279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7" name="Freeform 1458">
                <a:extLst>
                  <a:ext uri="{FF2B5EF4-FFF2-40B4-BE49-F238E27FC236}">
                    <a16:creationId xmlns:a16="http://schemas.microsoft.com/office/drawing/2014/main" id="{F79E6DC7-D30F-42F0-AF5F-68790811D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3" y="2791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8" name="Freeform 1459">
                <a:extLst>
                  <a:ext uri="{FF2B5EF4-FFF2-40B4-BE49-F238E27FC236}">
                    <a16:creationId xmlns:a16="http://schemas.microsoft.com/office/drawing/2014/main" id="{E260F467-A6E7-4DAD-9C45-BC9AFE61E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2791"/>
                <a:ext cx="3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9" name="Freeform 1460">
                <a:extLst>
                  <a:ext uri="{FF2B5EF4-FFF2-40B4-BE49-F238E27FC236}">
                    <a16:creationId xmlns:a16="http://schemas.microsoft.com/office/drawing/2014/main" id="{160A8A67-4A81-43C8-94DC-C44888230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2" y="2790"/>
                <a:ext cx="8" cy="1"/>
              </a:xfrm>
              <a:custGeom>
                <a:avLst/>
                <a:gdLst>
                  <a:gd name="T0" fmla="*/ 0 w 8"/>
                  <a:gd name="T1" fmla="*/ 1 h 1"/>
                  <a:gd name="T2" fmla="*/ 1 w 8"/>
                  <a:gd name="T3" fmla="*/ 1 h 1"/>
                  <a:gd name="T4" fmla="*/ 8 w 8"/>
                  <a:gd name="T5" fmla="*/ 0 h 1"/>
                  <a:gd name="T6" fmla="*/ 1 w 8"/>
                  <a:gd name="T7" fmla="*/ 1 h 1"/>
                  <a:gd name="T8" fmla="*/ 0 w 8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5" y="0"/>
                      <a:pt x="8" y="0"/>
                    </a:cubicBezTo>
                    <a:cubicBezTo>
                      <a:pt x="5" y="0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0" name="Freeform 1461">
                <a:extLst>
                  <a:ext uri="{FF2B5EF4-FFF2-40B4-BE49-F238E27FC236}">
                    <a16:creationId xmlns:a16="http://schemas.microsoft.com/office/drawing/2014/main" id="{7B0488CD-64F8-4CD3-816E-760A3C22F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268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1" name="Freeform 1462">
                <a:extLst>
                  <a:ext uri="{FF2B5EF4-FFF2-40B4-BE49-F238E27FC236}">
                    <a16:creationId xmlns:a16="http://schemas.microsoft.com/office/drawing/2014/main" id="{EC1AEFD5-2ECA-4B25-A8E9-BDB7E713A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2686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2" name="Freeform 1463">
                <a:extLst>
                  <a:ext uri="{FF2B5EF4-FFF2-40B4-BE49-F238E27FC236}">
                    <a16:creationId xmlns:a16="http://schemas.microsoft.com/office/drawing/2014/main" id="{AF5FDF1B-6319-416C-927D-512119C75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268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3" name="Freeform 1464">
                <a:extLst>
                  <a:ext uri="{FF2B5EF4-FFF2-40B4-BE49-F238E27FC236}">
                    <a16:creationId xmlns:a16="http://schemas.microsoft.com/office/drawing/2014/main" id="{A3672FB3-16BC-42AC-A1A4-E827A6B12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7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4" name="Freeform 1465">
                <a:extLst>
                  <a:ext uri="{FF2B5EF4-FFF2-40B4-BE49-F238E27FC236}">
                    <a16:creationId xmlns:a16="http://schemas.microsoft.com/office/drawing/2014/main" id="{AF96C7FE-66DD-49DE-A6F6-E9935AEBB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268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5" name="Freeform 1466">
                <a:extLst>
                  <a:ext uri="{FF2B5EF4-FFF2-40B4-BE49-F238E27FC236}">
                    <a16:creationId xmlns:a16="http://schemas.microsoft.com/office/drawing/2014/main" id="{27DF9EAC-4185-4C0D-B234-84CA04E7F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6" name="Freeform 1467">
                <a:extLst>
                  <a:ext uri="{FF2B5EF4-FFF2-40B4-BE49-F238E27FC236}">
                    <a16:creationId xmlns:a16="http://schemas.microsoft.com/office/drawing/2014/main" id="{F2019E55-9566-4A13-9361-0D2116F03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7" name="Freeform 1468">
                <a:extLst>
                  <a:ext uri="{FF2B5EF4-FFF2-40B4-BE49-F238E27FC236}">
                    <a16:creationId xmlns:a16="http://schemas.microsoft.com/office/drawing/2014/main" id="{8197EB17-0403-47AD-B508-6641F2BAE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8" name="Freeform 1469">
                <a:extLst>
                  <a:ext uri="{FF2B5EF4-FFF2-40B4-BE49-F238E27FC236}">
                    <a16:creationId xmlns:a16="http://schemas.microsoft.com/office/drawing/2014/main" id="{F6E0E63C-195B-4995-8FD9-F7C760F9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8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9" name="Freeform 1470">
                <a:extLst>
                  <a:ext uri="{FF2B5EF4-FFF2-40B4-BE49-F238E27FC236}">
                    <a16:creationId xmlns:a16="http://schemas.microsoft.com/office/drawing/2014/main" id="{FE3ED173-AEFF-49EA-9BE0-B39BC0A7A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0" name="Freeform 1471">
                <a:extLst>
                  <a:ext uri="{FF2B5EF4-FFF2-40B4-BE49-F238E27FC236}">
                    <a16:creationId xmlns:a16="http://schemas.microsoft.com/office/drawing/2014/main" id="{9CF9F875-4031-4486-8B54-90EB41230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7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1" name="Freeform 1472">
                <a:extLst>
                  <a:ext uri="{FF2B5EF4-FFF2-40B4-BE49-F238E27FC236}">
                    <a16:creationId xmlns:a16="http://schemas.microsoft.com/office/drawing/2014/main" id="{B270F27C-5F90-41CB-BBF8-27393900F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79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2" name="Freeform 1473">
                <a:extLst>
                  <a:ext uri="{FF2B5EF4-FFF2-40B4-BE49-F238E27FC236}">
                    <a16:creationId xmlns:a16="http://schemas.microsoft.com/office/drawing/2014/main" id="{BF773AB8-AF02-4115-93CE-10CDF4FD2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3" name="Freeform 1474">
                <a:extLst>
                  <a:ext uri="{FF2B5EF4-FFF2-40B4-BE49-F238E27FC236}">
                    <a16:creationId xmlns:a16="http://schemas.microsoft.com/office/drawing/2014/main" id="{B46B4CFF-9A77-4975-8961-FF10BFF97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7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4" name="Freeform 1475">
                <a:extLst>
                  <a:ext uri="{FF2B5EF4-FFF2-40B4-BE49-F238E27FC236}">
                    <a16:creationId xmlns:a16="http://schemas.microsoft.com/office/drawing/2014/main" id="{F970CC3E-509F-4924-9B2A-D457E7BB3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5" name="Freeform 1476">
                <a:extLst>
                  <a:ext uri="{FF2B5EF4-FFF2-40B4-BE49-F238E27FC236}">
                    <a16:creationId xmlns:a16="http://schemas.microsoft.com/office/drawing/2014/main" id="{911FE1A7-8662-45B2-BC74-A3CDC380E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2698"/>
                <a:ext cx="176" cy="164"/>
              </a:xfrm>
              <a:custGeom>
                <a:avLst/>
                <a:gdLst>
                  <a:gd name="T0" fmla="*/ 2 w 184"/>
                  <a:gd name="T1" fmla="*/ 125 h 171"/>
                  <a:gd name="T2" fmla="*/ 10 w 184"/>
                  <a:gd name="T3" fmla="*/ 140 h 171"/>
                  <a:gd name="T4" fmla="*/ 10 w 184"/>
                  <a:gd name="T5" fmla="*/ 142 h 171"/>
                  <a:gd name="T6" fmla="*/ 10 w 184"/>
                  <a:gd name="T7" fmla="*/ 147 h 171"/>
                  <a:gd name="T8" fmla="*/ 10 w 184"/>
                  <a:gd name="T9" fmla="*/ 148 h 171"/>
                  <a:gd name="T10" fmla="*/ 16 w 184"/>
                  <a:gd name="T11" fmla="*/ 149 h 171"/>
                  <a:gd name="T12" fmla="*/ 24 w 184"/>
                  <a:gd name="T13" fmla="*/ 149 h 171"/>
                  <a:gd name="T14" fmla="*/ 33 w 184"/>
                  <a:gd name="T15" fmla="*/ 144 h 171"/>
                  <a:gd name="T16" fmla="*/ 42 w 184"/>
                  <a:gd name="T17" fmla="*/ 156 h 171"/>
                  <a:gd name="T18" fmla="*/ 42 w 184"/>
                  <a:gd name="T19" fmla="*/ 161 h 171"/>
                  <a:gd name="T20" fmla="*/ 47 w 184"/>
                  <a:gd name="T21" fmla="*/ 170 h 171"/>
                  <a:gd name="T22" fmla="*/ 47 w 184"/>
                  <a:gd name="T23" fmla="*/ 170 h 171"/>
                  <a:gd name="T24" fmla="*/ 48 w 184"/>
                  <a:gd name="T25" fmla="*/ 169 h 171"/>
                  <a:gd name="T26" fmla="*/ 53 w 184"/>
                  <a:gd name="T27" fmla="*/ 167 h 171"/>
                  <a:gd name="T28" fmla="*/ 54 w 184"/>
                  <a:gd name="T29" fmla="*/ 168 h 171"/>
                  <a:gd name="T30" fmla="*/ 55 w 184"/>
                  <a:gd name="T31" fmla="*/ 169 h 171"/>
                  <a:gd name="T32" fmla="*/ 56 w 184"/>
                  <a:gd name="T33" fmla="*/ 170 h 171"/>
                  <a:gd name="T34" fmla="*/ 57 w 184"/>
                  <a:gd name="T35" fmla="*/ 171 h 171"/>
                  <a:gd name="T36" fmla="*/ 69 w 184"/>
                  <a:gd name="T37" fmla="*/ 166 h 171"/>
                  <a:gd name="T38" fmla="*/ 70 w 184"/>
                  <a:gd name="T39" fmla="*/ 168 h 171"/>
                  <a:gd name="T40" fmla="*/ 73 w 184"/>
                  <a:gd name="T41" fmla="*/ 167 h 171"/>
                  <a:gd name="T42" fmla="*/ 74 w 184"/>
                  <a:gd name="T43" fmla="*/ 163 h 171"/>
                  <a:gd name="T44" fmla="*/ 75 w 184"/>
                  <a:gd name="T45" fmla="*/ 161 h 171"/>
                  <a:gd name="T46" fmla="*/ 76 w 184"/>
                  <a:gd name="T47" fmla="*/ 151 h 171"/>
                  <a:gd name="T48" fmla="*/ 85 w 184"/>
                  <a:gd name="T49" fmla="*/ 146 h 171"/>
                  <a:gd name="T50" fmla="*/ 93 w 184"/>
                  <a:gd name="T51" fmla="*/ 131 h 171"/>
                  <a:gd name="T52" fmla="*/ 98 w 184"/>
                  <a:gd name="T53" fmla="*/ 134 h 171"/>
                  <a:gd name="T54" fmla="*/ 103 w 184"/>
                  <a:gd name="T55" fmla="*/ 128 h 171"/>
                  <a:gd name="T56" fmla="*/ 113 w 184"/>
                  <a:gd name="T57" fmla="*/ 124 h 171"/>
                  <a:gd name="T58" fmla="*/ 126 w 184"/>
                  <a:gd name="T59" fmla="*/ 116 h 171"/>
                  <a:gd name="T60" fmla="*/ 140 w 184"/>
                  <a:gd name="T61" fmla="*/ 115 h 171"/>
                  <a:gd name="T62" fmla="*/ 147 w 184"/>
                  <a:gd name="T63" fmla="*/ 115 h 171"/>
                  <a:gd name="T64" fmla="*/ 157 w 184"/>
                  <a:gd name="T65" fmla="*/ 112 h 171"/>
                  <a:gd name="T66" fmla="*/ 174 w 184"/>
                  <a:gd name="T67" fmla="*/ 110 h 171"/>
                  <a:gd name="T68" fmla="*/ 180 w 184"/>
                  <a:gd name="T69" fmla="*/ 105 h 171"/>
                  <a:gd name="T70" fmla="*/ 183 w 184"/>
                  <a:gd name="T71" fmla="*/ 97 h 171"/>
                  <a:gd name="T72" fmla="*/ 183 w 184"/>
                  <a:gd name="T73" fmla="*/ 95 h 171"/>
                  <a:gd name="T74" fmla="*/ 183 w 184"/>
                  <a:gd name="T75" fmla="*/ 93 h 171"/>
                  <a:gd name="T76" fmla="*/ 184 w 184"/>
                  <a:gd name="T77" fmla="*/ 87 h 171"/>
                  <a:gd name="T78" fmla="*/ 184 w 184"/>
                  <a:gd name="T79" fmla="*/ 81 h 171"/>
                  <a:gd name="T80" fmla="*/ 184 w 184"/>
                  <a:gd name="T81" fmla="*/ 72 h 171"/>
                  <a:gd name="T82" fmla="*/ 176 w 184"/>
                  <a:gd name="T83" fmla="*/ 73 h 171"/>
                  <a:gd name="T84" fmla="*/ 169 w 184"/>
                  <a:gd name="T85" fmla="*/ 61 h 171"/>
                  <a:gd name="T86" fmla="*/ 156 w 184"/>
                  <a:gd name="T87" fmla="*/ 56 h 171"/>
                  <a:gd name="T88" fmla="*/ 64 w 184"/>
                  <a:gd name="T89" fmla="*/ 0 h 171"/>
                  <a:gd name="T90" fmla="*/ 78 w 184"/>
                  <a:gd name="T91" fmla="*/ 101 h 171"/>
                  <a:gd name="T92" fmla="*/ 32 w 184"/>
                  <a:gd name="T93" fmla="*/ 113 h 171"/>
                  <a:gd name="T94" fmla="*/ 19 w 184"/>
                  <a:gd name="T95" fmla="*/ 114 h 171"/>
                  <a:gd name="T96" fmla="*/ 14 w 184"/>
                  <a:gd name="T97" fmla="*/ 118 h 171"/>
                  <a:gd name="T98" fmla="*/ 5 w 184"/>
                  <a:gd name="T99" fmla="*/ 116 h 171"/>
                  <a:gd name="T100" fmla="*/ 4 w 184"/>
                  <a:gd name="T101" fmla="*/ 119 h 171"/>
                  <a:gd name="T102" fmla="*/ 2 w 184"/>
                  <a:gd name="T103" fmla="*/ 121 h 171"/>
                  <a:gd name="T104" fmla="*/ 0 w 184"/>
                  <a:gd name="T105" fmla="*/ 12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71">
                    <a:moveTo>
                      <a:pt x="0" y="121"/>
                    </a:moveTo>
                    <a:cubicBezTo>
                      <a:pt x="2" y="125"/>
                      <a:pt x="2" y="125"/>
                      <a:pt x="2" y="125"/>
                    </a:cubicBezTo>
                    <a:cubicBezTo>
                      <a:pt x="2" y="125"/>
                      <a:pt x="2" y="125"/>
                      <a:pt x="2" y="125"/>
                    </a:cubicBezTo>
                    <a:cubicBezTo>
                      <a:pt x="2" y="127"/>
                      <a:pt x="3" y="130"/>
                      <a:pt x="3" y="131"/>
                    </a:cubicBezTo>
                    <a:cubicBezTo>
                      <a:pt x="7" y="135"/>
                      <a:pt x="10" y="137"/>
                      <a:pt x="10" y="139"/>
                    </a:cubicBezTo>
                    <a:cubicBezTo>
                      <a:pt x="10" y="139"/>
                      <a:pt x="10" y="140"/>
                      <a:pt x="10" y="140"/>
                    </a:cubicBezTo>
                    <a:cubicBezTo>
                      <a:pt x="10" y="140"/>
                      <a:pt x="10" y="141"/>
                      <a:pt x="10" y="141"/>
                    </a:cubicBezTo>
                    <a:cubicBezTo>
                      <a:pt x="10" y="141"/>
                      <a:pt x="10" y="141"/>
                      <a:pt x="10" y="141"/>
                    </a:cubicBezTo>
                    <a:cubicBezTo>
                      <a:pt x="10" y="142"/>
                      <a:pt x="10" y="142"/>
                      <a:pt x="10" y="142"/>
                    </a:cubicBezTo>
                    <a:cubicBezTo>
                      <a:pt x="10" y="143"/>
                      <a:pt x="10" y="143"/>
                      <a:pt x="10" y="144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10" y="147"/>
                      <a:pt x="10" y="147"/>
                      <a:pt x="10" y="147"/>
                    </a:cubicBezTo>
                    <a:cubicBezTo>
                      <a:pt x="10" y="147"/>
                      <a:pt x="10" y="147"/>
                      <a:pt x="10" y="147"/>
                    </a:cubicBezTo>
                    <a:cubicBezTo>
                      <a:pt x="10" y="148"/>
                      <a:pt x="10" y="148"/>
                      <a:pt x="10" y="148"/>
                    </a:cubicBezTo>
                    <a:cubicBezTo>
                      <a:pt x="10" y="148"/>
                      <a:pt x="10" y="148"/>
                      <a:pt x="10" y="148"/>
                    </a:cubicBezTo>
                    <a:cubicBezTo>
                      <a:pt x="10" y="148"/>
                      <a:pt x="10" y="148"/>
                      <a:pt x="10" y="148"/>
                    </a:cubicBezTo>
                    <a:cubicBezTo>
                      <a:pt x="10" y="149"/>
                      <a:pt x="10" y="149"/>
                      <a:pt x="11" y="150"/>
                    </a:cubicBezTo>
                    <a:cubicBezTo>
                      <a:pt x="13" y="148"/>
                      <a:pt x="14" y="149"/>
                      <a:pt x="16" y="149"/>
                    </a:cubicBezTo>
                    <a:cubicBezTo>
                      <a:pt x="16" y="150"/>
                      <a:pt x="16" y="150"/>
                      <a:pt x="16" y="150"/>
                    </a:cubicBezTo>
                    <a:cubicBezTo>
                      <a:pt x="17" y="148"/>
                      <a:pt x="18" y="147"/>
                      <a:pt x="20" y="147"/>
                    </a:cubicBezTo>
                    <a:cubicBezTo>
                      <a:pt x="21" y="147"/>
                      <a:pt x="22" y="148"/>
                      <a:pt x="24" y="149"/>
                    </a:cubicBezTo>
                    <a:cubicBezTo>
                      <a:pt x="24" y="149"/>
                      <a:pt x="25" y="149"/>
                      <a:pt x="25" y="149"/>
                    </a:cubicBezTo>
                    <a:cubicBezTo>
                      <a:pt x="26" y="149"/>
                      <a:pt x="28" y="147"/>
                      <a:pt x="28" y="147"/>
                    </a:cubicBezTo>
                    <a:cubicBezTo>
                      <a:pt x="31" y="145"/>
                      <a:pt x="32" y="144"/>
                      <a:pt x="33" y="144"/>
                    </a:cubicBezTo>
                    <a:cubicBezTo>
                      <a:pt x="34" y="144"/>
                      <a:pt x="34" y="144"/>
                      <a:pt x="34" y="144"/>
                    </a:cubicBezTo>
                    <a:cubicBezTo>
                      <a:pt x="37" y="144"/>
                      <a:pt x="40" y="151"/>
                      <a:pt x="40" y="154"/>
                    </a:cubicBezTo>
                    <a:cubicBezTo>
                      <a:pt x="40" y="154"/>
                      <a:pt x="41" y="155"/>
                      <a:pt x="42" y="156"/>
                    </a:cubicBezTo>
                    <a:cubicBezTo>
                      <a:pt x="43" y="157"/>
                      <a:pt x="44" y="158"/>
                      <a:pt x="44" y="159"/>
                    </a:cubicBezTo>
                    <a:cubicBezTo>
                      <a:pt x="44" y="160"/>
                      <a:pt x="44" y="161"/>
                      <a:pt x="42" y="161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45" y="162"/>
                      <a:pt x="45" y="165"/>
                      <a:pt x="46" y="166"/>
                    </a:cubicBezTo>
                    <a:cubicBezTo>
                      <a:pt x="46" y="167"/>
                      <a:pt x="46" y="168"/>
                      <a:pt x="46" y="168"/>
                    </a:cubicBezTo>
                    <a:cubicBezTo>
                      <a:pt x="46" y="169"/>
                      <a:pt x="47" y="169"/>
                      <a:pt x="47" y="170"/>
                    </a:cubicBezTo>
                    <a:cubicBezTo>
                      <a:pt x="47" y="170"/>
                      <a:pt x="47" y="170"/>
                      <a:pt x="47" y="170"/>
                    </a:cubicBezTo>
                    <a:cubicBezTo>
                      <a:pt x="47" y="170"/>
                      <a:pt x="47" y="170"/>
                      <a:pt x="47" y="170"/>
                    </a:cubicBezTo>
                    <a:cubicBezTo>
                      <a:pt x="47" y="170"/>
                      <a:pt x="47" y="170"/>
                      <a:pt x="47" y="170"/>
                    </a:cubicBezTo>
                    <a:cubicBezTo>
                      <a:pt x="47" y="170"/>
                      <a:pt x="48" y="170"/>
                      <a:pt x="48" y="170"/>
                    </a:cubicBezTo>
                    <a:cubicBezTo>
                      <a:pt x="48" y="170"/>
                      <a:pt x="48" y="170"/>
                      <a:pt x="48" y="170"/>
                    </a:cubicBezTo>
                    <a:cubicBezTo>
                      <a:pt x="48" y="170"/>
                      <a:pt x="48" y="170"/>
                      <a:pt x="48" y="169"/>
                    </a:cubicBezTo>
                    <a:cubicBezTo>
                      <a:pt x="49" y="168"/>
                      <a:pt x="50" y="167"/>
                      <a:pt x="51" y="167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53" y="167"/>
                      <a:pt x="53" y="167"/>
                      <a:pt x="53" y="167"/>
                    </a:cubicBezTo>
                    <a:cubicBezTo>
                      <a:pt x="53" y="167"/>
                      <a:pt x="53" y="167"/>
                      <a:pt x="53" y="167"/>
                    </a:cubicBezTo>
                    <a:cubicBezTo>
                      <a:pt x="54" y="167"/>
                      <a:pt x="54" y="168"/>
                      <a:pt x="54" y="168"/>
                    </a:cubicBezTo>
                    <a:cubicBezTo>
                      <a:pt x="54" y="168"/>
                      <a:pt x="54" y="168"/>
                      <a:pt x="54" y="168"/>
                    </a:cubicBezTo>
                    <a:cubicBezTo>
                      <a:pt x="54" y="168"/>
                      <a:pt x="55" y="168"/>
                      <a:pt x="55" y="168"/>
                    </a:cubicBezTo>
                    <a:cubicBezTo>
                      <a:pt x="55" y="168"/>
                      <a:pt x="55" y="168"/>
                      <a:pt x="55" y="169"/>
                    </a:cubicBezTo>
                    <a:cubicBezTo>
                      <a:pt x="55" y="169"/>
                      <a:pt x="55" y="169"/>
                      <a:pt x="55" y="169"/>
                    </a:cubicBezTo>
                    <a:cubicBezTo>
                      <a:pt x="56" y="169"/>
                      <a:pt x="56" y="169"/>
                      <a:pt x="56" y="169"/>
                    </a:cubicBezTo>
                    <a:cubicBezTo>
                      <a:pt x="56" y="169"/>
                      <a:pt x="56" y="169"/>
                      <a:pt x="56" y="170"/>
                    </a:cubicBezTo>
                    <a:cubicBezTo>
                      <a:pt x="56" y="170"/>
                      <a:pt x="56" y="170"/>
                      <a:pt x="56" y="170"/>
                    </a:cubicBezTo>
                    <a:cubicBezTo>
                      <a:pt x="56" y="170"/>
                      <a:pt x="56" y="170"/>
                      <a:pt x="57" y="170"/>
                    </a:cubicBezTo>
                    <a:cubicBezTo>
                      <a:pt x="57" y="170"/>
                      <a:pt x="57" y="170"/>
                      <a:pt x="57" y="170"/>
                    </a:cubicBezTo>
                    <a:cubicBezTo>
                      <a:pt x="57" y="170"/>
                      <a:pt x="57" y="171"/>
                      <a:pt x="57" y="171"/>
                    </a:cubicBezTo>
                    <a:cubicBezTo>
                      <a:pt x="57" y="171"/>
                      <a:pt x="57" y="171"/>
                      <a:pt x="57" y="171"/>
                    </a:cubicBezTo>
                    <a:cubicBezTo>
                      <a:pt x="58" y="171"/>
                      <a:pt x="60" y="169"/>
                      <a:pt x="60" y="168"/>
                    </a:cubicBezTo>
                    <a:cubicBezTo>
                      <a:pt x="61" y="165"/>
                      <a:pt x="67" y="163"/>
                      <a:pt x="69" y="166"/>
                    </a:cubicBezTo>
                    <a:cubicBezTo>
                      <a:pt x="69" y="166"/>
                      <a:pt x="70" y="167"/>
                      <a:pt x="69" y="168"/>
                    </a:cubicBezTo>
                    <a:cubicBezTo>
                      <a:pt x="69" y="168"/>
                      <a:pt x="69" y="168"/>
                      <a:pt x="69" y="169"/>
                    </a:cubicBezTo>
                    <a:cubicBezTo>
                      <a:pt x="70" y="168"/>
                      <a:pt x="70" y="168"/>
                      <a:pt x="70" y="168"/>
                    </a:cubicBezTo>
                    <a:cubicBezTo>
                      <a:pt x="71" y="168"/>
                      <a:pt x="71" y="167"/>
                      <a:pt x="72" y="167"/>
                    </a:cubicBezTo>
                    <a:cubicBezTo>
                      <a:pt x="72" y="167"/>
                      <a:pt x="72" y="167"/>
                      <a:pt x="73" y="167"/>
                    </a:cubicBezTo>
                    <a:cubicBezTo>
                      <a:pt x="73" y="167"/>
                      <a:pt x="73" y="167"/>
                      <a:pt x="73" y="167"/>
                    </a:cubicBezTo>
                    <a:cubicBezTo>
                      <a:pt x="73" y="167"/>
                      <a:pt x="73" y="166"/>
                      <a:pt x="73" y="166"/>
                    </a:cubicBezTo>
                    <a:cubicBezTo>
                      <a:pt x="74" y="166"/>
                      <a:pt x="74" y="165"/>
                      <a:pt x="74" y="165"/>
                    </a:cubicBezTo>
                    <a:cubicBezTo>
                      <a:pt x="74" y="164"/>
                      <a:pt x="74" y="164"/>
                      <a:pt x="74" y="163"/>
                    </a:cubicBezTo>
                    <a:cubicBezTo>
                      <a:pt x="74" y="163"/>
                      <a:pt x="75" y="163"/>
                      <a:pt x="75" y="163"/>
                    </a:cubicBezTo>
                    <a:cubicBezTo>
                      <a:pt x="75" y="162"/>
                      <a:pt x="75" y="162"/>
                      <a:pt x="75" y="161"/>
                    </a:cubicBezTo>
                    <a:cubicBezTo>
                      <a:pt x="75" y="161"/>
                      <a:pt x="75" y="161"/>
                      <a:pt x="75" y="161"/>
                    </a:cubicBezTo>
                    <a:cubicBezTo>
                      <a:pt x="76" y="160"/>
                      <a:pt x="76" y="160"/>
                      <a:pt x="76" y="159"/>
                    </a:cubicBezTo>
                    <a:cubicBezTo>
                      <a:pt x="76" y="159"/>
                      <a:pt x="76" y="158"/>
                      <a:pt x="75" y="157"/>
                    </a:cubicBezTo>
                    <a:cubicBezTo>
                      <a:pt x="75" y="155"/>
                      <a:pt x="74" y="152"/>
                      <a:pt x="76" y="151"/>
                    </a:cubicBezTo>
                    <a:cubicBezTo>
                      <a:pt x="77" y="151"/>
                      <a:pt x="78" y="151"/>
                      <a:pt x="79" y="151"/>
                    </a:cubicBezTo>
                    <a:cubicBezTo>
                      <a:pt x="82" y="151"/>
                      <a:pt x="83" y="150"/>
                      <a:pt x="84" y="148"/>
                    </a:cubicBezTo>
                    <a:cubicBezTo>
                      <a:pt x="85" y="147"/>
                      <a:pt x="85" y="146"/>
                      <a:pt x="85" y="146"/>
                    </a:cubicBezTo>
                    <a:cubicBezTo>
                      <a:pt x="86" y="143"/>
                      <a:pt x="87" y="142"/>
                      <a:pt x="88" y="141"/>
                    </a:cubicBezTo>
                    <a:cubicBezTo>
                      <a:pt x="88" y="137"/>
                      <a:pt x="89" y="133"/>
                      <a:pt x="92" y="132"/>
                    </a:cubicBezTo>
                    <a:cubicBezTo>
                      <a:pt x="92" y="131"/>
                      <a:pt x="92" y="131"/>
                      <a:pt x="93" y="131"/>
                    </a:cubicBezTo>
                    <a:cubicBezTo>
                      <a:pt x="93" y="131"/>
                      <a:pt x="94" y="132"/>
                      <a:pt x="94" y="132"/>
                    </a:cubicBezTo>
                    <a:cubicBezTo>
                      <a:pt x="95" y="132"/>
                      <a:pt x="95" y="132"/>
                      <a:pt x="95" y="132"/>
                    </a:cubicBezTo>
                    <a:cubicBezTo>
                      <a:pt x="96" y="133"/>
                      <a:pt x="98" y="134"/>
                      <a:pt x="98" y="134"/>
                    </a:cubicBezTo>
                    <a:cubicBezTo>
                      <a:pt x="98" y="134"/>
                      <a:pt x="98" y="134"/>
                      <a:pt x="98" y="134"/>
                    </a:cubicBezTo>
                    <a:cubicBezTo>
                      <a:pt x="99" y="130"/>
                      <a:pt x="101" y="130"/>
                      <a:pt x="102" y="129"/>
                    </a:cubicBezTo>
                    <a:cubicBezTo>
                      <a:pt x="103" y="129"/>
                      <a:pt x="103" y="129"/>
                      <a:pt x="103" y="128"/>
                    </a:cubicBezTo>
                    <a:cubicBezTo>
                      <a:pt x="104" y="125"/>
                      <a:pt x="106" y="123"/>
                      <a:pt x="108" y="123"/>
                    </a:cubicBezTo>
                    <a:cubicBezTo>
                      <a:pt x="109" y="123"/>
                      <a:pt x="110" y="124"/>
                      <a:pt x="111" y="124"/>
                    </a:cubicBezTo>
                    <a:cubicBezTo>
                      <a:pt x="112" y="124"/>
                      <a:pt x="113" y="124"/>
                      <a:pt x="113" y="124"/>
                    </a:cubicBezTo>
                    <a:cubicBezTo>
                      <a:pt x="113" y="121"/>
                      <a:pt x="116" y="120"/>
                      <a:pt x="118" y="120"/>
                    </a:cubicBezTo>
                    <a:cubicBezTo>
                      <a:pt x="120" y="120"/>
                      <a:pt x="122" y="119"/>
                      <a:pt x="124" y="118"/>
                    </a:cubicBezTo>
                    <a:cubicBezTo>
                      <a:pt x="124" y="117"/>
                      <a:pt x="125" y="117"/>
                      <a:pt x="126" y="116"/>
                    </a:cubicBezTo>
                    <a:cubicBezTo>
                      <a:pt x="128" y="115"/>
                      <a:pt x="130" y="113"/>
                      <a:pt x="132" y="113"/>
                    </a:cubicBezTo>
                    <a:cubicBezTo>
                      <a:pt x="133" y="113"/>
                      <a:pt x="134" y="114"/>
                      <a:pt x="134" y="114"/>
                    </a:cubicBezTo>
                    <a:cubicBezTo>
                      <a:pt x="135" y="115"/>
                      <a:pt x="136" y="115"/>
                      <a:pt x="140" y="115"/>
                    </a:cubicBezTo>
                    <a:cubicBezTo>
                      <a:pt x="141" y="115"/>
                      <a:pt x="141" y="115"/>
                      <a:pt x="141" y="115"/>
                    </a:cubicBezTo>
                    <a:cubicBezTo>
                      <a:pt x="144" y="115"/>
                      <a:pt x="146" y="115"/>
                      <a:pt x="146" y="115"/>
                    </a:cubicBezTo>
                    <a:cubicBezTo>
                      <a:pt x="146" y="115"/>
                      <a:pt x="147" y="115"/>
                      <a:pt x="147" y="115"/>
                    </a:cubicBezTo>
                    <a:cubicBezTo>
                      <a:pt x="147" y="115"/>
                      <a:pt x="147" y="114"/>
                      <a:pt x="148" y="114"/>
                    </a:cubicBezTo>
                    <a:cubicBezTo>
                      <a:pt x="149" y="113"/>
                      <a:pt x="150" y="113"/>
                      <a:pt x="152" y="112"/>
                    </a:cubicBezTo>
                    <a:cubicBezTo>
                      <a:pt x="153" y="112"/>
                      <a:pt x="155" y="111"/>
                      <a:pt x="157" y="112"/>
                    </a:cubicBezTo>
                    <a:cubicBezTo>
                      <a:pt x="157" y="112"/>
                      <a:pt x="158" y="112"/>
                      <a:pt x="159" y="112"/>
                    </a:cubicBezTo>
                    <a:cubicBezTo>
                      <a:pt x="161" y="112"/>
                      <a:pt x="164" y="111"/>
                      <a:pt x="167" y="111"/>
                    </a:cubicBezTo>
                    <a:cubicBezTo>
                      <a:pt x="170" y="110"/>
                      <a:pt x="172" y="110"/>
                      <a:pt x="174" y="110"/>
                    </a:cubicBezTo>
                    <a:cubicBezTo>
                      <a:pt x="176" y="110"/>
                      <a:pt x="177" y="109"/>
                      <a:pt x="179" y="107"/>
                    </a:cubicBezTo>
                    <a:cubicBezTo>
                      <a:pt x="179" y="106"/>
                      <a:pt x="179" y="106"/>
                      <a:pt x="180" y="105"/>
                    </a:cubicBezTo>
                    <a:cubicBezTo>
                      <a:pt x="180" y="105"/>
                      <a:pt x="180" y="105"/>
                      <a:pt x="180" y="105"/>
                    </a:cubicBezTo>
                    <a:cubicBezTo>
                      <a:pt x="180" y="104"/>
                      <a:pt x="181" y="103"/>
                      <a:pt x="181" y="102"/>
                    </a:cubicBezTo>
                    <a:cubicBezTo>
                      <a:pt x="182" y="100"/>
                      <a:pt x="182" y="99"/>
                      <a:pt x="182" y="98"/>
                    </a:cubicBezTo>
                    <a:cubicBezTo>
                      <a:pt x="183" y="98"/>
                      <a:pt x="183" y="98"/>
                      <a:pt x="183" y="97"/>
                    </a:cubicBezTo>
                    <a:cubicBezTo>
                      <a:pt x="183" y="97"/>
                      <a:pt x="183" y="97"/>
                      <a:pt x="183" y="97"/>
                    </a:cubicBezTo>
                    <a:cubicBezTo>
                      <a:pt x="183" y="96"/>
                      <a:pt x="183" y="96"/>
                      <a:pt x="183" y="96"/>
                    </a:cubicBezTo>
                    <a:cubicBezTo>
                      <a:pt x="183" y="96"/>
                      <a:pt x="183" y="96"/>
                      <a:pt x="183" y="95"/>
                    </a:cubicBezTo>
                    <a:cubicBezTo>
                      <a:pt x="183" y="95"/>
                      <a:pt x="183" y="95"/>
                      <a:pt x="183" y="95"/>
                    </a:cubicBezTo>
                    <a:cubicBezTo>
                      <a:pt x="183" y="94"/>
                      <a:pt x="183" y="94"/>
                      <a:pt x="183" y="93"/>
                    </a:cubicBezTo>
                    <a:cubicBezTo>
                      <a:pt x="183" y="93"/>
                      <a:pt x="183" y="93"/>
                      <a:pt x="183" y="93"/>
                    </a:cubicBezTo>
                    <a:cubicBezTo>
                      <a:pt x="183" y="92"/>
                      <a:pt x="183" y="91"/>
                      <a:pt x="183" y="90"/>
                    </a:cubicBezTo>
                    <a:cubicBezTo>
                      <a:pt x="183" y="90"/>
                      <a:pt x="183" y="90"/>
                      <a:pt x="184" y="90"/>
                    </a:cubicBezTo>
                    <a:cubicBezTo>
                      <a:pt x="184" y="89"/>
                      <a:pt x="184" y="88"/>
                      <a:pt x="184" y="87"/>
                    </a:cubicBezTo>
                    <a:cubicBezTo>
                      <a:pt x="184" y="86"/>
                      <a:pt x="184" y="86"/>
                      <a:pt x="184" y="86"/>
                    </a:cubicBezTo>
                    <a:cubicBezTo>
                      <a:pt x="184" y="85"/>
                      <a:pt x="184" y="84"/>
                      <a:pt x="184" y="83"/>
                    </a:cubicBezTo>
                    <a:cubicBezTo>
                      <a:pt x="184" y="82"/>
                      <a:pt x="184" y="82"/>
                      <a:pt x="184" y="81"/>
                    </a:cubicBezTo>
                    <a:cubicBezTo>
                      <a:pt x="184" y="80"/>
                      <a:pt x="184" y="79"/>
                      <a:pt x="184" y="77"/>
                    </a:cubicBezTo>
                    <a:cubicBezTo>
                      <a:pt x="184" y="77"/>
                      <a:pt x="184" y="77"/>
                      <a:pt x="184" y="76"/>
                    </a:cubicBezTo>
                    <a:cubicBezTo>
                      <a:pt x="184" y="75"/>
                      <a:pt x="184" y="73"/>
                      <a:pt x="184" y="72"/>
                    </a:cubicBezTo>
                    <a:cubicBezTo>
                      <a:pt x="184" y="71"/>
                      <a:pt x="184" y="71"/>
                      <a:pt x="184" y="71"/>
                    </a:cubicBezTo>
                    <a:cubicBezTo>
                      <a:pt x="181" y="72"/>
                      <a:pt x="178" y="72"/>
                      <a:pt x="177" y="72"/>
                    </a:cubicBezTo>
                    <a:cubicBezTo>
                      <a:pt x="177" y="73"/>
                      <a:pt x="176" y="73"/>
                      <a:pt x="176" y="73"/>
                    </a:cubicBezTo>
                    <a:cubicBezTo>
                      <a:pt x="174" y="73"/>
                      <a:pt x="174" y="73"/>
                      <a:pt x="174" y="73"/>
                    </a:cubicBezTo>
                    <a:cubicBezTo>
                      <a:pt x="174" y="71"/>
                      <a:pt x="174" y="71"/>
                      <a:pt x="174" y="71"/>
                    </a:cubicBezTo>
                    <a:cubicBezTo>
                      <a:pt x="174" y="71"/>
                      <a:pt x="174" y="63"/>
                      <a:pt x="169" y="61"/>
                    </a:cubicBezTo>
                    <a:cubicBezTo>
                      <a:pt x="164" y="58"/>
                      <a:pt x="157" y="57"/>
                      <a:pt x="157" y="57"/>
                    </a:cubicBezTo>
                    <a:cubicBezTo>
                      <a:pt x="156" y="57"/>
                      <a:pt x="156" y="57"/>
                      <a:pt x="156" y="57"/>
                    </a:cubicBezTo>
                    <a:cubicBezTo>
                      <a:pt x="156" y="56"/>
                      <a:pt x="156" y="56"/>
                      <a:pt x="156" y="56"/>
                    </a:cubicBezTo>
                    <a:cubicBezTo>
                      <a:pt x="156" y="56"/>
                      <a:pt x="152" y="49"/>
                      <a:pt x="149" y="46"/>
                    </a:cubicBezTo>
                    <a:cubicBezTo>
                      <a:pt x="147" y="44"/>
                      <a:pt x="118" y="25"/>
                      <a:pt x="8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7"/>
                      <a:pt x="78" y="111"/>
                      <a:pt x="76" y="112"/>
                    </a:cubicBezTo>
                    <a:cubicBezTo>
                      <a:pt x="75" y="113"/>
                      <a:pt x="74" y="113"/>
                      <a:pt x="52" y="113"/>
                    </a:cubicBezTo>
                    <a:cubicBezTo>
                      <a:pt x="44" y="113"/>
                      <a:pt x="36" y="113"/>
                      <a:pt x="32" y="113"/>
                    </a:cubicBezTo>
                    <a:cubicBezTo>
                      <a:pt x="32" y="113"/>
                      <a:pt x="31" y="113"/>
                      <a:pt x="31" y="113"/>
                    </a:cubicBezTo>
                    <a:cubicBezTo>
                      <a:pt x="30" y="113"/>
                      <a:pt x="26" y="115"/>
                      <a:pt x="24" y="115"/>
                    </a:cubicBezTo>
                    <a:cubicBezTo>
                      <a:pt x="22" y="115"/>
                      <a:pt x="21" y="115"/>
                      <a:pt x="19" y="114"/>
                    </a:cubicBezTo>
                    <a:cubicBezTo>
                      <a:pt x="19" y="114"/>
                      <a:pt x="18" y="114"/>
                      <a:pt x="17" y="114"/>
                    </a:cubicBezTo>
                    <a:cubicBezTo>
                      <a:pt x="17" y="114"/>
                      <a:pt x="17" y="114"/>
                      <a:pt x="17" y="114"/>
                    </a:cubicBezTo>
                    <a:cubicBezTo>
                      <a:pt x="17" y="115"/>
                      <a:pt x="16" y="118"/>
                      <a:pt x="14" y="118"/>
                    </a:cubicBezTo>
                    <a:cubicBezTo>
                      <a:pt x="12" y="118"/>
                      <a:pt x="11" y="117"/>
                      <a:pt x="9" y="115"/>
                    </a:cubicBezTo>
                    <a:cubicBezTo>
                      <a:pt x="7" y="113"/>
                      <a:pt x="6" y="113"/>
                      <a:pt x="6" y="113"/>
                    </a:cubicBezTo>
                    <a:cubicBezTo>
                      <a:pt x="6" y="113"/>
                      <a:pt x="5" y="114"/>
                      <a:pt x="5" y="116"/>
                    </a:cubicBezTo>
                    <a:cubicBezTo>
                      <a:pt x="5" y="117"/>
                      <a:pt x="5" y="117"/>
                      <a:pt x="5" y="118"/>
                    </a:cubicBezTo>
                    <a:cubicBezTo>
                      <a:pt x="5" y="118"/>
                      <a:pt x="5" y="118"/>
                      <a:pt x="5" y="118"/>
                    </a:cubicBezTo>
                    <a:cubicBezTo>
                      <a:pt x="5" y="118"/>
                      <a:pt x="4" y="119"/>
                      <a:pt x="4" y="119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3" y="120"/>
                      <a:pt x="3" y="120"/>
                      <a:pt x="3" y="120"/>
                    </a:cubicBezTo>
                    <a:cubicBezTo>
                      <a:pt x="2" y="120"/>
                      <a:pt x="2" y="120"/>
                      <a:pt x="2" y="121"/>
                    </a:cubicBezTo>
                    <a:cubicBezTo>
                      <a:pt x="2" y="121"/>
                      <a:pt x="1" y="121"/>
                      <a:pt x="0" y="121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1"/>
                      <a:pt x="0" y="121"/>
                      <a:pt x="0" y="1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6" name="Freeform 1477">
                <a:extLst>
                  <a:ext uri="{FF2B5EF4-FFF2-40B4-BE49-F238E27FC236}">
                    <a16:creationId xmlns:a16="http://schemas.microsoft.com/office/drawing/2014/main" id="{FF22686E-8522-459C-BFB8-5D504F205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6" y="275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7" name="Freeform 1478">
                <a:extLst>
                  <a:ext uri="{FF2B5EF4-FFF2-40B4-BE49-F238E27FC236}">
                    <a16:creationId xmlns:a16="http://schemas.microsoft.com/office/drawing/2014/main" id="{B1C0AF59-5F51-4E20-A379-82E34E662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" y="2766"/>
                <a:ext cx="7" cy="1"/>
              </a:xfrm>
              <a:custGeom>
                <a:avLst/>
                <a:gdLst>
                  <a:gd name="T0" fmla="*/ 0 w 7"/>
                  <a:gd name="T1" fmla="*/ 1 h 1"/>
                  <a:gd name="T2" fmla="*/ 7 w 7"/>
                  <a:gd name="T3" fmla="*/ 0 h 1"/>
                  <a:gd name="T4" fmla="*/ 7 w 7"/>
                  <a:gd name="T5" fmla="*/ 0 h 1"/>
                  <a:gd name="T6" fmla="*/ 0 w 7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">
                    <a:moveTo>
                      <a:pt x="0" y="1"/>
                    </a:moveTo>
                    <a:cubicBezTo>
                      <a:pt x="1" y="1"/>
                      <a:pt x="4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8" name="Freeform 1479">
                <a:extLst>
                  <a:ext uri="{FF2B5EF4-FFF2-40B4-BE49-F238E27FC236}">
                    <a16:creationId xmlns:a16="http://schemas.microsoft.com/office/drawing/2014/main" id="{9111BC83-7515-4F7A-B628-F023AD4EF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6" y="2832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9" name="Freeform 1480">
                <a:extLst>
                  <a:ext uri="{FF2B5EF4-FFF2-40B4-BE49-F238E27FC236}">
                    <a16:creationId xmlns:a16="http://schemas.microsoft.com/office/drawing/2014/main" id="{E5C5014B-5EFE-40C2-B367-3213D15D7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6" y="283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0" name="Oval 1481">
                <a:extLst>
                  <a:ext uri="{FF2B5EF4-FFF2-40B4-BE49-F238E27FC236}">
                    <a16:creationId xmlns:a16="http://schemas.microsoft.com/office/drawing/2014/main" id="{46880283-2FC1-4640-A229-17319EB46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2814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1" name="Freeform 1482">
                <a:extLst>
                  <a:ext uri="{FF2B5EF4-FFF2-40B4-BE49-F238E27FC236}">
                    <a16:creationId xmlns:a16="http://schemas.microsoft.com/office/drawing/2014/main" id="{BF99878B-E4FE-49D4-943B-7F5EDE64C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6" y="2839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2" name="Freeform 1483">
                <a:extLst>
                  <a:ext uri="{FF2B5EF4-FFF2-40B4-BE49-F238E27FC236}">
                    <a16:creationId xmlns:a16="http://schemas.microsoft.com/office/drawing/2014/main" id="{19C8BB5E-6F36-4A00-BE55-A1E1823F0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2860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3" name="Freeform 1484">
                <a:extLst>
                  <a:ext uri="{FF2B5EF4-FFF2-40B4-BE49-F238E27FC236}">
                    <a16:creationId xmlns:a16="http://schemas.microsoft.com/office/drawing/2014/main" id="{ADAE717C-25D6-43DD-B4E6-5E70CA959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286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4" name="Freeform 1485">
                <a:extLst>
                  <a:ext uri="{FF2B5EF4-FFF2-40B4-BE49-F238E27FC236}">
                    <a16:creationId xmlns:a16="http://schemas.microsoft.com/office/drawing/2014/main" id="{205328F7-E757-4FBC-9DDD-0F93C2823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8" y="2859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5" name="Freeform 1486">
                <a:extLst>
                  <a:ext uri="{FF2B5EF4-FFF2-40B4-BE49-F238E27FC236}">
                    <a16:creationId xmlns:a16="http://schemas.microsoft.com/office/drawing/2014/main" id="{2DC2BCE5-BAB9-4577-BB76-DE9ECB66B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3" y="2858"/>
                <a:ext cx="2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1" y="1"/>
                      <a:pt x="2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6" name="Freeform 1487">
                <a:extLst>
                  <a:ext uri="{FF2B5EF4-FFF2-40B4-BE49-F238E27FC236}">
                    <a16:creationId xmlns:a16="http://schemas.microsoft.com/office/drawing/2014/main" id="{29AA428F-FB0F-4963-8EFC-5160CEAA7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" y="2858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7" name="Freeform 1488">
                <a:extLst>
                  <a:ext uri="{FF2B5EF4-FFF2-40B4-BE49-F238E27FC236}">
                    <a16:creationId xmlns:a16="http://schemas.microsoft.com/office/drawing/2014/main" id="{E77C24D1-0FA5-46B1-ADA3-5B08822E0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285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8" name="Freeform 1489">
                <a:extLst>
                  <a:ext uri="{FF2B5EF4-FFF2-40B4-BE49-F238E27FC236}">
                    <a16:creationId xmlns:a16="http://schemas.microsoft.com/office/drawing/2014/main" id="{EB5D595F-C329-4A41-940B-FE7218196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286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9" name="Freeform 1490">
                <a:extLst>
                  <a:ext uri="{FF2B5EF4-FFF2-40B4-BE49-F238E27FC236}">
                    <a16:creationId xmlns:a16="http://schemas.microsoft.com/office/drawing/2014/main" id="{C4A38A4A-6C7A-4250-ADB2-583AA95FF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285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0" name="Freeform 1491">
                <a:extLst>
                  <a:ext uri="{FF2B5EF4-FFF2-40B4-BE49-F238E27FC236}">
                    <a16:creationId xmlns:a16="http://schemas.microsoft.com/office/drawing/2014/main" id="{5D073188-17E2-4813-92C5-E28533975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3" y="2860"/>
                <a:ext cx="0" cy="1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  <a:gd name="T4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1" name="Freeform 1492">
                <a:extLst>
                  <a:ext uri="{FF2B5EF4-FFF2-40B4-BE49-F238E27FC236}">
                    <a16:creationId xmlns:a16="http://schemas.microsoft.com/office/drawing/2014/main" id="{57934EB1-BB30-4E1C-8542-3639AC1D4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" y="2861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2" name="Freeform 1493">
                <a:extLst>
                  <a:ext uri="{FF2B5EF4-FFF2-40B4-BE49-F238E27FC236}">
                    <a16:creationId xmlns:a16="http://schemas.microsoft.com/office/drawing/2014/main" id="{E0ADA103-CBF1-4EE3-8E89-0CA389E0B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2" y="28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3" name="Freeform 1494">
                <a:extLst>
                  <a:ext uri="{FF2B5EF4-FFF2-40B4-BE49-F238E27FC236}">
                    <a16:creationId xmlns:a16="http://schemas.microsoft.com/office/drawing/2014/main" id="{A3311E27-2681-48DF-A891-D39B1A15D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2859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4" name="Freeform 1495">
                <a:extLst>
                  <a:ext uri="{FF2B5EF4-FFF2-40B4-BE49-F238E27FC236}">
                    <a16:creationId xmlns:a16="http://schemas.microsoft.com/office/drawing/2014/main" id="{CB2186AB-E905-4667-922A-977829FBB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6" y="2836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5" name="Freeform 1496">
                <a:extLst>
                  <a:ext uri="{FF2B5EF4-FFF2-40B4-BE49-F238E27FC236}">
                    <a16:creationId xmlns:a16="http://schemas.microsoft.com/office/drawing/2014/main" id="{36AC62E6-8D52-4B46-B1CB-C62E0855C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6" y="28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6" name="Freeform 1497">
                <a:extLst>
                  <a:ext uri="{FF2B5EF4-FFF2-40B4-BE49-F238E27FC236}">
                    <a16:creationId xmlns:a16="http://schemas.microsoft.com/office/drawing/2014/main" id="{B72B4AFD-E5B9-49DF-A044-74A1240A6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2" y="2860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7" name="Freeform 1498">
                <a:extLst>
                  <a:ext uri="{FF2B5EF4-FFF2-40B4-BE49-F238E27FC236}">
                    <a16:creationId xmlns:a16="http://schemas.microsoft.com/office/drawing/2014/main" id="{F5448A75-978D-4196-B647-A4ED1DAE8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2811"/>
                <a:ext cx="0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8" name="Freeform 1499">
                <a:extLst>
                  <a:ext uri="{FF2B5EF4-FFF2-40B4-BE49-F238E27FC236}">
                    <a16:creationId xmlns:a16="http://schemas.microsoft.com/office/drawing/2014/main" id="{6D2CF69D-B617-4038-9C79-C99A6A066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5" y="2808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cubicBezTo>
                      <a:pt x="2" y="2"/>
                      <a:pt x="3" y="3"/>
                      <a:pt x="5" y="3"/>
                    </a:cubicBezTo>
                    <a:cubicBezTo>
                      <a:pt x="3" y="3"/>
                      <a:pt x="2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9" name="Freeform 1500">
                <a:extLst>
                  <a:ext uri="{FF2B5EF4-FFF2-40B4-BE49-F238E27FC236}">
                    <a16:creationId xmlns:a16="http://schemas.microsoft.com/office/drawing/2014/main" id="{2217BA2C-F7A6-43C9-9234-776439D79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2809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0" name="Freeform 1501">
                <a:extLst>
                  <a:ext uri="{FF2B5EF4-FFF2-40B4-BE49-F238E27FC236}">
                    <a16:creationId xmlns:a16="http://schemas.microsoft.com/office/drawing/2014/main" id="{3EFE47F5-60B8-4689-B341-3C9877EEA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0" y="2812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1" name="Freeform 1502">
                <a:extLst>
                  <a:ext uri="{FF2B5EF4-FFF2-40B4-BE49-F238E27FC236}">
                    <a16:creationId xmlns:a16="http://schemas.microsoft.com/office/drawing/2014/main" id="{6436980A-B061-45CB-B80D-DABAAB688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2814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2" name="Freeform 1503">
                <a:extLst>
                  <a:ext uri="{FF2B5EF4-FFF2-40B4-BE49-F238E27FC236}">
                    <a16:creationId xmlns:a16="http://schemas.microsoft.com/office/drawing/2014/main" id="{06B7C03F-5CEE-4007-83EF-BA893998D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0" y="2810"/>
                <a:ext cx="85" cy="57"/>
              </a:xfrm>
              <a:custGeom>
                <a:avLst/>
                <a:gdLst>
                  <a:gd name="T0" fmla="*/ 87 w 88"/>
                  <a:gd name="T1" fmla="*/ 35 h 59"/>
                  <a:gd name="T2" fmla="*/ 86 w 88"/>
                  <a:gd name="T3" fmla="*/ 35 h 59"/>
                  <a:gd name="T4" fmla="*/ 86 w 88"/>
                  <a:gd name="T5" fmla="*/ 34 h 59"/>
                  <a:gd name="T6" fmla="*/ 84 w 88"/>
                  <a:gd name="T7" fmla="*/ 34 h 59"/>
                  <a:gd name="T8" fmla="*/ 83 w 88"/>
                  <a:gd name="T9" fmla="*/ 29 h 59"/>
                  <a:gd name="T10" fmla="*/ 78 w 88"/>
                  <a:gd name="T11" fmla="*/ 29 h 59"/>
                  <a:gd name="T12" fmla="*/ 74 w 88"/>
                  <a:gd name="T13" fmla="*/ 25 h 59"/>
                  <a:gd name="T14" fmla="*/ 70 w 88"/>
                  <a:gd name="T15" fmla="*/ 19 h 59"/>
                  <a:gd name="T16" fmla="*/ 66 w 88"/>
                  <a:gd name="T17" fmla="*/ 14 h 59"/>
                  <a:gd name="T18" fmla="*/ 62 w 88"/>
                  <a:gd name="T19" fmla="*/ 8 h 59"/>
                  <a:gd name="T20" fmla="*/ 61 w 88"/>
                  <a:gd name="T21" fmla="*/ 7 h 59"/>
                  <a:gd name="T22" fmla="*/ 61 w 88"/>
                  <a:gd name="T23" fmla="*/ 6 h 59"/>
                  <a:gd name="T24" fmla="*/ 61 w 88"/>
                  <a:gd name="T25" fmla="*/ 4 h 59"/>
                  <a:gd name="T26" fmla="*/ 61 w 88"/>
                  <a:gd name="T27" fmla="*/ 2 h 59"/>
                  <a:gd name="T28" fmla="*/ 57 w 88"/>
                  <a:gd name="T29" fmla="*/ 2 h 59"/>
                  <a:gd name="T30" fmla="*/ 56 w 88"/>
                  <a:gd name="T31" fmla="*/ 1 h 59"/>
                  <a:gd name="T32" fmla="*/ 56 w 88"/>
                  <a:gd name="T33" fmla="*/ 1 h 59"/>
                  <a:gd name="T34" fmla="*/ 55 w 88"/>
                  <a:gd name="T35" fmla="*/ 1 h 59"/>
                  <a:gd name="T36" fmla="*/ 55 w 88"/>
                  <a:gd name="T37" fmla="*/ 1 h 59"/>
                  <a:gd name="T38" fmla="*/ 55 w 88"/>
                  <a:gd name="T39" fmla="*/ 0 h 59"/>
                  <a:gd name="T40" fmla="*/ 51 w 88"/>
                  <a:gd name="T41" fmla="*/ 3 h 59"/>
                  <a:gd name="T42" fmla="*/ 42 w 88"/>
                  <a:gd name="T43" fmla="*/ 7 h 59"/>
                  <a:gd name="T44" fmla="*/ 33 w 88"/>
                  <a:gd name="T45" fmla="*/ 11 h 59"/>
                  <a:gd name="T46" fmla="*/ 30 w 88"/>
                  <a:gd name="T47" fmla="*/ 12 h 59"/>
                  <a:gd name="T48" fmla="*/ 25 w 88"/>
                  <a:gd name="T49" fmla="*/ 17 h 59"/>
                  <a:gd name="T50" fmla="*/ 16 w 88"/>
                  <a:gd name="T51" fmla="*/ 19 h 59"/>
                  <a:gd name="T52" fmla="*/ 15 w 88"/>
                  <a:gd name="T53" fmla="*/ 25 h 59"/>
                  <a:gd name="T54" fmla="*/ 14 w 88"/>
                  <a:gd name="T55" fmla="*/ 26 h 59"/>
                  <a:gd name="T56" fmla="*/ 2 w 88"/>
                  <a:gd name="T57" fmla="*/ 38 h 59"/>
                  <a:gd name="T58" fmla="*/ 2 w 88"/>
                  <a:gd name="T59" fmla="*/ 39 h 59"/>
                  <a:gd name="T60" fmla="*/ 2 w 88"/>
                  <a:gd name="T61" fmla="*/ 45 h 59"/>
                  <a:gd name="T62" fmla="*/ 1 w 88"/>
                  <a:gd name="T63" fmla="*/ 47 h 59"/>
                  <a:gd name="T64" fmla="*/ 1 w 88"/>
                  <a:gd name="T65" fmla="*/ 49 h 59"/>
                  <a:gd name="T66" fmla="*/ 0 w 88"/>
                  <a:gd name="T67" fmla="*/ 51 h 59"/>
                  <a:gd name="T68" fmla="*/ 4 w 88"/>
                  <a:gd name="T69" fmla="*/ 54 h 59"/>
                  <a:gd name="T70" fmla="*/ 5 w 88"/>
                  <a:gd name="T71" fmla="*/ 55 h 59"/>
                  <a:gd name="T72" fmla="*/ 11 w 88"/>
                  <a:gd name="T73" fmla="*/ 59 h 59"/>
                  <a:gd name="T74" fmla="*/ 22 w 88"/>
                  <a:gd name="T75" fmla="*/ 55 h 59"/>
                  <a:gd name="T76" fmla="*/ 28 w 88"/>
                  <a:gd name="T77" fmla="*/ 57 h 59"/>
                  <a:gd name="T78" fmla="*/ 27 w 88"/>
                  <a:gd name="T79" fmla="*/ 55 h 59"/>
                  <a:gd name="T80" fmla="*/ 26 w 88"/>
                  <a:gd name="T81" fmla="*/ 45 h 59"/>
                  <a:gd name="T82" fmla="*/ 42 w 88"/>
                  <a:gd name="T83" fmla="*/ 43 h 59"/>
                  <a:gd name="T84" fmla="*/ 50 w 88"/>
                  <a:gd name="T85" fmla="*/ 44 h 59"/>
                  <a:gd name="T86" fmla="*/ 52 w 88"/>
                  <a:gd name="T87" fmla="*/ 44 h 59"/>
                  <a:gd name="T88" fmla="*/ 54 w 88"/>
                  <a:gd name="T89" fmla="*/ 44 h 59"/>
                  <a:gd name="T90" fmla="*/ 55 w 88"/>
                  <a:gd name="T91" fmla="*/ 44 h 59"/>
                  <a:gd name="T92" fmla="*/ 57 w 88"/>
                  <a:gd name="T93" fmla="*/ 43 h 59"/>
                  <a:gd name="T94" fmla="*/ 57 w 88"/>
                  <a:gd name="T95" fmla="*/ 43 h 59"/>
                  <a:gd name="T96" fmla="*/ 59 w 88"/>
                  <a:gd name="T97" fmla="*/ 42 h 59"/>
                  <a:gd name="T98" fmla="*/ 61 w 88"/>
                  <a:gd name="T99" fmla="*/ 41 h 59"/>
                  <a:gd name="T100" fmla="*/ 62 w 88"/>
                  <a:gd name="T101" fmla="*/ 42 h 59"/>
                  <a:gd name="T102" fmla="*/ 69 w 88"/>
                  <a:gd name="T103" fmla="*/ 43 h 59"/>
                  <a:gd name="T104" fmla="*/ 70 w 88"/>
                  <a:gd name="T105" fmla="*/ 43 h 59"/>
                  <a:gd name="T106" fmla="*/ 73 w 88"/>
                  <a:gd name="T107" fmla="*/ 42 h 59"/>
                  <a:gd name="T108" fmla="*/ 85 w 88"/>
                  <a:gd name="T109" fmla="*/ 38 h 59"/>
                  <a:gd name="T110" fmla="*/ 88 w 88"/>
                  <a:gd name="T111" fmla="*/ 36 h 59"/>
                  <a:gd name="T112" fmla="*/ 88 w 88"/>
                  <a:gd name="T113" fmla="*/ 3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8" h="59">
                    <a:moveTo>
                      <a:pt x="88" y="35"/>
                    </a:moveTo>
                    <a:cubicBezTo>
                      <a:pt x="87" y="35"/>
                      <a:pt x="87" y="35"/>
                      <a:pt x="87" y="35"/>
                    </a:cubicBezTo>
                    <a:cubicBezTo>
                      <a:pt x="87" y="35"/>
                      <a:pt x="87" y="35"/>
                      <a:pt x="87" y="35"/>
                    </a:cubicBezTo>
                    <a:cubicBezTo>
                      <a:pt x="87" y="35"/>
                      <a:pt x="86" y="35"/>
                      <a:pt x="86" y="35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86" y="35"/>
                      <a:pt x="86" y="35"/>
                      <a:pt x="86" y="34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83" y="33"/>
                      <a:pt x="83" y="31"/>
                      <a:pt x="83" y="29"/>
                    </a:cubicBezTo>
                    <a:cubicBezTo>
                      <a:pt x="83" y="29"/>
                      <a:pt x="83" y="29"/>
                      <a:pt x="83" y="28"/>
                    </a:cubicBezTo>
                    <a:cubicBezTo>
                      <a:pt x="81" y="29"/>
                      <a:pt x="79" y="29"/>
                      <a:pt x="78" y="29"/>
                    </a:cubicBezTo>
                    <a:cubicBezTo>
                      <a:pt x="76" y="28"/>
                      <a:pt x="76" y="27"/>
                      <a:pt x="75" y="26"/>
                    </a:cubicBezTo>
                    <a:cubicBezTo>
                      <a:pt x="75" y="26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0" y="25"/>
                      <a:pt x="70" y="20"/>
                      <a:pt x="70" y="19"/>
                    </a:cubicBezTo>
                    <a:cubicBezTo>
                      <a:pt x="70" y="18"/>
                      <a:pt x="67" y="15"/>
                      <a:pt x="66" y="15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4" y="13"/>
                      <a:pt x="63" y="11"/>
                      <a:pt x="63" y="9"/>
                    </a:cubicBezTo>
                    <a:cubicBezTo>
                      <a:pt x="63" y="9"/>
                      <a:pt x="62" y="8"/>
                      <a:pt x="62" y="8"/>
                    </a:cubicBezTo>
                    <a:cubicBezTo>
                      <a:pt x="62" y="8"/>
                      <a:pt x="61" y="7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1" y="7"/>
                      <a:pt x="61" y="6"/>
                      <a:pt x="61" y="6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1" y="5"/>
                      <a:pt x="61" y="5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3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0" y="2"/>
                    </a:cubicBezTo>
                    <a:cubicBezTo>
                      <a:pt x="59" y="2"/>
                      <a:pt x="58" y="2"/>
                      <a:pt x="57" y="2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7" y="1"/>
                      <a:pt x="56" y="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0"/>
                      <a:pt x="53" y="1"/>
                      <a:pt x="52" y="2"/>
                    </a:cubicBezTo>
                    <a:cubicBezTo>
                      <a:pt x="52" y="2"/>
                      <a:pt x="51" y="2"/>
                      <a:pt x="51" y="3"/>
                    </a:cubicBezTo>
                    <a:cubicBezTo>
                      <a:pt x="50" y="3"/>
                      <a:pt x="50" y="4"/>
                      <a:pt x="49" y="4"/>
                    </a:cubicBezTo>
                    <a:cubicBezTo>
                      <a:pt x="46" y="6"/>
                      <a:pt x="44" y="7"/>
                      <a:pt x="42" y="7"/>
                    </a:cubicBezTo>
                    <a:cubicBezTo>
                      <a:pt x="41" y="7"/>
                      <a:pt x="40" y="7"/>
                      <a:pt x="40" y="7"/>
                    </a:cubicBezTo>
                    <a:cubicBezTo>
                      <a:pt x="40" y="10"/>
                      <a:pt x="37" y="12"/>
                      <a:pt x="33" y="11"/>
                    </a:cubicBezTo>
                    <a:cubicBezTo>
                      <a:pt x="33" y="11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0" y="12"/>
                    </a:cubicBezTo>
                    <a:cubicBezTo>
                      <a:pt x="30" y="15"/>
                      <a:pt x="28" y="16"/>
                      <a:pt x="26" y="16"/>
                    </a:cubicBezTo>
                    <a:cubicBezTo>
                      <a:pt x="25" y="16"/>
                      <a:pt x="25" y="16"/>
                      <a:pt x="25" y="17"/>
                    </a:cubicBezTo>
                    <a:cubicBezTo>
                      <a:pt x="25" y="21"/>
                      <a:pt x="23" y="21"/>
                      <a:pt x="22" y="21"/>
                    </a:cubicBezTo>
                    <a:cubicBezTo>
                      <a:pt x="20" y="21"/>
                      <a:pt x="18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20"/>
                      <a:pt x="15" y="23"/>
                      <a:pt x="15" y="25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2" y="28"/>
                      <a:pt x="11" y="33"/>
                    </a:cubicBezTo>
                    <a:cubicBezTo>
                      <a:pt x="9" y="37"/>
                      <a:pt x="5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9"/>
                    </a:cubicBezTo>
                    <a:cubicBezTo>
                      <a:pt x="3" y="40"/>
                      <a:pt x="3" y="42"/>
                      <a:pt x="3" y="44"/>
                    </a:cubicBezTo>
                    <a:cubicBezTo>
                      <a:pt x="2" y="44"/>
                      <a:pt x="2" y="45"/>
                      <a:pt x="2" y="45"/>
                    </a:cubicBezTo>
                    <a:cubicBezTo>
                      <a:pt x="2" y="45"/>
                      <a:pt x="2" y="46"/>
                      <a:pt x="2" y="46"/>
                    </a:cubicBezTo>
                    <a:cubicBezTo>
                      <a:pt x="2" y="46"/>
                      <a:pt x="2" y="46"/>
                      <a:pt x="1" y="47"/>
                    </a:cubicBezTo>
                    <a:cubicBezTo>
                      <a:pt x="1" y="47"/>
                      <a:pt x="1" y="47"/>
                      <a:pt x="1" y="48"/>
                    </a:cubicBezTo>
                    <a:cubicBezTo>
                      <a:pt x="1" y="48"/>
                      <a:pt x="1" y="49"/>
                      <a:pt x="1" y="49"/>
                    </a:cubicBezTo>
                    <a:cubicBezTo>
                      <a:pt x="1" y="49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2" y="51"/>
                      <a:pt x="3" y="52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5" y="54"/>
                      <a:pt x="5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6" y="56"/>
                      <a:pt x="8" y="58"/>
                      <a:pt x="10" y="59"/>
                    </a:cubicBezTo>
                    <a:cubicBezTo>
                      <a:pt x="10" y="59"/>
                      <a:pt x="11" y="59"/>
                      <a:pt x="11" y="59"/>
                    </a:cubicBezTo>
                    <a:cubicBezTo>
                      <a:pt x="11" y="59"/>
                      <a:pt x="11" y="59"/>
                      <a:pt x="12" y="59"/>
                    </a:cubicBezTo>
                    <a:cubicBezTo>
                      <a:pt x="14" y="56"/>
                      <a:pt x="18" y="55"/>
                      <a:pt x="22" y="55"/>
                    </a:cubicBezTo>
                    <a:cubicBezTo>
                      <a:pt x="23" y="55"/>
                      <a:pt x="26" y="56"/>
                      <a:pt x="28" y="57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57"/>
                      <a:pt x="28" y="56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0"/>
                      <a:pt x="25" y="47"/>
                      <a:pt x="26" y="45"/>
                    </a:cubicBezTo>
                    <a:cubicBezTo>
                      <a:pt x="27" y="44"/>
                      <a:pt x="28" y="43"/>
                      <a:pt x="38" y="43"/>
                    </a:cubicBezTo>
                    <a:cubicBezTo>
                      <a:pt x="39" y="43"/>
                      <a:pt x="40" y="43"/>
                      <a:pt x="42" y="43"/>
                    </a:cubicBezTo>
                    <a:cubicBezTo>
                      <a:pt x="42" y="43"/>
                      <a:pt x="42" y="43"/>
                      <a:pt x="43" y="43"/>
                    </a:cubicBezTo>
                    <a:cubicBezTo>
                      <a:pt x="45" y="43"/>
                      <a:pt x="48" y="43"/>
                      <a:pt x="50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4"/>
                      <a:pt x="51" y="44"/>
                      <a:pt x="52" y="44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5" y="44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2"/>
                      <a:pt x="62" y="42"/>
                      <a:pt x="62" y="42"/>
                    </a:cubicBezTo>
                    <a:cubicBezTo>
                      <a:pt x="63" y="42"/>
                      <a:pt x="64" y="42"/>
                      <a:pt x="65" y="43"/>
                    </a:cubicBezTo>
                    <a:cubicBezTo>
                      <a:pt x="67" y="43"/>
                      <a:pt x="68" y="43"/>
                      <a:pt x="69" y="43"/>
                    </a:cubicBezTo>
                    <a:cubicBezTo>
                      <a:pt x="70" y="43"/>
                      <a:pt x="70" y="43"/>
                      <a:pt x="70" y="43"/>
                    </a:cubicBezTo>
                    <a:cubicBezTo>
                      <a:pt x="70" y="43"/>
                      <a:pt x="70" y="43"/>
                      <a:pt x="70" y="43"/>
                    </a:cubicBezTo>
                    <a:cubicBezTo>
                      <a:pt x="71" y="43"/>
                      <a:pt x="71" y="43"/>
                      <a:pt x="72" y="42"/>
                    </a:cubicBezTo>
                    <a:cubicBezTo>
                      <a:pt x="72" y="42"/>
                      <a:pt x="72" y="42"/>
                      <a:pt x="73" y="42"/>
                    </a:cubicBezTo>
                    <a:cubicBezTo>
                      <a:pt x="74" y="40"/>
                      <a:pt x="76" y="39"/>
                      <a:pt x="77" y="39"/>
                    </a:cubicBezTo>
                    <a:cubicBezTo>
                      <a:pt x="81" y="39"/>
                      <a:pt x="85" y="38"/>
                      <a:pt x="85" y="38"/>
                    </a:cubicBezTo>
                    <a:cubicBezTo>
                      <a:pt x="86" y="37"/>
                      <a:pt x="87" y="36"/>
                      <a:pt x="87" y="36"/>
                    </a:cubicBezTo>
                    <a:cubicBezTo>
                      <a:pt x="87" y="36"/>
                      <a:pt x="87" y="36"/>
                      <a:pt x="88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88" y="35"/>
                      <a:pt x="88" y="35"/>
                      <a:pt x="88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3" name="Freeform 1504">
                <a:extLst>
                  <a:ext uri="{FF2B5EF4-FFF2-40B4-BE49-F238E27FC236}">
                    <a16:creationId xmlns:a16="http://schemas.microsoft.com/office/drawing/2014/main" id="{DFC5FEA0-56C5-4619-A145-857DD9228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" y="2845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4" name="Freeform 1505">
                <a:extLst>
                  <a:ext uri="{FF2B5EF4-FFF2-40B4-BE49-F238E27FC236}">
                    <a16:creationId xmlns:a16="http://schemas.microsoft.com/office/drawing/2014/main" id="{BA0096C3-DAF5-45D3-9DC7-68696AF2A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" y="2850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5" name="Freeform 1506">
                <a:extLst>
                  <a:ext uri="{FF2B5EF4-FFF2-40B4-BE49-F238E27FC236}">
                    <a16:creationId xmlns:a16="http://schemas.microsoft.com/office/drawing/2014/main" id="{405FA111-A053-4151-BB23-9C8022F9D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28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6" name="Freeform 1507">
                <a:extLst>
                  <a:ext uri="{FF2B5EF4-FFF2-40B4-BE49-F238E27FC236}">
                    <a16:creationId xmlns:a16="http://schemas.microsoft.com/office/drawing/2014/main" id="{88261D70-018F-4219-B8A2-40569BDAD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" y="2851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1 w 1"/>
                  <a:gd name="T5" fmla="*/ 1 w 1"/>
                  <a:gd name="T6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7" name="Freeform 1508">
                <a:extLst>
                  <a:ext uri="{FF2B5EF4-FFF2-40B4-BE49-F238E27FC236}">
                    <a16:creationId xmlns:a16="http://schemas.microsoft.com/office/drawing/2014/main" id="{99D09761-79AA-4D75-B7C9-58802AD0F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" y="2850"/>
                <a:ext cx="6" cy="1"/>
              </a:xfrm>
              <a:custGeom>
                <a:avLst/>
                <a:gdLst>
                  <a:gd name="T0" fmla="*/ 3 w 7"/>
                  <a:gd name="T1" fmla="*/ 1 h 1"/>
                  <a:gd name="T2" fmla="*/ 0 w 7"/>
                  <a:gd name="T3" fmla="*/ 0 h 1"/>
                  <a:gd name="T4" fmla="*/ 3 w 7"/>
                  <a:gd name="T5" fmla="*/ 1 h 1"/>
                  <a:gd name="T6" fmla="*/ 7 w 7"/>
                  <a:gd name="T7" fmla="*/ 1 h 1"/>
                  <a:gd name="T8" fmla="*/ 7 w 7"/>
                  <a:gd name="T9" fmla="*/ 1 h 1"/>
                  <a:gd name="T10" fmla="*/ 3 w 7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">
                    <a:moveTo>
                      <a:pt x="3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5" y="1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1"/>
                      <a:pt x="3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8" name="Freeform 1509">
                <a:extLst>
                  <a:ext uri="{FF2B5EF4-FFF2-40B4-BE49-F238E27FC236}">
                    <a16:creationId xmlns:a16="http://schemas.microsoft.com/office/drawing/2014/main" id="{94CC0649-AE96-499C-A239-DBD93FD6D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850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9" name="Freeform 1510">
                <a:extLst>
                  <a:ext uri="{FF2B5EF4-FFF2-40B4-BE49-F238E27FC236}">
                    <a16:creationId xmlns:a16="http://schemas.microsoft.com/office/drawing/2014/main" id="{5364919B-35A4-4EBF-8ADB-A439C30EE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0" name="Freeform 1511">
                <a:extLst>
                  <a:ext uri="{FF2B5EF4-FFF2-40B4-BE49-F238E27FC236}">
                    <a16:creationId xmlns:a16="http://schemas.microsoft.com/office/drawing/2014/main" id="{E6838E2C-5C3D-4391-88F9-24037F1ED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28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1" name="Freeform 1512">
                <a:extLst>
                  <a:ext uri="{FF2B5EF4-FFF2-40B4-BE49-F238E27FC236}">
                    <a16:creationId xmlns:a16="http://schemas.microsoft.com/office/drawing/2014/main" id="{B8248D44-043F-4AFB-9580-E06C7397B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0" y="2859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0 w 4"/>
                  <a:gd name="T3" fmla="*/ 0 h 3"/>
                  <a:gd name="T4" fmla="*/ 4 w 4"/>
                  <a:gd name="T5" fmla="*/ 3 h 3"/>
                  <a:gd name="T6" fmla="*/ 0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3"/>
                    </a:cubicBezTo>
                    <a:cubicBezTo>
                      <a:pt x="3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2" name="Freeform 1513">
                <a:extLst>
                  <a:ext uri="{FF2B5EF4-FFF2-40B4-BE49-F238E27FC236}">
                    <a16:creationId xmlns:a16="http://schemas.microsoft.com/office/drawing/2014/main" id="{B993A7A3-F5B5-41FC-B8C2-E844227A9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" y="2862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3" name="Freeform 1514">
                <a:extLst>
                  <a:ext uri="{FF2B5EF4-FFF2-40B4-BE49-F238E27FC236}">
                    <a16:creationId xmlns:a16="http://schemas.microsoft.com/office/drawing/2014/main" id="{CDD3109A-6FB9-4F19-8B7E-7A46901E8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2" y="2852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4" name="Oval 1515">
                <a:extLst>
                  <a:ext uri="{FF2B5EF4-FFF2-40B4-BE49-F238E27FC236}">
                    <a16:creationId xmlns:a16="http://schemas.microsoft.com/office/drawing/2014/main" id="{2D9087DB-E235-462F-B526-8918DAC8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7" y="2865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5" name="Freeform 1516">
                <a:extLst>
                  <a:ext uri="{FF2B5EF4-FFF2-40B4-BE49-F238E27FC236}">
                    <a16:creationId xmlns:a16="http://schemas.microsoft.com/office/drawing/2014/main" id="{EE27D885-AB61-4E16-9E66-BA9E3A3F9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6" name="Freeform 1517">
                <a:extLst>
                  <a:ext uri="{FF2B5EF4-FFF2-40B4-BE49-F238E27FC236}">
                    <a16:creationId xmlns:a16="http://schemas.microsoft.com/office/drawing/2014/main" id="{402640F2-32CF-4755-A2F2-9A98209E3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7" y="2851"/>
                <a:ext cx="4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7" name="Freeform 1518">
                <a:extLst>
                  <a:ext uri="{FF2B5EF4-FFF2-40B4-BE49-F238E27FC236}">
                    <a16:creationId xmlns:a16="http://schemas.microsoft.com/office/drawing/2014/main" id="{655EE14B-AF76-43FF-B149-D257AAA2C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" y="285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8" name="Freeform 1519">
                <a:extLst>
                  <a:ext uri="{FF2B5EF4-FFF2-40B4-BE49-F238E27FC236}">
                    <a16:creationId xmlns:a16="http://schemas.microsoft.com/office/drawing/2014/main" id="{2A6287E6-D5ED-442A-9F2B-B46D98D7B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" y="2851"/>
                <a:ext cx="7" cy="1"/>
              </a:xfrm>
              <a:custGeom>
                <a:avLst/>
                <a:gdLst>
                  <a:gd name="T0" fmla="*/ 7 w 7"/>
                  <a:gd name="T1" fmla="*/ 1 h 1"/>
                  <a:gd name="T2" fmla="*/ 0 w 7"/>
                  <a:gd name="T3" fmla="*/ 0 h 1"/>
                  <a:gd name="T4" fmla="*/ 7 w 7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">
                    <a:moveTo>
                      <a:pt x="7" y="1"/>
                    </a:moveTo>
                    <a:cubicBezTo>
                      <a:pt x="5" y="0"/>
                      <a:pt x="2" y="0"/>
                      <a:pt x="0" y="0"/>
                    </a:cubicBezTo>
                    <a:cubicBezTo>
                      <a:pt x="2" y="0"/>
                      <a:pt x="5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9" name="Freeform 1520">
                <a:extLst>
                  <a:ext uri="{FF2B5EF4-FFF2-40B4-BE49-F238E27FC236}">
                    <a16:creationId xmlns:a16="http://schemas.microsoft.com/office/drawing/2014/main" id="{75C8CFB2-FDA9-4006-9587-B2ACC3EAC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2849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  <a:gd name="T8" fmla="*/ 0 w 2"/>
                  <a:gd name="T9" fmla="*/ 1 h 1"/>
                  <a:gd name="T10" fmla="*/ 1 w 2"/>
                  <a:gd name="T11" fmla="*/ 1 h 1"/>
                  <a:gd name="T12" fmla="*/ 1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0" name="Freeform 1521">
                <a:extLst>
                  <a:ext uri="{FF2B5EF4-FFF2-40B4-BE49-F238E27FC236}">
                    <a16:creationId xmlns:a16="http://schemas.microsoft.com/office/drawing/2014/main" id="{E1EF58F7-3029-422D-B055-F8B029090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8" y="285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1" name="Freeform 1522">
                <a:extLst>
                  <a:ext uri="{FF2B5EF4-FFF2-40B4-BE49-F238E27FC236}">
                    <a16:creationId xmlns:a16="http://schemas.microsoft.com/office/drawing/2014/main" id="{97824F0B-5A43-41CD-A084-B2ACCEEFF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2850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2" name="Oval 1523">
                <a:extLst>
                  <a:ext uri="{FF2B5EF4-FFF2-40B4-BE49-F238E27FC236}">
                    <a16:creationId xmlns:a16="http://schemas.microsoft.com/office/drawing/2014/main" id="{B29F7C04-CC81-4B00-AE8E-735AAD5A8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7" y="2865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3" name="Freeform 1524">
                <a:extLst>
                  <a:ext uri="{FF2B5EF4-FFF2-40B4-BE49-F238E27FC236}">
                    <a16:creationId xmlns:a16="http://schemas.microsoft.com/office/drawing/2014/main" id="{7A42E6F3-74AF-4E2A-A040-02AC6600E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812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4" name="Freeform 1525">
                <a:extLst>
                  <a:ext uri="{FF2B5EF4-FFF2-40B4-BE49-F238E27FC236}">
                    <a16:creationId xmlns:a16="http://schemas.microsoft.com/office/drawing/2014/main" id="{3B424DDF-97C4-4679-9144-61048EE93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6" y="2828"/>
                <a:ext cx="5" cy="2"/>
              </a:xfrm>
              <a:custGeom>
                <a:avLst/>
                <a:gdLst>
                  <a:gd name="T0" fmla="*/ 6 w 6"/>
                  <a:gd name="T1" fmla="*/ 2 h 2"/>
                  <a:gd name="T2" fmla="*/ 0 w 6"/>
                  <a:gd name="T3" fmla="*/ 0 h 2"/>
                  <a:gd name="T4" fmla="*/ 6 w 6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2"/>
                    </a:moveTo>
                    <a:cubicBezTo>
                      <a:pt x="4" y="2"/>
                      <a:pt x="2" y="1"/>
                      <a:pt x="0" y="0"/>
                    </a:cubicBezTo>
                    <a:cubicBezTo>
                      <a:pt x="2" y="1"/>
                      <a:pt x="4" y="2"/>
                      <a:pt x="6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5" name="Freeform 1526">
                <a:extLst>
                  <a:ext uri="{FF2B5EF4-FFF2-40B4-BE49-F238E27FC236}">
                    <a16:creationId xmlns:a16="http://schemas.microsoft.com/office/drawing/2014/main" id="{23EEFA36-22BE-4656-8C1A-B35914E31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3" y="281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6" name="Freeform 1527">
                <a:extLst>
                  <a:ext uri="{FF2B5EF4-FFF2-40B4-BE49-F238E27FC236}">
                    <a16:creationId xmlns:a16="http://schemas.microsoft.com/office/drawing/2014/main" id="{3A319D67-BD90-4A73-B959-5E9E42546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3" y="281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7" name="Freeform 1528">
                <a:extLst>
                  <a:ext uri="{FF2B5EF4-FFF2-40B4-BE49-F238E27FC236}">
                    <a16:creationId xmlns:a16="http://schemas.microsoft.com/office/drawing/2014/main" id="{474CBF5B-0B8E-4171-A2B7-1FD8DD13E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" y="2852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8" name="Freeform 1529">
                <a:extLst>
                  <a:ext uri="{FF2B5EF4-FFF2-40B4-BE49-F238E27FC236}">
                    <a16:creationId xmlns:a16="http://schemas.microsoft.com/office/drawing/2014/main" id="{A873C241-C3B7-45E2-86E5-5E01A62B2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281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9" name="Freeform 1530">
                <a:extLst>
                  <a:ext uri="{FF2B5EF4-FFF2-40B4-BE49-F238E27FC236}">
                    <a16:creationId xmlns:a16="http://schemas.microsoft.com/office/drawing/2014/main" id="{210DC514-4B23-444A-B65B-76109884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285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0" name="Freeform 1531">
                <a:extLst>
                  <a:ext uri="{FF2B5EF4-FFF2-40B4-BE49-F238E27FC236}">
                    <a16:creationId xmlns:a16="http://schemas.microsoft.com/office/drawing/2014/main" id="{9EC42147-C829-46FE-9028-4237F1B23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281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1" name="Freeform 1532">
                <a:extLst>
                  <a:ext uri="{FF2B5EF4-FFF2-40B4-BE49-F238E27FC236}">
                    <a16:creationId xmlns:a16="http://schemas.microsoft.com/office/drawing/2014/main" id="{39B3996F-0486-4C6E-9E6C-F4FBB6E0E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3" y="281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2" name="Freeform 1533">
                <a:extLst>
                  <a:ext uri="{FF2B5EF4-FFF2-40B4-BE49-F238E27FC236}">
                    <a16:creationId xmlns:a16="http://schemas.microsoft.com/office/drawing/2014/main" id="{CAB4D460-B3A4-49DF-AA15-8D9AAA32D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2854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3" name="Freeform 1534">
                <a:extLst>
                  <a:ext uri="{FF2B5EF4-FFF2-40B4-BE49-F238E27FC236}">
                    <a16:creationId xmlns:a16="http://schemas.microsoft.com/office/drawing/2014/main" id="{DCD2887B-5BD1-4AB0-84C7-5C2C37CD5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0" y="2858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4" name="Oval 1535">
                <a:extLst>
                  <a:ext uri="{FF2B5EF4-FFF2-40B4-BE49-F238E27FC236}">
                    <a16:creationId xmlns:a16="http://schemas.microsoft.com/office/drawing/2014/main" id="{46DD0180-F56F-4DFE-9F70-28611BC74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859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5" name="Freeform 1536">
                <a:extLst>
                  <a:ext uri="{FF2B5EF4-FFF2-40B4-BE49-F238E27FC236}">
                    <a16:creationId xmlns:a16="http://schemas.microsoft.com/office/drawing/2014/main" id="{7164ED70-56BA-4444-8598-07D58863A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716"/>
                <a:ext cx="162" cy="126"/>
              </a:xfrm>
              <a:custGeom>
                <a:avLst/>
                <a:gdLst>
                  <a:gd name="T0" fmla="*/ 148 w 170"/>
                  <a:gd name="T1" fmla="*/ 99 h 132"/>
                  <a:gd name="T2" fmla="*/ 169 w 170"/>
                  <a:gd name="T3" fmla="*/ 36 h 132"/>
                  <a:gd name="T4" fmla="*/ 165 w 170"/>
                  <a:gd name="T5" fmla="*/ 23 h 132"/>
                  <a:gd name="T6" fmla="*/ 163 w 170"/>
                  <a:gd name="T7" fmla="*/ 17 h 132"/>
                  <a:gd name="T8" fmla="*/ 163 w 170"/>
                  <a:gd name="T9" fmla="*/ 15 h 132"/>
                  <a:gd name="T10" fmla="*/ 163 w 170"/>
                  <a:gd name="T11" fmla="*/ 13 h 132"/>
                  <a:gd name="T12" fmla="*/ 154 w 170"/>
                  <a:gd name="T13" fmla="*/ 11 h 132"/>
                  <a:gd name="T14" fmla="*/ 146 w 170"/>
                  <a:gd name="T15" fmla="*/ 2 h 132"/>
                  <a:gd name="T16" fmla="*/ 143 w 170"/>
                  <a:gd name="T17" fmla="*/ 1 h 132"/>
                  <a:gd name="T18" fmla="*/ 140 w 170"/>
                  <a:gd name="T19" fmla="*/ 1 h 132"/>
                  <a:gd name="T20" fmla="*/ 136 w 170"/>
                  <a:gd name="T21" fmla="*/ 0 h 132"/>
                  <a:gd name="T22" fmla="*/ 84 w 170"/>
                  <a:gd name="T23" fmla="*/ 30 h 132"/>
                  <a:gd name="T24" fmla="*/ 54 w 170"/>
                  <a:gd name="T25" fmla="*/ 50 h 132"/>
                  <a:gd name="T26" fmla="*/ 52 w 170"/>
                  <a:gd name="T27" fmla="*/ 50 h 132"/>
                  <a:gd name="T28" fmla="*/ 50 w 170"/>
                  <a:gd name="T29" fmla="*/ 51 h 132"/>
                  <a:gd name="T30" fmla="*/ 48 w 170"/>
                  <a:gd name="T31" fmla="*/ 52 h 132"/>
                  <a:gd name="T32" fmla="*/ 46 w 170"/>
                  <a:gd name="T33" fmla="*/ 52 h 132"/>
                  <a:gd name="T34" fmla="*/ 46 w 170"/>
                  <a:gd name="T35" fmla="*/ 54 h 132"/>
                  <a:gd name="T36" fmla="*/ 46 w 170"/>
                  <a:gd name="T37" fmla="*/ 61 h 132"/>
                  <a:gd name="T38" fmla="*/ 46 w 170"/>
                  <a:gd name="T39" fmla="*/ 67 h 132"/>
                  <a:gd name="T40" fmla="*/ 46 w 170"/>
                  <a:gd name="T41" fmla="*/ 71 h 132"/>
                  <a:gd name="T42" fmla="*/ 45 w 170"/>
                  <a:gd name="T43" fmla="*/ 75 h 132"/>
                  <a:gd name="T44" fmla="*/ 45 w 170"/>
                  <a:gd name="T45" fmla="*/ 77 h 132"/>
                  <a:gd name="T46" fmla="*/ 45 w 170"/>
                  <a:gd name="T47" fmla="*/ 79 h 132"/>
                  <a:gd name="T48" fmla="*/ 45 w 170"/>
                  <a:gd name="T49" fmla="*/ 81 h 132"/>
                  <a:gd name="T50" fmla="*/ 45 w 170"/>
                  <a:gd name="T51" fmla="*/ 81 h 132"/>
                  <a:gd name="T52" fmla="*/ 44 w 170"/>
                  <a:gd name="T53" fmla="*/ 82 h 132"/>
                  <a:gd name="T54" fmla="*/ 44 w 170"/>
                  <a:gd name="T55" fmla="*/ 82 h 132"/>
                  <a:gd name="T56" fmla="*/ 40 w 170"/>
                  <a:gd name="T57" fmla="*/ 91 h 132"/>
                  <a:gd name="T58" fmla="*/ 14 w 170"/>
                  <a:gd name="T59" fmla="*/ 98 h 132"/>
                  <a:gd name="T60" fmla="*/ 5 w 170"/>
                  <a:gd name="T61" fmla="*/ 101 h 132"/>
                  <a:gd name="T62" fmla="*/ 0 w 170"/>
                  <a:gd name="T63" fmla="*/ 101 h 132"/>
                  <a:gd name="T64" fmla="*/ 0 w 170"/>
                  <a:gd name="T65" fmla="*/ 103 h 132"/>
                  <a:gd name="T66" fmla="*/ 0 w 170"/>
                  <a:gd name="T67" fmla="*/ 104 h 132"/>
                  <a:gd name="T68" fmla="*/ 3 w 170"/>
                  <a:gd name="T69" fmla="*/ 110 h 132"/>
                  <a:gd name="T70" fmla="*/ 9 w 170"/>
                  <a:gd name="T71" fmla="*/ 120 h 132"/>
                  <a:gd name="T72" fmla="*/ 17 w 170"/>
                  <a:gd name="T73" fmla="*/ 124 h 132"/>
                  <a:gd name="T74" fmla="*/ 21 w 170"/>
                  <a:gd name="T75" fmla="*/ 124 h 132"/>
                  <a:gd name="T76" fmla="*/ 23 w 170"/>
                  <a:gd name="T77" fmla="*/ 130 h 132"/>
                  <a:gd name="T78" fmla="*/ 24 w 170"/>
                  <a:gd name="T79" fmla="*/ 128 h 132"/>
                  <a:gd name="T80" fmla="*/ 25 w 170"/>
                  <a:gd name="T81" fmla="*/ 127 h 132"/>
                  <a:gd name="T82" fmla="*/ 26 w 170"/>
                  <a:gd name="T83" fmla="*/ 126 h 132"/>
                  <a:gd name="T84" fmla="*/ 29 w 170"/>
                  <a:gd name="T85" fmla="*/ 126 h 132"/>
                  <a:gd name="T86" fmla="*/ 33 w 170"/>
                  <a:gd name="T87" fmla="*/ 131 h 132"/>
                  <a:gd name="T88" fmla="*/ 35 w 170"/>
                  <a:gd name="T89" fmla="*/ 132 h 132"/>
                  <a:gd name="T90" fmla="*/ 41 w 170"/>
                  <a:gd name="T91" fmla="*/ 120 h 132"/>
                  <a:gd name="T92" fmla="*/ 50 w 170"/>
                  <a:gd name="T93" fmla="*/ 112 h 132"/>
                  <a:gd name="T94" fmla="*/ 56 w 170"/>
                  <a:gd name="T95" fmla="*/ 112 h 132"/>
                  <a:gd name="T96" fmla="*/ 67 w 170"/>
                  <a:gd name="T97" fmla="*/ 112 h 132"/>
                  <a:gd name="T98" fmla="*/ 76 w 170"/>
                  <a:gd name="T99" fmla="*/ 119 h 132"/>
                  <a:gd name="T100" fmla="*/ 96 w 170"/>
                  <a:gd name="T101" fmla="*/ 121 h 132"/>
                  <a:gd name="T102" fmla="*/ 107 w 170"/>
                  <a:gd name="T103" fmla="*/ 119 h 132"/>
                  <a:gd name="T104" fmla="*/ 120 w 170"/>
                  <a:gd name="T105" fmla="*/ 116 h 132"/>
                  <a:gd name="T106" fmla="*/ 124 w 170"/>
                  <a:gd name="T107" fmla="*/ 115 h 132"/>
                  <a:gd name="T108" fmla="*/ 130 w 170"/>
                  <a:gd name="T109" fmla="*/ 116 h 132"/>
                  <a:gd name="T110" fmla="*/ 141 w 170"/>
                  <a:gd name="T111" fmla="*/ 115 h 132"/>
                  <a:gd name="T112" fmla="*/ 146 w 170"/>
                  <a:gd name="T113" fmla="*/ 10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0" h="132">
                    <a:moveTo>
                      <a:pt x="146" y="109"/>
                    </a:moveTo>
                    <a:cubicBezTo>
                      <a:pt x="146" y="106"/>
                      <a:pt x="146" y="105"/>
                      <a:pt x="147" y="103"/>
                    </a:cubicBezTo>
                    <a:cubicBezTo>
                      <a:pt x="147" y="102"/>
                      <a:pt x="148" y="102"/>
                      <a:pt x="148" y="99"/>
                    </a:cubicBezTo>
                    <a:cubicBezTo>
                      <a:pt x="149" y="93"/>
                      <a:pt x="164" y="78"/>
                      <a:pt x="166" y="76"/>
                    </a:cubicBezTo>
                    <a:cubicBezTo>
                      <a:pt x="167" y="74"/>
                      <a:pt x="167" y="66"/>
                      <a:pt x="167" y="49"/>
                    </a:cubicBezTo>
                    <a:cubicBezTo>
                      <a:pt x="167" y="45"/>
                      <a:pt x="168" y="41"/>
                      <a:pt x="169" y="36"/>
                    </a:cubicBezTo>
                    <a:cubicBezTo>
                      <a:pt x="170" y="35"/>
                      <a:pt x="170" y="34"/>
                      <a:pt x="169" y="33"/>
                    </a:cubicBezTo>
                    <a:cubicBezTo>
                      <a:pt x="168" y="32"/>
                      <a:pt x="167" y="31"/>
                      <a:pt x="167" y="28"/>
                    </a:cubicBezTo>
                    <a:cubicBezTo>
                      <a:pt x="168" y="26"/>
                      <a:pt x="166" y="25"/>
                      <a:pt x="165" y="23"/>
                    </a:cubicBezTo>
                    <a:cubicBezTo>
                      <a:pt x="164" y="21"/>
                      <a:pt x="163" y="20"/>
                      <a:pt x="163" y="18"/>
                    </a:cubicBezTo>
                    <a:cubicBezTo>
                      <a:pt x="163" y="18"/>
                      <a:pt x="163" y="18"/>
                      <a:pt x="163" y="17"/>
                    </a:cubicBezTo>
                    <a:cubicBezTo>
                      <a:pt x="163" y="17"/>
                      <a:pt x="163" y="17"/>
                      <a:pt x="163" y="17"/>
                    </a:cubicBezTo>
                    <a:cubicBezTo>
                      <a:pt x="163" y="17"/>
                      <a:pt x="163" y="17"/>
                      <a:pt x="163" y="16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6"/>
                      <a:pt x="163" y="16"/>
                      <a:pt x="163" y="15"/>
                    </a:cubicBezTo>
                    <a:cubicBezTo>
                      <a:pt x="163" y="15"/>
                      <a:pt x="163" y="15"/>
                      <a:pt x="163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14"/>
                      <a:pt x="163" y="13"/>
                      <a:pt x="163" y="13"/>
                    </a:cubicBezTo>
                    <a:cubicBezTo>
                      <a:pt x="163" y="13"/>
                      <a:pt x="163" y="13"/>
                      <a:pt x="163" y="13"/>
                    </a:cubicBezTo>
                    <a:cubicBezTo>
                      <a:pt x="162" y="11"/>
                      <a:pt x="162" y="9"/>
                      <a:pt x="162" y="7"/>
                    </a:cubicBezTo>
                    <a:cubicBezTo>
                      <a:pt x="154" y="11"/>
                      <a:pt x="154" y="11"/>
                      <a:pt x="154" y="11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53" y="9"/>
                      <a:pt x="151" y="6"/>
                      <a:pt x="147" y="3"/>
                    </a:cubicBezTo>
                    <a:cubicBezTo>
                      <a:pt x="146" y="3"/>
                      <a:pt x="146" y="2"/>
                      <a:pt x="146" y="2"/>
                    </a:cubicBezTo>
                    <a:cubicBezTo>
                      <a:pt x="145" y="2"/>
                      <a:pt x="145" y="2"/>
                      <a:pt x="145" y="2"/>
                    </a:cubicBezTo>
                    <a:cubicBezTo>
                      <a:pt x="145" y="2"/>
                      <a:pt x="144" y="2"/>
                      <a:pt x="144" y="1"/>
                    </a:cubicBezTo>
                    <a:cubicBezTo>
                      <a:pt x="144" y="1"/>
                      <a:pt x="143" y="1"/>
                      <a:pt x="143" y="1"/>
                    </a:cubicBezTo>
                    <a:cubicBezTo>
                      <a:pt x="143" y="1"/>
                      <a:pt x="142" y="1"/>
                      <a:pt x="142" y="1"/>
                    </a:cubicBezTo>
                    <a:cubicBezTo>
                      <a:pt x="142" y="1"/>
                      <a:pt x="141" y="1"/>
                      <a:pt x="141" y="1"/>
                    </a:cubicBezTo>
                    <a:cubicBezTo>
                      <a:pt x="141" y="1"/>
                      <a:pt x="140" y="1"/>
                      <a:pt x="140" y="1"/>
                    </a:cubicBezTo>
                    <a:cubicBezTo>
                      <a:pt x="139" y="1"/>
                      <a:pt x="139" y="1"/>
                      <a:pt x="139" y="1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37" y="0"/>
                      <a:pt x="137" y="0"/>
                      <a:pt x="136" y="0"/>
                    </a:cubicBezTo>
                    <a:cubicBezTo>
                      <a:pt x="136" y="0"/>
                      <a:pt x="136" y="0"/>
                      <a:pt x="135" y="0"/>
                    </a:cubicBezTo>
                    <a:cubicBezTo>
                      <a:pt x="134" y="0"/>
                      <a:pt x="133" y="0"/>
                      <a:pt x="132" y="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7"/>
                      <a:pt x="59" y="48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3" y="50"/>
                      <a:pt x="53" y="50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1" y="51"/>
                      <a:pt x="51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9" y="51"/>
                      <a:pt x="49" y="51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8" y="51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7" y="52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7" y="52"/>
                      <a:pt x="46" y="52"/>
                      <a:pt x="46" y="52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52"/>
                      <a:pt x="46" y="52"/>
                      <a:pt x="45" y="52"/>
                    </a:cubicBezTo>
                    <a:cubicBezTo>
                      <a:pt x="45" y="53"/>
                      <a:pt x="46" y="53"/>
                      <a:pt x="46" y="54"/>
                    </a:cubicBezTo>
                    <a:cubicBezTo>
                      <a:pt x="46" y="55"/>
                      <a:pt x="46" y="56"/>
                      <a:pt x="46" y="57"/>
                    </a:cubicBezTo>
                    <a:cubicBezTo>
                      <a:pt x="46" y="57"/>
                      <a:pt x="46" y="58"/>
                      <a:pt x="46" y="59"/>
                    </a:cubicBezTo>
                    <a:cubicBezTo>
                      <a:pt x="46" y="60"/>
                      <a:pt x="46" y="60"/>
                      <a:pt x="46" y="61"/>
                    </a:cubicBezTo>
                    <a:cubicBezTo>
                      <a:pt x="46" y="62"/>
                      <a:pt x="46" y="62"/>
                      <a:pt x="46" y="63"/>
                    </a:cubicBezTo>
                    <a:cubicBezTo>
                      <a:pt x="46" y="64"/>
                      <a:pt x="46" y="64"/>
                      <a:pt x="46" y="65"/>
                    </a:cubicBezTo>
                    <a:cubicBezTo>
                      <a:pt x="46" y="66"/>
                      <a:pt x="46" y="66"/>
                      <a:pt x="46" y="67"/>
                    </a:cubicBezTo>
                    <a:cubicBezTo>
                      <a:pt x="46" y="67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6" y="72"/>
                      <a:pt x="45" y="72"/>
                      <a:pt x="45" y="73"/>
                    </a:cubicBezTo>
                    <a:cubicBezTo>
                      <a:pt x="45" y="73"/>
                      <a:pt x="45" y="73"/>
                      <a:pt x="45" y="74"/>
                    </a:cubicBezTo>
                    <a:cubicBezTo>
                      <a:pt x="45" y="74"/>
                      <a:pt x="45" y="75"/>
                      <a:pt x="45" y="75"/>
                    </a:cubicBezTo>
                    <a:cubicBezTo>
                      <a:pt x="45" y="75"/>
                      <a:pt x="45" y="76"/>
                      <a:pt x="45" y="76"/>
                    </a:cubicBezTo>
                    <a:cubicBezTo>
                      <a:pt x="45" y="76"/>
                      <a:pt x="45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5" y="78"/>
                      <a:pt x="45" y="79"/>
                      <a:pt x="45" y="79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5" y="80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2"/>
                      <a:pt x="45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3" y="84"/>
                      <a:pt x="43" y="85"/>
                    </a:cubicBezTo>
                    <a:cubicBezTo>
                      <a:pt x="42" y="88"/>
                      <a:pt x="41" y="89"/>
                      <a:pt x="40" y="90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38" y="93"/>
                      <a:pt x="36" y="96"/>
                      <a:pt x="32" y="96"/>
                    </a:cubicBezTo>
                    <a:cubicBezTo>
                      <a:pt x="31" y="96"/>
                      <a:pt x="28" y="96"/>
                      <a:pt x="25" y="97"/>
                    </a:cubicBezTo>
                    <a:cubicBezTo>
                      <a:pt x="21" y="97"/>
                      <a:pt x="17" y="98"/>
                      <a:pt x="14" y="98"/>
                    </a:cubicBezTo>
                    <a:cubicBezTo>
                      <a:pt x="12" y="97"/>
                      <a:pt x="10" y="98"/>
                      <a:pt x="8" y="99"/>
                    </a:cubicBezTo>
                    <a:cubicBezTo>
                      <a:pt x="7" y="100"/>
                      <a:pt x="7" y="100"/>
                      <a:pt x="6" y="100"/>
                    </a:cubicBezTo>
                    <a:cubicBezTo>
                      <a:pt x="6" y="101"/>
                      <a:pt x="5" y="101"/>
                      <a:pt x="5" y="101"/>
                    </a:cubicBezTo>
                    <a:cubicBezTo>
                      <a:pt x="5" y="101"/>
                      <a:pt x="5" y="101"/>
                      <a:pt x="5" y="101"/>
                    </a:cubicBezTo>
                    <a:cubicBezTo>
                      <a:pt x="3" y="101"/>
                      <a:pt x="1" y="101"/>
                      <a:pt x="0" y="10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2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" y="105"/>
                      <a:pt x="1" y="106"/>
                      <a:pt x="1" y="107"/>
                    </a:cubicBezTo>
                    <a:cubicBezTo>
                      <a:pt x="2" y="108"/>
                      <a:pt x="2" y="109"/>
                      <a:pt x="3" y="110"/>
                    </a:cubicBezTo>
                    <a:cubicBezTo>
                      <a:pt x="3" y="110"/>
                      <a:pt x="3" y="110"/>
                      <a:pt x="3" y="110"/>
                    </a:cubicBezTo>
                    <a:cubicBezTo>
                      <a:pt x="4" y="110"/>
                      <a:pt x="4" y="110"/>
                      <a:pt x="4" y="110"/>
                    </a:cubicBezTo>
                    <a:cubicBezTo>
                      <a:pt x="6" y="112"/>
                      <a:pt x="9" y="115"/>
                      <a:pt x="9" y="118"/>
                    </a:cubicBezTo>
                    <a:cubicBezTo>
                      <a:pt x="9" y="120"/>
                      <a:pt x="9" y="120"/>
                      <a:pt x="9" y="120"/>
                    </a:cubicBezTo>
                    <a:cubicBezTo>
                      <a:pt x="11" y="120"/>
                      <a:pt x="12" y="121"/>
                      <a:pt x="13" y="123"/>
                    </a:cubicBezTo>
                    <a:cubicBezTo>
                      <a:pt x="13" y="123"/>
                      <a:pt x="14" y="124"/>
                      <a:pt x="14" y="124"/>
                    </a:cubicBezTo>
                    <a:cubicBezTo>
                      <a:pt x="15" y="124"/>
                      <a:pt x="16" y="124"/>
                      <a:pt x="17" y="124"/>
                    </a:cubicBezTo>
                    <a:cubicBezTo>
                      <a:pt x="18" y="123"/>
                      <a:pt x="19" y="123"/>
                      <a:pt x="19" y="123"/>
                    </a:cubicBezTo>
                    <a:cubicBezTo>
                      <a:pt x="20" y="123"/>
                      <a:pt x="20" y="123"/>
                      <a:pt x="20" y="123"/>
                    </a:cubicBezTo>
                    <a:cubicBezTo>
                      <a:pt x="21" y="124"/>
                      <a:pt x="21" y="124"/>
                      <a:pt x="21" y="124"/>
                    </a:cubicBezTo>
                    <a:cubicBezTo>
                      <a:pt x="22" y="125"/>
                      <a:pt x="22" y="126"/>
                      <a:pt x="22" y="128"/>
                    </a:cubicBezTo>
                    <a:cubicBezTo>
                      <a:pt x="22" y="128"/>
                      <a:pt x="22" y="129"/>
                      <a:pt x="22" y="130"/>
                    </a:cubicBezTo>
                    <a:cubicBezTo>
                      <a:pt x="22" y="130"/>
                      <a:pt x="22" y="130"/>
                      <a:pt x="23" y="130"/>
                    </a:cubicBezTo>
                    <a:cubicBezTo>
                      <a:pt x="23" y="130"/>
                      <a:pt x="23" y="130"/>
                      <a:pt x="23" y="130"/>
                    </a:cubicBezTo>
                    <a:cubicBezTo>
                      <a:pt x="23" y="130"/>
                      <a:pt x="23" y="130"/>
                      <a:pt x="23" y="130"/>
                    </a:cubicBezTo>
                    <a:cubicBezTo>
                      <a:pt x="23" y="129"/>
                      <a:pt x="23" y="128"/>
                      <a:pt x="24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4" y="128"/>
                      <a:pt x="25" y="127"/>
                      <a:pt x="25" y="127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25" y="127"/>
                      <a:pt x="26" y="126"/>
                      <a:pt x="26" y="126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27" y="126"/>
                      <a:pt x="27" y="126"/>
                      <a:pt x="28" y="126"/>
                    </a:cubicBezTo>
                    <a:cubicBezTo>
                      <a:pt x="28" y="126"/>
                      <a:pt x="28" y="126"/>
                      <a:pt x="28" y="126"/>
                    </a:cubicBezTo>
                    <a:cubicBezTo>
                      <a:pt x="28" y="126"/>
                      <a:pt x="28" y="126"/>
                      <a:pt x="29" y="126"/>
                    </a:cubicBezTo>
                    <a:cubicBezTo>
                      <a:pt x="29" y="126"/>
                      <a:pt x="29" y="126"/>
                      <a:pt x="29" y="126"/>
                    </a:cubicBezTo>
                    <a:cubicBezTo>
                      <a:pt x="32" y="127"/>
                      <a:pt x="32" y="129"/>
                      <a:pt x="33" y="130"/>
                    </a:cubicBezTo>
                    <a:cubicBezTo>
                      <a:pt x="33" y="130"/>
                      <a:pt x="33" y="131"/>
                      <a:pt x="33" y="131"/>
                    </a:cubicBezTo>
                    <a:cubicBezTo>
                      <a:pt x="33" y="132"/>
                      <a:pt x="33" y="132"/>
                      <a:pt x="33" y="132"/>
                    </a:cubicBezTo>
                    <a:cubicBezTo>
                      <a:pt x="34" y="132"/>
                      <a:pt x="34" y="132"/>
                      <a:pt x="35" y="132"/>
                    </a:cubicBezTo>
                    <a:cubicBezTo>
                      <a:pt x="35" y="132"/>
                      <a:pt x="35" y="132"/>
                      <a:pt x="35" y="132"/>
                    </a:cubicBezTo>
                    <a:cubicBezTo>
                      <a:pt x="35" y="132"/>
                      <a:pt x="35" y="132"/>
                      <a:pt x="35" y="132"/>
                    </a:cubicBezTo>
                    <a:cubicBezTo>
                      <a:pt x="35" y="128"/>
                      <a:pt x="41" y="122"/>
                      <a:pt x="41" y="122"/>
                    </a:cubicBezTo>
                    <a:cubicBezTo>
                      <a:pt x="41" y="122"/>
                      <a:pt x="41" y="121"/>
                      <a:pt x="41" y="120"/>
                    </a:cubicBezTo>
                    <a:cubicBezTo>
                      <a:pt x="41" y="117"/>
                      <a:pt x="42" y="115"/>
                      <a:pt x="43" y="113"/>
                    </a:cubicBezTo>
                    <a:cubicBezTo>
                      <a:pt x="44" y="112"/>
                      <a:pt x="46" y="112"/>
                      <a:pt x="48" y="112"/>
                    </a:cubicBezTo>
                    <a:cubicBezTo>
                      <a:pt x="49" y="112"/>
                      <a:pt x="49" y="112"/>
                      <a:pt x="50" y="112"/>
                    </a:cubicBezTo>
                    <a:cubicBezTo>
                      <a:pt x="51" y="112"/>
                      <a:pt x="53" y="112"/>
                      <a:pt x="54" y="112"/>
                    </a:cubicBezTo>
                    <a:cubicBezTo>
                      <a:pt x="55" y="113"/>
                      <a:pt x="55" y="113"/>
                      <a:pt x="55" y="113"/>
                    </a:cubicBezTo>
                    <a:cubicBezTo>
                      <a:pt x="55" y="113"/>
                      <a:pt x="56" y="112"/>
                      <a:pt x="56" y="112"/>
                    </a:cubicBezTo>
                    <a:cubicBezTo>
                      <a:pt x="57" y="111"/>
                      <a:pt x="59" y="110"/>
                      <a:pt x="60" y="110"/>
                    </a:cubicBezTo>
                    <a:cubicBezTo>
                      <a:pt x="61" y="110"/>
                      <a:pt x="62" y="110"/>
                      <a:pt x="63" y="111"/>
                    </a:cubicBezTo>
                    <a:cubicBezTo>
                      <a:pt x="64" y="111"/>
                      <a:pt x="65" y="112"/>
                      <a:pt x="67" y="112"/>
                    </a:cubicBezTo>
                    <a:cubicBezTo>
                      <a:pt x="68" y="112"/>
                      <a:pt x="71" y="112"/>
                      <a:pt x="72" y="114"/>
                    </a:cubicBezTo>
                    <a:cubicBezTo>
                      <a:pt x="73" y="114"/>
                      <a:pt x="74" y="116"/>
                      <a:pt x="74" y="117"/>
                    </a:cubicBezTo>
                    <a:cubicBezTo>
                      <a:pt x="75" y="118"/>
                      <a:pt x="75" y="119"/>
                      <a:pt x="76" y="119"/>
                    </a:cubicBezTo>
                    <a:cubicBezTo>
                      <a:pt x="80" y="117"/>
                      <a:pt x="84" y="116"/>
                      <a:pt x="86" y="116"/>
                    </a:cubicBezTo>
                    <a:cubicBezTo>
                      <a:pt x="88" y="116"/>
                      <a:pt x="90" y="117"/>
                      <a:pt x="93" y="119"/>
                    </a:cubicBezTo>
                    <a:cubicBezTo>
                      <a:pt x="94" y="120"/>
                      <a:pt x="95" y="121"/>
                      <a:pt x="96" y="121"/>
                    </a:cubicBezTo>
                    <a:cubicBezTo>
                      <a:pt x="97" y="121"/>
                      <a:pt x="99" y="122"/>
                      <a:pt x="101" y="122"/>
                    </a:cubicBezTo>
                    <a:cubicBezTo>
                      <a:pt x="104" y="122"/>
                      <a:pt x="105" y="121"/>
                      <a:pt x="105" y="121"/>
                    </a:cubicBezTo>
                    <a:cubicBezTo>
                      <a:pt x="106" y="121"/>
                      <a:pt x="106" y="120"/>
                      <a:pt x="107" y="119"/>
                    </a:cubicBezTo>
                    <a:cubicBezTo>
                      <a:pt x="109" y="118"/>
                      <a:pt x="111" y="116"/>
                      <a:pt x="114" y="116"/>
                    </a:cubicBezTo>
                    <a:cubicBezTo>
                      <a:pt x="115" y="116"/>
                      <a:pt x="115" y="116"/>
                      <a:pt x="115" y="116"/>
                    </a:cubicBezTo>
                    <a:cubicBezTo>
                      <a:pt x="116" y="116"/>
                      <a:pt x="118" y="116"/>
                      <a:pt x="120" y="116"/>
                    </a:cubicBezTo>
                    <a:cubicBezTo>
                      <a:pt x="121" y="116"/>
                      <a:pt x="123" y="115"/>
                      <a:pt x="124" y="115"/>
                    </a:cubicBezTo>
                    <a:cubicBezTo>
                      <a:pt x="124" y="115"/>
                      <a:pt x="124" y="115"/>
                      <a:pt x="124" y="115"/>
                    </a:cubicBezTo>
                    <a:cubicBezTo>
                      <a:pt x="124" y="115"/>
                      <a:pt x="124" y="115"/>
                      <a:pt x="124" y="115"/>
                    </a:cubicBezTo>
                    <a:cubicBezTo>
                      <a:pt x="127" y="115"/>
                      <a:pt x="128" y="116"/>
                      <a:pt x="129" y="116"/>
                    </a:cubicBezTo>
                    <a:cubicBezTo>
                      <a:pt x="129" y="116"/>
                      <a:pt x="129" y="116"/>
                      <a:pt x="130" y="116"/>
                    </a:cubicBezTo>
                    <a:cubicBezTo>
                      <a:pt x="130" y="116"/>
                      <a:pt x="130" y="116"/>
                      <a:pt x="130" y="116"/>
                    </a:cubicBezTo>
                    <a:cubicBezTo>
                      <a:pt x="131" y="117"/>
                      <a:pt x="134" y="118"/>
                      <a:pt x="136" y="118"/>
                    </a:cubicBezTo>
                    <a:cubicBezTo>
                      <a:pt x="136" y="119"/>
                      <a:pt x="137" y="118"/>
                      <a:pt x="137" y="118"/>
                    </a:cubicBezTo>
                    <a:cubicBezTo>
                      <a:pt x="138" y="118"/>
                      <a:pt x="140" y="116"/>
                      <a:pt x="141" y="115"/>
                    </a:cubicBezTo>
                    <a:cubicBezTo>
                      <a:pt x="142" y="113"/>
                      <a:pt x="144" y="111"/>
                      <a:pt x="146" y="111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46" y="110"/>
                      <a:pt x="146" y="110"/>
                      <a:pt x="146" y="10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6" name="Freeform 1537">
                <a:extLst>
                  <a:ext uri="{FF2B5EF4-FFF2-40B4-BE49-F238E27FC236}">
                    <a16:creationId xmlns:a16="http://schemas.microsoft.com/office/drawing/2014/main" id="{A183075B-3F32-4EBB-A818-6F0E13C79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7" name="Freeform 1538">
                <a:extLst>
                  <a:ext uri="{FF2B5EF4-FFF2-40B4-BE49-F238E27FC236}">
                    <a16:creationId xmlns:a16="http://schemas.microsoft.com/office/drawing/2014/main" id="{A32FB694-6AE7-4C81-A5FE-A0560C52F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2" y="2763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8" name="Freeform 1539">
                <a:extLst>
                  <a:ext uri="{FF2B5EF4-FFF2-40B4-BE49-F238E27FC236}">
                    <a16:creationId xmlns:a16="http://schemas.microsoft.com/office/drawing/2014/main" id="{EA6A769C-D97F-4D11-8BD1-F13FFEEA4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9" y="2764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9" name="Freeform 1540">
                <a:extLst>
                  <a:ext uri="{FF2B5EF4-FFF2-40B4-BE49-F238E27FC236}">
                    <a16:creationId xmlns:a16="http://schemas.microsoft.com/office/drawing/2014/main" id="{261C7438-FB8F-4530-B13C-351DB204B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4" y="2761"/>
                <a:ext cx="9" cy="2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9 w 9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0"/>
                      <a:pt x="5" y="1"/>
                      <a:pt x="0" y="3"/>
                    </a:cubicBezTo>
                    <a:cubicBezTo>
                      <a:pt x="5" y="1"/>
                      <a:pt x="9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0" name="Freeform 1541">
                <a:extLst>
                  <a:ext uri="{FF2B5EF4-FFF2-40B4-BE49-F238E27FC236}">
                    <a16:creationId xmlns:a16="http://schemas.microsoft.com/office/drawing/2014/main" id="{460191BA-B566-4AE8-81FE-BEAE4A1C5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2763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1" name="Freeform 1542">
                <a:extLst>
                  <a:ext uri="{FF2B5EF4-FFF2-40B4-BE49-F238E27FC236}">
                    <a16:creationId xmlns:a16="http://schemas.microsoft.com/office/drawing/2014/main" id="{333F41B7-D8F7-4D9B-83DE-EA9B4E336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2716"/>
                <a:ext cx="46" cy="28"/>
              </a:xfrm>
              <a:custGeom>
                <a:avLst/>
                <a:gdLst>
                  <a:gd name="T0" fmla="*/ 0 w 46"/>
                  <a:gd name="T1" fmla="*/ 28 h 28"/>
                  <a:gd name="T2" fmla="*/ 46 w 46"/>
                  <a:gd name="T3" fmla="*/ 0 h 28"/>
                  <a:gd name="T4" fmla="*/ 46 w 46"/>
                  <a:gd name="T5" fmla="*/ 0 h 28"/>
                  <a:gd name="T6" fmla="*/ 0 w 46"/>
                  <a:gd name="T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8">
                    <a:moveTo>
                      <a:pt x="0" y="28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2" name="Freeform 1543">
                <a:extLst>
                  <a:ext uri="{FF2B5EF4-FFF2-40B4-BE49-F238E27FC236}">
                    <a16:creationId xmlns:a16="http://schemas.microsoft.com/office/drawing/2014/main" id="{F373C18E-83BB-49AE-AE8F-AEC455358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" y="2764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3" name="Freeform 1544">
                <a:extLst>
                  <a:ext uri="{FF2B5EF4-FFF2-40B4-BE49-F238E27FC236}">
                    <a16:creationId xmlns:a16="http://schemas.microsoft.com/office/drawing/2014/main" id="{6B9D03D9-9103-4B3B-AEC1-B2AAB7529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27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4" name="Freeform 1545">
                <a:extLst>
                  <a:ext uri="{FF2B5EF4-FFF2-40B4-BE49-F238E27FC236}">
                    <a16:creationId xmlns:a16="http://schemas.microsoft.com/office/drawing/2014/main" id="{20B5E9AD-2E74-4A83-A80E-B52DC2D3E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27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5" name="Freeform 1546">
                <a:extLst>
                  <a:ext uri="{FF2B5EF4-FFF2-40B4-BE49-F238E27FC236}">
                    <a16:creationId xmlns:a16="http://schemas.microsoft.com/office/drawing/2014/main" id="{E34BE9C3-B9C4-48A3-B438-323523F09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" y="271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6" name="Freeform 1547">
                <a:extLst>
                  <a:ext uri="{FF2B5EF4-FFF2-40B4-BE49-F238E27FC236}">
                    <a16:creationId xmlns:a16="http://schemas.microsoft.com/office/drawing/2014/main" id="{1C88EFA7-3C0E-49AD-8A90-CB192C380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716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cubicBezTo>
                      <a:pt x="1" y="0"/>
                      <a:pt x="2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7" name="Freeform 1548">
                <a:extLst>
                  <a:ext uri="{FF2B5EF4-FFF2-40B4-BE49-F238E27FC236}">
                    <a16:creationId xmlns:a16="http://schemas.microsoft.com/office/drawing/2014/main" id="{9B1C9F30-6364-430D-B668-5738E9885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271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8" name="Freeform 1549">
                <a:extLst>
                  <a:ext uri="{FF2B5EF4-FFF2-40B4-BE49-F238E27FC236}">
                    <a16:creationId xmlns:a16="http://schemas.microsoft.com/office/drawing/2014/main" id="{ED8070E2-85D6-4C75-831B-7273C72B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271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9" name="Freeform 1550">
                <a:extLst>
                  <a:ext uri="{FF2B5EF4-FFF2-40B4-BE49-F238E27FC236}">
                    <a16:creationId xmlns:a16="http://schemas.microsoft.com/office/drawing/2014/main" id="{0845E60D-BD4B-4034-84DA-79411E37B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2716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0" name="Freeform 1551">
                <a:extLst>
                  <a:ext uri="{FF2B5EF4-FFF2-40B4-BE49-F238E27FC236}">
                    <a16:creationId xmlns:a16="http://schemas.microsoft.com/office/drawing/2014/main" id="{B22AA861-3262-482B-B979-8BACEEE81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" y="271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1" name="Rectangle 1552">
                <a:extLst>
                  <a:ext uri="{FF2B5EF4-FFF2-40B4-BE49-F238E27FC236}">
                    <a16:creationId xmlns:a16="http://schemas.microsoft.com/office/drawing/2014/main" id="{55F340B5-1A90-4F10-8A2C-7D667AB42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2716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2" name="Freeform 1553">
                <a:extLst>
                  <a:ext uri="{FF2B5EF4-FFF2-40B4-BE49-F238E27FC236}">
                    <a16:creationId xmlns:a16="http://schemas.microsoft.com/office/drawing/2014/main" id="{94D710A1-A7DA-4573-9E15-91F47E1F2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2826"/>
                <a:ext cx="5" cy="1"/>
              </a:xfrm>
              <a:custGeom>
                <a:avLst/>
                <a:gdLst>
                  <a:gd name="T0" fmla="*/ 0 w 5"/>
                  <a:gd name="T1" fmla="*/ 0 h 1"/>
                  <a:gd name="T2" fmla="*/ 5 w 5"/>
                  <a:gd name="T3" fmla="*/ 1 h 1"/>
                  <a:gd name="T4" fmla="*/ 0 w 5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3" y="0"/>
                      <a:pt x="4" y="1"/>
                      <a:pt x="5" y="1"/>
                    </a:cubicBezTo>
                    <a:cubicBezTo>
                      <a:pt x="4" y="1"/>
                      <a:pt x="3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3" name="Freeform 1554">
                <a:extLst>
                  <a:ext uri="{FF2B5EF4-FFF2-40B4-BE49-F238E27FC236}">
                    <a16:creationId xmlns:a16="http://schemas.microsoft.com/office/drawing/2014/main" id="{FAE69F88-5738-4F2D-B939-6787EBAA9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2823"/>
                <a:ext cx="5" cy="1"/>
              </a:xfrm>
              <a:custGeom>
                <a:avLst/>
                <a:gdLst>
                  <a:gd name="T0" fmla="*/ 0 w 5"/>
                  <a:gd name="T1" fmla="*/ 0 h 1"/>
                  <a:gd name="T2" fmla="*/ 4 w 5"/>
                  <a:gd name="T3" fmla="*/ 0 h 1"/>
                  <a:gd name="T4" fmla="*/ 5 w 5"/>
                  <a:gd name="T5" fmla="*/ 1 h 1"/>
                  <a:gd name="T6" fmla="*/ 4 w 5"/>
                  <a:gd name="T7" fmla="*/ 0 h 1"/>
                  <a:gd name="T8" fmla="*/ 0 w 5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1" y="0"/>
                      <a:pt x="3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4" name="Freeform 1555">
                <a:extLst>
                  <a:ext uri="{FF2B5EF4-FFF2-40B4-BE49-F238E27FC236}">
                    <a16:creationId xmlns:a16="http://schemas.microsoft.com/office/drawing/2014/main" id="{F7A0BC7C-7C26-4D1F-8CD0-E3C0BD3A7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" y="28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5" name="Freeform 1556">
                <a:extLst>
                  <a:ext uri="{FF2B5EF4-FFF2-40B4-BE49-F238E27FC236}">
                    <a16:creationId xmlns:a16="http://schemas.microsoft.com/office/drawing/2014/main" id="{AEE459E4-9B24-4102-8218-8423741D2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3" y="2827"/>
                <a:ext cx="4" cy="0"/>
              </a:xfrm>
              <a:custGeom>
                <a:avLst/>
                <a:gdLst>
                  <a:gd name="T0" fmla="*/ 0 w 5"/>
                  <a:gd name="T1" fmla="*/ 5 w 5"/>
                  <a:gd name="T2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1" y="0"/>
                      <a:pt x="3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6" name="Freeform 1557">
                <a:extLst>
                  <a:ext uri="{FF2B5EF4-FFF2-40B4-BE49-F238E27FC236}">
                    <a16:creationId xmlns:a16="http://schemas.microsoft.com/office/drawing/2014/main" id="{2347C164-C28F-4611-8CE3-B52D30D74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2827"/>
                <a:ext cx="6" cy="1"/>
              </a:xfrm>
              <a:custGeom>
                <a:avLst/>
                <a:gdLst>
                  <a:gd name="T0" fmla="*/ 6 w 6"/>
                  <a:gd name="T1" fmla="*/ 2 h 2"/>
                  <a:gd name="T2" fmla="*/ 0 w 6"/>
                  <a:gd name="T3" fmla="*/ 0 h 2"/>
                  <a:gd name="T4" fmla="*/ 6 w 6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2"/>
                    </a:moveTo>
                    <a:cubicBezTo>
                      <a:pt x="4" y="2"/>
                      <a:pt x="1" y="1"/>
                      <a:pt x="0" y="0"/>
                    </a:cubicBezTo>
                    <a:cubicBezTo>
                      <a:pt x="1" y="1"/>
                      <a:pt x="4" y="2"/>
                      <a:pt x="6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7" name="Freeform 1558">
                <a:extLst>
                  <a:ext uri="{FF2B5EF4-FFF2-40B4-BE49-F238E27FC236}">
                    <a16:creationId xmlns:a16="http://schemas.microsoft.com/office/drawing/2014/main" id="{310A1575-FC4B-4F3B-AFBF-7C5D2D570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" y="28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8" name="Freeform 1559">
                <a:extLst>
                  <a:ext uri="{FF2B5EF4-FFF2-40B4-BE49-F238E27FC236}">
                    <a16:creationId xmlns:a16="http://schemas.microsoft.com/office/drawing/2014/main" id="{81BEC03A-DBC8-48CA-9EDC-009B16CE5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2838"/>
                <a:ext cx="0" cy="2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1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9" name="Freeform 1560">
                <a:extLst>
                  <a:ext uri="{FF2B5EF4-FFF2-40B4-BE49-F238E27FC236}">
                    <a16:creationId xmlns:a16="http://schemas.microsoft.com/office/drawing/2014/main" id="{1239A734-7A3B-472A-B3E8-EFD384219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" y="284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0" name="Freeform 1561">
                <a:extLst>
                  <a:ext uri="{FF2B5EF4-FFF2-40B4-BE49-F238E27FC236}">
                    <a16:creationId xmlns:a16="http://schemas.microsoft.com/office/drawing/2014/main" id="{D59126D4-E762-418E-8FE0-62978A63A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" y="2836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1" name="Freeform 1562">
                <a:extLst>
                  <a:ext uri="{FF2B5EF4-FFF2-40B4-BE49-F238E27FC236}">
                    <a16:creationId xmlns:a16="http://schemas.microsoft.com/office/drawing/2014/main" id="{CA442B8A-AD25-47FD-B3E0-A028EA6EC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6" y="28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2" name="Freeform 1563">
                <a:extLst>
                  <a:ext uri="{FF2B5EF4-FFF2-40B4-BE49-F238E27FC236}">
                    <a16:creationId xmlns:a16="http://schemas.microsoft.com/office/drawing/2014/main" id="{4BE190D4-FBAD-49CA-B0D1-803FF6C77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" y="28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3" name="Freeform 1564">
                <a:extLst>
                  <a:ext uri="{FF2B5EF4-FFF2-40B4-BE49-F238E27FC236}">
                    <a16:creationId xmlns:a16="http://schemas.microsoft.com/office/drawing/2014/main" id="{9C45DF80-6D52-4843-9B77-61AA9B0E5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791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4" name="Freeform 1565">
                <a:extLst>
                  <a:ext uri="{FF2B5EF4-FFF2-40B4-BE49-F238E27FC236}">
                    <a16:creationId xmlns:a16="http://schemas.microsoft.com/office/drawing/2014/main" id="{E34E9082-12A2-4CD7-A937-65E2B3977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7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5" name="Freeform 1566">
                <a:extLst>
                  <a:ext uri="{FF2B5EF4-FFF2-40B4-BE49-F238E27FC236}">
                    <a16:creationId xmlns:a16="http://schemas.microsoft.com/office/drawing/2014/main" id="{98694084-9B4C-4545-B8BF-55098E105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790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6" name="Freeform 1567">
                <a:extLst>
                  <a:ext uri="{FF2B5EF4-FFF2-40B4-BE49-F238E27FC236}">
                    <a16:creationId xmlns:a16="http://schemas.microsoft.com/office/drawing/2014/main" id="{A887BBD9-007A-42AB-9780-9CAB1D6CF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277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7" name="Freeform 1568">
                <a:extLst>
                  <a:ext uri="{FF2B5EF4-FFF2-40B4-BE49-F238E27FC236}">
                    <a16:creationId xmlns:a16="http://schemas.microsoft.com/office/drawing/2014/main" id="{AE3052D2-FDF0-45C4-8C36-EC742D2C9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78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8" name="Freeform 1569">
                <a:extLst>
                  <a:ext uri="{FF2B5EF4-FFF2-40B4-BE49-F238E27FC236}">
                    <a16:creationId xmlns:a16="http://schemas.microsoft.com/office/drawing/2014/main" id="{9FDD448A-FD43-49CE-8AAF-823827658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2767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9" name="Freeform 1570">
                <a:extLst>
                  <a:ext uri="{FF2B5EF4-FFF2-40B4-BE49-F238E27FC236}">
                    <a16:creationId xmlns:a16="http://schemas.microsoft.com/office/drawing/2014/main" id="{1EEBC364-10FB-4C08-AA2E-377FE2A91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792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0" name="Freeform 1571">
                <a:extLst>
                  <a:ext uri="{FF2B5EF4-FFF2-40B4-BE49-F238E27FC236}">
                    <a16:creationId xmlns:a16="http://schemas.microsoft.com/office/drawing/2014/main" id="{E0F465E0-382C-41E1-AD29-9B054EDB5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277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1" name="Freeform 1572">
                <a:extLst>
                  <a:ext uri="{FF2B5EF4-FFF2-40B4-BE49-F238E27FC236}">
                    <a16:creationId xmlns:a16="http://schemas.microsoft.com/office/drawing/2014/main" id="{AF905F20-98E7-45C8-8F0A-12EE93730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785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2" name="Freeform 1573">
                <a:extLst>
                  <a:ext uri="{FF2B5EF4-FFF2-40B4-BE49-F238E27FC236}">
                    <a16:creationId xmlns:a16="http://schemas.microsoft.com/office/drawing/2014/main" id="{48F5A3C1-C1C8-43F9-90F4-895B4B076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2780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3" name="Freeform 1574">
                <a:extLst>
                  <a:ext uri="{FF2B5EF4-FFF2-40B4-BE49-F238E27FC236}">
                    <a16:creationId xmlns:a16="http://schemas.microsoft.com/office/drawing/2014/main" id="{AAEBA1B9-8129-4D7E-B6B4-17FF4B8CB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2783"/>
                <a:ext cx="0" cy="0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4" name="Freeform 1575">
                <a:extLst>
                  <a:ext uri="{FF2B5EF4-FFF2-40B4-BE49-F238E27FC236}">
                    <a16:creationId xmlns:a16="http://schemas.microsoft.com/office/drawing/2014/main" id="{B9B98804-A8BD-423F-B641-7A0884BD7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7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5" name="Freeform 1576">
                <a:extLst>
                  <a:ext uri="{FF2B5EF4-FFF2-40B4-BE49-F238E27FC236}">
                    <a16:creationId xmlns:a16="http://schemas.microsoft.com/office/drawing/2014/main" id="{598F02DE-AEE1-42C5-94AD-181A0F39A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2811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6" name="Freeform 1577">
                <a:extLst>
                  <a:ext uri="{FF2B5EF4-FFF2-40B4-BE49-F238E27FC236}">
                    <a16:creationId xmlns:a16="http://schemas.microsoft.com/office/drawing/2014/main" id="{B2BB8441-3147-49F1-A4CF-9630F6ABA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812"/>
                <a:ext cx="4" cy="0"/>
              </a:xfrm>
              <a:custGeom>
                <a:avLst/>
                <a:gdLst>
                  <a:gd name="T0" fmla="*/ 0 w 5"/>
                  <a:gd name="T1" fmla="*/ 5 w 5"/>
                  <a:gd name="T2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1" y="0"/>
                      <a:pt x="3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7" name="Freeform 1578">
                <a:extLst>
                  <a:ext uri="{FF2B5EF4-FFF2-40B4-BE49-F238E27FC236}">
                    <a16:creationId xmlns:a16="http://schemas.microsoft.com/office/drawing/2014/main" id="{4EA5B4CC-7273-42A8-9FEB-8437DCD6E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5" y="2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8" name="Freeform 1579">
                <a:extLst>
                  <a:ext uri="{FF2B5EF4-FFF2-40B4-BE49-F238E27FC236}">
                    <a16:creationId xmlns:a16="http://schemas.microsoft.com/office/drawing/2014/main" id="{6B814F15-3D89-449B-8016-BC99CE68D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5" y="2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9" name="Freeform 1580">
                <a:extLst>
                  <a:ext uri="{FF2B5EF4-FFF2-40B4-BE49-F238E27FC236}">
                    <a16:creationId xmlns:a16="http://schemas.microsoft.com/office/drawing/2014/main" id="{EAC3034B-7896-4E07-9054-2ABE866F3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79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0" name="Freeform 1581">
                <a:extLst>
                  <a:ext uri="{FF2B5EF4-FFF2-40B4-BE49-F238E27FC236}">
                    <a16:creationId xmlns:a16="http://schemas.microsoft.com/office/drawing/2014/main" id="{30215D20-F220-4196-B4F1-D5F24A830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8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1" name="Freeform 1582">
                <a:extLst>
                  <a:ext uri="{FF2B5EF4-FFF2-40B4-BE49-F238E27FC236}">
                    <a16:creationId xmlns:a16="http://schemas.microsoft.com/office/drawing/2014/main" id="{E17D326E-D3D3-47C2-B84E-0001266941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2" name="Freeform 1583">
                <a:extLst>
                  <a:ext uri="{FF2B5EF4-FFF2-40B4-BE49-F238E27FC236}">
                    <a16:creationId xmlns:a16="http://schemas.microsoft.com/office/drawing/2014/main" id="{2F841EE6-B418-449A-A6C9-65935C9FF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" y="2840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3" name="Freeform 1584">
                <a:extLst>
                  <a:ext uri="{FF2B5EF4-FFF2-40B4-BE49-F238E27FC236}">
                    <a16:creationId xmlns:a16="http://schemas.microsoft.com/office/drawing/2014/main" id="{894C152E-F802-4DBA-8701-A42F31E49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1" y="2833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4" name="Freeform 1585">
                <a:extLst>
                  <a:ext uri="{FF2B5EF4-FFF2-40B4-BE49-F238E27FC236}">
                    <a16:creationId xmlns:a16="http://schemas.microsoft.com/office/drawing/2014/main" id="{D12CF947-B90C-4523-B99C-786AF2EEA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812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5" name="Freeform 1586">
                <a:extLst>
                  <a:ext uri="{FF2B5EF4-FFF2-40B4-BE49-F238E27FC236}">
                    <a16:creationId xmlns:a16="http://schemas.microsoft.com/office/drawing/2014/main" id="{10F46DF2-A402-489C-8B5D-88FDD92C1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814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6" name="Rectangle 1587">
                <a:extLst>
                  <a:ext uri="{FF2B5EF4-FFF2-40B4-BE49-F238E27FC236}">
                    <a16:creationId xmlns:a16="http://schemas.microsoft.com/office/drawing/2014/main" id="{F83CE01D-80F3-45F5-9F8B-21F30311A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2812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7" name="Freeform 1588">
                <a:extLst>
                  <a:ext uri="{FF2B5EF4-FFF2-40B4-BE49-F238E27FC236}">
                    <a16:creationId xmlns:a16="http://schemas.microsoft.com/office/drawing/2014/main" id="{19B1BCEA-DFEB-4F86-8AB4-B5F725AA6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2716"/>
                <a:ext cx="103" cy="175"/>
              </a:xfrm>
              <a:custGeom>
                <a:avLst/>
                <a:gdLst>
                  <a:gd name="T0" fmla="*/ 21 w 108"/>
                  <a:gd name="T1" fmla="*/ 183 h 183"/>
                  <a:gd name="T2" fmla="*/ 22 w 108"/>
                  <a:gd name="T3" fmla="*/ 183 h 183"/>
                  <a:gd name="T4" fmla="*/ 28 w 108"/>
                  <a:gd name="T5" fmla="*/ 179 h 183"/>
                  <a:gd name="T6" fmla="*/ 32 w 108"/>
                  <a:gd name="T7" fmla="*/ 181 h 183"/>
                  <a:gd name="T8" fmla="*/ 45 w 108"/>
                  <a:gd name="T9" fmla="*/ 176 h 183"/>
                  <a:gd name="T10" fmla="*/ 55 w 108"/>
                  <a:gd name="T11" fmla="*/ 172 h 183"/>
                  <a:gd name="T12" fmla="*/ 56 w 108"/>
                  <a:gd name="T13" fmla="*/ 165 h 183"/>
                  <a:gd name="T14" fmla="*/ 64 w 108"/>
                  <a:gd name="T15" fmla="*/ 164 h 183"/>
                  <a:gd name="T16" fmla="*/ 81 w 108"/>
                  <a:gd name="T17" fmla="*/ 152 h 183"/>
                  <a:gd name="T18" fmla="*/ 83 w 108"/>
                  <a:gd name="T19" fmla="*/ 150 h 183"/>
                  <a:gd name="T20" fmla="*/ 94 w 108"/>
                  <a:gd name="T21" fmla="*/ 141 h 183"/>
                  <a:gd name="T22" fmla="*/ 94 w 108"/>
                  <a:gd name="T23" fmla="*/ 141 h 183"/>
                  <a:gd name="T24" fmla="*/ 96 w 108"/>
                  <a:gd name="T25" fmla="*/ 141 h 183"/>
                  <a:gd name="T26" fmla="*/ 91 w 108"/>
                  <a:gd name="T27" fmla="*/ 131 h 183"/>
                  <a:gd name="T28" fmla="*/ 91 w 108"/>
                  <a:gd name="T29" fmla="*/ 125 h 183"/>
                  <a:gd name="T30" fmla="*/ 88 w 108"/>
                  <a:gd name="T31" fmla="*/ 115 h 183"/>
                  <a:gd name="T32" fmla="*/ 87 w 108"/>
                  <a:gd name="T33" fmla="*/ 108 h 183"/>
                  <a:gd name="T34" fmla="*/ 91 w 108"/>
                  <a:gd name="T35" fmla="*/ 104 h 183"/>
                  <a:gd name="T36" fmla="*/ 97 w 108"/>
                  <a:gd name="T37" fmla="*/ 93 h 183"/>
                  <a:gd name="T38" fmla="*/ 108 w 108"/>
                  <a:gd name="T39" fmla="*/ 85 h 183"/>
                  <a:gd name="T40" fmla="*/ 108 w 108"/>
                  <a:gd name="T41" fmla="*/ 75 h 183"/>
                  <a:gd name="T42" fmla="*/ 24 w 108"/>
                  <a:gd name="T43" fmla="*/ 0 h 183"/>
                  <a:gd name="T44" fmla="*/ 17 w 108"/>
                  <a:gd name="T45" fmla="*/ 16 h 183"/>
                  <a:gd name="T46" fmla="*/ 17 w 108"/>
                  <a:gd name="T47" fmla="*/ 17 h 183"/>
                  <a:gd name="T48" fmla="*/ 17 w 108"/>
                  <a:gd name="T49" fmla="*/ 18 h 183"/>
                  <a:gd name="T50" fmla="*/ 21 w 108"/>
                  <a:gd name="T51" fmla="*/ 28 h 183"/>
                  <a:gd name="T52" fmla="*/ 23 w 108"/>
                  <a:gd name="T53" fmla="*/ 37 h 183"/>
                  <a:gd name="T54" fmla="*/ 19 w 108"/>
                  <a:gd name="T55" fmla="*/ 79 h 183"/>
                  <a:gd name="T56" fmla="*/ 0 w 108"/>
                  <a:gd name="T57" fmla="*/ 105 h 183"/>
                  <a:gd name="T58" fmla="*/ 0 w 108"/>
                  <a:gd name="T59" fmla="*/ 110 h 183"/>
                  <a:gd name="T60" fmla="*/ 0 w 108"/>
                  <a:gd name="T61" fmla="*/ 112 h 183"/>
                  <a:gd name="T62" fmla="*/ 1 w 108"/>
                  <a:gd name="T63" fmla="*/ 114 h 183"/>
                  <a:gd name="T64" fmla="*/ 2 w 108"/>
                  <a:gd name="T65" fmla="*/ 114 h 183"/>
                  <a:gd name="T66" fmla="*/ 5 w 108"/>
                  <a:gd name="T67" fmla="*/ 118 h 183"/>
                  <a:gd name="T68" fmla="*/ 5 w 108"/>
                  <a:gd name="T69" fmla="*/ 118 h 183"/>
                  <a:gd name="T70" fmla="*/ 5 w 108"/>
                  <a:gd name="T71" fmla="*/ 118 h 183"/>
                  <a:gd name="T72" fmla="*/ 7 w 108"/>
                  <a:gd name="T73" fmla="*/ 118 h 183"/>
                  <a:gd name="T74" fmla="*/ 9 w 108"/>
                  <a:gd name="T75" fmla="*/ 119 h 183"/>
                  <a:gd name="T76" fmla="*/ 14 w 108"/>
                  <a:gd name="T77" fmla="*/ 131 h 183"/>
                  <a:gd name="T78" fmla="*/ 15 w 108"/>
                  <a:gd name="T79" fmla="*/ 141 h 183"/>
                  <a:gd name="T80" fmla="*/ 21 w 108"/>
                  <a:gd name="T81" fmla="*/ 156 h 183"/>
                  <a:gd name="T82" fmla="*/ 9 w 108"/>
                  <a:gd name="T83" fmla="*/ 158 h 183"/>
                  <a:gd name="T84" fmla="*/ 6 w 108"/>
                  <a:gd name="T85" fmla="*/ 159 h 183"/>
                  <a:gd name="T86" fmla="*/ 11 w 108"/>
                  <a:gd name="T87" fmla="*/ 167 h 183"/>
                  <a:gd name="T88" fmla="*/ 18 w 108"/>
                  <a:gd name="T89" fmla="*/ 177 h 183"/>
                  <a:gd name="T90" fmla="*/ 19 w 108"/>
                  <a:gd name="T91" fmla="*/ 179 h 183"/>
                  <a:gd name="T92" fmla="*/ 21 w 108"/>
                  <a:gd name="T93" fmla="*/ 18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183">
                    <a:moveTo>
                      <a:pt x="21" y="182"/>
                    </a:moveTo>
                    <a:cubicBezTo>
                      <a:pt x="21" y="183"/>
                      <a:pt x="21" y="183"/>
                      <a:pt x="21" y="183"/>
                    </a:cubicBezTo>
                    <a:cubicBezTo>
                      <a:pt x="21" y="183"/>
                      <a:pt x="21" y="183"/>
                      <a:pt x="21" y="183"/>
                    </a:cubicBezTo>
                    <a:cubicBezTo>
                      <a:pt x="22" y="183"/>
                      <a:pt x="22" y="183"/>
                      <a:pt x="22" y="183"/>
                    </a:cubicBezTo>
                    <a:cubicBezTo>
                      <a:pt x="22" y="183"/>
                      <a:pt x="24" y="182"/>
                      <a:pt x="25" y="181"/>
                    </a:cubicBezTo>
                    <a:cubicBezTo>
                      <a:pt x="26" y="179"/>
                      <a:pt x="27" y="179"/>
                      <a:pt x="28" y="179"/>
                    </a:cubicBezTo>
                    <a:cubicBezTo>
                      <a:pt x="29" y="179"/>
                      <a:pt x="30" y="180"/>
                      <a:pt x="31" y="180"/>
                    </a:cubicBezTo>
                    <a:cubicBezTo>
                      <a:pt x="32" y="180"/>
                      <a:pt x="32" y="181"/>
                      <a:pt x="32" y="181"/>
                    </a:cubicBezTo>
                    <a:cubicBezTo>
                      <a:pt x="34" y="178"/>
                      <a:pt x="39" y="177"/>
                      <a:pt x="42" y="177"/>
                    </a:cubicBezTo>
                    <a:cubicBezTo>
                      <a:pt x="43" y="177"/>
                      <a:pt x="45" y="177"/>
                      <a:pt x="45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49" y="175"/>
                      <a:pt x="53" y="173"/>
                      <a:pt x="55" y="172"/>
                    </a:cubicBezTo>
                    <a:cubicBezTo>
                      <a:pt x="54" y="171"/>
                      <a:pt x="54" y="171"/>
                      <a:pt x="54" y="171"/>
                    </a:cubicBezTo>
                    <a:cubicBezTo>
                      <a:pt x="54" y="170"/>
                      <a:pt x="53" y="167"/>
                      <a:pt x="56" y="165"/>
                    </a:cubicBezTo>
                    <a:cubicBezTo>
                      <a:pt x="57" y="164"/>
                      <a:pt x="59" y="164"/>
                      <a:pt x="61" y="164"/>
                    </a:cubicBezTo>
                    <a:cubicBezTo>
                      <a:pt x="64" y="164"/>
                      <a:pt x="64" y="164"/>
                      <a:pt x="64" y="164"/>
                    </a:cubicBezTo>
                    <a:cubicBezTo>
                      <a:pt x="67" y="164"/>
                      <a:pt x="70" y="164"/>
                      <a:pt x="71" y="162"/>
                    </a:cubicBezTo>
                    <a:cubicBezTo>
                      <a:pt x="74" y="159"/>
                      <a:pt x="78" y="155"/>
                      <a:pt x="81" y="152"/>
                    </a:cubicBezTo>
                    <a:cubicBezTo>
                      <a:pt x="81" y="152"/>
                      <a:pt x="82" y="151"/>
                      <a:pt x="82" y="151"/>
                    </a:cubicBezTo>
                    <a:cubicBezTo>
                      <a:pt x="83" y="151"/>
                      <a:pt x="83" y="151"/>
                      <a:pt x="83" y="150"/>
                    </a:cubicBezTo>
                    <a:cubicBezTo>
                      <a:pt x="83" y="149"/>
                      <a:pt x="83" y="147"/>
                      <a:pt x="85" y="145"/>
                    </a:cubicBezTo>
                    <a:cubicBezTo>
                      <a:pt x="87" y="144"/>
                      <a:pt x="91" y="141"/>
                      <a:pt x="94" y="141"/>
                    </a:cubicBezTo>
                    <a:cubicBezTo>
                      <a:pt x="94" y="141"/>
                      <a:pt x="94" y="141"/>
                      <a:pt x="94" y="141"/>
                    </a:cubicBezTo>
                    <a:cubicBezTo>
                      <a:pt x="94" y="141"/>
                      <a:pt x="94" y="141"/>
                      <a:pt x="94" y="141"/>
                    </a:cubicBezTo>
                    <a:cubicBezTo>
                      <a:pt x="95" y="141"/>
                      <a:pt x="95" y="141"/>
                      <a:pt x="95" y="141"/>
                    </a:cubicBezTo>
                    <a:cubicBezTo>
                      <a:pt x="95" y="141"/>
                      <a:pt x="95" y="141"/>
                      <a:pt x="96" y="141"/>
                    </a:cubicBezTo>
                    <a:cubicBezTo>
                      <a:pt x="96" y="139"/>
                      <a:pt x="96" y="139"/>
                      <a:pt x="96" y="139"/>
                    </a:cubicBezTo>
                    <a:cubicBezTo>
                      <a:pt x="94" y="138"/>
                      <a:pt x="91" y="135"/>
                      <a:pt x="91" y="131"/>
                    </a:cubicBezTo>
                    <a:cubicBezTo>
                      <a:pt x="91" y="130"/>
                      <a:pt x="91" y="129"/>
                      <a:pt x="91" y="128"/>
                    </a:cubicBezTo>
                    <a:cubicBezTo>
                      <a:pt x="91" y="127"/>
                      <a:pt x="91" y="125"/>
                      <a:pt x="91" y="125"/>
                    </a:cubicBezTo>
                    <a:cubicBezTo>
                      <a:pt x="89" y="125"/>
                      <a:pt x="87" y="124"/>
                      <a:pt x="86" y="122"/>
                    </a:cubicBezTo>
                    <a:cubicBezTo>
                      <a:pt x="85" y="120"/>
                      <a:pt x="86" y="117"/>
                      <a:pt x="88" y="115"/>
                    </a:cubicBezTo>
                    <a:cubicBezTo>
                      <a:pt x="88" y="115"/>
                      <a:pt x="88" y="114"/>
                      <a:pt x="87" y="113"/>
                    </a:cubicBezTo>
                    <a:cubicBezTo>
                      <a:pt x="87" y="111"/>
                      <a:pt x="86" y="109"/>
                      <a:pt x="87" y="108"/>
                    </a:cubicBezTo>
                    <a:cubicBezTo>
                      <a:pt x="87" y="107"/>
                      <a:pt x="88" y="106"/>
                      <a:pt x="90" y="106"/>
                    </a:cubicBezTo>
                    <a:cubicBezTo>
                      <a:pt x="91" y="106"/>
                      <a:pt x="91" y="106"/>
                      <a:pt x="91" y="104"/>
                    </a:cubicBezTo>
                    <a:cubicBezTo>
                      <a:pt x="91" y="102"/>
                      <a:pt x="91" y="99"/>
                      <a:pt x="95" y="98"/>
                    </a:cubicBezTo>
                    <a:cubicBezTo>
                      <a:pt x="96" y="98"/>
                      <a:pt x="97" y="97"/>
                      <a:pt x="97" y="93"/>
                    </a:cubicBezTo>
                    <a:cubicBezTo>
                      <a:pt x="97" y="89"/>
                      <a:pt x="104" y="86"/>
                      <a:pt x="108" y="85"/>
                    </a:cubicBezTo>
                    <a:cubicBezTo>
                      <a:pt x="108" y="85"/>
                      <a:pt x="108" y="85"/>
                      <a:pt x="108" y="85"/>
                    </a:cubicBezTo>
                    <a:cubicBezTo>
                      <a:pt x="108" y="84"/>
                      <a:pt x="108" y="81"/>
                      <a:pt x="108" y="78"/>
                    </a:cubicBezTo>
                    <a:cubicBezTo>
                      <a:pt x="108" y="77"/>
                      <a:pt x="108" y="76"/>
                      <a:pt x="108" y="75"/>
                    </a:cubicBezTo>
                    <a:cubicBezTo>
                      <a:pt x="108" y="45"/>
                      <a:pt x="108" y="45"/>
                      <a:pt x="108" y="4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10"/>
                      <a:pt x="17" y="14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20"/>
                      <a:pt x="18" y="21"/>
                    </a:cubicBezTo>
                    <a:cubicBezTo>
                      <a:pt x="20" y="23"/>
                      <a:pt x="22" y="25"/>
                      <a:pt x="21" y="28"/>
                    </a:cubicBezTo>
                    <a:cubicBezTo>
                      <a:pt x="21" y="30"/>
                      <a:pt x="22" y="30"/>
                      <a:pt x="22" y="31"/>
                    </a:cubicBezTo>
                    <a:cubicBezTo>
                      <a:pt x="23" y="32"/>
                      <a:pt x="24" y="34"/>
                      <a:pt x="23" y="37"/>
                    </a:cubicBezTo>
                    <a:cubicBezTo>
                      <a:pt x="22" y="42"/>
                      <a:pt x="21" y="46"/>
                      <a:pt x="21" y="49"/>
                    </a:cubicBezTo>
                    <a:cubicBezTo>
                      <a:pt x="21" y="77"/>
                      <a:pt x="20" y="78"/>
                      <a:pt x="19" y="79"/>
                    </a:cubicBezTo>
                    <a:cubicBezTo>
                      <a:pt x="18" y="80"/>
                      <a:pt x="3" y="95"/>
                      <a:pt x="2" y="100"/>
                    </a:cubicBezTo>
                    <a:cubicBezTo>
                      <a:pt x="2" y="103"/>
                      <a:pt x="1" y="104"/>
                      <a:pt x="0" y="105"/>
                    </a:cubicBezTo>
                    <a:cubicBezTo>
                      <a:pt x="0" y="106"/>
                      <a:pt x="0" y="106"/>
                      <a:pt x="0" y="10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2"/>
                      <a:pt x="0" y="112"/>
                      <a:pt x="1" y="113"/>
                    </a:cubicBezTo>
                    <a:cubicBezTo>
                      <a:pt x="1" y="113"/>
                      <a:pt x="1" y="113"/>
                      <a:pt x="1" y="114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2" y="115"/>
                      <a:pt x="3" y="115"/>
                      <a:pt x="3" y="116"/>
                    </a:cubicBezTo>
                    <a:cubicBezTo>
                      <a:pt x="4" y="117"/>
                      <a:pt x="4" y="118"/>
                      <a:pt x="5" y="118"/>
                    </a:cubicBezTo>
                    <a:cubicBezTo>
                      <a:pt x="5" y="118"/>
                      <a:pt x="5" y="118"/>
                      <a:pt x="5" y="118"/>
                    </a:cubicBezTo>
                    <a:cubicBezTo>
                      <a:pt x="5" y="118"/>
                      <a:pt x="5" y="118"/>
                      <a:pt x="5" y="118"/>
                    </a:cubicBezTo>
                    <a:cubicBezTo>
                      <a:pt x="5" y="118"/>
                      <a:pt x="5" y="118"/>
                      <a:pt x="5" y="118"/>
                    </a:cubicBezTo>
                    <a:cubicBezTo>
                      <a:pt x="5" y="118"/>
                      <a:pt x="5" y="118"/>
                      <a:pt x="5" y="118"/>
                    </a:cubicBezTo>
                    <a:cubicBezTo>
                      <a:pt x="5" y="118"/>
                      <a:pt x="6" y="118"/>
                      <a:pt x="6" y="118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9"/>
                      <a:pt x="8" y="119"/>
                      <a:pt x="9" y="119"/>
                    </a:cubicBezTo>
                    <a:cubicBezTo>
                      <a:pt x="9" y="120"/>
                      <a:pt x="9" y="120"/>
                      <a:pt x="10" y="120"/>
                    </a:cubicBezTo>
                    <a:cubicBezTo>
                      <a:pt x="12" y="123"/>
                      <a:pt x="14" y="128"/>
                      <a:pt x="14" y="131"/>
                    </a:cubicBezTo>
                    <a:cubicBezTo>
                      <a:pt x="14" y="132"/>
                      <a:pt x="14" y="133"/>
                      <a:pt x="15" y="134"/>
                    </a:cubicBezTo>
                    <a:cubicBezTo>
                      <a:pt x="15" y="135"/>
                      <a:pt x="16" y="137"/>
                      <a:pt x="15" y="141"/>
                    </a:cubicBezTo>
                    <a:cubicBezTo>
                      <a:pt x="15" y="145"/>
                      <a:pt x="18" y="152"/>
                      <a:pt x="19" y="153"/>
                    </a:cubicBezTo>
                    <a:cubicBezTo>
                      <a:pt x="21" y="154"/>
                      <a:pt x="21" y="155"/>
                      <a:pt x="21" y="156"/>
                    </a:cubicBezTo>
                    <a:cubicBezTo>
                      <a:pt x="20" y="158"/>
                      <a:pt x="18" y="159"/>
                      <a:pt x="13" y="158"/>
                    </a:cubicBezTo>
                    <a:cubicBezTo>
                      <a:pt x="12" y="158"/>
                      <a:pt x="11" y="158"/>
                      <a:pt x="9" y="158"/>
                    </a:cubicBezTo>
                    <a:cubicBezTo>
                      <a:pt x="7" y="158"/>
                      <a:pt x="6" y="158"/>
                      <a:pt x="6" y="158"/>
                    </a:cubicBezTo>
                    <a:cubicBezTo>
                      <a:pt x="6" y="159"/>
                      <a:pt x="6" y="159"/>
                      <a:pt x="6" y="159"/>
                    </a:cubicBezTo>
                    <a:cubicBezTo>
                      <a:pt x="5" y="160"/>
                      <a:pt x="5" y="162"/>
                      <a:pt x="8" y="164"/>
                    </a:cubicBezTo>
                    <a:cubicBezTo>
                      <a:pt x="9" y="165"/>
                      <a:pt x="10" y="166"/>
                      <a:pt x="11" y="167"/>
                    </a:cubicBezTo>
                    <a:cubicBezTo>
                      <a:pt x="14" y="169"/>
                      <a:pt x="17" y="171"/>
                      <a:pt x="18" y="175"/>
                    </a:cubicBezTo>
                    <a:cubicBezTo>
                      <a:pt x="18" y="175"/>
                      <a:pt x="18" y="176"/>
                      <a:pt x="18" y="177"/>
                    </a:cubicBezTo>
                    <a:cubicBezTo>
                      <a:pt x="18" y="177"/>
                      <a:pt x="18" y="177"/>
                      <a:pt x="18" y="177"/>
                    </a:cubicBezTo>
                    <a:cubicBezTo>
                      <a:pt x="19" y="178"/>
                      <a:pt x="19" y="179"/>
                      <a:pt x="19" y="179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20" y="181"/>
                      <a:pt x="20" y="182"/>
                      <a:pt x="21" y="1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8" name="Freeform 1589">
                <a:extLst>
                  <a:ext uri="{FF2B5EF4-FFF2-40B4-BE49-F238E27FC236}">
                    <a16:creationId xmlns:a16="http://schemas.microsoft.com/office/drawing/2014/main" id="{C2DDC5C9-1BC4-4492-94C6-A4843039C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" y="2716"/>
                <a:ext cx="80" cy="43"/>
              </a:xfrm>
              <a:custGeom>
                <a:avLst/>
                <a:gdLst>
                  <a:gd name="T0" fmla="*/ 0 w 80"/>
                  <a:gd name="T1" fmla="*/ 0 h 43"/>
                  <a:gd name="T2" fmla="*/ 80 w 80"/>
                  <a:gd name="T3" fmla="*/ 43 h 43"/>
                  <a:gd name="T4" fmla="*/ 80 w 80"/>
                  <a:gd name="T5" fmla="*/ 43 h 43"/>
                  <a:gd name="T6" fmla="*/ 0 w 80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43">
                    <a:moveTo>
                      <a:pt x="0" y="0"/>
                    </a:moveTo>
                    <a:lnTo>
                      <a:pt x="80" y="43"/>
                    </a:lnTo>
                    <a:lnTo>
                      <a:pt x="80" y="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9" name="Freeform 1590">
                <a:extLst>
                  <a:ext uri="{FF2B5EF4-FFF2-40B4-BE49-F238E27FC236}">
                    <a16:creationId xmlns:a16="http://schemas.microsoft.com/office/drawing/2014/main" id="{2884DE42-D135-4147-A6FA-257358918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2716"/>
                <a:ext cx="8" cy="4"/>
              </a:xfrm>
              <a:custGeom>
                <a:avLst/>
                <a:gdLst>
                  <a:gd name="T0" fmla="*/ 0 w 8"/>
                  <a:gd name="T1" fmla="*/ 4 h 4"/>
                  <a:gd name="T2" fmla="*/ 8 w 8"/>
                  <a:gd name="T3" fmla="*/ 0 h 4"/>
                  <a:gd name="T4" fmla="*/ 0 w 8"/>
                  <a:gd name="T5" fmla="*/ 4 h 4"/>
                  <a:gd name="T6" fmla="*/ 0 w 8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0" y="4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0" name="Freeform 1591">
                <a:extLst>
                  <a:ext uri="{FF2B5EF4-FFF2-40B4-BE49-F238E27FC236}">
                    <a16:creationId xmlns:a16="http://schemas.microsoft.com/office/drawing/2014/main" id="{6A33B792-B0E1-4493-9596-42DDFF31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6" y="2850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1" name="Freeform 1592">
                <a:extLst>
                  <a:ext uri="{FF2B5EF4-FFF2-40B4-BE49-F238E27FC236}">
                    <a16:creationId xmlns:a16="http://schemas.microsoft.com/office/drawing/2014/main" id="{DB551740-8C91-4448-BA71-A11519721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2890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0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2" name="Freeform 1593">
                <a:extLst>
                  <a:ext uri="{FF2B5EF4-FFF2-40B4-BE49-F238E27FC236}">
                    <a16:creationId xmlns:a16="http://schemas.microsoft.com/office/drawing/2014/main" id="{B114FFB6-DE77-4943-B39F-DB986BA93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7" y="2850"/>
                <a:ext cx="9" cy="4"/>
              </a:xfrm>
              <a:custGeom>
                <a:avLst/>
                <a:gdLst>
                  <a:gd name="T0" fmla="*/ 9 w 9"/>
                  <a:gd name="T1" fmla="*/ 0 h 4"/>
                  <a:gd name="T2" fmla="*/ 0 w 9"/>
                  <a:gd name="T3" fmla="*/ 4 h 4"/>
                  <a:gd name="T4" fmla="*/ 9 w 9"/>
                  <a:gd name="T5" fmla="*/ 0 h 4"/>
                  <a:gd name="T6" fmla="*/ 9 w 9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9" y="0"/>
                    </a:moveTo>
                    <a:cubicBezTo>
                      <a:pt x="6" y="0"/>
                      <a:pt x="2" y="3"/>
                      <a:pt x="0" y="4"/>
                    </a:cubicBezTo>
                    <a:cubicBezTo>
                      <a:pt x="2" y="3"/>
                      <a:pt x="6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3" name="Freeform 1594">
                <a:extLst>
                  <a:ext uri="{FF2B5EF4-FFF2-40B4-BE49-F238E27FC236}">
                    <a16:creationId xmlns:a16="http://schemas.microsoft.com/office/drawing/2014/main" id="{2F1A5292-5E6F-4061-A13C-44EC0B94E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289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4" name="Freeform 1595">
                <a:extLst>
                  <a:ext uri="{FF2B5EF4-FFF2-40B4-BE49-F238E27FC236}">
                    <a16:creationId xmlns:a16="http://schemas.microsoft.com/office/drawing/2014/main" id="{3ED52733-EF9B-45C1-B97A-52350C812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825"/>
                <a:ext cx="3" cy="3"/>
              </a:xfrm>
              <a:custGeom>
                <a:avLst/>
                <a:gdLst>
                  <a:gd name="T0" fmla="*/ 3 w 3"/>
                  <a:gd name="T1" fmla="*/ 4 h 4"/>
                  <a:gd name="T2" fmla="*/ 1 w 3"/>
                  <a:gd name="T3" fmla="*/ 2 h 4"/>
                  <a:gd name="T4" fmla="*/ 0 w 3"/>
                  <a:gd name="T5" fmla="*/ 0 h 4"/>
                  <a:gd name="T6" fmla="*/ 1 w 3"/>
                  <a:gd name="T7" fmla="*/ 2 h 4"/>
                  <a:gd name="T8" fmla="*/ 2 w 3"/>
                  <a:gd name="T9" fmla="*/ 4 h 4"/>
                  <a:gd name="T10" fmla="*/ 3 w 3"/>
                  <a:gd name="T11" fmla="*/ 4 h 4"/>
                  <a:gd name="T12" fmla="*/ 3 w 3"/>
                  <a:gd name="T13" fmla="*/ 4 h 4"/>
                  <a:gd name="T14" fmla="*/ 3 w 3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2" y="3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5" name="Freeform 1596">
                <a:extLst>
                  <a:ext uri="{FF2B5EF4-FFF2-40B4-BE49-F238E27FC236}">
                    <a16:creationId xmlns:a16="http://schemas.microsoft.com/office/drawing/2014/main" id="{58EEF65A-286D-457C-BA82-FBD8F43C2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282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6" name="Freeform 1597">
                <a:extLst>
                  <a:ext uri="{FF2B5EF4-FFF2-40B4-BE49-F238E27FC236}">
                    <a16:creationId xmlns:a16="http://schemas.microsoft.com/office/drawing/2014/main" id="{18F26070-C0BC-4D6A-ACDA-F19C0A4A2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2823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7" name="Freeform 1598">
                <a:extLst>
                  <a:ext uri="{FF2B5EF4-FFF2-40B4-BE49-F238E27FC236}">
                    <a16:creationId xmlns:a16="http://schemas.microsoft.com/office/drawing/2014/main" id="{4D92DBBE-8CB2-4A0B-8D2D-9CDD175F3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1" y="2828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8" name="Freeform 1599">
                <a:extLst>
                  <a:ext uri="{FF2B5EF4-FFF2-40B4-BE49-F238E27FC236}">
                    <a16:creationId xmlns:a16="http://schemas.microsoft.com/office/drawing/2014/main" id="{B20E8B3A-1B0D-4D15-B0BC-83254D102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" y="2883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9" name="Freeform 1600">
                <a:extLst>
                  <a:ext uri="{FF2B5EF4-FFF2-40B4-BE49-F238E27FC236}">
                    <a16:creationId xmlns:a16="http://schemas.microsoft.com/office/drawing/2014/main" id="{CABB8162-7AEC-46A9-B9E3-700C48FE1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" y="2887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3 h 3"/>
                  <a:gd name="T4" fmla="*/ 2 w 2"/>
                  <a:gd name="T5" fmla="*/ 3 h 3"/>
                  <a:gd name="T6" fmla="*/ 0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1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0" name="Freeform 1601">
                <a:extLst>
                  <a:ext uri="{FF2B5EF4-FFF2-40B4-BE49-F238E27FC236}">
                    <a16:creationId xmlns:a16="http://schemas.microsoft.com/office/drawing/2014/main" id="{EC3C5890-6901-4981-B1EF-8E9F21E49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" y="2885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0" y="0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1" name="Freeform 1602">
                <a:extLst>
                  <a:ext uri="{FF2B5EF4-FFF2-40B4-BE49-F238E27FC236}">
                    <a16:creationId xmlns:a16="http://schemas.microsoft.com/office/drawing/2014/main" id="{D1EE30E6-93EA-4FFB-8A5F-7767AB750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3" y="2828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2" name="Freeform 1603">
                <a:extLst>
                  <a:ext uri="{FF2B5EF4-FFF2-40B4-BE49-F238E27FC236}">
                    <a16:creationId xmlns:a16="http://schemas.microsoft.com/office/drawing/2014/main" id="{FE470192-572D-491D-B34A-63893CE34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289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3" name="Freeform 1604">
                <a:extLst>
                  <a:ext uri="{FF2B5EF4-FFF2-40B4-BE49-F238E27FC236}">
                    <a16:creationId xmlns:a16="http://schemas.microsoft.com/office/drawing/2014/main" id="{4ACAE507-CFE5-4244-8C33-5D415661D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2828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4" name="Freeform 1605">
                <a:extLst>
                  <a:ext uri="{FF2B5EF4-FFF2-40B4-BE49-F238E27FC236}">
                    <a16:creationId xmlns:a16="http://schemas.microsoft.com/office/drawing/2014/main" id="{0C7A97CD-F384-4A16-BBA9-1E7FD15E0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" y="2828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5" name="Freeform 1606">
                <a:extLst>
                  <a:ext uri="{FF2B5EF4-FFF2-40B4-BE49-F238E27FC236}">
                    <a16:creationId xmlns:a16="http://schemas.microsoft.com/office/drawing/2014/main" id="{E121624C-2181-4441-8927-61231940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2" y="27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6" name="Freeform 1607">
                <a:extLst>
                  <a:ext uri="{FF2B5EF4-FFF2-40B4-BE49-F238E27FC236}">
                    <a16:creationId xmlns:a16="http://schemas.microsoft.com/office/drawing/2014/main" id="{905995E3-86EC-45C5-AA99-0F5D7CF15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2" y="273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7" name="Freeform 1608">
                <a:extLst>
                  <a:ext uri="{FF2B5EF4-FFF2-40B4-BE49-F238E27FC236}">
                    <a16:creationId xmlns:a16="http://schemas.microsoft.com/office/drawing/2014/main" id="{20913DF3-FBA1-4070-9BC9-6B2D70366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2821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8" name="Freeform 1609">
                <a:extLst>
                  <a:ext uri="{FF2B5EF4-FFF2-40B4-BE49-F238E27FC236}">
                    <a16:creationId xmlns:a16="http://schemas.microsoft.com/office/drawing/2014/main" id="{ED98A6FE-40EA-42DC-9ACF-12F18AA7B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2" y="2617"/>
                <a:ext cx="112" cy="113"/>
              </a:xfrm>
              <a:custGeom>
                <a:avLst/>
                <a:gdLst>
                  <a:gd name="T0" fmla="*/ 108 w 117"/>
                  <a:gd name="T1" fmla="*/ 26 h 118"/>
                  <a:gd name="T2" fmla="*/ 109 w 117"/>
                  <a:gd name="T3" fmla="*/ 24 h 118"/>
                  <a:gd name="T4" fmla="*/ 109 w 117"/>
                  <a:gd name="T5" fmla="*/ 24 h 118"/>
                  <a:gd name="T6" fmla="*/ 103 w 117"/>
                  <a:gd name="T7" fmla="*/ 8 h 118"/>
                  <a:gd name="T8" fmla="*/ 98 w 117"/>
                  <a:gd name="T9" fmla="*/ 8 h 118"/>
                  <a:gd name="T10" fmla="*/ 91 w 117"/>
                  <a:gd name="T11" fmla="*/ 7 h 118"/>
                  <a:gd name="T12" fmla="*/ 75 w 117"/>
                  <a:gd name="T13" fmla="*/ 4 h 118"/>
                  <a:gd name="T14" fmla="*/ 70 w 117"/>
                  <a:gd name="T15" fmla="*/ 3 h 118"/>
                  <a:gd name="T16" fmla="*/ 54 w 117"/>
                  <a:gd name="T17" fmla="*/ 7 h 118"/>
                  <a:gd name="T18" fmla="*/ 39 w 117"/>
                  <a:gd name="T19" fmla="*/ 9 h 118"/>
                  <a:gd name="T20" fmla="*/ 37 w 117"/>
                  <a:gd name="T21" fmla="*/ 8 h 118"/>
                  <a:gd name="T22" fmla="*/ 19 w 117"/>
                  <a:gd name="T23" fmla="*/ 3 h 118"/>
                  <a:gd name="T24" fmla="*/ 3 w 117"/>
                  <a:gd name="T25" fmla="*/ 0 h 118"/>
                  <a:gd name="T26" fmla="*/ 3 w 117"/>
                  <a:gd name="T27" fmla="*/ 0 h 118"/>
                  <a:gd name="T28" fmla="*/ 3 w 117"/>
                  <a:gd name="T29" fmla="*/ 8 h 118"/>
                  <a:gd name="T30" fmla="*/ 1 w 117"/>
                  <a:gd name="T31" fmla="*/ 15 h 118"/>
                  <a:gd name="T32" fmla="*/ 1 w 117"/>
                  <a:gd name="T33" fmla="*/ 23 h 118"/>
                  <a:gd name="T34" fmla="*/ 2 w 117"/>
                  <a:gd name="T35" fmla="*/ 31 h 118"/>
                  <a:gd name="T36" fmla="*/ 2 w 117"/>
                  <a:gd name="T37" fmla="*/ 116 h 118"/>
                  <a:gd name="T38" fmla="*/ 68 w 117"/>
                  <a:gd name="T39" fmla="*/ 116 h 118"/>
                  <a:gd name="T40" fmla="*/ 71 w 117"/>
                  <a:gd name="T41" fmla="*/ 113 h 118"/>
                  <a:gd name="T42" fmla="*/ 73 w 117"/>
                  <a:gd name="T43" fmla="*/ 113 h 118"/>
                  <a:gd name="T44" fmla="*/ 79 w 117"/>
                  <a:gd name="T45" fmla="*/ 115 h 118"/>
                  <a:gd name="T46" fmla="*/ 93 w 117"/>
                  <a:gd name="T47" fmla="*/ 115 h 118"/>
                  <a:gd name="T48" fmla="*/ 94 w 117"/>
                  <a:gd name="T49" fmla="*/ 116 h 118"/>
                  <a:gd name="T50" fmla="*/ 98 w 117"/>
                  <a:gd name="T51" fmla="*/ 118 h 118"/>
                  <a:gd name="T52" fmla="*/ 99 w 117"/>
                  <a:gd name="T53" fmla="*/ 117 h 118"/>
                  <a:gd name="T54" fmla="*/ 105 w 117"/>
                  <a:gd name="T55" fmla="*/ 113 h 118"/>
                  <a:gd name="T56" fmla="*/ 108 w 117"/>
                  <a:gd name="T57" fmla="*/ 110 h 118"/>
                  <a:gd name="T58" fmla="*/ 112 w 117"/>
                  <a:gd name="T59" fmla="*/ 105 h 118"/>
                  <a:gd name="T60" fmla="*/ 114 w 117"/>
                  <a:gd name="T61" fmla="*/ 105 h 118"/>
                  <a:gd name="T62" fmla="*/ 116 w 117"/>
                  <a:gd name="T63" fmla="*/ 102 h 118"/>
                  <a:gd name="T64" fmla="*/ 117 w 117"/>
                  <a:gd name="T65" fmla="*/ 102 h 118"/>
                  <a:gd name="T66" fmla="*/ 117 w 117"/>
                  <a:gd name="T67" fmla="*/ 98 h 118"/>
                  <a:gd name="T68" fmla="*/ 115 w 117"/>
                  <a:gd name="T69" fmla="*/ 93 h 118"/>
                  <a:gd name="T70" fmla="*/ 112 w 117"/>
                  <a:gd name="T71" fmla="*/ 86 h 118"/>
                  <a:gd name="T72" fmla="*/ 105 w 117"/>
                  <a:gd name="T73" fmla="*/ 74 h 118"/>
                  <a:gd name="T74" fmla="*/ 100 w 117"/>
                  <a:gd name="T75" fmla="*/ 63 h 118"/>
                  <a:gd name="T76" fmla="*/ 97 w 117"/>
                  <a:gd name="T77" fmla="*/ 58 h 118"/>
                  <a:gd name="T78" fmla="*/ 94 w 117"/>
                  <a:gd name="T79" fmla="*/ 51 h 118"/>
                  <a:gd name="T80" fmla="*/ 92 w 117"/>
                  <a:gd name="T81" fmla="*/ 45 h 118"/>
                  <a:gd name="T82" fmla="*/ 87 w 117"/>
                  <a:gd name="T83" fmla="*/ 40 h 118"/>
                  <a:gd name="T84" fmla="*/ 81 w 117"/>
                  <a:gd name="T85" fmla="*/ 18 h 118"/>
                  <a:gd name="T86" fmla="*/ 83 w 117"/>
                  <a:gd name="T87" fmla="*/ 16 h 118"/>
                  <a:gd name="T88" fmla="*/ 84 w 117"/>
                  <a:gd name="T89" fmla="*/ 16 h 118"/>
                  <a:gd name="T90" fmla="*/ 91 w 117"/>
                  <a:gd name="T91" fmla="*/ 28 h 118"/>
                  <a:gd name="T92" fmla="*/ 93 w 117"/>
                  <a:gd name="T93" fmla="*/ 31 h 118"/>
                  <a:gd name="T94" fmla="*/ 102 w 117"/>
                  <a:gd name="T95" fmla="*/ 45 h 118"/>
                  <a:gd name="T96" fmla="*/ 105 w 117"/>
                  <a:gd name="T97" fmla="*/ 35 h 118"/>
                  <a:gd name="T98" fmla="*/ 108 w 117"/>
                  <a:gd name="T99" fmla="*/ 29 h 118"/>
                  <a:gd name="T100" fmla="*/ 108 w 117"/>
                  <a:gd name="T101" fmla="*/ 28 h 118"/>
                  <a:gd name="T102" fmla="*/ 108 w 117"/>
                  <a:gd name="T103" fmla="*/ 2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7" h="118">
                    <a:moveTo>
                      <a:pt x="108" y="26"/>
                    </a:moveTo>
                    <a:cubicBezTo>
                      <a:pt x="109" y="24"/>
                      <a:pt x="109" y="24"/>
                      <a:pt x="109" y="24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2" y="8"/>
                      <a:pt x="100" y="8"/>
                      <a:pt x="98" y="8"/>
                    </a:cubicBezTo>
                    <a:cubicBezTo>
                      <a:pt x="96" y="7"/>
                      <a:pt x="93" y="7"/>
                      <a:pt x="91" y="7"/>
                    </a:cubicBezTo>
                    <a:cubicBezTo>
                      <a:pt x="85" y="9"/>
                      <a:pt x="81" y="7"/>
                      <a:pt x="75" y="4"/>
                    </a:cubicBezTo>
                    <a:cubicBezTo>
                      <a:pt x="74" y="4"/>
                      <a:pt x="73" y="3"/>
                      <a:pt x="70" y="3"/>
                    </a:cubicBezTo>
                    <a:cubicBezTo>
                      <a:pt x="63" y="3"/>
                      <a:pt x="55" y="6"/>
                      <a:pt x="54" y="7"/>
                    </a:cubicBezTo>
                    <a:cubicBezTo>
                      <a:pt x="52" y="11"/>
                      <a:pt x="45" y="12"/>
                      <a:pt x="39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3" y="7"/>
                      <a:pt x="27" y="4"/>
                      <a:pt x="19" y="3"/>
                    </a:cubicBezTo>
                    <a:cubicBezTo>
                      <a:pt x="10" y="3"/>
                      <a:pt x="5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4"/>
                      <a:pt x="2" y="6"/>
                      <a:pt x="3" y="8"/>
                    </a:cubicBezTo>
                    <a:cubicBezTo>
                      <a:pt x="3" y="10"/>
                      <a:pt x="4" y="13"/>
                      <a:pt x="1" y="15"/>
                    </a:cubicBezTo>
                    <a:cubicBezTo>
                      <a:pt x="0" y="17"/>
                      <a:pt x="0" y="19"/>
                      <a:pt x="1" y="23"/>
                    </a:cubicBezTo>
                    <a:cubicBezTo>
                      <a:pt x="1" y="25"/>
                      <a:pt x="2" y="28"/>
                      <a:pt x="2" y="31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71" y="113"/>
                      <a:pt x="71" y="113"/>
                      <a:pt x="71" y="113"/>
                    </a:cubicBezTo>
                    <a:cubicBezTo>
                      <a:pt x="72" y="113"/>
                      <a:pt x="73" y="113"/>
                      <a:pt x="73" y="113"/>
                    </a:cubicBezTo>
                    <a:cubicBezTo>
                      <a:pt x="76" y="113"/>
                      <a:pt x="77" y="114"/>
                      <a:pt x="79" y="115"/>
                    </a:cubicBezTo>
                    <a:cubicBezTo>
                      <a:pt x="93" y="115"/>
                      <a:pt x="93" y="115"/>
                      <a:pt x="93" y="115"/>
                    </a:cubicBezTo>
                    <a:cubicBezTo>
                      <a:pt x="94" y="116"/>
                      <a:pt x="94" y="116"/>
                      <a:pt x="94" y="116"/>
                    </a:cubicBezTo>
                    <a:cubicBezTo>
                      <a:pt x="95" y="116"/>
                      <a:pt x="96" y="118"/>
                      <a:pt x="98" y="118"/>
                    </a:cubicBezTo>
                    <a:cubicBezTo>
                      <a:pt x="99" y="118"/>
                      <a:pt x="99" y="118"/>
                      <a:pt x="99" y="117"/>
                    </a:cubicBezTo>
                    <a:cubicBezTo>
                      <a:pt x="100" y="116"/>
                      <a:pt x="101" y="113"/>
                      <a:pt x="105" y="113"/>
                    </a:cubicBezTo>
                    <a:cubicBezTo>
                      <a:pt x="106" y="113"/>
                      <a:pt x="107" y="112"/>
                      <a:pt x="108" y="110"/>
                    </a:cubicBezTo>
                    <a:cubicBezTo>
                      <a:pt x="109" y="108"/>
                      <a:pt x="110" y="105"/>
                      <a:pt x="112" y="105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5"/>
                      <a:pt x="115" y="104"/>
                      <a:pt x="116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7" y="100"/>
                      <a:pt x="117" y="99"/>
                      <a:pt x="117" y="98"/>
                    </a:cubicBezTo>
                    <a:cubicBezTo>
                      <a:pt x="117" y="95"/>
                      <a:pt x="117" y="95"/>
                      <a:pt x="115" y="93"/>
                    </a:cubicBezTo>
                    <a:cubicBezTo>
                      <a:pt x="114" y="92"/>
                      <a:pt x="113" y="90"/>
                      <a:pt x="112" y="86"/>
                    </a:cubicBezTo>
                    <a:cubicBezTo>
                      <a:pt x="111" y="83"/>
                      <a:pt x="108" y="78"/>
                      <a:pt x="105" y="74"/>
                    </a:cubicBezTo>
                    <a:cubicBezTo>
                      <a:pt x="102" y="68"/>
                      <a:pt x="100" y="65"/>
                      <a:pt x="100" y="63"/>
                    </a:cubicBezTo>
                    <a:cubicBezTo>
                      <a:pt x="99" y="61"/>
                      <a:pt x="98" y="60"/>
                      <a:pt x="97" y="58"/>
                    </a:cubicBezTo>
                    <a:cubicBezTo>
                      <a:pt x="96" y="56"/>
                      <a:pt x="94" y="54"/>
                      <a:pt x="94" y="51"/>
                    </a:cubicBezTo>
                    <a:cubicBezTo>
                      <a:pt x="94" y="49"/>
                      <a:pt x="94" y="48"/>
                      <a:pt x="92" y="45"/>
                    </a:cubicBezTo>
                    <a:cubicBezTo>
                      <a:pt x="90" y="44"/>
                      <a:pt x="89" y="42"/>
                      <a:pt x="87" y="40"/>
                    </a:cubicBezTo>
                    <a:cubicBezTo>
                      <a:pt x="82" y="32"/>
                      <a:pt x="80" y="21"/>
                      <a:pt x="81" y="18"/>
                    </a:cubicBezTo>
                    <a:cubicBezTo>
                      <a:pt x="82" y="16"/>
                      <a:pt x="82" y="16"/>
                      <a:pt x="83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6" y="16"/>
                      <a:pt x="87" y="18"/>
                      <a:pt x="91" y="28"/>
                    </a:cubicBezTo>
                    <a:cubicBezTo>
                      <a:pt x="92" y="30"/>
                      <a:pt x="92" y="31"/>
                      <a:pt x="93" y="31"/>
                    </a:cubicBezTo>
                    <a:cubicBezTo>
                      <a:pt x="96" y="39"/>
                      <a:pt x="101" y="45"/>
                      <a:pt x="102" y="45"/>
                    </a:cubicBezTo>
                    <a:cubicBezTo>
                      <a:pt x="103" y="44"/>
                      <a:pt x="105" y="38"/>
                      <a:pt x="105" y="35"/>
                    </a:cubicBezTo>
                    <a:cubicBezTo>
                      <a:pt x="106" y="32"/>
                      <a:pt x="107" y="30"/>
                      <a:pt x="108" y="29"/>
                    </a:cubicBezTo>
                    <a:cubicBezTo>
                      <a:pt x="108" y="28"/>
                      <a:pt x="108" y="28"/>
                      <a:pt x="108" y="28"/>
                    </a:cubicBezTo>
                    <a:cubicBezTo>
                      <a:pt x="108" y="26"/>
                      <a:pt x="108" y="26"/>
                      <a:pt x="108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9" name="Rectangle 1610">
                <a:extLst>
                  <a:ext uri="{FF2B5EF4-FFF2-40B4-BE49-F238E27FC236}">
                    <a16:creationId xmlns:a16="http://schemas.microsoft.com/office/drawing/2014/main" id="{F3B2CA98-74C5-401F-A8AC-72549134B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2617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0" name="Freeform 1611">
                <a:extLst>
                  <a:ext uri="{FF2B5EF4-FFF2-40B4-BE49-F238E27FC236}">
                    <a16:creationId xmlns:a16="http://schemas.microsoft.com/office/drawing/2014/main" id="{09FDD73C-32AA-4365-B11A-E6468DA25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2950"/>
                <a:ext cx="56" cy="63"/>
              </a:xfrm>
              <a:custGeom>
                <a:avLst/>
                <a:gdLst>
                  <a:gd name="T0" fmla="*/ 29 w 58"/>
                  <a:gd name="T1" fmla="*/ 0 h 66"/>
                  <a:gd name="T2" fmla="*/ 29 w 58"/>
                  <a:gd name="T3" fmla="*/ 3 h 66"/>
                  <a:gd name="T4" fmla="*/ 29 w 58"/>
                  <a:gd name="T5" fmla="*/ 5 h 66"/>
                  <a:gd name="T6" fmla="*/ 29 w 58"/>
                  <a:gd name="T7" fmla="*/ 8 h 66"/>
                  <a:gd name="T8" fmla="*/ 29 w 58"/>
                  <a:gd name="T9" fmla="*/ 10 h 66"/>
                  <a:gd name="T10" fmla="*/ 29 w 58"/>
                  <a:gd name="T11" fmla="*/ 11 h 66"/>
                  <a:gd name="T12" fmla="*/ 29 w 58"/>
                  <a:gd name="T13" fmla="*/ 13 h 66"/>
                  <a:gd name="T14" fmla="*/ 29 w 58"/>
                  <a:gd name="T15" fmla="*/ 13 h 66"/>
                  <a:gd name="T16" fmla="*/ 29 w 58"/>
                  <a:gd name="T17" fmla="*/ 15 h 66"/>
                  <a:gd name="T18" fmla="*/ 12 w 58"/>
                  <a:gd name="T19" fmla="*/ 16 h 66"/>
                  <a:gd name="T20" fmla="*/ 11 w 58"/>
                  <a:gd name="T21" fmla="*/ 16 h 66"/>
                  <a:gd name="T22" fmla="*/ 10 w 58"/>
                  <a:gd name="T23" fmla="*/ 16 h 66"/>
                  <a:gd name="T24" fmla="*/ 9 w 58"/>
                  <a:gd name="T25" fmla="*/ 16 h 66"/>
                  <a:gd name="T26" fmla="*/ 7 w 58"/>
                  <a:gd name="T27" fmla="*/ 17 h 66"/>
                  <a:gd name="T28" fmla="*/ 7 w 58"/>
                  <a:gd name="T29" fmla="*/ 19 h 66"/>
                  <a:gd name="T30" fmla="*/ 11 w 58"/>
                  <a:gd name="T31" fmla="*/ 24 h 66"/>
                  <a:gd name="T32" fmla="*/ 5 w 58"/>
                  <a:gd name="T33" fmla="*/ 28 h 66"/>
                  <a:gd name="T34" fmla="*/ 2 w 58"/>
                  <a:gd name="T35" fmla="*/ 39 h 66"/>
                  <a:gd name="T36" fmla="*/ 13 w 58"/>
                  <a:gd name="T37" fmla="*/ 54 h 66"/>
                  <a:gd name="T38" fmla="*/ 23 w 58"/>
                  <a:gd name="T39" fmla="*/ 66 h 66"/>
                  <a:gd name="T40" fmla="*/ 23 w 58"/>
                  <a:gd name="T41" fmla="*/ 66 h 66"/>
                  <a:gd name="T42" fmla="*/ 25 w 58"/>
                  <a:gd name="T43" fmla="*/ 65 h 66"/>
                  <a:gd name="T44" fmla="*/ 26 w 58"/>
                  <a:gd name="T45" fmla="*/ 64 h 66"/>
                  <a:gd name="T46" fmla="*/ 30 w 58"/>
                  <a:gd name="T47" fmla="*/ 64 h 66"/>
                  <a:gd name="T48" fmla="*/ 28 w 58"/>
                  <a:gd name="T49" fmla="*/ 57 h 66"/>
                  <a:gd name="T50" fmla="*/ 34 w 58"/>
                  <a:gd name="T51" fmla="*/ 50 h 66"/>
                  <a:gd name="T52" fmla="*/ 37 w 58"/>
                  <a:gd name="T53" fmla="*/ 48 h 66"/>
                  <a:gd name="T54" fmla="*/ 46 w 58"/>
                  <a:gd name="T55" fmla="*/ 48 h 66"/>
                  <a:gd name="T56" fmla="*/ 52 w 58"/>
                  <a:gd name="T57" fmla="*/ 51 h 66"/>
                  <a:gd name="T58" fmla="*/ 58 w 58"/>
                  <a:gd name="T59" fmla="*/ 41 h 66"/>
                  <a:gd name="T60" fmla="*/ 56 w 58"/>
                  <a:gd name="T61" fmla="*/ 31 h 66"/>
                  <a:gd name="T62" fmla="*/ 54 w 58"/>
                  <a:gd name="T63" fmla="*/ 18 h 66"/>
                  <a:gd name="T64" fmla="*/ 55 w 58"/>
                  <a:gd name="T65" fmla="*/ 12 h 66"/>
                  <a:gd name="T66" fmla="*/ 46 w 58"/>
                  <a:gd name="T67" fmla="*/ 13 h 66"/>
                  <a:gd name="T68" fmla="*/ 45 w 58"/>
                  <a:gd name="T69" fmla="*/ 13 h 66"/>
                  <a:gd name="T70" fmla="*/ 44 w 58"/>
                  <a:gd name="T71" fmla="*/ 13 h 66"/>
                  <a:gd name="T72" fmla="*/ 43 w 58"/>
                  <a:gd name="T73" fmla="*/ 12 h 66"/>
                  <a:gd name="T74" fmla="*/ 43 w 58"/>
                  <a:gd name="T75" fmla="*/ 11 h 66"/>
                  <a:gd name="T76" fmla="*/ 43 w 58"/>
                  <a:gd name="T77" fmla="*/ 9 h 66"/>
                  <a:gd name="T78" fmla="*/ 43 w 58"/>
                  <a:gd name="T79" fmla="*/ 7 h 66"/>
                  <a:gd name="T80" fmla="*/ 44 w 58"/>
                  <a:gd name="T81" fmla="*/ 4 h 66"/>
                  <a:gd name="T82" fmla="*/ 44 w 58"/>
                  <a:gd name="T83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8" h="66">
                    <a:moveTo>
                      <a:pt x="3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2"/>
                      <a:pt x="29" y="2"/>
                      <a:pt x="29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5"/>
                      <a:pt x="29" y="5"/>
                    </a:cubicBezTo>
                    <a:cubicBezTo>
                      <a:pt x="29" y="6"/>
                      <a:pt x="29" y="6"/>
                      <a:pt x="29" y="7"/>
                    </a:cubicBezTo>
                    <a:cubicBezTo>
                      <a:pt x="29" y="7"/>
                      <a:pt x="29" y="7"/>
                      <a:pt x="29" y="8"/>
                    </a:cubicBezTo>
                    <a:cubicBezTo>
                      <a:pt x="29" y="8"/>
                      <a:pt x="29" y="8"/>
                      <a:pt x="29" y="9"/>
                    </a:cubicBezTo>
                    <a:cubicBezTo>
                      <a:pt x="29" y="9"/>
                      <a:pt x="29" y="9"/>
                      <a:pt x="29" y="10"/>
                    </a:cubicBezTo>
                    <a:cubicBezTo>
                      <a:pt x="29" y="10"/>
                      <a:pt x="29" y="10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2"/>
                      <a:pt x="29" y="12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6"/>
                      <a:pt x="14" y="16"/>
                      <a:pt x="12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7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9"/>
                    </a:cubicBezTo>
                    <a:cubicBezTo>
                      <a:pt x="9" y="20"/>
                      <a:pt x="10" y="21"/>
                      <a:pt x="11" y="22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0" y="26"/>
                      <a:pt x="8" y="26"/>
                      <a:pt x="7" y="27"/>
                    </a:cubicBezTo>
                    <a:cubicBezTo>
                      <a:pt x="6" y="27"/>
                      <a:pt x="5" y="27"/>
                      <a:pt x="5" y="28"/>
                    </a:cubicBezTo>
                    <a:cubicBezTo>
                      <a:pt x="5" y="30"/>
                      <a:pt x="3" y="33"/>
                      <a:pt x="0" y="36"/>
                    </a:cubicBezTo>
                    <a:cubicBezTo>
                      <a:pt x="0" y="37"/>
                      <a:pt x="2" y="38"/>
                      <a:pt x="2" y="39"/>
                    </a:cubicBezTo>
                    <a:cubicBezTo>
                      <a:pt x="4" y="42"/>
                      <a:pt x="5" y="43"/>
                      <a:pt x="6" y="45"/>
                    </a:cubicBezTo>
                    <a:cubicBezTo>
                      <a:pt x="6" y="46"/>
                      <a:pt x="7" y="48"/>
                      <a:pt x="13" y="54"/>
                    </a:cubicBezTo>
                    <a:cubicBezTo>
                      <a:pt x="16" y="56"/>
                      <a:pt x="17" y="58"/>
                      <a:pt x="18" y="60"/>
                    </a:cubicBezTo>
                    <a:cubicBezTo>
                      <a:pt x="19" y="62"/>
                      <a:pt x="20" y="64"/>
                      <a:pt x="23" y="66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6"/>
                      <a:pt x="24" y="65"/>
                      <a:pt x="24" y="65"/>
                    </a:cubicBezTo>
                    <a:cubicBezTo>
                      <a:pt x="24" y="65"/>
                      <a:pt x="24" y="65"/>
                      <a:pt x="25" y="65"/>
                    </a:cubicBezTo>
                    <a:cubicBezTo>
                      <a:pt x="25" y="64"/>
                      <a:pt x="25" y="64"/>
                      <a:pt x="26" y="64"/>
                    </a:cubicBezTo>
                    <a:cubicBezTo>
                      <a:pt x="26" y="64"/>
                      <a:pt x="26" y="64"/>
                      <a:pt x="26" y="64"/>
                    </a:cubicBezTo>
                    <a:cubicBezTo>
                      <a:pt x="27" y="64"/>
                      <a:pt x="28" y="64"/>
                      <a:pt x="28" y="64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63"/>
                      <a:pt x="29" y="61"/>
                      <a:pt x="29" y="59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7" y="53"/>
                      <a:pt x="28" y="52"/>
                    </a:cubicBezTo>
                    <a:cubicBezTo>
                      <a:pt x="30" y="50"/>
                      <a:pt x="33" y="50"/>
                      <a:pt x="34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48"/>
                      <a:pt x="37" y="48"/>
                    </a:cubicBezTo>
                    <a:cubicBezTo>
                      <a:pt x="38" y="46"/>
                      <a:pt x="39" y="44"/>
                      <a:pt x="42" y="44"/>
                    </a:cubicBezTo>
                    <a:cubicBezTo>
                      <a:pt x="44" y="44"/>
                      <a:pt x="45" y="46"/>
                      <a:pt x="46" y="48"/>
                    </a:cubicBezTo>
                    <a:cubicBezTo>
                      <a:pt x="47" y="49"/>
                      <a:pt x="47" y="50"/>
                      <a:pt x="48" y="51"/>
                    </a:cubicBezTo>
                    <a:cubicBezTo>
                      <a:pt x="49" y="50"/>
                      <a:pt x="51" y="51"/>
                      <a:pt x="52" y="51"/>
                    </a:cubicBezTo>
                    <a:cubicBezTo>
                      <a:pt x="54" y="52"/>
                      <a:pt x="54" y="52"/>
                      <a:pt x="56" y="52"/>
                    </a:cubicBezTo>
                    <a:cubicBezTo>
                      <a:pt x="58" y="52"/>
                      <a:pt x="58" y="44"/>
                      <a:pt x="58" y="41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58" y="34"/>
                      <a:pt x="58" y="32"/>
                      <a:pt x="56" y="31"/>
                    </a:cubicBezTo>
                    <a:cubicBezTo>
                      <a:pt x="53" y="29"/>
                      <a:pt x="51" y="26"/>
                      <a:pt x="51" y="23"/>
                    </a:cubicBezTo>
                    <a:cubicBezTo>
                      <a:pt x="51" y="21"/>
                      <a:pt x="52" y="19"/>
                      <a:pt x="54" y="18"/>
                    </a:cubicBezTo>
                    <a:cubicBezTo>
                      <a:pt x="55" y="17"/>
                      <a:pt x="56" y="16"/>
                      <a:pt x="56" y="15"/>
                    </a:cubicBezTo>
                    <a:cubicBezTo>
                      <a:pt x="56" y="14"/>
                      <a:pt x="56" y="13"/>
                      <a:pt x="55" y="12"/>
                    </a:cubicBezTo>
                    <a:cubicBezTo>
                      <a:pt x="54" y="12"/>
                      <a:pt x="51" y="12"/>
                      <a:pt x="49" y="13"/>
                    </a:cubicBezTo>
                    <a:cubicBezTo>
                      <a:pt x="48" y="13"/>
                      <a:pt x="47" y="13"/>
                      <a:pt x="46" y="13"/>
                    </a:cubicBezTo>
                    <a:cubicBezTo>
                      <a:pt x="46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1"/>
                      <a:pt x="43" y="11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3"/>
                      <a:pt x="44" y="2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37" y="1"/>
                      <a:pt x="31" y="0"/>
                      <a:pt x="3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1" name="Freeform 1612">
                <a:extLst>
                  <a:ext uri="{FF2B5EF4-FFF2-40B4-BE49-F238E27FC236}">
                    <a16:creationId xmlns:a16="http://schemas.microsoft.com/office/drawing/2014/main" id="{55B45042-75E6-4EEE-ACA7-BF9F172C6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5" y="2950"/>
                <a:ext cx="13" cy="1"/>
              </a:xfrm>
              <a:custGeom>
                <a:avLst/>
                <a:gdLst>
                  <a:gd name="T0" fmla="*/ 14 w 14"/>
                  <a:gd name="T1" fmla="*/ 1 h 1"/>
                  <a:gd name="T2" fmla="*/ 0 w 14"/>
                  <a:gd name="T3" fmla="*/ 0 h 1"/>
                  <a:gd name="T4" fmla="*/ 0 w 14"/>
                  <a:gd name="T5" fmla="*/ 0 h 1"/>
                  <a:gd name="T6" fmla="*/ 14 w 14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">
                    <a:moveTo>
                      <a:pt x="14" y="1"/>
                    </a:moveTo>
                    <a:cubicBezTo>
                      <a:pt x="7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7" y="1"/>
                      <a:pt x="14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2" name="Freeform 1613">
                <a:extLst>
                  <a:ext uri="{FF2B5EF4-FFF2-40B4-BE49-F238E27FC236}">
                    <a16:creationId xmlns:a16="http://schemas.microsoft.com/office/drawing/2014/main" id="{49BF29C0-C22E-4B38-8997-2C050F5AB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" y="2952"/>
                <a:ext cx="18" cy="9"/>
              </a:xfrm>
              <a:custGeom>
                <a:avLst/>
                <a:gdLst>
                  <a:gd name="T0" fmla="*/ 6 w 19"/>
                  <a:gd name="T1" fmla="*/ 0 h 10"/>
                  <a:gd name="T2" fmla="*/ 6 w 19"/>
                  <a:gd name="T3" fmla="*/ 3 h 10"/>
                  <a:gd name="T4" fmla="*/ 1 w 19"/>
                  <a:gd name="T5" fmla="*/ 7 h 10"/>
                  <a:gd name="T6" fmla="*/ 0 w 19"/>
                  <a:gd name="T7" fmla="*/ 8 h 10"/>
                  <a:gd name="T8" fmla="*/ 0 w 19"/>
                  <a:gd name="T9" fmla="*/ 8 h 10"/>
                  <a:gd name="T10" fmla="*/ 3 w 19"/>
                  <a:gd name="T11" fmla="*/ 10 h 10"/>
                  <a:gd name="T12" fmla="*/ 3 w 19"/>
                  <a:gd name="T13" fmla="*/ 10 h 10"/>
                  <a:gd name="T14" fmla="*/ 5 w 19"/>
                  <a:gd name="T15" fmla="*/ 10 h 10"/>
                  <a:gd name="T16" fmla="*/ 5 w 19"/>
                  <a:gd name="T17" fmla="*/ 10 h 10"/>
                  <a:gd name="T18" fmla="*/ 5 w 19"/>
                  <a:gd name="T19" fmla="*/ 10 h 10"/>
                  <a:gd name="T20" fmla="*/ 5 w 19"/>
                  <a:gd name="T21" fmla="*/ 10 h 10"/>
                  <a:gd name="T22" fmla="*/ 6 w 19"/>
                  <a:gd name="T23" fmla="*/ 10 h 10"/>
                  <a:gd name="T24" fmla="*/ 19 w 19"/>
                  <a:gd name="T25" fmla="*/ 10 h 10"/>
                  <a:gd name="T26" fmla="*/ 19 w 19"/>
                  <a:gd name="T27" fmla="*/ 8 h 10"/>
                  <a:gd name="T28" fmla="*/ 19 w 19"/>
                  <a:gd name="T29" fmla="*/ 7 h 10"/>
                  <a:gd name="T30" fmla="*/ 19 w 19"/>
                  <a:gd name="T31" fmla="*/ 5 h 10"/>
                  <a:gd name="T32" fmla="*/ 19 w 19"/>
                  <a:gd name="T33" fmla="*/ 4 h 10"/>
                  <a:gd name="T34" fmla="*/ 19 w 19"/>
                  <a:gd name="T35" fmla="*/ 2 h 10"/>
                  <a:gd name="T36" fmla="*/ 19 w 19"/>
                  <a:gd name="T37" fmla="*/ 0 h 10"/>
                  <a:gd name="T38" fmla="*/ 19 w 19"/>
                  <a:gd name="T39" fmla="*/ 0 h 10"/>
                  <a:gd name="T40" fmla="*/ 19 w 19"/>
                  <a:gd name="T41" fmla="*/ 0 h 10"/>
                  <a:gd name="T42" fmla="*/ 6 w 19"/>
                  <a:gd name="T4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0">
                    <a:moveTo>
                      <a:pt x="6" y="0"/>
                    </a:moveTo>
                    <a:cubicBezTo>
                      <a:pt x="6" y="1"/>
                      <a:pt x="6" y="2"/>
                      <a:pt x="6" y="3"/>
                    </a:cubicBezTo>
                    <a:cubicBezTo>
                      <a:pt x="5" y="5"/>
                      <a:pt x="3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3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8" y="10"/>
                      <a:pt x="16" y="10"/>
                      <a:pt x="19" y="10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1"/>
                      <a:pt x="19" y="1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3" name="Freeform 1614">
                <a:extLst>
                  <a:ext uri="{FF2B5EF4-FFF2-40B4-BE49-F238E27FC236}">
                    <a16:creationId xmlns:a16="http://schemas.microsoft.com/office/drawing/2014/main" id="{0B8196FA-00C9-4FB2-93B6-2EC4B64FB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295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4" name="Freeform 1615">
                <a:extLst>
                  <a:ext uri="{FF2B5EF4-FFF2-40B4-BE49-F238E27FC236}">
                    <a16:creationId xmlns:a16="http://schemas.microsoft.com/office/drawing/2014/main" id="{D4BBACBE-D626-4050-91F1-0C35B69535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2954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5" name="Freeform 1616">
                <a:extLst>
                  <a:ext uri="{FF2B5EF4-FFF2-40B4-BE49-F238E27FC236}">
                    <a16:creationId xmlns:a16="http://schemas.microsoft.com/office/drawing/2014/main" id="{58E15D33-1410-44AD-B3D2-7966ECEAB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2961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6" name="Freeform 1617">
                <a:extLst>
                  <a:ext uri="{FF2B5EF4-FFF2-40B4-BE49-F238E27FC236}">
                    <a16:creationId xmlns:a16="http://schemas.microsoft.com/office/drawing/2014/main" id="{E4C27BF6-072D-4429-B079-33871D199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" y="296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7" name="Freeform 1618">
                <a:extLst>
                  <a:ext uri="{FF2B5EF4-FFF2-40B4-BE49-F238E27FC236}">
                    <a16:creationId xmlns:a16="http://schemas.microsoft.com/office/drawing/2014/main" id="{80EE5852-8F26-42DC-AC6F-7E6C7FD5B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" y="29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8" name="Freeform 1619">
                <a:extLst>
                  <a:ext uri="{FF2B5EF4-FFF2-40B4-BE49-F238E27FC236}">
                    <a16:creationId xmlns:a16="http://schemas.microsoft.com/office/drawing/2014/main" id="{3A1FBAA0-3BF2-4026-8C15-08EF2FFBE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2959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9" name="Freeform 1620">
                <a:extLst>
                  <a:ext uri="{FF2B5EF4-FFF2-40B4-BE49-F238E27FC236}">
                    <a16:creationId xmlns:a16="http://schemas.microsoft.com/office/drawing/2014/main" id="{129ECCA1-D813-402B-A45A-26004F4B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2957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0" name="Freeform 1621">
                <a:extLst>
                  <a:ext uri="{FF2B5EF4-FFF2-40B4-BE49-F238E27FC236}">
                    <a16:creationId xmlns:a16="http://schemas.microsoft.com/office/drawing/2014/main" id="{C98AEF95-B9D7-4D9C-84F3-D8F4B5D5D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2935"/>
                <a:ext cx="71" cy="90"/>
              </a:xfrm>
              <a:custGeom>
                <a:avLst/>
                <a:gdLst>
                  <a:gd name="T0" fmla="*/ 62 w 74"/>
                  <a:gd name="T1" fmla="*/ 2 h 95"/>
                  <a:gd name="T2" fmla="*/ 54 w 74"/>
                  <a:gd name="T3" fmla="*/ 11 h 95"/>
                  <a:gd name="T4" fmla="*/ 54 w 74"/>
                  <a:gd name="T5" fmla="*/ 11 h 95"/>
                  <a:gd name="T6" fmla="*/ 51 w 74"/>
                  <a:gd name="T7" fmla="*/ 21 h 95"/>
                  <a:gd name="T8" fmla="*/ 51 w 74"/>
                  <a:gd name="T9" fmla="*/ 24 h 95"/>
                  <a:gd name="T10" fmla="*/ 34 w 74"/>
                  <a:gd name="T11" fmla="*/ 17 h 95"/>
                  <a:gd name="T12" fmla="*/ 29 w 74"/>
                  <a:gd name="T13" fmla="*/ 17 h 95"/>
                  <a:gd name="T14" fmla="*/ 26 w 74"/>
                  <a:gd name="T15" fmla="*/ 17 h 95"/>
                  <a:gd name="T16" fmla="*/ 23 w 74"/>
                  <a:gd name="T17" fmla="*/ 17 h 95"/>
                  <a:gd name="T18" fmla="*/ 22 w 74"/>
                  <a:gd name="T19" fmla="*/ 20 h 95"/>
                  <a:gd name="T20" fmla="*/ 21 w 74"/>
                  <a:gd name="T21" fmla="*/ 22 h 95"/>
                  <a:gd name="T22" fmla="*/ 21 w 74"/>
                  <a:gd name="T23" fmla="*/ 24 h 95"/>
                  <a:gd name="T24" fmla="*/ 21 w 74"/>
                  <a:gd name="T25" fmla="*/ 25 h 95"/>
                  <a:gd name="T26" fmla="*/ 31 w 74"/>
                  <a:gd name="T27" fmla="*/ 25 h 95"/>
                  <a:gd name="T28" fmla="*/ 30 w 74"/>
                  <a:gd name="T29" fmla="*/ 38 h 95"/>
                  <a:gd name="T30" fmla="*/ 32 w 74"/>
                  <a:gd name="T31" fmla="*/ 43 h 95"/>
                  <a:gd name="T32" fmla="*/ 36 w 74"/>
                  <a:gd name="T33" fmla="*/ 57 h 95"/>
                  <a:gd name="T34" fmla="*/ 25 w 74"/>
                  <a:gd name="T35" fmla="*/ 71 h 95"/>
                  <a:gd name="T36" fmla="*/ 21 w 74"/>
                  <a:gd name="T37" fmla="*/ 71 h 95"/>
                  <a:gd name="T38" fmla="*/ 16 w 74"/>
                  <a:gd name="T39" fmla="*/ 64 h 95"/>
                  <a:gd name="T40" fmla="*/ 11 w 74"/>
                  <a:gd name="T41" fmla="*/ 70 h 95"/>
                  <a:gd name="T42" fmla="*/ 5 w 74"/>
                  <a:gd name="T43" fmla="*/ 70 h 95"/>
                  <a:gd name="T44" fmla="*/ 6 w 74"/>
                  <a:gd name="T45" fmla="*/ 74 h 95"/>
                  <a:gd name="T46" fmla="*/ 2 w 74"/>
                  <a:gd name="T47" fmla="*/ 84 h 95"/>
                  <a:gd name="T48" fmla="*/ 1 w 74"/>
                  <a:gd name="T49" fmla="*/ 84 h 95"/>
                  <a:gd name="T50" fmla="*/ 0 w 74"/>
                  <a:gd name="T51" fmla="*/ 85 h 95"/>
                  <a:gd name="T52" fmla="*/ 9 w 74"/>
                  <a:gd name="T53" fmla="*/ 94 h 95"/>
                  <a:gd name="T54" fmla="*/ 12 w 74"/>
                  <a:gd name="T55" fmla="*/ 93 h 95"/>
                  <a:gd name="T56" fmla="*/ 13 w 74"/>
                  <a:gd name="T57" fmla="*/ 92 h 95"/>
                  <a:gd name="T58" fmla="*/ 15 w 74"/>
                  <a:gd name="T59" fmla="*/ 91 h 95"/>
                  <a:gd name="T60" fmla="*/ 16 w 74"/>
                  <a:gd name="T61" fmla="*/ 91 h 95"/>
                  <a:gd name="T62" fmla="*/ 17 w 74"/>
                  <a:gd name="T63" fmla="*/ 90 h 95"/>
                  <a:gd name="T64" fmla="*/ 18 w 74"/>
                  <a:gd name="T65" fmla="*/ 90 h 95"/>
                  <a:gd name="T66" fmla="*/ 18 w 74"/>
                  <a:gd name="T67" fmla="*/ 90 h 95"/>
                  <a:gd name="T68" fmla="*/ 21 w 74"/>
                  <a:gd name="T69" fmla="*/ 92 h 95"/>
                  <a:gd name="T70" fmla="*/ 32 w 74"/>
                  <a:gd name="T71" fmla="*/ 89 h 95"/>
                  <a:gd name="T72" fmla="*/ 38 w 74"/>
                  <a:gd name="T73" fmla="*/ 91 h 95"/>
                  <a:gd name="T74" fmla="*/ 45 w 74"/>
                  <a:gd name="T75" fmla="*/ 89 h 95"/>
                  <a:gd name="T76" fmla="*/ 45 w 74"/>
                  <a:gd name="T77" fmla="*/ 87 h 95"/>
                  <a:gd name="T78" fmla="*/ 49 w 74"/>
                  <a:gd name="T79" fmla="*/ 81 h 95"/>
                  <a:gd name="T80" fmla="*/ 50 w 74"/>
                  <a:gd name="T81" fmla="*/ 65 h 95"/>
                  <a:gd name="T82" fmla="*/ 55 w 74"/>
                  <a:gd name="T83" fmla="*/ 53 h 95"/>
                  <a:gd name="T84" fmla="*/ 64 w 74"/>
                  <a:gd name="T85" fmla="*/ 35 h 95"/>
                  <a:gd name="T86" fmla="*/ 71 w 74"/>
                  <a:gd name="T87" fmla="*/ 12 h 95"/>
                  <a:gd name="T88" fmla="*/ 73 w 74"/>
                  <a:gd name="T89" fmla="*/ 9 h 95"/>
                  <a:gd name="T90" fmla="*/ 74 w 74"/>
                  <a:gd name="T91" fmla="*/ 6 h 95"/>
                  <a:gd name="T92" fmla="*/ 74 w 74"/>
                  <a:gd name="T93" fmla="*/ 4 h 95"/>
                  <a:gd name="T94" fmla="*/ 74 w 74"/>
                  <a:gd name="T95" fmla="*/ 2 h 95"/>
                  <a:gd name="T96" fmla="*/ 66 w 74"/>
                  <a:gd name="T9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95">
                    <a:moveTo>
                      <a:pt x="66" y="0"/>
                    </a:moveTo>
                    <a:cubicBezTo>
                      <a:pt x="62" y="2"/>
                      <a:pt x="62" y="2"/>
                      <a:pt x="62" y="2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5"/>
                      <a:pt x="56" y="8"/>
                      <a:pt x="54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2" y="14"/>
                      <a:pt x="51" y="19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4" y="20"/>
                      <a:pt x="37" y="17"/>
                      <a:pt x="34" y="17"/>
                    </a:cubicBezTo>
                    <a:cubicBezTo>
                      <a:pt x="33" y="17"/>
                      <a:pt x="32" y="17"/>
                      <a:pt x="29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8" y="17"/>
                      <a:pt x="27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5" y="17"/>
                      <a:pt x="24" y="17"/>
                      <a:pt x="23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8"/>
                      <a:pt x="22" y="19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1" y="21"/>
                      <a:pt x="21" y="22"/>
                    </a:cubicBezTo>
                    <a:cubicBezTo>
                      <a:pt x="21" y="22"/>
                      <a:pt x="21" y="22"/>
                      <a:pt x="21" y="23"/>
                    </a:cubicBezTo>
                    <a:cubicBezTo>
                      <a:pt x="21" y="23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5" y="24"/>
                      <a:pt x="29" y="23"/>
                      <a:pt x="31" y="25"/>
                    </a:cubicBezTo>
                    <a:cubicBezTo>
                      <a:pt x="34" y="27"/>
                      <a:pt x="35" y="29"/>
                      <a:pt x="34" y="31"/>
                    </a:cubicBezTo>
                    <a:cubicBezTo>
                      <a:pt x="34" y="34"/>
                      <a:pt x="32" y="36"/>
                      <a:pt x="30" y="38"/>
                    </a:cubicBezTo>
                    <a:cubicBezTo>
                      <a:pt x="29" y="38"/>
                      <a:pt x="29" y="39"/>
                      <a:pt x="29" y="39"/>
                    </a:cubicBezTo>
                    <a:cubicBezTo>
                      <a:pt x="29" y="40"/>
                      <a:pt x="30" y="42"/>
                      <a:pt x="32" y="43"/>
                    </a:cubicBezTo>
                    <a:cubicBezTo>
                      <a:pt x="36" y="45"/>
                      <a:pt x="36" y="50"/>
                      <a:pt x="36" y="54"/>
                    </a:cubicBezTo>
                    <a:cubicBezTo>
                      <a:pt x="36" y="55"/>
                      <a:pt x="36" y="56"/>
                      <a:pt x="36" y="57"/>
                    </a:cubicBezTo>
                    <a:cubicBezTo>
                      <a:pt x="36" y="63"/>
                      <a:pt x="36" y="71"/>
                      <a:pt x="31" y="72"/>
                    </a:cubicBezTo>
                    <a:cubicBezTo>
                      <a:pt x="28" y="72"/>
                      <a:pt x="26" y="72"/>
                      <a:pt x="25" y="71"/>
                    </a:cubicBezTo>
                    <a:cubicBezTo>
                      <a:pt x="24" y="71"/>
                      <a:pt x="23" y="70"/>
                      <a:pt x="22" y="70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19" y="71"/>
                      <a:pt x="18" y="68"/>
                      <a:pt x="17" y="66"/>
                    </a:cubicBezTo>
                    <a:cubicBezTo>
                      <a:pt x="16" y="65"/>
                      <a:pt x="16" y="64"/>
                      <a:pt x="16" y="64"/>
                    </a:cubicBezTo>
                    <a:cubicBezTo>
                      <a:pt x="16" y="64"/>
                      <a:pt x="15" y="65"/>
                      <a:pt x="15" y="65"/>
                    </a:cubicBezTo>
                    <a:cubicBezTo>
                      <a:pt x="15" y="67"/>
                      <a:pt x="14" y="70"/>
                      <a:pt x="11" y="70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6" y="70"/>
                      <a:pt x="5" y="70"/>
                      <a:pt x="5" y="70"/>
                    </a:cubicBezTo>
                    <a:cubicBezTo>
                      <a:pt x="5" y="70"/>
                      <a:pt x="5" y="71"/>
                      <a:pt x="6" y="72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8" y="77"/>
                      <a:pt x="9" y="80"/>
                      <a:pt x="7" y="82"/>
                    </a:cubicBezTo>
                    <a:cubicBezTo>
                      <a:pt x="6" y="84"/>
                      <a:pt x="4" y="84"/>
                      <a:pt x="2" y="84"/>
                    </a:cubicBezTo>
                    <a:cubicBezTo>
                      <a:pt x="2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3" y="88"/>
                      <a:pt x="6" y="91"/>
                      <a:pt x="8" y="95"/>
                    </a:cubicBezTo>
                    <a:cubicBezTo>
                      <a:pt x="9" y="95"/>
                      <a:pt x="9" y="95"/>
                      <a:pt x="9" y="94"/>
                    </a:cubicBezTo>
                    <a:cubicBezTo>
                      <a:pt x="9" y="94"/>
                      <a:pt x="10" y="94"/>
                      <a:pt x="10" y="94"/>
                    </a:cubicBezTo>
                    <a:cubicBezTo>
                      <a:pt x="11" y="94"/>
                      <a:pt x="11" y="93"/>
                      <a:pt x="12" y="93"/>
                    </a:cubicBezTo>
                    <a:cubicBezTo>
                      <a:pt x="12" y="93"/>
                      <a:pt x="12" y="93"/>
                      <a:pt x="12" y="92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14" y="92"/>
                      <a:pt x="14" y="92"/>
                      <a:pt x="14" y="91"/>
                    </a:cubicBezTo>
                    <a:cubicBezTo>
                      <a:pt x="14" y="91"/>
                      <a:pt x="15" y="91"/>
                      <a:pt x="15" y="91"/>
                    </a:cubicBezTo>
                    <a:cubicBezTo>
                      <a:pt x="15" y="91"/>
                      <a:pt x="15" y="91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6" y="91"/>
                      <a:pt x="16" y="90"/>
                      <a:pt x="17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0"/>
                      <a:pt x="17" y="90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0"/>
                      <a:pt x="19" y="90"/>
                      <a:pt x="19" y="90"/>
                    </a:cubicBezTo>
                    <a:cubicBezTo>
                      <a:pt x="20" y="91"/>
                      <a:pt x="20" y="91"/>
                      <a:pt x="21" y="92"/>
                    </a:cubicBezTo>
                    <a:cubicBezTo>
                      <a:pt x="23" y="93"/>
                      <a:pt x="23" y="93"/>
                      <a:pt x="25" y="91"/>
                    </a:cubicBezTo>
                    <a:cubicBezTo>
                      <a:pt x="27" y="90"/>
                      <a:pt x="29" y="89"/>
                      <a:pt x="32" y="89"/>
                    </a:cubicBezTo>
                    <a:cubicBezTo>
                      <a:pt x="35" y="89"/>
                      <a:pt x="37" y="90"/>
                      <a:pt x="37" y="93"/>
                    </a:cubicBezTo>
                    <a:cubicBezTo>
                      <a:pt x="37" y="93"/>
                      <a:pt x="38" y="92"/>
                      <a:pt x="38" y="91"/>
                    </a:cubicBezTo>
                    <a:cubicBezTo>
                      <a:pt x="40" y="90"/>
                      <a:pt x="42" y="89"/>
                      <a:pt x="44" y="89"/>
                    </a:cubicBezTo>
                    <a:cubicBezTo>
                      <a:pt x="44" y="89"/>
                      <a:pt x="44" y="89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5" y="89"/>
                      <a:pt x="45" y="89"/>
                      <a:pt x="45" y="87"/>
                    </a:cubicBezTo>
                    <a:cubicBezTo>
                      <a:pt x="45" y="83"/>
                      <a:pt x="46" y="81"/>
                      <a:pt x="48" y="81"/>
                    </a:cubicBezTo>
                    <a:cubicBezTo>
                      <a:pt x="49" y="81"/>
                      <a:pt x="49" y="81"/>
                      <a:pt x="49" y="81"/>
                    </a:cubicBezTo>
                    <a:cubicBezTo>
                      <a:pt x="49" y="81"/>
                      <a:pt x="49" y="80"/>
                      <a:pt x="49" y="78"/>
                    </a:cubicBezTo>
                    <a:cubicBezTo>
                      <a:pt x="49" y="74"/>
                      <a:pt x="49" y="69"/>
                      <a:pt x="50" y="65"/>
                    </a:cubicBezTo>
                    <a:cubicBezTo>
                      <a:pt x="50" y="63"/>
                      <a:pt x="50" y="61"/>
                      <a:pt x="50" y="59"/>
                    </a:cubicBezTo>
                    <a:cubicBezTo>
                      <a:pt x="50" y="57"/>
                      <a:pt x="52" y="55"/>
                      <a:pt x="55" y="53"/>
                    </a:cubicBezTo>
                    <a:cubicBezTo>
                      <a:pt x="57" y="51"/>
                      <a:pt x="60" y="49"/>
                      <a:pt x="60" y="47"/>
                    </a:cubicBezTo>
                    <a:cubicBezTo>
                      <a:pt x="60" y="44"/>
                      <a:pt x="61" y="40"/>
                      <a:pt x="64" y="35"/>
                    </a:cubicBezTo>
                    <a:cubicBezTo>
                      <a:pt x="66" y="31"/>
                      <a:pt x="68" y="26"/>
                      <a:pt x="68" y="23"/>
                    </a:cubicBezTo>
                    <a:cubicBezTo>
                      <a:pt x="68" y="17"/>
                      <a:pt x="69" y="15"/>
                      <a:pt x="71" y="12"/>
                    </a:cubicBezTo>
                    <a:cubicBezTo>
                      <a:pt x="72" y="12"/>
                      <a:pt x="72" y="11"/>
                      <a:pt x="72" y="10"/>
                    </a:cubicBezTo>
                    <a:cubicBezTo>
                      <a:pt x="73" y="10"/>
                      <a:pt x="73" y="9"/>
                      <a:pt x="73" y="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7"/>
                      <a:pt x="74" y="7"/>
                      <a:pt x="74" y="6"/>
                    </a:cubicBezTo>
                    <a:cubicBezTo>
                      <a:pt x="74" y="6"/>
                      <a:pt x="74" y="6"/>
                      <a:pt x="74" y="5"/>
                    </a:cubicBezTo>
                    <a:cubicBezTo>
                      <a:pt x="74" y="5"/>
                      <a:pt x="74" y="4"/>
                      <a:pt x="74" y="4"/>
                    </a:cubicBezTo>
                    <a:cubicBezTo>
                      <a:pt x="74" y="3"/>
                      <a:pt x="74" y="3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0" y="1"/>
                      <a:pt x="70" y="1"/>
                      <a:pt x="70" y="1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1" name="Freeform 1622">
                <a:extLst>
                  <a:ext uri="{FF2B5EF4-FFF2-40B4-BE49-F238E27FC236}">
                    <a16:creationId xmlns:a16="http://schemas.microsoft.com/office/drawing/2014/main" id="{F30B271A-1A84-4053-9357-74D67795A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29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2" name="Freeform 1623">
                <a:extLst>
                  <a:ext uri="{FF2B5EF4-FFF2-40B4-BE49-F238E27FC236}">
                    <a16:creationId xmlns:a16="http://schemas.microsoft.com/office/drawing/2014/main" id="{85348819-AE0F-4734-946D-2971D5FAF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" y="2935"/>
                <a:ext cx="4" cy="1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0 h 1"/>
                  <a:gd name="T4" fmla="*/ 4 w 4"/>
                  <a:gd name="T5" fmla="*/ 1 h 1"/>
                  <a:gd name="T6" fmla="*/ 0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0" y="0"/>
                    </a:lnTo>
                    <a:lnTo>
                      <a:pt x="4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3" name="Freeform 1624">
                <a:extLst>
                  <a:ext uri="{FF2B5EF4-FFF2-40B4-BE49-F238E27FC236}">
                    <a16:creationId xmlns:a16="http://schemas.microsoft.com/office/drawing/2014/main" id="{F05B2FF2-91D3-4C37-A8D5-4A5F1D0FD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2951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4" name="Freeform 1625">
                <a:extLst>
                  <a:ext uri="{FF2B5EF4-FFF2-40B4-BE49-F238E27FC236}">
                    <a16:creationId xmlns:a16="http://schemas.microsoft.com/office/drawing/2014/main" id="{3AF4360F-2E26-403F-A74C-53926554F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2951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5" name="Freeform 1626">
                <a:extLst>
                  <a:ext uri="{FF2B5EF4-FFF2-40B4-BE49-F238E27FC236}">
                    <a16:creationId xmlns:a16="http://schemas.microsoft.com/office/drawing/2014/main" id="{B2FB3724-164A-465A-A145-206E3D64E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945"/>
                <a:ext cx="3" cy="10"/>
              </a:xfrm>
              <a:custGeom>
                <a:avLst/>
                <a:gdLst>
                  <a:gd name="T0" fmla="*/ 0 w 3"/>
                  <a:gd name="T1" fmla="*/ 10 h 10"/>
                  <a:gd name="T2" fmla="*/ 0 w 3"/>
                  <a:gd name="T3" fmla="*/ 10 h 10"/>
                  <a:gd name="T4" fmla="*/ 0 w 3"/>
                  <a:gd name="T5" fmla="*/ 10 h 10"/>
                  <a:gd name="T6" fmla="*/ 3 w 3"/>
                  <a:gd name="T7" fmla="*/ 1 h 10"/>
                  <a:gd name="T8" fmla="*/ 3 w 3"/>
                  <a:gd name="T9" fmla="*/ 0 h 10"/>
                  <a:gd name="T10" fmla="*/ 3 w 3"/>
                  <a:gd name="T11" fmla="*/ 1 h 10"/>
                  <a:gd name="T12" fmla="*/ 0 w 3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0"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3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4"/>
                      <a:pt x="0" y="8"/>
                      <a:pt x="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6" name="Freeform 1627">
                <a:extLst>
                  <a:ext uri="{FF2B5EF4-FFF2-40B4-BE49-F238E27FC236}">
                    <a16:creationId xmlns:a16="http://schemas.microsoft.com/office/drawing/2014/main" id="{A5451892-CCB7-4D4F-A11F-5BFD46CE5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2945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7" name="Freeform 1628">
                <a:extLst>
                  <a:ext uri="{FF2B5EF4-FFF2-40B4-BE49-F238E27FC236}">
                    <a16:creationId xmlns:a16="http://schemas.microsoft.com/office/drawing/2014/main" id="{AC69E6F1-A3E6-4C0E-82B3-E6659342F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" y="295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8" name="Freeform 1629">
                <a:extLst>
                  <a:ext uri="{FF2B5EF4-FFF2-40B4-BE49-F238E27FC236}">
                    <a16:creationId xmlns:a16="http://schemas.microsoft.com/office/drawing/2014/main" id="{323AE8F0-A7D0-4027-970F-A911D9E70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" y="295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9" name="Freeform 1630">
                <a:extLst>
                  <a:ext uri="{FF2B5EF4-FFF2-40B4-BE49-F238E27FC236}">
                    <a16:creationId xmlns:a16="http://schemas.microsoft.com/office/drawing/2014/main" id="{DE137C24-623E-4E9E-8625-59FD25221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" y="301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</p:grpSp>
        <p:grpSp>
          <p:nvGrpSpPr>
            <p:cNvPr id="378" name="Group 1832">
              <a:extLst>
                <a:ext uri="{FF2B5EF4-FFF2-40B4-BE49-F238E27FC236}">
                  <a16:creationId xmlns:a16="http://schemas.microsoft.com/office/drawing/2014/main" id="{3233503B-5042-4E81-AE32-4602329A8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2634"/>
              <a:ext cx="411" cy="636"/>
              <a:chOff x="1791" y="2634"/>
              <a:chExt cx="411" cy="636"/>
            </a:xfrm>
            <a:grpFill/>
          </p:grpSpPr>
          <p:sp>
            <p:nvSpPr>
              <p:cNvPr id="400" name="Freeform 1632">
                <a:extLst>
                  <a:ext uri="{FF2B5EF4-FFF2-40B4-BE49-F238E27FC236}">
                    <a16:creationId xmlns:a16="http://schemas.microsoft.com/office/drawing/2014/main" id="{919EAED2-C005-4057-BAAF-9228B7602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" y="29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1" name="Freeform 1633">
                <a:extLst>
                  <a:ext uri="{FF2B5EF4-FFF2-40B4-BE49-F238E27FC236}">
                    <a16:creationId xmlns:a16="http://schemas.microsoft.com/office/drawing/2014/main" id="{50803F64-D3B1-4280-94C9-45DA406E5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301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2" name="Freeform 1634">
                <a:extLst>
                  <a:ext uri="{FF2B5EF4-FFF2-40B4-BE49-F238E27FC236}">
                    <a16:creationId xmlns:a16="http://schemas.microsoft.com/office/drawing/2014/main" id="{8EAD86B2-0DDC-4FBF-84C9-9D192C458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2" y="2719"/>
                <a:ext cx="172" cy="214"/>
              </a:xfrm>
              <a:custGeom>
                <a:avLst/>
                <a:gdLst>
                  <a:gd name="T0" fmla="*/ 22 w 180"/>
                  <a:gd name="T1" fmla="*/ 44 h 223"/>
                  <a:gd name="T2" fmla="*/ 19 w 180"/>
                  <a:gd name="T3" fmla="*/ 85 h 223"/>
                  <a:gd name="T4" fmla="*/ 5 w 180"/>
                  <a:gd name="T5" fmla="*/ 100 h 223"/>
                  <a:gd name="T6" fmla="*/ 1 w 180"/>
                  <a:gd name="T7" fmla="*/ 114 h 223"/>
                  <a:gd name="T8" fmla="*/ 4 w 180"/>
                  <a:gd name="T9" fmla="*/ 118 h 223"/>
                  <a:gd name="T10" fmla="*/ 9 w 180"/>
                  <a:gd name="T11" fmla="*/ 132 h 223"/>
                  <a:gd name="T12" fmla="*/ 9 w 180"/>
                  <a:gd name="T13" fmla="*/ 139 h 223"/>
                  <a:gd name="T14" fmla="*/ 12 w 180"/>
                  <a:gd name="T15" fmla="*/ 142 h 223"/>
                  <a:gd name="T16" fmla="*/ 13 w 180"/>
                  <a:gd name="T17" fmla="*/ 143 h 223"/>
                  <a:gd name="T18" fmla="*/ 17 w 180"/>
                  <a:gd name="T19" fmla="*/ 149 h 223"/>
                  <a:gd name="T20" fmla="*/ 17 w 180"/>
                  <a:gd name="T21" fmla="*/ 150 h 223"/>
                  <a:gd name="T22" fmla="*/ 17 w 180"/>
                  <a:gd name="T23" fmla="*/ 162 h 223"/>
                  <a:gd name="T24" fmla="*/ 22 w 180"/>
                  <a:gd name="T25" fmla="*/ 167 h 223"/>
                  <a:gd name="T26" fmla="*/ 37 w 180"/>
                  <a:gd name="T27" fmla="*/ 180 h 223"/>
                  <a:gd name="T28" fmla="*/ 48 w 180"/>
                  <a:gd name="T29" fmla="*/ 193 h 223"/>
                  <a:gd name="T30" fmla="*/ 58 w 180"/>
                  <a:gd name="T31" fmla="*/ 204 h 223"/>
                  <a:gd name="T32" fmla="*/ 59 w 180"/>
                  <a:gd name="T33" fmla="*/ 205 h 223"/>
                  <a:gd name="T34" fmla="*/ 60 w 180"/>
                  <a:gd name="T35" fmla="*/ 206 h 223"/>
                  <a:gd name="T36" fmla="*/ 61 w 180"/>
                  <a:gd name="T37" fmla="*/ 209 h 223"/>
                  <a:gd name="T38" fmla="*/ 65 w 180"/>
                  <a:gd name="T39" fmla="*/ 212 h 223"/>
                  <a:gd name="T40" fmla="*/ 70 w 180"/>
                  <a:gd name="T41" fmla="*/ 213 h 223"/>
                  <a:gd name="T42" fmla="*/ 85 w 180"/>
                  <a:gd name="T43" fmla="*/ 212 h 223"/>
                  <a:gd name="T44" fmla="*/ 86 w 180"/>
                  <a:gd name="T45" fmla="*/ 214 h 223"/>
                  <a:gd name="T46" fmla="*/ 89 w 180"/>
                  <a:gd name="T47" fmla="*/ 216 h 223"/>
                  <a:gd name="T48" fmla="*/ 92 w 180"/>
                  <a:gd name="T49" fmla="*/ 218 h 223"/>
                  <a:gd name="T50" fmla="*/ 95 w 180"/>
                  <a:gd name="T51" fmla="*/ 221 h 223"/>
                  <a:gd name="T52" fmla="*/ 102 w 180"/>
                  <a:gd name="T53" fmla="*/ 220 h 223"/>
                  <a:gd name="T54" fmla="*/ 104 w 180"/>
                  <a:gd name="T55" fmla="*/ 220 h 223"/>
                  <a:gd name="T56" fmla="*/ 110 w 180"/>
                  <a:gd name="T57" fmla="*/ 223 h 223"/>
                  <a:gd name="T58" fmla="*/ 123 w 180"/>
                  <a:gd name="T59" fmla="*/ 220 h 223"/>
                  <a:gd name="T60" fmla="*/ 129 w 180"/>
                  <a:gd name="T61" fmla="*/ 216 h 223"/>
                  <a:gd name="T62" fmla="*/ 143 w 180"/>
                  <a:gd name="T63" fmla="*/ 207 h 223"/>
                  <a:gd name="T64" fmla="*/ 146 w 180"/>
                  <a:gd name="T65" fmla="*/ 208 h 223"/>
                  <a:gd name="T66" fmla="*/ 149 w 180"/>
                  <a:gd name="T67" fmla="*/ 209 h 223"/>
                  <a:gd name="T68" fmla="*/ 138 w 180"/>
                  <a:gd name="T69" fmla="*/ 195 h 223"/>
                  <a:gd name="T70" fmla="*/ 128 w 180"/>
                  <a:gd name="T71" fmla="*/ 182 h 223"/>
                  <a:gd name="T72" fmla="*/ 119 w 180"/>
                  <a:gd name="T73" fmla="*/ 171 h 223"/>
                  <a:gd name="T74" fmla="*/ 129 w 180"/>
                  <a:gd name="T75" fmla="*/ 165 h 223"/>
                  <a:gd name="T76" fmla="*/ 133 w 180"/>
                  <a:gd name="T77" fmla="*/ 148 h 223"/>
                  <a:gd name="T78" fmla="*/ 137 w 180"/>
                  <a:gd name="T79" fmla="*/ 139 h 223"/>
                  <a:gd name="T80" fmla="*/ 143 w 180"/>
                  <a:gd name="T81" fmla="*/ 127 h 223"/>
                  <a:gd name="T82" fmla="*/ 154 w 180"/>
                  <a:gd name="T83" fmla="*/ 114 h 223"/>
                  <a:gd name="T84" fmla="*/ 158 w 180"/>
                  <a:gd name="T85" fmla="*/ 101 h 223"/>
                  <a:gd name="T86" fmla="*/ 163 w 180"/>
                  <a:gd name="T87" fmla="*/ 75 h 223"/>
                  <a:gd name="T88" fmla="*/ 172 w 180"/>
                  <a:gd name="T89" fmla="*/ 65 h 223"/>
                  <a:gd name="T90" fmla="*/ 176 w 180"/>
                  <a:gd name="T91" fmla="*/ 63 h 223"/>
                  <a:gd name="T92" fmla="*/ 179 w 180"/>
                  <a:gd name="T93" fmla="*/ 59 h 223"/>
                  <a:gd name="T94" fmla="*/ 166 w 180"/>
                  <a:gd name="T95" fmla="*/ 34 h 223"/>
                  <a:gd name="T96" fmla="*/ 155 w 180"/>
                  <a:gd name="T97" fmla="*/ 6 h 223"/>
                  <a:gd name="T98" fmla="*/ 149 w 180"/>
                  <a:gd name="T99" fmla="*/ 0 h 223"/>
                  <a:gd name="T100" fmla="*/ 147 w 180"/>
                  <a:gd name="T101" fmla="*/ 2 h 223"/>
                  <a:gd name="T102" fmla="*/ 143 w 180"/>
                  <a:gd name="T103" fmla="*/ 2 h 223"/>
                  <a:gd name="T104" fmla="*/ 134 w 180"/>
                  <a:gd name="T105" fmla="*/ 12 h 223"/>
                  <a:gd name="T106" fmla="*/ 108 w 180"/>
                  <a:gd name="T107" fmla="*/ 12 h 223"/>
                  <a:gd name="T108" fmla="*/ 100 w 180"/>
                  <a:gd name="T109" fmla="*/ 13 h 223"/>
                  <a:gd name="T110" fmla="*/ 22 w 180"/>
                  <a:gd name="T111" fmla="*/ 3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0" h="223">
                    <a:moveTo>
                      <a:pt x="22" y="36"/>
                    </a:move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84"/>
                      <a:pt x="20" y="85"/>
                      <a:pt x="19" y="85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2" y="87"/>
                      <a:pt x="11" y="89"/>
                      <a:pt x="11" y="89"/>
                    </a:cubicBezTo>
                    <a:cubicBezTo>
                      <a:pt x="11" y="91"/>
                      <a:pt x="11" y="97"/>
                      <a:pt x="5" y="98"/>
                    </a:cubicBezTo>
                    <a:cubicBezTo>
                      <a:pt x="5" y="98"/>
                      <a:pt x="5" y="100"/>
                      <a:pt x="5" y="100"/>
                    </a:cubicBezTo>
                    <a:cubicBezTo>
                      <a:pt x="5" y="102"/>
                      <a:pt x="5" y="106"/>
                      <a:pt x="1" y="106"/>
                    </a:cubicBezTo>
                    <a:cubicBezTo>
                      <a:pt x="1" y="107"/>
                      <a:pt x="1" y="107"/>
                      <a:pt x="1" y="107"/>
                    </a:cubicBezTo>
                    <a:cubicBezTo>
                      <a:pt x="2" y="109"/>
                      <a:pt x="3" y="112"/>
                      <a:pt x="1" y="114"/>
                    </a:cubicBezTo>
                    <a:cubicBezTo>
                      <a:pt x="0" y="115"/>
                      <a:pt x="0" y="116"/>
                      <a:pt x="0" y="117"/>
                    </a:cubicBezTo>
                    <a:cubicBezTo>
                      <a:pt x="0" y="117"/>
                      <a:pt x="0" y="117"/>
                      <a:pt x="1" y="117"/>
                    </a:cubicBezTo>
                    <a:cubicBezTo>
                      <a:pt x="2" y="117"/>
                      <a:pt x="3" y="118"/>
                      <a:pt x="4" y="118"/>
                    </a:cubicBezTo>
                    <a:cubicBezTo>
                      <a:pt x="5" y="120"/>
                      <a:pt x="5" y="122"/>
                      <a:pt x="5" y="125"/>
                    </a:cubicBezTo>
                    <a:cubicBezTo>
                      <a:pt x="5" y="126"/>
                      <a:pt x="5" y="127"/>
                      <a:pt x="5" y="127"/>
                    </a:cubicBezTo>
                    <a:cubicBezTo>
                      <a:pt x="5" y="130"/>
                      <a:pt x="8" y="132"/>
                      <a:pt x="9" y="132"/>
                    </a:cubicBezTo>
                    <a:cubicBezTo>
                      <a:pt x="9" y="132"/>
                      <a:pt x="9" y="133"/>
                      <a:pt x="9" y="133"/>
                    </a:cubicBezTo>
                    <a:cubicBezTo>
                      <a:pt x="11" y="133"/>
                      <a:pt x="11" y="133"/>
                      <a:pt x="11" y="133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10" y="140"/>
                      <a:pt x="11" y="140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3"/>
                      <a:pt x="12" y="143"/>
                      <a:pt x="13" y="143"/>
                    </a:cubicBezTo>
                    <a:cubicBezTo>
                      <a:pt x="14" y="145"/>
                      <a:pt x="15" y="146"/>
                      <a:pt x="16" y="148"/>
                    </a:cubicBezTo>
                    <a:cubicBezTo>
                      <a:pt x="16" y="148"/>
                      <a:pt x="16" y="148"/>
                      <a:pt x="16" y="148"/>
                    </a:cubicBezTo>
                    <a:cubicBezTo>
                      <a:pt x="16" y="148"/>
                      <a:pt x="17" y="148"/>
                      <a:pt x="17" y="149"/>
                    </a:cubicBezTo>
                    <a:cubicBezTo>
                      <a:pt x="17" y="149"/>
                      <a:pt x="17" y="149"/>
                      <a:pt x="17" y="149"/>
                    </a:cubicBezTo>
                    <a:cubicBezTo>
                      <a:pt x="17" y="149"/>
                      <a:pt x="17" y="149"/>
                      <a:pt x="17" y="150"/>
                    </a:cubicBezTo>
                    <a:cubicBezTo>
                      <a:pt x="17" y="150"/>
                      <a:pt x="17" y="150"/>
                      <a:pt x="17" y="150"/>
                    </a:cubicBezTo>
                    <a:cubicBezTo>
                      <a:pt x="17" y="150"/>
                      <a:pt x="18" y="151"/>
                      <a:pt x="18" y="151"/>
                    </a:cubicBezTo>
                    <a:cubicBezTo>
                      <a:pt x="19" y="153"/>
                      <a:pt x="20" y="156"/>
                      <a:pt x="20" y="159"/>
                    </a:cubicBezTo>
                    <a:cubicBezTo>
                      <a:pt x="19" y="160"/>
                      <a:pt x="18" y="161"/>
                      <a:pt x="17" y="162"/>
                    </a:cubicBezTo>
                    <a:cubicBezTo>
                      <a:pt x="16" y="162"/>
                      <a:pt x="16" y="162"/>
                      <a:pt x="16" y="162"/>
                    </a:cubicBezTo>
                    <a:cubicBezTo>
                      <a:pt x="21" y="163"/>
                      <a:pt x="21" y="163"/>
                      <a:pt x="21" y="163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4" y="167"/>
                      <a:pt x="29" y="168"/>
                      <a:pt x="31" y="171"/>
                    </a:cubicBezTo>
                    <a:cubicBezTo>
                      <a:pt x="32" y="173"/>
                      <a:pt x="33" y="173"/>
                      <a:pt x="34" y="174"/>
                    </a:cubicBezTo>
                    <a:cubicBezTo>
                      <a:pt x="36" y="176"/>
                      <a:pt x="37" y="177"/>
                      <a:pt x="37" y="180"/>
                    </a:cubicBezTo>
                    <a:cubicBezTo>
                      <a:pt x="37" y="180"/>
                      <a:pt x="38" y="181"/>
                      <a:pt x="39" y="181"/>
                    </a:cubicBezTo>
                    <a:cubicBezTo>
                      <a:pt x="40" y="182"/>
                      <a:pt x="41" y="183"/>
                      <a:pt x="43" y="184"/>
                    </a:cubicBezTo>
                    <a:cubicBezTo>
                      <a:pt x="48" y="188"/>
                      <a:pt x="48" y="191"/>
                      <a:pt x="48" y="193"/>
                    </a:cubicBezTo>
                    <a:cubicBezTo>
                      <a:pt x="48" y="194"/>
                      <a:pt x="51" y="196"/>
                      <a:pt x="54" y="197"/>
                    </a:cubicBezTo>
                    <a:cubicBezTo>
                      <a:pt x="55" y="198"/>
                      <a:pt x="55" y="198"/>
                      <a:pt x="55" y="198"/>
                    </a:cubicBezTo>
                    <a:cubicBezTo>
                      <a:pt x="58" y="204"/>
                      <a:pt x="58" y="204"/>
                      <a:pt x="58" y="204"/>
                    </a:cubicBezTo>
                    <a:cubicBezTo>
                      <a:pt x="58" y="204"/>
                      <a:pt x="58" y="204"/>
                      <a:pt x="58" y="204"/>
                    </a:cubicBezTo>
                    <a:cubicBezTo>
                      <a:pt x="58" y="204"/>
                      <a:pt x="58" y="204"/>
                      <a:pt x="58" y="204"/>
                    </a:cubicBezTo>
                    <a:cubicBezTo>
                      <a:pt x="59" y="205"/>
                      <a:pt x="59" y="205"/>
                      <a:pt x="59" y="205"/>
                    </a:cubicBezTo>
                    <a:cubicBezTo>
                      <a:pt x="59" y="205"/>
                      <a:pt x="59" y="205"/>
                      <a:pt x="59" y="205"/>
                    </a:cubicBezTo>
                    <a:cubicBezTo>
                      <a:pt x="60" y="206"/>
                      <a:pt x="60" y="206"/>
                      <a:pt x="60" y="206"/>
                    </a:cubicBezTo>
                    <a:cubicBezTo>
                      <a:pt x="60" y="206"/>
                      <a:pt x="60" y="206"/>
                      <a:pt x="60" y="206"/>
                    </a:cubicBezTo>
                    <a:cubicBezTo>
                      <a:pt x="60" y="207"/>
                      <a:pt x="61" y="207"/>
                      <a:pt x="61" y="208"/>
                    </a:cubicBezTo>
                    <a:cubicBezTo>
                      <a:pt x="61" y="208"/>
                      <a:pt x="61" y="208"/>
                      <a:pt x="61" y="209"/>
                    </a:cubicBezTo>
                    <a:cubicBezTo>
                      <a:pt x="61" y="209"/>
                      <a:pt x="61" y="209"/>
                      <a:pt x="61" y="209"/>
                    </a:cubicBezTo>
                    <a:cubicBezTo>
                      <a:pt x="62" y="209"/>
                      <a:pt x="62" y="209"/>
                      <a:pt x="62" y="210"/>
                    </a:cubicBezTo>
                    <a:cubicBezTo>
                      <a:pt x="62" y="210"/>
                      <a:pt x="62" y="210"/>
                      <a:pt x="62" y="210"/>
                    </a:cubicBezTo>
                    <a:cubicBezTo>
                      <a:pt x="63" y="211"/>
                      <a:pt x="65" y="212"/>
                      <a:pt x="65" y="212"/>
                    </a:cubicBezTo>
                    <a:cubicBezTo>
                      <a:pt x="65" y="212"/>
                      <a:pt x="65" y="212"/>
                      <a:pt x="65" y="212"/>
                    </a:cubicBezTo>
                    <a:cubicBezTo>
                      <a:pt x="66" y="213"/>
                      <a:pt x="67" y="213"/>
                      <a:pt x="68" y="213"/>
                    </a:cubicBezTo>
                    <a:cubicBezTo>
                      <a:pt x="69" y="213"/>
                      <a:pt x="69" y="213"/>
                      <a:pt x="70" y="213"/>
                    </a:cubicBezTo>
                    <a:cubicBezTo>
                      <a:pt x="72" y="210"/>
                      <a:pt x="75" y="211"/>
                      <a:pt x="77" y="212"/>
                    </a:cubicBezTo>
                    <a:cubicBezTo>
                      <a:pt x="79" y="211"/>
                      <a:pt x="82" y="210"/>
                      <a:pt x="84" y="212"/>
                    </a:cubicBezTo>
                    <a:cubicBezTo>
                      <a:pt x="84" y="212"/>
                      <a:pt x="84" y="212"/>
                      <a:pt x="85" y="212"/>
                    </a:cubicBezTo>
                    <a:cubicBezTo>
                      <a:pt x="85" y="212"/>
                      <a:pt x="85" y="212"/>
                      <a:pt x="85" y="212"/>
                    </a:cubicBezTo>
                    <a:cubicBezTo>
                      <a:pt x="85" y="213"/>
                      <a:pt x="85" y="213"/>
                      <a:pt x="86" y="213"/>
                    </a:cubicBezTo>
                    <a:cubicBezTo>
                      <a:pt x="86" y="213"/>
                      <a:pt x="86" y="213"/>
                      <a:pt x="86" y="214"/>
                    </a:cubicBezTo>
                    <a:cubicBezTo>
                      <a:pt x="87" y="214"/>
                      <a:pt x="87" y="214"/>
                      <a:pt x="87" y="214"/>
                    </a:cubicBezTo>
                    <a:cubicBezTo>
                      <a:pt x="87" y="214"/>
                      <a:pt x="88" y="215"/>
                      <a:pt x="88" y="215"/>
                    </a:cubicBezTo>
                    <a:cubicBezTo>
                      <a:pt x="88" y="215"/>
                      <a:pt x="89" y="215"/>
                      <a:pt x="89" y="216"/>
                    </a:cubicBezTo>
                    <a:cubicBezTo>
                      <a:pt x="89" y="216"/>
                      <a:pt x="90" y="216"/>
                      <a:pt x="90" y="216"/>
                    </a:cubicBezTo>
                    <a:cubicBezTo>
                      <a:pt x="90" y="217"/>
                      <a:pt x="90" y="217"/>
                      <a:pt x="91" y="217"/>
                    </a:cubicBezTo>
                    <a:cubicBezTo>
                      <a:pt x="91" y="217"/>
                      <a:pt x="91" y="218"/>
                      <a:pt x="92" y="218"/>
                    </a:cubicBezTo>
                    <a:cubicBezTo>
                      <a:pt x="92" y="218"/>
                      <a:pt x="92" y="219"/>
                      <a:pt x="93" y="219"/>
                    </a:cubicBezTo>
                    <a:cubicBezTo>
                      <a:pt x="93" y="219"/>
                      <a:pt x="93" y="219"/>
                      <a:pt x="94" y="220"/>
                    </a:cubicBezTo>
                    <a:cubicBezTo>
                      <a:pt x="94" y="220"/>
                      <a:pt x="94" y="220"/>
                      <a:pt x="95" y="221"/>
                    </a:cubicBezTo>
                    <a:cubicBezTo>
                      <a:pt x="95" y="221"/>
                      <a:pt x="95" y="221"/>
                      <a:pt x="96" y="222"/>
                    </a:cubicBezTo>
                    <a:cubicBezTo>
                      <a:pt x="96" y="222"/>
                      <a:pt x="96" y="222"/>
                      <a:pt x="96" y="222"/>
                    </a:cubicBezTo>
                    <a:cubicBezTo>
                      <a:pt x="98" y="222"/>
                      <a:pt x="100" y="221"/>
                      <a:pt x="102" y="220"/>
                    </a:cubicBezTo>
                    <a:cubicBezTo>
                      <a:pt x="102" y="220"/>
                      <a:pt x="102" y="220"/>
                      <a:pt x="102" y="220"/>
                    </a:cubicBezTo>
                    <a:cubicBezTo>
                      <a:pt x="103" y="220"/>
                      <a:pt x="103" y="220"/>
                      <a:pt x="104" y="220"/>
                    </a:cubicBezTo>
                    <a:cubicBezTo>
                      <a:pt x="104" y="220"/>
                      <a:pt x="104" y="220"/>
                      <a:pt x="104" y="220"/>
                    </a:cubicBezTo>
                    <a:cubicBezTo>
                      <a:pt x="104" y="220"/>
                      <a:pt x="104" y="220"/>
                      <a:pt x="104" y="220"/>
                    </a:cubicBezTo>
                    <a:cubicBezTo>
                      <a:pt x="106" y="220"/>
                      <a:pt x="108" y="221"/>
                      <a:pt x="109" y="222"/>
                    </a:cubicBezTo>
                    <a:cubicBezTo>
                      <a:pt x="109" y="222"/>
                      <a:pt x="110" y="222"/>
                      <a:pt x="110" y="223"/>
                    </a:cubicBezTo>
                    <a:cubicBezTo>
                      <a:pt x="112" y="221"/>
                      <a:pt x="116" y="219"/>
                      <a:pt x="118" y="219"/>
                    </a:cubicBezTo>
                    <a:cubicBezTo>
                      <a:pt x="119" y="219"/>
                      <a:pt x="120" y="220"/>
                      <a:pt x="120" y="220"/>
                    </a:cubicBezTo>
                    <a:cubicBezTo>
                      <a:pt x="121" y="220"/>
                      <a:pt x="122" y="220"/>
                      <a:pt x="123" y="220"/>
                    </a:cubicBezTo>
                    <a:cubicBezTo>
                      <a:pt x="124" y="220"/>
                      <a:pt x="124" y="220"/>
                      <a:pt x="125" y="220"/>
                    </a:cubicBezTo>
                    <a:cubicBezTo>
                      <a:pt x="125" y="219"/>
                      <a:pt x="126" y="218"/>
                      <a:pt x="128" y="217"/>
                    </a:cubicBezTo>
                    <a:cubicBezTo>
                      <a:pt x="128" y="217"/>
                      <a:pt x="129" y="216"/>
                      <a:pt x="129" y="216"/>
                    </a:cubicBezTo>
                    <a:cubicBezTo>
                      <a:pt x="130" y="215"/>
                      <a:pt x="130" y="215"/>
                      <a:pt x="130" y="215"/>
                    </a:cubicBezTo>
                    <a:cubicBezTo>
                      <a:pt x="131" y="212"/>
                      <a:pt x="138" y="208"/>
                      <a:pt x="140" y="208"/>
                    </a:cubicBezTo>
                    <a:cubicBezTo>
                      <a:pt x="141" y="207"/>
                      <a:pt x="142" y="207"/>
                      <a:pt x="143" y="207"/>
                    </a:cubicBezTo>
                    <a:cubicBezTo>
                      <a:pt x="143" y="207"/>
                      <a:pt x="144" y="207"/>
                      <a:pt x="144" y="207"/>
                    </a:cubicBezTo>
                    <a:cubicBezTo>
                      <a:pt x="145" y="207"/>
                      <a:pt x="145" y="207"/>
                      <a:pt x="146" y="207"/>
                    </a:cubicBezTo>
                    <a:cubicBezTo>
                      <a:pt x="146" y="207"/>
                      <a:pt x="146" y="208"/>
                      <a:pt x="146" y="208"/>
                    </a:cubicBezTo>
                    <a:cubicBezTo>
                      <a:pt x="147" y="208"/>
                      <a:pt x="147" y="208"/>
                      <a:pt x="147" y="208"/>
                    </a:cubicBezTo>
                    <a:cubicBezTo>
                      <a:pt x="148" y="208"/>
                      <a:pt x="148" y="208"/>
                      <a:pt x="148" y="208"/>
                    </a:cubicBezTo>
                    <a:cubicBezTo>
                      <a:pt x="148" y="209"/>
                      <a:pt x="149" y="209"/>
                      <a:pt x="149" y="209"/>
                    </a:cubicBezTo>
                    <a:cubicBezTo>
                      <a:pt x="149" y="208"/>
                      <a:pt x="149" y="208"/>
                      <a:pt x="149" y="207"/>
                    </a:cubicBezTo>
                    <a:cubicBezTo>
                      <a:pt x="149" y="206"/>
                      <a:pt x="149" y="205"/>
                      <a:pt x="149" y="204"/>
                    </a:cubicBezTo>
                    <a:cubicBezTo>
                      <a:pt x="146" y="204"/>
                      <a:pt x="140" y="200"/>
                      <a:pt x="138" y="195"/>
                    </a:cubicBezTo>
                    <a:cubicBezTo>
                      <a:pt x="138" y="194"/>
                      <a:pt x="137" y="193"/>
                      <a:pt x="137" y="193"/>
                    </a:cubicBezTo>
                    <a:cubicBezTo>
                      <a:pt x="136" y="191"/>
                      <a:pt x="134" y="189"/>
                      <a:pt x="133" y="187"/>
                    </a:cubicBezTo>
                    <a:cubicBezTo>
                      <a:pt x="131" y="186"/>
                      <a:pt x="129" y="184"/>
                      <a:pt x="128" y="182"/>
                    </a:cubicBezTo>
                    <a:cubicBezTo>
                      <a:pt x="128" y="181"/>
                      <a:pt x="126" y="181"/>
                      <a:pt x="124" y="180"/>
                    </a:cubicBezTo>
                    <a:cubicBezTo>
                      <a:pt x="122" y="179"/>
                      <a:pt x="119" y="179"/>
                      <a:pt x="118" y="177"/>
                    </a:cubicBezTo>
                    <a:cubicBezTo>
                      <a:pt x="117" y="174"/>
                      <a:pt x="118" y="172"/>
                      <a:pt x="119" y="171"/>
                    </a:cubicBezTo>
                    <a:cubicBezTo>
                      <a:pt x="120" y="171"/>
                      <a:pt x="120" y="170"/>
                      <a:pt x="120" y="169"/>
                    </a:cubicBezTo>
                    <a:cubicBezTo>
                      <a:pt x="120" y="168"/>
                      <a:pt x="121" y="165"/>
                      <a:pt x="126" y="165"/>
                    </a:cubicBezTo>
                    <a:cubicBezTo>
                      <a:pt x="127" y="165"/>
                      <a:pt x="128" y="165"/>
                      <a:pt x="129" y="165"/>
                    </a:cubicBezTo>
                    <a:cubicBezTo>
                      <a:pt x="129" y="165"/>
                      <a:pt x="129" y="165"/>
                      <a:pt x="129" y="166"/>
                    </a:cubicBezTo>
                    <a:cubicBezTo>
                      <a:pt x="130" y="163"/>
                      <a:pt x="130" y="158"/>
                      <a:pt x="130" y="155"/>
                    </a:cubicBezTo>
                    <a:cubicBezTo>
                      <a:pt x="130" y="152"/>
                      <a:pt x="132" y="150"/>
                      <a:pt x="133" y="148"/>
                    </a:cubicBezTo>
                    <a:cubicBezTo>
                      <a:pt x="133" y="147"/>
                      <a:pt x="134" y="146"/>
                      <a:pt x="134" y="146"/>
                    </a:cubicBezTo>
                    <a:cubicBezTo>
                      <a:pt x="133" y="145"/>
                      <a:pt x="133" y="144"/>
                      <a:pt x="133" y="143"/>
                    </a:cubicBezTo>
                    <a:cubicBezTo>
                      <a:pt x="134" y="141"/>
                      <a:pt x="135" y="140"/>
                      <a:pt x="137" y="139"/>
                    </a:cubicBezTo>
                    <a:cubicBezTo>
                      <a:pt x="138" y="139"/>
                      <a:pt x="139" y="138"/>
                      <a:pt x="139" y="138"/>
                    </a:cubicBezTo>
                    <a:cubicBezTo>
                      <a:pt x="140" y="137"/>
                      <a:pt x="140" y="136"/>
                      <a:pt x="140" y="134"/>
                    </a:cubicBezTo>
                    <a:cubicBezTo>
                      <a:pt x="141" y="132"/>
                      <a:pt x="141" y="129"/>
                      <a:pt x="143" y="127"/>
                    </a:cubicBezTo>
                    <a:cubicBezTo>
                      <a:pt x="144" y="126"/>
                      <a:pt x="145" y="124"/>
                      <a:pt x="146" y="123"/>
                    </a:cubicBezTo>
                    <a:cubicBezTo>
                      <a:pt x="147" y="120"/>
                      <a:pt x="149" y="118"/>
                      <a:pt x="151" y="118"/>
                    </a:cubicBezTo>
                    <a:cubicBezTo>
                      <a:pt x="152" y="118"/>
                      <a:pt x="154" y="116"/>
                      <a:pt x="154" y="114"/>
                    </a:cubicBezTo>
                    <a:cubicBezTo>
                      <a:pt x="154" y="113"/>
                      <a:pt x="155" y="111"/>
                      <a:pt x="156" y="109"/>
                    </a:cubicBezTo>
                    <a:cubicBezTo>
                      <a:pt x="157" y="107"/>
                      <a:pt x="158" y="104"/>
                      <a:pt x="158" y="101"/>
                    </a:cubicBezTo>
                    <a:cubicBezTo>
                      <a:pt x="158" y="101"/>
                      <a:pt x="158" y="101"/>
                      <a:pt x="158" y="101"/>
                    </a:cubicBezTo>
                    <a:cubicBezTo>
                      <a:pt x="158" y="101"/>
                      <a:pt x="158" y="100"/>
                      <a:pt x="158" y="99"/>
                    </a:cubicBezTo>
                    <a:cubicBezTo>
                      <a:pt x="157" y="94"/>
                      <a:pt x="156" y="89"/>
                      <a:pt x="159" y="85"/>
                    </a:cubicBezTo>
                    <a:cubicBezTo>
                      <a:pt x="162" y="81"/>
                      <a:pt x="164" y="78"/>
                      <a:pt x="163" y="75"/>
                    </a:cubicBezTo>
                    <a:cubicBezTo>
                      <a:pt x="162" y="71"/>
                      <a:pt x="166" y="70"/>
                      <a:pt x="168" y="68"/>
                    </a:cubicBezTo>
                    <a:cubicBezTo>
                      <a:pt x="169" y="68"/>
                      <a:pt x="169" y="67"/>
                      <a:pt x="170" y="67"/>
                    </a:cubicBezTo>
                    <a:cubicBezTo>
                      <a:pt x="170" y="66"/>
                      <a:pt x="171" y="66"/>
                      <a:pt x="172" y="65"/>
                    </a:cubicBezTo>
                    <a:cubicBezTo>
                      <a:pt x="173" y="65"/>
                      <a:pt x="173" y="65"/>
                      <a:pt x="174" y="64"/>
                    </a:cubicBezTo>
                    <a:cubicBezTo>
                      <a:pt x="174" y="64"/>
                      <a:pt x="174" y="64"/>
                      <a:pt x="174" y="64"/>
                    </a:cubicBezTo>
                    <a:cubicBezTo>
                      <a:pt x="175" y="63"/>
                      <a:pt x="175" y="63"/>
                      <a:pt x="176" y="63"/>
                    </a:cubicBezTo>
                    <a:cubicBezTo>
                      <a:pt x="176" y="62"/>
                      <a:pt x="176" y="62"/>
                      <a:pt x="177" y="62"/>
                    </a:cubicBezTo>
                    <a:cubicBezTo>
                      <a:pt x="177" y="61"/>
                      <a:pt x="178" y="61"/>
                      <a:pt x="178" y="61"/>
                    </a:cubicBezTo>
                    <a:cubicBezTo>
                      <a:pt x="178" y="60"/>
                      <a:pt x="178" y="60"/>
                      <a:pt x="179" y="59"/>
                    </a:cubicBezTo>
                    <a:cubicBezTo>
                      <a:pt x="179" y="59"/>
                      <a:pt x="179" y="59"/>
                      <a:pt x="180" y="58"/>
                    </a:cubicBezTo>
                    <a:cubicBezTo>
                      <a:pt x="177" y="56"/>
                      <a:pt x="175" y="54"/>
                      <a:pt x="174" y="54"/>
                    </a:cubicBezTo>
                    <a:cubicBezTo>
                      <a:pt x="169" y="52"/>
                      <a:pt x="166" y="44"/>
                      <a:pt x="166" y="34"/>
                    </a:cubicBezTo>
                    <a:cubicBezTo>
                      <a:pt x="166" y="28"/>
                      <a:pt x="165" y="23"/>
                      <a:pt x="165" y="19"/>
                    </a:cubicBezTo>
                    <a:cubicBezTo>
                      <a:pt x="164" y="18"/>
                      <a:pt x="164" y="17"/>
                      <a:pt x="164" y="16"/>
                    </a:cubicBezTo>
                    <a:cubicBezTo>
                      <a:pt x="164" y="14"/>
                      <a:pt x="160" y="8"/>
                      <a:pt x="155" y="6"/>
                    </a:cubicBezTo>
                    <a:cubicBezTo>
                      <a:pt x="152" y="4"/>
                      <a:pt x="150" y="2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8" y="1"/>
                      <a:pt x="148" y="1"/>
                    </a:cubicBezTo>
                    <a:cubicBezTo>
                      <a:pt x="148" y="1"/>
                      <a:pt x="148" y="1"/>
                      <a:pt x="148" y="1"/>
                    </a:cubicBezTo>
                    <a:cubicBezTo>
                      <a:pt x="147" y="1"/>
                      <a:pt x="147" y="1"/>
                      <a:pt x="147" y="2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146" y="2"/>
                      <a:pt x="146" y="2"/>
                      <a:pt x="145" y="2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2"/>
                      <a:pt x="143" y="3"/>
                      <a:pt x="143" y="4"/>
                    </a:cubicBezTo>
                    <a:cubicBezTo>
                      <a:pt x="142" y="6"/>
                      <a:pt x="140" y="10"/>
                      <a:pt x="136" y="10"/>
                    </a:cubicBezTo>
                    <a:cubicBezTo>
                      <a:pt x="134" y="10"/>
                      <a:pt x="134" y="10"/>
                      <a:pt x="134" y="12"/>
                    </a:cubicBezTo>
                    <a:cubicBezTo>
                      <a:pt x="133" y="13"/>
                      <a:pt x="132" y="15"/>
                      <a:pt x="129" y="15"/>
                    </a:cubicBezTo>
                    <a:cubicBezTo>
                      <a:pt x="126" y="15"/>
                      <a:pt x="124" y="13"/>
                      <a:pt x="123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11"/>
                      <a:pt x="105" y="10"/>
                      <a:pt x="104" y="10"/>
                    </a:cubicBezTo>
                    <a:cubicBezTo>
                      <a:pt x="100" y="13"/>
                      <a:pt x="100" y="13"/>
                      <a:pt x="100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36"/>
                      <a:pt x="33" y="36"/>
                      <a:pt x="33" y="36"/>
                    </a:cubicBezTo>
                    <a:lnTo>
                      <a:pt x="22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3" name="Freeform 1635">
                <a:extLst>
                  <a:ext uri="{FF2B5EF4-FFF2-40B4-BE49-F238E27FC236}">
                    <a16:creationId xmlns:a16="http://schemas.microsoft.com/office/drawing/2014/main" id="{F396AA51-7ABB-4B76-ADF5-61A8F2822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3" y="2855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4" name="Freeform 1636">
                <a:extLst>
                  <a:ext uri="{FF2B5EF4-FFF2-40B4-BE49-F238E27FC236}">
                    <a16:creationId xmlns:a16="http://schemas.microsoft.com/office/drawing/2014/main" id="{319B0E71-7272-4402-9F65-40B59790F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2909"/>
                <a:ext cx="3" cy="6"/>
              </a:xfrm>
              <a:custGeom>
                <a:avLst/>
                <a:gdLst>
                  <a:gd name="T0" fmla="*/ 3 w 3"/>
                  <a:gd name="T1" fmla="*/ 6 h 6"/>
                  <a:gd name="T2" fmla="*/ 0 w 3"/>
                  <a:gd name="T3" fmla="*/ 0 h 6"/>
                  <a:gd name="T4" fmla="*/ 3 w 3"/>
                  <a:gd name="T5" fmla="*/ 6 h 6"/>
                  <a:gd name="T6" fmla="*/ 3 w 3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0" y="0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5" name="Freeform 1637">
                <a:extLst>
                  <a:ext uri="{FF2B5EF4-FFF2-40B4-BE49-F238E27FC236}">
                    <a16:creationId xmlns:a16="http://schemas.microsoft.com/office/drawing/2014/main" id="{1B37BE1A-9292-401A-8508-9620C05BF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2862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6" name="Freeform 1638">
                <a:extLst>
                  <a:ext uri="{FF2B5EF4-FFF2-40B4-BE49-F238E27FC236}">
                    <a16:creationId xmlns:a16="http://schemas.microsoft.com/office/drawing/2014/main" id="{B5A78F3E-DA4A-460B-8EEA-458680178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4" y="28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7" name="Freeform 1639">
                <a:extLst>
                  <a:ext uri="{FF2B5EF4-FFF2-40B4-BE49-F238E27FC236}">
                    <a16:creationId xmlns:a16="http://schemas.microsoft.com/office/drawing/2014/main" id="{FAD651BD-E338-40EE-B55B-6637F64BD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" y="286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8" name="Freeform 1640">
                <a:extLst>
                  <a:ext uri="{FF2B5EF4-FFF2-40B4-BE49-F238E27FC236}">
                    <a16:creationId xmlns:a16="http://schemas.microsoft.com/office/drawing/2014/main" id="{B4A2797D-2A9E-4FC2-98FD-6030290B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4" y="2856"/>
                <a:ext cx="3" cy="5"/>
              </a:xfrm>
              <a:custGeom>
                <a:avLst/>
                <a:gdLst>
                  <a:gd name="T0" fmla="*/ 0 w 3"/>
                  <a:gd name="T1" fmla="*/ 0 h 5"/>
                  <a:gd name="T2" fmla="*/ 3 w 3"/>
                  <a:gd name="T3" fmla="*/ 5 h 5"/>
                  <a:gd name="T4" fmla="*/ 0 w 3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2"/>
                      <a:pt x="2" y="3"/>
                      <a:pt x="3" y="5"/>
                    </a:cubicBezTo>
                    <a:cubicBezTo>
                      <a:pt x="2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9" name="Freeform 1641">
                <a:extLst>
                  <a:ext uri="{FF2B5EF4-FFF2-40B4-BE49-F238E27FC236}">
                    <a16:creationId xmlns:a16="http://schemas.microsoft.com/office/drawing/2014/main" id="{F641F1B7-6AF9-46FB-91DE-3080DC699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1" y="2846"/>
                <a:ext cx="2" cy="6"/>
              </a:xfrm>
              <a:custGeom>
                <a:avLst/>
                <a:gdLst>
                  <a:gd name="T0" fmla="*/ 2 w 2"/>
                  <a:gd name="T1" fmla="*/ 1 h 7"/>
                  <a:gd name="T2" fmla="*/ 0 w 2"/>
                  <a:gd name="T3" fmla="*/ 7 h 7"/>
                  <a:gd name="T4" fmla="*/ 0 w 2"/>
                  <a:gd name="T5" fmla="*/ 7 h 7"/>
                  <a:gd name="T6" fmla="*/ 2 w 2"/>
                  <a:gd name="T7" fmla="*/ 1 h 7"/>
                  <a:gd name="T8" fmla="*/ 0 w 2"/>
                  <a:gd name="T9" fmla="*/ 1 h 7"/>
                  <a:gd name="T10" fmla="*/ 0 w 2"/>
                  <a:gd name="T11" fmla="*/ 0 h 7"/>
                  <a:gd name="T12" fmla="*/ 0 w 2"/>
                  <a:gd name="T13" fmla="*/ 1 h 7"/>
                  <a:gd name="T14" fmla="*/ 2 w 2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2" y="1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0" name="Freeform 1642">
                <a:extLst>
                  <a:ext uri="{FF2B5EF4-FFF2-40B4-BE49-F238E27FC236}">
                    <a16:creationId xmlns:a16="http://schemas.microsoft.com/office/drawing/2014/main" id="{DFD8FA97-AB8A-4A5B-B7B1-7A2F85B26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4" y="28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1" name="Oval 1643">
                <a:extLst>
                  <a:ext uri="{FF2B5EF4-FFF2-40B4-BE49-F238E27FC236}">
                    <a16:creationId xmlns:a16="http://schemas.microsoft.com/office/drawing/2014/main" id="{5ABB1D03-CB21-4072-A8C1-EE1DF0F51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855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2" name="Freeform 1644">
                <a:extLst>
                  <a:ext uri="{FF2B5EF4-FFF2-40B4-BE49-F238E27FC236}">
                    <a16:creationId xmlns:a16="http://schemas.microsoft.com/office/drawing/2014/main" id="{B896236D-BF81-46BA-B3B4-7A0FFC16F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" y="272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3" name="Freeform 1645">
                <a:extLst>
                  <a:ext uri="{FF2B5EF4-FFF2-40B4-BE49-F238E27FC236}">
                    <a16:creationId xmlns:a16="http://schemas.microsoft.com/office/drawing/2014/main" id="{1BA0A350-19EA-42DD-B27B-31902F155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4" y="27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4" name="Freeform 1646">
                <a:extLst>
                  <a:ext uri="{FF2B5EF4-FFF2-40B4-BE49-F238E27FC236}">
                    <a16:creationId xmlns:a16="http://schemas.microsoft.com/office/drawing/2014/main" id="{B911C96B-08D6-43BF-A133-42C79DE3A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5" y="27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5" name="Freeform 1647">
                <a:extLst>
                  <a:ext uri="{FF2B5EF4-FFF2-40B4-BE49-F238E27FC236}">
                    <a16:creationId xmlns:a16="http://schemas.microsoft.com/office/drawing/2014/main" id="{967E76EE-3F2B-4CF1-A540-F38D429E5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837"/>
                <a:ext cx="16" cy="15"/>
              </a:xfrm>
              <a:custGeom>
                <a:avLst/>
                <a:gdLst>
                  <a:gd name="T0" fmla="*/ 4 w 16"/>
                  <a:gd name="T1" fmla="*/ 5 h 16"/>
                  <a:gd name="T2" fmla="*/ 4 w 16"/>
                  <a:gd name="T3" fmla="*/ 6 h 16"/>
                  <a:gd name="T4" fmla="*/ 3 w 16"/>
                  <a:gd name="T5" fmla="*/ 7 h 16"/>
                  <a:gd name="T6" fmla="*/ 3 w 16"/>
                  <a:gd name="T7" fmla="*/ 8 h 16"/>
                  <a:gd name="T8" fmla="*/ 1 w 16"/>
                  <a:gd name="T9" fmla="*/ 9 h 16"/>
                  <a:gd name="T10" fmla="*/ 1 w 16"/>
                  <a:gd name="T11" fmla="*/ 16 h 16"/>
                  <a:gd name="T12" fmla="*/ 2 w 16"/>
                  <a:gd name="T13" fmla="*/ 16 h 16"/>
                  <a:gd name="T14" fmla="*/ 5 w 16"/>
                  <a:gd name="T15" fmla="*/ 15 h 16"/>
                  <a:gd name="T16" fmla="*/ 6 w 16"/>
                  <a:gd name="T17" fmla="*/ 15 h 16"/>
                  <a:gd name="T18" fmla="*/ 6 w 16"/>
                  <a:gd name="T19" fmla="*/ 14 h 16"/>
                  <a:gd name="T20" fmla="*/ 8 w 16"/>
                  <a:gd name="T21" fmla="*/ 14 h 16"/>
                  <a:gd name="T22" fmla="*/ 8 w 16"/>
                  <a:gd name="T23" fmla="*/ 14 h 16"/>
                  <a:gd name="T24" fmla="*/ 9 w 16"/>
                  <a:gd name="T25" fmla="*/ 15 h 16"/>
                  <a:gd name="T26" fmla="*/ 10 w 16"/>
                  <a:gd name="T27" fmla="*/ 15 h 16"/>
                  <a:gd name="T28" fmla="*/ 10 w 16"/>
                  <a:gd name="T29" fmla="*/ 16 h 16"/>
                  <a:gd name="T30" fmla="*/ 11 w 16"/>
                  <a:gd name="T31" fmla="*/ 16 h 16"/>
                  <a:gd name="T32" fmla="*/ 12 w 16"/>
                  <a:gd name="T33" fmla="*/ 14 h 16"/>
                  <a:gd name="T34" fmla="*/ 11 w 16"/>
                  <a:gd name="T35" fmla="*/ 13 h 16"/>
                  <a:gd name="T36" fmla="*/ 8 w 16"/>
                  <a:gd name="T37" fmla="*/ 12 h 16"/>
                  <a:gd name="T38" fmla="*/ 8 w 16"/>
                  <a:gd name="T39" fmla="*/ 9 h 16"/>
                  <a:gd name="T40" fmla="*/ 16 w 16"/>
                  <a:gd name="T41" fmla="*/ 3 h 16"/>
                  <a:gd name="T42" fmla="*/ 14 w 16"/>
                  <a:gd name="T43" fmla="*/ 0 h 16"/>
                  <a:gd name="T44" fmla="*/ 13 w 16"/>
                  <a:gd name="T45" fmla="*/ 0 h 16"/>
                  <a:gd name="T46" fmla="*/ 13 w 16"/>
                  <a:gd name="T47" fmla="*/ 0 h 16"/>
                  <a:gd name="T48" fmla="*/ 13 w 16"/>
                  <a:gd name="T49" fmla="*/ 0 h 16"/>
                  <a:gd name="T50" fmla="*/ 12 w 16"/>
                  <a:gd name="T51" fmla="*/ 1 h 16"/>
                  <a:gd name="T52" fmla="*/ 12 w 16"/>
                  <a:gd name="T53" fmla="*/ 1 h 16"/>
                  <a:gd name="T54" fmla="*/ 12 w 16"/>
                  <a:gd name="T55" fmla="*/ 1 h 16"/>
                  <a:gd name="T56" fmla="*/ 12 w 16"/>
                  <a:gd name="T57" fmla="*/ 1 h 16"/>
                  <a:gd name="T58" fmla="*/ 9 w 16"/>
                  <a:gd name="T59" fmla="*/ 2 h 16"/>
                  <a:gd name="T60" fmla="*/ 9 w 16"/>
                  <a:gd name="T61" fmla="*/ 2 h 16"/>
                  <a:gd name="T62" fmla="*/ 6 w 16"/>
                  <a:gd name="T63" fmla="*/ 2 h 16"/>
                  <a:gd name="T64" fmla="*/ 4 w 16"/>
                  <a:gd name="T65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6">
                    <a:moveTo>
                      <a:pt x="4" y="5"/>
                    </a:move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2" y="8"/>
                      <a:pt x="2" y="9"/>
                      <a:pt x="1" y="9"/>
                    </a:cubicBezTo>
                    <a:cubicBezTo>
                      <a:pt x="0" y="11"/>
                      <a:pt x="1" y="15"/>
                      <a:pt x="1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3" y="16"/>
                      <a:pt x="4" y="16"/>
                      <a:pt x="5" y="15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5"/>
                      <a:pt x="12" y="14"/>
                      <a:pt x="12" y="14"/>
                    </a:cubicBezTo>
                    <a:cubicBezTo>
                      <a:pt x="12" y="14"/>
                      <a:pt x="11" y="13"/>
                      <a:pt x="11" y="13"/>
                    </a:cubicBezTo>
                    <a:cubicBezTo>
                      <a:pt x="10" y="13"/>
                      <a:pt x="9" y="13"/>
                      <a:pt x="8" y="12"/>
                    </a:cubicBezTo>
                    <a:cubicBezTo>
                      <a:pt x="8" y="11"/>
                      <a:pt x="7" y="10"/>
                      <a:pt x="8" y="9"/>
                    </a:cubicBezTo>
                    <a:cubicBezTo>
                      <a:pt x="8" y="7"/>
                      <a:pt x="13" y="4"/>
                      <a:pt x="16" y="3"/>
                    </a:cubicBezTo>
                    <a:cubicBezTo>
                      <a:pt x="16" y="3"/>
                      <a:pt x="16" y="2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6" y="3"/>
                      <a:pt x="5" y="4"/>
                      <a:pt x="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6" name="Freeform 1648">
                <a:extLst>
                  <a:ext uri="{FF2B5EF4-FFF2-40B4-BE49-F238E27FC236}">
                    <a16:creationId xmlns:a16="http://schemas.microsoft.com/office/drawing/2014/main" id="{44770BC7-71C9-4C53-9FF7-882546D6B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3" y="2850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1 w 1"/>
                  <a:gd name="T5" fmla="*/ 0 h 2"/>
                  <a:gd name="T6" fmla="*/ 0 w 1"/>
                  <a:gd name="T7" fmla="*/ 2 h 2"/>
                  <a:gd name="T8" fmla="*/ 0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7" name="Freeform 1649">
                <a:extLst>
                  <a:ext uri="{FF2B5EF4-FFF2-40B4-BE49-F238E27FC236}">
                    <a16:creationId xmlns:a16="http://schemas.microsoft.com/office/drawing/2014/main" id="{1D4B41E7-9DE7-45E9-810A-821A0F2CB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" y="2779"/>
                <a:ext cx="68" cy="56"/>
              </a:xfrm>
              <a:custGeom>
                <a:avLst/>
                <a:gdLst>
                  <a:gd name="T0" fmla="*/ 2 w 71"/>
                  <a:gd name="T1" fmla="*/ 37 h 59"/>
                  <a:gd name="T2" fmla="*/ 5 w 71"/>
                  <a:gd name="T3" fmla="*/ 37 h 59"/>
                  <a:gd name="T4" fmla="*/ 10 w 71"/>
                  <a:gd name="T5" fmla="*/ 38 h 59"/>
                  <a:gd name="T6" fmla="*/ 11 w 71"/>
                  <a:gd name="T7" fmla="*/ 35 h 59"/>
                  <a:gd name="T8" fmla="*/ 16 w 71"/>
                  <a:gd name="T9" fmla="*/ 31 h 59"/>
                  <a:gd name="T10" fmla="*/ 20 w 71"/>
                  <a:gd name="T11" fmla="*/ 33 h 59"/>
                  <a:gd name="T12" fmla="*/ 21 w 71"/>
                  <a:gd name="T13" fmla="*/ 34 h 59"/>
                  <a:gd name="T14" fmla="*/ 24 w 71"/>
                  <a:gd name="T15" fmla="*/ 36 h 59"/>
                  <a:gd name="T16" fmla="*/ 30 w 71"/>
                  <a:gd name="T17" fmla="*/ 35 h 59"/>
                  <a:gd name="T18" fmla="*/ 31 w 71"/>
                  <a:gd name="T19" fmla="*/ 36 h 59"/>
                  <a:gd name="T20" fmla="*/ 33 w 71"/>
                  <a:gd name="T21" fmla="*/ 36 h 59"/>
                  <a:gd name="T22" fmla="*/ 36 w 71"/>
                  <a:gd name="T23" fmla="*/ 36 h 59"/>
                  <a:gd name="T24" fmla="*/ 42 w 71"/>
                  <a:gd name="T25" fmla="*/ 35 h 59"/>
                  <a:gd name="T26" fmla="*/ 67 w 71"/>
                  <a:gd name="T27" fmla="*/ 59 h 59"/>
                  <a:gd name="T28" fmla="*/ 67 w 71"/>
                  <a:gd name="T29" fmla="*/ 59 h 59"/>
                  <a:gd name="T30" fmla="*/ 68 w 71"/>
                  <a:gd name="T31" fmla="*/ 59 h 59"/>
                  <a:gd name="T32" fmla="*/ 68 w 71"/>
                  <a:gd name="T33" fmla="*/ 59 h 59"/>
                  <a:gd name="T34" fmla="*/ 69 w 71"/>
                  <a:gd name="T35" fmla="*/ 59 h 59"/>
                  <a:gd name="T36" fmla="*/ 70 w 71"/>
                  <a:gd name="T37" fmla="*/ 59 h 59"/>
                  <a:gd name="T38" fmla="*/ 70 w 71"/>
                  <a:gd name="T39" fmla="*/ 59 h 59"/>
                  <a:gd name="T40" fmla="*/ 70 w 71"/>
                  <a:gd name="T41" fmla="*/ 58 h 59"/>
                  <a:gd name="T42" fmla="*/ 71 w 71"/>
                  <a:gd name="T43" fmla="*/ 58 h 59"/>
                  <a:gd name="T44" fmla="*/ 60 w 71"/>
                  <a:gd name="T45" fmla="*/ 46 h 59"/>
                  <a:gd name="T46" fmla="*/ 44 w 71"/>
                  <a:gd name="T47" fmla="*/ 35 h 59"/>
                  <a:gd name="T48" fmla="*/ 38 w 71"/>
                  <a:gd name="T49" fmla="*/ 29 h 59"/>
                  <a:gd name="T50" fmla="*/ 36 w 71"/>
                  <a:gd name="T51" fmla="*/ 27 h 59"/>
                  <a:gd name="T52" fmla="*/ 26 w 71"/>
                  <a:gd name="T53" fmla="*/ 9 h 59"/>
                  <a:gd name="T54" fmla="*/ 22 w 71"/>
                  <a:gd name="T55" fmla="*/ 0 h 59"/>
                  <a:gd name="T56" fmla="*/ 22 w 71"/>
                  <a:gd name="T57" fmla="*/ 0 h 59"/>
                  <a:gd name="T58" fmla="*/ 21 w 71"/>
                  <a:gd name="T59" fmla="*/ 1 h 59"/>
                  <a:gd name="T60" fmla="*/ 19 w 71"/>
                  <a:gd name="T61" fmla="*/ 3 h 59"/>
                  <a:gd name="T62" fmla="*/ 18 w 71"/>
                  <a:gd name="T63" fmla="*/ 4 h 59"/>
                  <a:gd name="T64" fmla="*/ 17 w 71"/>
                  <a:gd name="T65" fmla="*/ 5 h 59"/>
                  <a:gd name="T66" fmla="*/ 16 w 71"/>
                  <a:gd name="T67" fmla="*/ 5 h 59"/>
                  <a:gd name="T68" fmla="*/ 14 w 71"/>
                  <a:gd name="T69" fmla="*/ 7 h 59"/>
                  <a:gd name="T70" fmla="*/ 13 w 71"/>
                  <a:gd name="T71" fmla="*/ 8 h 59"/>
                  <a:gd name="T72" fmla="*/ 10 w 71"/>
                  <a:gd name="T73" fmla="*/ 10 h 59"/>
                  <a:gd name="T74" fmla="*/ 7 w 71"/>
                  <a:gd name="T75" fmla="*/ 12 h 59"/>
                  <a:gd name="T76" fmla="*/ 2 w 71"/>
                  <a:gd name="T77" fmla="*/ 25 h 59"/>
                  <a:gd name="T78" fmla="*/ 2 w 71"/>
                  <a:gd name="T79" fmla="*/ 36 h 59"/>
                  <a:gd name="T80" fmla="*/ 2 w 71"/>
                  <a:gd name="T81" fmla="*/ 36 h 59"/>
                  <a:gd name="T82" fmla="*/ 2 w 71"/>
                  <a:gd name="T83" fmla="*/ 37 h 59"/>
                  <a:gd name="T84" fmla="*/ 2 w 71"/>
                  <a:gd name="T85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1" h="59">
                    <a:moveTo>
                      <a:pt x="2" y="37"/>
                    </a:moveTo>
                    <a:cubicBezTo>
                      <a:pt x="3" y="37"/>
                      <a:pt x="4" y="37"/>
                      <a:pt x="5" y="37"/>
                    </a:cubicBezTo>
                    <a:cubicBezTo>
                      <a:pt x="8" y="37"/>
                      <a:pt x="10" y="37"/>
                      <a:pt x="10" y="38"/>
                    </a:cubicBezTo>
                    <a:cubicBezTo>
                      <a:pt x="11" y="37"/>
                      <a:pt x="11" y="36"/>
                      <a:pt x="11" y="35"/>
                    </a:cubicBezTo>
                    <a:cubicBezTo>
                      <a:pt x="12" y="32"/>
                      <a:pt x="14" y="31"/>
                      <a:pt x="16" y="31"/>
                    </a:cubicBezTo>
                    <a:cubicBezTo>
                      <a:pt x="17" y="31"/>
                      <a:pt x="18" y="32"/>
                      <a:pt x="20" y="33"/>
                    </a:cubicBezTo>
                    <a:cubicBezTo>
                      <a:pt x="20" y="34"/>
                      <a:pt x="21" y="34"/>
                      <a:pt x="21" y="34"/>
                    </a:cubicBezTo>
                    <a:cubicBezTo>
                      <a:pt x="22" y="36"/>
                      <a:pt x="23" y="36"/>
                      <a:pt x="24" y="36"/>
                    </a:cubicBezTo>
                    <a:cubicBezTo>
                      <a:pt x="28" y="34"/>
                      <a:pt x="30" y="35"/>
                      <a:pt x="30" y="35"/>
                    </a:cubicBezTo>
                    <a:cubicBezTo>
                      <a:pt x="31" y="35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3" y="36"/>
                    </a:cubicBezTo>
                    <a:cubicBezTo>
                      <a:pt x="34" y="36"/>
                      <a:pt x="35" y="36"/>
                      <a:pt x="36" y="36"/>
                    </a:cubicBezTo>
                    <a:cubicBezTo>
                      <a:pt x="39" y="35"/>
                      <a:pt x="41" y="35"/>
                      <a:pt x="42" y="35"/>
                    </a:cubicBezTo>
                    <a:cubicBezTo>
                      <a:pt x="43" y="36"/>
                      <a:pt x="45" y="36"/>
                      <a:pt x="67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59"/>
                      <a:pt x="67" y="59"/>
                      <a:pt x="68" y="59"/>
                    </a:cubicBezTo>
                    <a:cubicBezTo>
                      <a:pt x="68" y="59"/>
                      <a:pt x="68" y="59"/>
                      <a:pt x="68" y="59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59"/>
                      <a:pt x="69" y="59"/>
                      <a:pt x="70" y="5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8"/>
                      <a:pt x="70" y="58"/>
                      <a:pt x="70" y="58"/>
                    </a:cubicBezTo>
                    <a:cubicBezTo>
                      <a:pt x="70" y="58"/>
                      <a:pt x="70" y="58"/>
                      <a:pt x="71" y="58"/>
                    </a:cubicBezTo>
                    <a:cubicBezTo>
                      <a:pt x="67" y="55"/>
                      <a:pt x="64" y="51"/>
                      <a:pt x="60" y="46"/>
                    </a:cubicBezTo>
                    <a:cubicBezTo>
                      <a:pt x="54" y="38"/>
                      <a:pt x="47" y="35"/>
                      <a:pt x="44" y="35"/>
                    </a:cubicBezTo>
                    <a:cubicBezTo>
                      <a:pt x="40" y="35"/>
                      <a:pt x="39" y="32"/>
                      <a:pt x="38" y="29"/>
                    </a:cubicBezTo>
                    <a:cubicBezTo>
                      <a:pt x="37" y="29"/>
                      <a:pt x="37" y="28"/>
                      <a:pt x="36" y="27"/>
                    </a:cubicBezTo>
                    <a:cubicBezTo>
                      <a:pt x="32" y="27"/>
                      <a:pt x="27" y="15"/>
                      <a:pt x="26" y="9"/>
                    </a:cubicBezTo>
                    <a:cubicBezTo>
                      <a:pt x="26" y="7"/>
                      <a:pt x="25" y="3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2"/>
                      <a:pt x="20" y="2"/>
                      <a:pt x="19" y="3"/>
                    </a:cubicBezTo>
                    <a:cubicBezTo>
                      <a:pt x="19" y="3"/>
                      <a:pt x="19" y="3"/>
                      <a:pt x="18" y="4"/>
                    </a:cubicBezTo>
                    <a:cubicBezTo>
                      <a:pt x="18" y="4"/>
                      <a:pt x="17" y="5"/>
                      <a:pt x="17" y="5"/>
                    </a:cubicBezTo>
                    <a:cubicBezTo>
                      <a:pt x="17" y="5"/>
                      <a:pt x="16" y="5"/>
                      <a:pt x="16" y="5"/>
                    </a:cubicBezTo>
                    <a:cubicBezTo>
                      <a:pt x="16" y="6"/>
                      <a:pt x="15" y="6"/>
                      <a:pt x="14" y="7"/>
                    </a:cubicBezTo>
                    <a:cubicBezTo>
                      <a:pt x="14" y="7"/>
                      <a:pt x="13" y="7"/>
                      <a:pt x="13" y="8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8" y="16"/>
                      <a:pt x="6" y="20"/>
                      <a:pt x="2" y="25"/>
                    </a:cubicBezTo>
                    <a:cubicBezTo>
                      <a:pt x="0" y="28"/>
                      <a:pt x="1" y="32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8" name="Freeform 1650">
                <a:extLst>
                  <a:ext uri="{FF2B5EF4-FFF2-40B4-BE49-F238E27FC236}">
                    <a16:creationId xmlns:a16="http://schemas.microsoft.com/office/drawing/2014/main" id="{BD8E49FD-E9A7-4DD3-BEFF-A7F66928D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2" y="2782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9" name="Freeform 1651">
                <a:extLst>
                  <a:ext uri="{FF2B5EF4-FFF2-40B4-BE49-F238E27FC236}">
                    <a16:creationId xmlns:a16="http://schemas.microsoft.com/office/drawing/2014/main" id="{5A55BA29-9FE5-4762-8EBE-0B65A6A5A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0" y="2783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0" name="Freeform 1652">
                <a:extLst>
                  <a:ext uri="{FF2B5EF4-FFF2-40B4-BE49-F238E27FC236}">
                    <a16:creationId xmlns:a16="http://schemas.microsoft.com/office/drawing/2014/main" id="{52AB35A4-9C2C-4F8A-A866-F7B2DFBCB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" y="2779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1" name="Freeform 1653">
                <a:extLst>
                  <a:ext uri="{FF2B5EF4-FFF2-40B4-BE49-F238E27FC236}">
                    <a16:creationId xmlns:a16="http://schemas.microsoft.com/office/drawing/2014/main" id="{440983FD-52F4-4C0F-9565-A6443045D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" y="2803"/>
                <a:ext cx="2" cy="10"/>
              </a:xfrm>
              <a:custGeom>
                <a:avLst/>
                <a:gdLst>
                  <a:gd name="T0" fmla="*/ 2 w 2"/>
                  <a:gd name="T1" fmla="*/ 0 h 11"/>
                  <a:gd name="T2" fmla="*/ 2 w 2"/>
                  <a:gd name="T3" fmla="*/ 11 h 11"/>
                  <a:gd name="T4" fmla="*/ 2 w 2"/>
                  <a:gd name="T5" fmla="*/ 11 h 11"/>
                  <a:gd name="T6" fmla="*/ 2 w 2"/>
                  <a:gd name="T7" fmla="*/ 11 h 11"/>
                  <a:gd name="T8" fmla="*/ 2 w 2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1">
                    <a:moveTo>
                      <a:pt x="2" y="0"/>
                    </a:moveTo>
                    <a:cubicBezTo>
                      <a:pt x="0" y="3"/>
                      <a:pt x="1" y="7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7"/>
                      <a:pt x="0" y="3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2" name="Freeform 1654">
                <a:extLst>
                  <a:ext uri="{FF2B5EF4-FFF2-40B4-BE49-F238E27FC236}">
                    <a16:creationId xmlns:a16="http://schemas.microsoft.com/office/drawing/2014/main" id="{C33789B9-5652-41E3-85E6-7E3455F78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1" y="2835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3" name="Freeform 1655">
                <a:extLst>
                  <a:ext uri="{FF2B5EF4-FFF2-40B4-BE49-F238E27FC236}">
                    <a16:creationId xmlns:a16="http://schemas.microsoft.com/office/drawing/2014/main" id="{78A2E520-6C64-402A-9A0A-45709A914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2" y="2834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4" name="Freeform 1656">
                <a:extLst>
                  <a:ext uri="{FF2B5EF4-FFF2-40B4-BE49-F238E27FC236}">
                    <a16:creationId xmlns:a16="http://schemas.microsoft.com/office/drawing/2014/main" id="{6E497A3C-3198-415D-A6E2-F2E9587B2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9" y="28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5" name="Freeform 1657">
                <a:extLst>
                  <a:ext uri="{FF2B5EF4-FFF2-40B4-BE49-F238E27FC236}">
                    <a16:creationId xmlns:a16="http://schemas.microsoft.com/office/drawing/2014/main" id="{CA4A7FAD-F101-4B3D-ACA6-136139470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" y="28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6" name="Freeform 1658">
                <a:extLst>
                  <a:ext uri="{FF2B5EF4-FFF2-40B4-BE49-F238E27FC236}">
                    <a16:creationId xmlns:a16="http://schemas.microsoft.com/office/drawing/2014/main" id="{9EC97D3F-EDA9-4153-BE5E-0CA04FBB1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8" y="2812"/>
                <a:ext cx="156" cy="122"/>
              </a:xfrm>
              <a:custGeom>
                <a:avLst/>
                <a:gdLst>
                  <a:gd name="T0" fmla="*/ 41 w 163"/>
                  <a:gd name="T1" fmla="*/ 8 h 127"/>
                  <a:gd name="T2" fmla="*/ 40 w 163"/>
                  <a:gd name="T3" fmla="*/ 11 h 127"/>
                  <a:gd name="T4" fmla="*/ 38 w 163"/>
                  <a:gd name="T5" fmla="*/ 14 h 127"/>
                  <a:gd name="T6" fmla="*/ 30 w 163"/>
                  <a:gd name="T7" fmla="*/ 25 h 127"/>
                  <a:gd name="T8" fmla="*/ 25 w 163"/>
                  <a:gd name="T9" fmla="*/ 33 h 127"/>
                  <a:gd name="T10" fmla="*/ 21 w 163"/>
                  <a:gd name="T11" fmla="*/ 44 h 127"/>
                  <a:gd name="T12" fmla="*/ 17 w 163"/>
                  <a:gd name="T13" fmla="*/ 47 h 127"/>
                  <a:gd name="T14" fmla="*/ 13 w 163"/>
                  <a:gd name="T15" fmla="*/ 58 h 127"/>
                  <a:gd name="T16" fmla="*/ 7 w 163"/>
                  <a:gd name="T17" fmla="*/ 72 h 127"/>
                  <a:gd name="T18" fmla="*/ 3 w 163"/>
                  <a:gd name="T19" fmla="*/ 73 h 127"/>
                  <a:gd name="T20" fmla="*/ 0 w 163"/>
                  <a:gd name="T21" fmla="*/ 78 h 127"/>
                  <a:gd name="T22" fmla="*/ 11 w 163"/>
                  <a:gd name="T23" fmla="*/ 84 h 127"/>
                  <a:gd name="T24" fmla="*/ 21 w 163"/>
                  <a:gd name="T25" fmla="*/ 96 h 127"/>
                  <a:gd name="T26" fmla="*/ 32 w 163"/>
                  <a:gd name="T27" fmla="*/ 104 h 127"/>
                  <a:gd name="T28" fmla="*/ 32 w 163"/>
                  <a:gd name="T29" fmla="*/ 111 h 127"/>
                  <a:gd name="T30" fmla="*/ 31 w 163"/>
                  <a:gd name="T31" fmla="*/ 114 h 127"/>
                  <a:gd name="T32" fmla="*/ 33 w 163"/>
                  <a:gd name="T33" fmla="*/ 114 h 127"/>
                  <a:gd name="T34" fmla="*/ 34 w 163"/>
                  <a:gd name="T35" fmla="*/ 115 h 127"/>
                  <a:gd name="T36" fmla="*/ 46 w 163"/>
                  <a:gd name="T37" fmla="*/ 117 h 127"/>
                  <a:gd name="T38" fmla="*/ 71 w 163"/>
                  <a:gd name="T39" fmla="*/ 127 h 127"/>
                  <a:gd name="T40" fmla="*/ 77 w 163"/>
                  <a:gd name="T41" fmla="*/ 121 h 127"/>
                  <a:gd name="T42" fmla="*/ 89 w 163"/>
                  <a:gd name="T43" fmla="*/ 120 h 127"/>
                  <a:gd name="T44" fmla="*/ 98 w 163"/>
                  <a:gd name="T45" fmla="*/ 120 h 127"/>
                  <a:gd name="T46" fmla="*/ 98 w 163"/>
                  <a:gd name="T47" fmla="*/ 119 h 127"/>
                  <a:gd name="T48" fmla="*/ 103 w 163"/>
                  <a:gd name="T49" fmla="*/ 118 h 127"/>
                  <a:gd name="T50" fmla="*/ 106 w 163"/>
                  <a:gd name="T51" fmla="*/ 118 h 127"/>
                  <a:gd name="T52" fmla="*/ 108 w 163"/>
                  <a:gd name="T53" fmla="*/ 118 h 127"/>
                  <a:gd name="T54" fmla="*/ 123 w 163"/>
                  <a:gd name="T55" fmla="*/ 110 h 127"/>
                  <a:gd name="T56" fmla="*/ 134 w 163"/>
                  <a:gd name="T57" fmla="*/ 109 h 127"/>
                  <a:gd name="T58" fmla="*/ 161 w 163"/>
                  <a:gd name="T59" fmla="*/ 79 h 127"/>
                  <a:gd name="T60" fmla="*/ 122 w 163"/>
                  <a:gd name="T61" fmla="*/ 68 h 127"/>
                  <a:gd name="T62" fmla="*/ 115 w 163"/>
                  <a:gd name="T63" fmla="*/ 61 h 127"/>
                  <a:gd name="T64" fmla="*/ 106 w 163"/>
                  <a:gd name="T65" fmla="*/ 49 h 127"/>
                  <a:gd name="T66" fmla="*/ 107 w 163"/>
                  <a:gd name="T67" fmla="*/ 47 h 127"/>
                  <a:gd name="T68" fmla="*/ 107 w 163"/>
                  <a:gd name="T69" fmla="*/ 46 h 127"/>
                  <a:gd name="T70" fmla="*/ 108 w 163"/>
                  <a:gd name="T71" fmla="*/ 45 h 127"/>
                  <a:gd name="T72" fmla="*/ 107 w 163"/>
                  <a:gd name="T73" fmla="*/ 45 h 127"/>
                  <a:gd name="T74" fmla="*/ 106 w 163"/>
                  <a:gd name="T75" fmla="*/ 44 h 127"/>
                  <a:gd name="T76" fmla="*/ 101 w 163"/>
                  <a:gd name="T77" fmla="*/ 46 h 127"/>
                  <a:gd name="T78" fmla="*/ 97 w 163"/>
                  <a:gd name="T79" fmla="*/ 32 h 127"/>
                  <a:gd name="T80" fmla="*/ 99 w 163"/>
                  <a:gd name="T81" fmla="*/ 31 h 127"/>
                  <a:gd name="T82" fmla="*/ 100 w 163"/>
                  <a:gd name="T83" fmla="*/ 29 h 127"/>
                  <a:gd name="T84" fmla="*/ 102 w 163"/>
                  <a:gd name="T85" fmla="*/ 27 h 127"/>
                  <a:gd name="T86" fmla="*/ 91 w 163"/>
                  <a:gd name="T87" fmla="*/ 15 h 127"/>
                  <a:gd name="T88" fmla="*/ 88 w 163"/>
                  <a:gd name="T89" fmla="*/ 12 h 127"/>
                  <a:gd name="T90" fmla="*/ 85 w 163"/>
                  <a:gd name="T91" fmla="*/ 9 h 127"/>
                  <a:gd name="T92" fmla="*/ 83 w 163"/>
                  <a:gd name="T93" fmla="*/ 7 h 127"/>
                  <a:gd name="T94" fmla="*/ 80 w 163"/>
                  <a:gd name="T95" fmla="*/ 4 h 127"/>
                  <a:gd name="T96" fmla="*/ 76 w 163"/>
                  <a:gd name="T97" fmla="*/ 5 h 127"/>
                  <a:gd name="T98" fmla="*/ 69 w 163"/>
                  <a:gd name="T99" fmla="*/ 4 h 127"/>
                  <a:gd name="T100" fmla="*/ 65 w 163"/>
                  <a:gd name="T101" fmla="*/ 4 h 127"/>
                  <a:gd name="T102" fmla="*/ 57 w 163"/>
                  <a:gd name="T103" fmla="*/ 2 h 127"/>
                  <a:gd name="T104" fmla="*/ 55 w 163"/>
                  <a:gd name="T105" fmla="*/ 0 h 127"/>
                  <a:gd name="T106" fmla="*/ 54 w 163"/>
                  <a:gd name="T107" fmla="*/ 3 h 127"/>
                  <a:gd name="T108" fmla="*/ 47 w 163"/>
                  <a:gd name="T109" fmla="*/ 6 h 127"/>
                  <a:gd name="T110" fmla="*/ 41 w 163"/>
                  <a:gd name="T111" fmla="*/ 6 h 127"/>
                  <a:gd name="T112" fmla="*/ 41 w 163"/>
                  <a:gd name="T113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3" h="127">
                    <a:moveTo>
                      <a:pt x="41" y="8"/>
                    </a:moveTo>
                    <a:cubicBezTo>
                      <a:pt x="41" y="8"/>
                      <a:pt x="41" y="8"/>
                      <a:pt x="41" y="8"/>
                    </a:cubicBezTo>
                    <a:cubicBezTo>
                      <a:pt x="41" y="9"/>
                      <a:pt x="40" y="9"/>
                      <a:pt x="40" y="10"/>
                    </a:cubicBezTo>
                    <a:cubicBezTo>
                      <a:pt x="40" y="10"/>
                      <a:pt x="40" y="11"/>
                      <a:pt x="40" y="11"/>
                    </a:cubicBezTo>
                    <a:cubicBezTo>
                      <a:pt x="40" y="11"/>
                      <a:pt x="40" y="12"/>
                      <a:pt x="39" y="12"/>
                    </a:cubicBezTo>
                    <a:cubicBezTo>
                      <a:pt x="39" y="13"/>
                      <a:pt x="39" y="13"/>
                      <a:pt x="38" y="14"/>
                    </a:cubicBezTo>
                    <a:cubicBezTo>
                      <a:pt x="38" y="15"/>
                      <a:pt x="37" y="17"/>
                      <a:pt x="37" y="17"/>
                    </a:cubicBezTo>
                    <a:cubicBezTo>
                      <a:pt x="37" y="21"/>
                      <a:pt x="33" y="25"/>
                      <a:pt x="30" y="25"/>
                    </a:cubicBezTo>
                    <a:cubicBezTo>
                      <a:pt x="30" y="25"/>
                      <a:pt x="29" y="27"/>
                      <a:pt x="28" y="28"/>
                    </a:cubicBezTo>
                    <a:cubicBezTo>
                      <a:pt x="27" y="30"/>
                      <a:pt x="26" y="31"/>
                      <a:pt x="25" y="33"/>
                    </a:cubicBezTo>
                    <a:cubicBezTo>
                      <a:pt x="24" y="34"/>
                      <a:pt x="24" y="35"/>
                      <a:pt x="23" y="37"/>
                    </a:cubicBezTo>
                    <a:cubicBezTo>
                      <a:pt x="23" y="40"/>
                      <a:pt x="23" y="42"/>
                      <a:pt x="21" y="44"/>
                    </a:cubicBezTo>
                    <a:cubicBezTo>
                      <a:pt x="20" y="45"/>
                      <a:pt x="19" y="45"/>
                      <a:pt x="18" y="46"/>
                    </a:cubicBezTo>
                    <a:cubicBezTo>
                      <a:pt x="17" y="46"/>
                      <a:pt x="17" y="46"/>
                      <a:pt x="17" y="47"/>
                    </a:cubicBezTo>
                    <a:cubicBezTo>
                      <a:pt x="18" y="49"/>
                      <a:pt x="17" y="51"/>
                      <a:pt x="15" y="53"/>
                    </a:cubicBezTo>
                    <a:cubicBezTo>
                      <a:pt x="14" y="55"/>
                      <a:pt x="13" y="56"/>
                      <a:pt x="13" y="58"/>
                    </a:cubicBezTo>
                    <a:cubicBezTo>
                      <a:pt x="13" y="58"/>
                      <a:pt x="13" y="70"/>
                      <a:pt x="11" y="72"/>
                    </a:cubicBezTo>
                    <a:cubicBezTo>
                      <a:pt x="10" y="73"/>
                      <a:pt x="9" y="73"/>
                      <a:pt x="7" y="72"/>
                    </a:cubicBezTo>
                    <a:cubicBezTo>
                      <a:pt x="7" y="72"/>
                      <a:pt x="6" y="72"/>
                      <a:pt x="5" y="72"/>
                    </a:cubicBezTo>
                    <a:cubicBezTo>
                      <a:pt x="3" y="72"/>
                      <a:pt x="3" y="73"/>
                      <a:pt x="3" y="73"/>
                    </a:cubicBezTo>
                    <a:cubicBezTo>
                      <a:pt x="3" y="75"/>
                      <a:pt x="2" y="76"/>
                      <a:pt x="1" y="77"/>
                    </a:cubicBezTo>
                    <a:cubicBezTo>
                      <a:pt x="1" y="77"/>
                      <a:pt x="0" y="78"/>
                      <a:pt x="0" y="78"/>
                    </a:cubicBezTo>
                    <a:cubicBezTo>
                      <a:pt x="1" y="78"/>
                      <a:pt x="3" y="79"/>
                      <a:pt x="4" y="79"/>
                    </a:cubicBezTo>
                    <a:cubicBezTo>
                      <a:pt x="7" y="80"/>
                      <a:pt x="10" y="81"/>
                      <a:pt x="11" y="84"/>
                    </a:cubicBezTo>
                    <a:cubicBezTo>
                      <a:pt x="12" y="85"/>
                      <a:pt x="13" y="86"/>
                      <a:pt x="14" y="88"/>
                    </a:cubicBezTo>
                    <a:cubicBezTo>
                      <a:pt x="17" y="90"/>
                      <a:pt x="19" y="93"/>
                      <a:pt x="21" y="96"/>
                    </a:cubicBezTo>
                    <a:cubicBezTo>
                      <a:pt x="23" y="101"/>
                      <a:pt x="27" y="103"/>
                      <a:pt x="29" y="103"/>
                    </a:cubicBezTo>
                    <a:cubicBezTo>
                      <a:pt x="30" y="103"/>
                      <a:pt x="31" y="104"/>
                      <a:pt x="32" y="104"/>
                    </a:cubicBezTo>
                    <a:cubicBezTo>
                      <a:pt x="32" y="105"/>
                      <a:pt x="32" y="106"/>
                      <a:pt x="32" y="107"/>
                    </a:cubicBezTo>
                    <a:cubicBezTo>
                      <a:pt x="32" y="108"/>
                      <a:pt x="32" y="109"/>
                      <a:pt x="32" y="111"/>
                    </a:cubicBezTo>
                    <a:cubicBezTo>
                      <a:pt x="32" y="112"/>
                      <a:pt x="32" y="112"/>
                      <a:pt x="32" y="113"/>
                    </a:cubicBezTo>
                    <a:cubicBezTo>
                      <a:pt x="31" y="113"/>
                      <a:pt x="31" y="114"/>
                      <a:pt x="31" y="114"/>
                    </a:cubicBezTo>
                    <a:cubicBezTo>
                      <a:pt x="32" y="114"/>
                      <a:pt x="32" y="114"/>
                      <a:pt x="32" y="114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3" y="114"/>
                      <a:pt x="33" y="115"/>
                      <a:pt x="33" y="115"/>
                    </a:cubicBezTo>
                    <a:cubicBezTo>
                      <a:pt x="34" y="115"/>
                      <a:pt x="34" y="115"/>
                      <a:pt x="34" y="115"/>
                    </a:cubicBezTo>
                    <a:cubicBezTo>
                      <a:pt x="34" y="115"/>
                      <a:pt x="36" y="115"/>
                      <a:pt x="37" y="115"/>
                    </a:cubicBezTo>
                    <a:cubicBezTo>
                      <a:pt x="40" y="115"/>
                      <a:pt x="44" y="116"/>
                      <a:pt x="46" y="117"/>
                    </a:cubicBezTo>
                    <a:cubicBezTo>
                      <a:pt x="48" y="120"/>
                      <a:pt x="56" y="124"/>
                      <a:pt x="57" y="124"/>
                    </a:cubicBezTo>
                    <a:cubicBezTo>
                      <a:pt x="59" y="124"/>
                      <a:pt x="68" y="125"/>
                      <a:pt x="71" y="127"/>
                    </a:cubicBezTo>
                    <a:cubicBezTo>
                      <a:pt x="71" y="126"/>
                      <a:pt x="72" y="126"/>
                      <a:pt x="72" y="125"/>
                    </a:cubicBezTo>
                    <a:cubicBezTo>
                      <a:pt x="73" y="124"/>
                      <a:pt x="75" y="122"/>
                      <a:pt x="77" y="121"/>
                    </a:cubicBezTo>
                    <a:cubicBezTo>
                      <a:pt x="80" y="119"/>
                      <a:pt x="83" y="118"/>
                      <a:pt x="86" y="118"/>
                    </a:cubicBezTo>
                    <a:cubicBezTo>
                      <a:pt x="88" y="118"/>
                      <a:pt x="89" y="119"/>
                      <a:pt x="89" y="120"/>
                    </a:cubicBezTo>
                    <a:cubicBezTo>
                      <a:pt x="90" y="121"/>
                      <a:pt x="91" y="122"/>
                      <a:pt x="92" y="121"/>
                    </a:cubicBezTo>
                    <a:cubicBezTo>
                      <a:pt x="93" y="121"/>
                      <a:pt x="96" y="120"/>
                      <a:pt x="98" y="120"/>
                    </a:cubicBezTo>
                    <a:cubicBezTo>
                      <a:pt x="98" y="120"/>
                      <a:pt x="98" y="120"/>
                      <a:pt x="98" y="120"/>
                    </a:cubicBezTo>
                    <a:cubicBezTo>
                      <a:pt x="98" y="119"/>
                      <a:pt x="98" y="119"/>
                      <a:pt x="98" y="119"/>
                    </a:cubicBezTo>
                    <a:cubicBezTo>
                      <a:pt x="98" y="119"/>
                      <a:pt x="98" y="119"/>
                      <a:pt x="98" y="119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4" y="118"/>
                      <a:pt x="105" y="118"/>
                      <a:pt x="106" y="118"/>
                    </a:cubicBezTo>
                    <a:cubicBezTo>
                      <a:pt x="106" y="118"/>
                      <a:pt x="107" y="118"/>
                      <a:pt x="108" y="118"/>
                    </a:cubicBezTo>
                    <a:cubicBezTo>
                      <a:pt x="108" y="118"/>
                      <a:pt x="108" y="118"/>
                      <a:pt x="108" y="118"/>
                    </a:cubicBezTo>
                    <a:cubicBezTo>
                      <a:pt x="108" y="118"/>
                      <a:pt x="109" y="117"/>
                      <a:pt x="110" y="116"/>
                    </a:cubicBezTo>
                    <a:cubicBezTo>
                      <a:pt x="113" y="114"/>
                      <a:pt x="117" y="110"/>
                      <a:pt x="123" y="110"/>
                    </a:cubicBezTo>
                    <a:cubicBezTo>
                      <a:pt x="124" y="110"/>
                      <a:pt x="126" y="110"/>
                      <a:pt x="127" y="110"/>
                    </a:cubicBezTo>
                    <a:cubicBezTo>
                      <a:pt x="130" y="110"/>
                      <a:pt x="132" y="111"/>
                      <a:pt x="134" y="109"/>
                    </a:cubicBezTo>
                    <a:cubicBezTo>
                      <a:pt x="136" y="106"/>
                      <a:pt x="157" y="85"/>
                      <a:pt x="163" y="79"/>
                    </a:cubicBezTo>
                    <a:cubicBezTo>
                      <a:pt x="162" y="79"/>
                      <a:pt x="162" y="79"/>
                      <a:pt x="161" y="79"/>
                    </a:cubicBezTo>
                    <a:cubicBezTo>
                      <a:pt x="159" y="79"/>
                      <a:pt x="154" y="79"/>
                      <a:pt x="145" y="76"/>
                    </a:cubicBezTo>
                    <a:cubicBezTo>
                      <a:pt x="137" y="73"/>
                      <a:pt x="125" y="68"/>
                      <a:pt x="122" y="68"/>
                    </a:cubicBezTo>
                    <a:cubicBezTo>
                      <a:pt x="121" y="67"/>
                      <a:pt x="119" y="66"/>
                      <a:pt x="117" y="64"/>
                    </a:cubicBezTo>
                    <a:cubicBezTo>
                      <a:pt x="116" y="63"/>
                      <a:pt x="115" y="61"/>
                      <a:pt x="115" y="61"/>
                    </a:cubicBezTo>
                    <a:cubicBezTo>
                      <a:pt x="111" y="59"/>
                      <a:pt x="107" y="51"/>
                      <a:pt x="107" y="50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06" y="48"/>
                      <a:pt x="106" y="48"/>
                      <a:pt x="107" y="47"/>
                    </a:cubicBezTo>
                    <a:cubicBezTo>
                      <a:pt x="107" y="47"/>
                      <a:pt x="107" y="47"/>
                      <a:pt x="107" y="47"/>
                    </a:cubicBezTo>
                    <a:cubicBezTo>
                      <a:pt x="107" y="47"/>
                      <a:pt x="107" y="46"/>
                      <a:pt x="107" y="46"/>
                    </a:cubicBezTo>
                    <a:cubicBezTo>
                      <a:pt x="107" y="46"/>
                      <a:pt x="107" y="45"/>
                      <a:pt x="107" y="45"/>
                    </a:cubicBezTo>
                    <a:cubicBezTo>
                      <a:pt x="107" y="45"/>
                      <a:pt x="107" y="45"/>
                      <a:pt x="108" y="45"/>
                    </a:cubicBezTo>
                    <a:cubicBezTo>
                      <a:pt x="107" y="45"/>
                      <a:pt x="107" y="45"/>
                      <a:pt x="107" y="45"/>
                    </a:cubicBezTo>
                    <a:cubicBezTo>
                      <a:pt x="107" y="45"/>
                      <a:pt x="107" y="45"/>
                      <a:pt x="107" y="45"/>
                    </a:cubicBezTo>
                    <a:cubicBezTo>
                      <a:pt x="107" y="45"/>
                      <a:pt x="107" y="44"/>
                      <a:pt x="107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4"/>
                      <a:pt x="106" y="44"/>
                      <a:pt x="106" y="45"/>
                    </a:cubicBezTo>
                    <a:cubicBezTo>
                      <a:pt x="104" y="46"/>
                      <a:pt x="102" y="46"/>
                      <a:pt x="101" y="46"/>
                    </a:cubicBezTo>
                    <a:cubicBezTo>
                      <a:pt x="98" y="46"/>
                      <a:pt x="97" y="45"/>
                      <a:pt x="97" y="44"/>
                    </a:cubicBezTo>
                    <a:cubicBezTo>
                      <a:pt x="96" y="43"/>
                      <a:pt x="94" y="36"/>
                      <a:pt x="97" y="32"/>
                    </a:cubicBezTo>
                    <a:cubicBezTo>
                      <a:pt x="98" y="32"/>
                      <a:pt x="98" y="31"/>
                      <a:pt x="99" y="31"/>
                    </a:cubicBezTo>
                    <a:cubicBezTo>
                      <a:pt x="99" y="31"/>
                      <a:pt x="99" y="31"/>
                      <a:pt x="99" y="31"/>
                    </a:cubicBezTo>
                    <a:cubicBezTo>
                      <a:pt x="99" y="30"/>
                      <a:pt x="100" y="30"/>
                      <a:pt x="100" y="29"/>
                    </a:cubicBezTo>
                    <a:cubicBezTo>
                      <a:pt x="100" y="29"/>
                      <a:pt x="100" y="29"/>
                      <a:pt x="100" y="29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2" y="27"/>
                    </a:cubicBezTo>
                    <a:cubicBezTo>
                      <a:pt x="102" y="26"/>
                      <a:pt x="102" y="26"/>
                      <a:pt x="102" y="26"/>
                    </a:cubicBezTo>
                    <a:cubicBezTo>
                      <a:pt x="98" y="22"/>
                      <a:pt x="95" y="18"/>
                      <a:pt x="91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0" y="14"/>
                      <a:pt x="89" y="13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1"/>
                      <a:pt x="86" y="10"/>
                      <a:pt x="85" y="9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4" y="8"/>
                      <a:pt x="84" y="7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1" y="5"/>
                      <a:pt x="80" y="5"/>
                      <a:pt x="80" y="4"/>
                    </a:cubicBezTo>
                    <a:cubicBezTo>
                      <a:pt x="80" y="4"/>
                      <a:pt x="80" y="4"/>
                      <a:pt x="79" y="4"/>
                    </a:cubicBezTo>
                    <a:cubicBezTo>
                      <a:pt x="78" y="4"/>
                      <a:pt x="77" y="4"/>
                      <a:pt x="76" y="5"/>
                    </a:cubicBezTo>
                    <a:cubicBezTo>
                      <a:pt x="74" y="5"/>
                      <a:pt x="73" y="5"/>
                      <a:pt x="72" y="5"/>
                    </a:cubicBezTo>
                    <a:cubicBezTo>
                      <a:pt x="70" y="5"/>
                      <a:pt x="69" y="5"/>
                      <a:pt x="69" y="4"/>
                    </a:cubicBezTo>
                    <a:cubicBezTo>
                      <a:pt x="68" y="4"/>
                      <a:pt x="68" y="4"/>
                      <a:pt x="67" y="4"/>
                    </a:cubicBezTo>
                    <a:cubicBezTo>
                      <a:pt x="67" y="4"/>
                      <a:pt x="67" y="4"/>
                      <a:pt x="65" y="4"/>
                    </a:cubicBezTo>
                    <a:cubicBezTo>
                      <a:pt x="64" y="5"/>
                      <a:pt x="63" y="5"/>
                      <a:pt x="62" y="5"/>
                    </a:cubicBezTo>
                    <a:cubicBezTo>
                      <a:pt x="60" y="5"/>
                      <a:pt x="58" y="3"/>
                      <a:pt x="57" y="2"/>
                    </a:cubicBezTo>
                    <a:cubicBezTo>
                      <a:pt x="57" y="2"/>
                      <a:pt x="56" y="2"/>
                      <a:pt x="56" y="1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4" y="1"/>
                      <a:pt x="54" y="2"/>
                    </a:cubicBezTo>
                    <a:cubicBezTo>
                      <a:pt x="54" y="2"/>
                      <a:pt x="54" y="2"/>
                      <a:pt x="54" y="3"/>
                    </a:cubicBezTo>
                    <a:cubicBezTo>
                      <a:pt x="53" y="5"/>
                      <a:pt x="52" y="7"/>
                      <a:pt x="50" y="7"/>
                    </a:cubicBezTo>
                    <a:cubicBezTo>
                      <a:pt x="49" y="7"/>
                      <a:pt x="48" y="7"/>
                      <a:pt x="47" y="6"/>
                    </a:cubicBezTo>
                    <a:cubicBezTo>
                      <a:pt x="47" y="6"/>
                      <a:pt x="47" y="6"/>
                      <a:pt x="44" y="6"/>
                    </a:cubicBezTo>
                    <a:cubicBezTo>
                      <a:pt x="43" y="6"/>
                      <a:pt x="42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7"/>
                      <a:pt x="41" y="7"/>
                      <a:pt x="41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7" name="Freeform 1659">
                <a:extLst>
                  <a:ext uri="{FF2B5EF4-FFF2-40B4-BE49-F238E27FC236}">
                    <a16:creationId xmlns:a16="http://schemas.microsoft.com/office/drawing/2014/main" id="{81013695-71B3-40C0-9FE4-50B99D221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" y="28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8" name="Freeform 1660">
                <a:extLst>
                  <a:ext uri="{FF2B5EF4-FFF2-40B4-BE49-F238E27FC236}">
                    <a16:creationId xmlns:a16="http://schemas.microsoft.com/office/drawing/2014/main" id="{587739C9-7057-4879-A39A-18E1163DB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9" y="285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9" name="Freeform 1661">
                <a:extLst>
                  <a:ext uri="{FF2B5EF4-FFF2-40B4-BE49-F238E27FC236}">
                    <a16:creationId xmlns:a16="http://schemas.microsoft.com/office/drawing/2014/main" id="{A47B6383-354C-440D-9A8E-A410333A1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" y="2855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0" name="Freeform 1662">
                <a:extLst>
                  <a:ext uri="{FF2B5EF4-FFF2-40B4-BE49-F238E27FC236}">
                    <a16:creationId xmlns:a16="http://schemas.microsoft.com/office/drawing/2014/main" id="{F02C60AD-D645-46BE-8EE7-7626985A1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92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1" name="Freeform 1663">
                <a:extLst>
                  <a:ext uri="{FF2B5EF4-FFF2-40B4-BE49-F238E27FC236}">
                    <a16:creationId xmlns:a16="http://schemas.microsoft.com/office/drawing/2014/main" id="{411BBED8-03B9-4BEC-AD14-620C7099D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" y="2820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2" name="Freeform 1664">
                <a:extLst>
                  <a:ext uri="{FF2B5EF4-FFF2-40B4-BE49-F238E27FC236}">
                    <a16:creationId xmlns:a16="http://schemas.microsoft.com/office/drawing/2014/main" id="{1B134F80-E780-471A-928E-747C83B1D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7" y="2920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3" name="Freeform 1665">
                <a:extLst>
                  <a:ext uri="{FF2B5EF4-FFF2-40B4-BE49-F238E27FC236}">
                    <a16:creationId xmlns:a16="http://schemas.microsoft.com/office/drawing/2014/main" id="{D6B0ED8F-CE56-45DF-993C-FE4997A04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8" y="2915"/>
                <a:ext cx="0" cy="3"/>
              </a:xfrm>
              <a:custGeom>
                <a:avLst/>
                <a:gdLst>
                  <a:gd name="T0" fmla="*/ 0 h 4"/>
                  <a:gd name="T1" fmla="*/ 4 h 4"/>
                  <a:gd name="T2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cubicBezTo>
                      <a:pt x="0" y="1"/>
                      <a:pt x="0" y="2"/>
                      <a:pt x="0" y="4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4" name="Freeform 1666">
                <a:extLst>
                  <a:ext uri="{FF2B5EF4-FFF2-40B4-BE49-F238E27FC236}">
                    <a16:creationId xmlns:a16="http://schemas.microsoft.com/office/drawing/2014/main" id="{1FF4385B-28A5-4681-9985-19234372F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" y="2823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5" name="Freeform 1667">
                <a:extLst>
                  <a:ext uri="{FF2B5EF4-FFF2-40B4-BE49-F238E27FC236}">
                    <a16:creationId xmlns:a16="http://schemas.microsoft.com/office/drawing/2014/main" id="{EC07717F-A76F-411E-8087-249799C58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" y="2818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6" name="Freeform 1668">
                <a:extLst>
                  <a:ext uri="{FF2B5EF4-FFF2-40B4-BE49-F238E27FC236}">
                    <a16:creationId xmlns:a16="http://schemas.microsoft.com/office/drawing/2014/main" id="{0CA7AB21-A2E8-47D4-8BB1-C346EFEE5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2837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7" name="Freeform 1669">
                <a:extLst>
                  <a:ext uri="{FF2B5EF4-FFF2-40B4-BE49-F238E27FC236}">
                    <a16:creationId xmlns:a16="http://schemas.microsoft.com/office/drawing/2014/main" id="{AC9EA377-7C5A-4A14-90E2-3459A5EC9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840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8" name="Freeform 1670">
                <a:extLst>
                  <a:ext uri="{FF2B5EF4-FFF2-40B4-BE49-F238E27FC236}">
                    <a16:creationId xmlns:a16="http://schemas.microsoft.com/office/drawing/2014/main" id="{5C5B3AE1-1FB5-4290-9329-4B761FB37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" y="2855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9" name="Freeform 1671">
                <a:extLst>
                  <a:ext uri="{FF2B5EF4-FFF2-40B4-BE49-F238E27FC236}">
                    <a16:creationId xmlns:a16="http://schemas.microsoft.com/office/drawing/2014/main" id="{FDBFECEB-8FA0-4BB8-B44B-7665DAEA0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" y="2854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0" name="Freeform 1672">
                <a:extLst>
                  <a:ext uri="{FF2B5EF4-FFF2-40B4-BE49-F238E27FC236}">
                    <a16:creationId xmlns:a16="http://schemas.microsoft.com/office/drawing/2014/main" id="{D3A41F2A-1D31-446B-93DE-2CCD1E9FE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2842"/>
                <a:ext cx="1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1" name="Freeform 1673">
                <a:extLst>
                  <a:ext uri="{FF2B5EF4-FFF2-40B4-BE49-F238E27FC236}">
                    <a16:creationId xmlns:a16="http://schemas.microsoft.com/office/drawing/2014/main" id="{A6F19CC1-06EA-4AE7-AE8C-D9EDDFD9E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3" y="2838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2" name="Freeform 1674">
                <a:extLst>
                  <a:ext uri="{FF2B5EF4-FFF2-40B4-BE49-F238E27FC236}">
                    <a16:creationId xmlns:a16="http://schemas.microsoft.com/office/drawing/2014/main" id="{3A79E447-D780-4D43-B080-D6833D4E5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7" y="28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3" name="Freeform 1675">
                <a:extLst>
                  <a:ext uri="{FF2B5EF4-FFF2-40B4-BE49-F238E27FC236}">
                    <a16:creationId xmlns:a16="http://schemas.microsoft.com/office/drawing/2014/main" id="{42F325D1-CF58-4A22-BEA9-931EB6D0E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2816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4" name="Freeform 1676">
                <a:extLst>
                  <a:ext uri="{FF2B5EF4-FFF2-40B4-BE49-F238E27FC236}">
                    <a16:creationId xmlns:a16="http://schemas.microsoft.com/office/drawing/2014/main" id="{EDF412F6-4A1A-4CFF-BF4E-2CDA3833E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9" y="282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5" name="Freeform 1677">
                <a:extLst>
                  <a:ext uri="{FF2B5EF4-FFF2-40B4-BE49-F238E27FC236}">
                    <a16:creationId xmlns:a16="http://schemas.microsoft.com/office/drawing/2014/main" id="{24CA97FC-FA2B-47C7-8AE7-43DF764E7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" y="2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6" name="Freeform 1678">
                <a:extLst>
                  <a:ext uri="{FF2B5EF4-FFF2-40B4-BE49-F238E27FC236}">
                    <a16:creationId xmlns:a16="http://schemas.microsoft.com/office/drawing/2014/main" id="{92E4564B-45C1-4CD4-8D11-F849E17D6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" y="282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7" name="Freeform 1679">
                <a:extLst>
                  <a:ext uri="{FF2B5EF4-FFF2-40B4-BE49-F238E27FC236}">
                    <a16:creationId xmlns:a16="http://schemas.microsoft.com/office/drawing/2014/main" id="{2D15E2F2-8662-4812-A7F2-725744484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" y="281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8" name="Freeform 1680">
                <a:extLst>
                  <a:ext uri="{FF2B5EF4-FFF2-40B4-BE49-F238E27FC236}">
                    <a16:creationId xmlns:a16="http://schemas.microsoft.com/office/drawing/2014/main" id="{77294F73-78F9-4056-A0DF-A35036846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6" y="2815"/>
                <a:ext cx="3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4 h 4"/>
                  <a:gd name="T4" fmla="*/ 4 w 4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3" y="2"/>
                      <a:pt x="2" y="4"/>
                      <a:pt x="0" y="4"/>
                    </a:cubicBezTo>
                    <a:cubicBezTo>
                      <a:pt x="2" y="4"/>
                      <a:pt x="3" y="2"/>
                      <a:pt x="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9" name="Freeform 1681">
                <a:extLst>
                  <a:ext uri="{FF2B5EF4-FFF2-40B4-BE49-F238E27FC236}">
                    <a16:creationId xmlns:a16="http://schemas.microsoft.com/office/drawing/2014/main" id="{BBA56F85-49FA-41AD-B246-430B1437D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1" y="2640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0" name="Freeform 1682">
                <a:extLst>
                  <a:ext uri="{FF2B5EF4-FFF2-40B4-BE49-F238E27FC236}">
                    <a16:creationId xmlns:a16="http://schemas.microsoft.com/office/drawing/2014/main" id="{966A50F2-B0C0-490E-8806-E59EC3080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" y="2634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1" name="Freeform 1683">
                <a:extLst>
                  <a:ext uri="{FF2B5EF4-FFF2-40B4-BE49-F238E27FC236}">
                    <a16:creationId xmlns:a16="http://schemas.microsoft.com/office/drawing/2014/main" id="{FF31C2A7-0892-41C1-89B9-8AF3D88FF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" y="263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2" name="Freeform 1684">
                <a:extLst>
                  <a:ext uri="{FF2B5EF4-FFF2-40B4-BE49-F238E27FC236}">
                    <a16:creationId xmlns:a16="http://schemas.microsoft.com/office/drawing/2014/main" id="{30CC050F-8993-4AF5-9B4A-11CABD1C4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" y="2645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3" name="Freeform 1685">
                <a:extLst>
                  <a:ext uri="{FF2B5EF4-FFF2-40B4-BE49-F238E27FC236}">
                    <a16:creationId xmlns:a16="http://schemas.microsoft.com/office/drawing/2014/main" id="{D3ADBC8B-602E-478E-826C-1642003F8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9" y="264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4" name="Freeform 1686">
                <a:extLst>
                  <a:ext uri="{FF2B5EF4-FFF2-40B4-BE49-F238E27FC236}">
                    <a16:creationId xmlns:a16="http://schemas.microsoft.com/office/drawing/2014/main" id="{C65BCF8E-322A-4F8C-A6F5-E5EA9C44D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" y="2645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5" name="Freeform 1687">
                <a:extLst>
                  <a:ext uri="{FF2B5EF4-FFF2-40B4-BE49-F238E27FC236}">
                    <a16:creationId xmlns:a16="http://schemas.microsoft.com/office/drawing/2014/main" id="{7B1FC4D8-E17E-4392-BD9C-54A8899D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7" y="26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6" name="Freeform 1688">
                <a:extLst>
                  <a:ext uri="{FF2B5EF4-FFF2-40B4-BE49-F238E27FC236}">
                    <a16:creationId xmlns:a16="http://schemas.microsoft.com/office/drawing/2014/main" id="{D5A146FE-2106-48B6-8511-DBFA088D8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26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7" name="Freeform 1689">
                <a:extLst>
                  <a:ext uri="{FF2B5EF4-FFF2-40B4-BE49-F238E27FC236}">
                    <a16:creationId xmlns:a16="http://schemas.microsoft.com/office/drawing/2014/main" id="{144F6EC1-20EB-4CD2-8AEC-BC59C96D4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2647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8" name="Freeform 1690">
                <a:extLst>
                  <a:ext uri="{FF2B5EF4-FFF2-40B4-BE49-F238E27FC236}">
                    <a16:creationId xmlns:a16="http://schemas.microsoft.com/office/drawing/2014/main" id="{4341FD80-6C3F-4029-9DF7-8A076CE4F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" y="264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9" name="Freeform 1691">
                <a:extLst>
                  <a:ext uri="{FF2B5EF4-FFF2-40B4-BE49-F238E27FC236}">
                    <a16:creationId xmlns:a16="http://schemas.microsoft.com/office/drawing/2014/main" id="{288D943B-AB7F-4C12-B7EF-C0F12DAC5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1" y="26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0" name="Freeform 1692">
                <a:extLst>
                  <a:ext uri="{FF2B5EF4-FFF2-40B4-BE49-F238E27FC236}">
                    <a16:creationId xmlns:a16="http://schemas.microsoft.com/office/drawing/2014/main" id="{316CFCB6-A24D-4459-984B-216277BEB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4" y="264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1" name="Freeform 1693">
                <a:extLst>
                  <a:ext uri="{FF2B5EF4-FFF2-40B4-BE49-F238E27FC236}">
                    <a16:creationId xmlns:a16="http://schemas.microsoft.com/office/drawing/2014/main" id="{581C9255-1F8C-44B1-A63A-30143C4A6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" y="2645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2" name="Freeform 1694">
                <a:extLst>
                  <a:ext uri="{FF2B5EF4-FFF2-40B4-BE49-F238E27FC236}">
                    <a16:creationId xmlns:a16="http://schemas.microsoft.com/office/drawing/2014/main" id="{558983E6-309B-49FE-863B-49D2316DB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" y="2921"/>
                <a:ext cx="81" cy="101"/>
              </a:xfrm>
              <a:custGeom>
                <a:avLst/>
                <a:gdLst>
                  <a:gd name="T0" fmla="*/ 76 w 84"/>
                  <a:gd name="T1" fmla="*/ 8 h 105"/>
                  <a:gd name="T2" fmla="*/ 65 w 84"/>
                  <a:gd name="T3" fmla="*/ 14 h 105"/>
                  <a:gd name="T4" fmla="*/ 59 w 84"/>
                  <a:gd name="T5" fmla="*/ 16 h 105"/>
                  <a:gd name="T6" fmla="*/ 33 w 84"/>
                  <a:gd name="T7" fmla="*/ 6 h 105"/>
                  <a:gd name="T8" fmla="*/ 22 w 84"/>
                  <a:gd name="T9" fmla="*/ 4 h 105"/>
                  <a:gd name="T10" fmla="*/ 21 w 84"/>
                  <a:gd name="T11" fmla="*/ 4 h 105"/>
                  <a:gd name="T12" fmla="*/ 18 w 84"/>
                  <a:gd name="T13" fmla="*/ 3 h 105"/>
                  <a:gd name="T14" fmla="*/ 17 w 84"/>
                  <a:gd name="T15" fmla="*/ 2 h 105"/>
                  <a:gd name="T16" fmla="*/ 16 w 84"/>
                  <a:gd name="T17" fmla="*/ 2 h 105"/>
                  <a:gd name="T18" fmla="*/ 10 w 84"/>
                  <a:gd name="T19" fmla="*/ 1 h 105"/>
                  <a:gd name="T20" fmla="*/ 2 w 84"/>
                  <a:gd name="T21" fmla="*/ 6 h 105"/>
                  <a:gd name="T22" fmla="*/ 6 w 84"/>
                  <a:gd name="T23" fmla="*/ 10 h 105"/>
                  <a:gd name="T24" fmla="*/ 12 w 84"/>
                  <a:gd name="T25" fmla="*/ 22 h 105"/>
                  <a:gd name="T26" fmla="*/ 12 w 84"/>
                  <a:gd name="T27" fmla="*/ 33 h 105"/>
                  <a:gd name="T28" fmla="*/ 3 w 84"/>
                  <a:gd name="T29" fmla="*/ 47 h 105"/>
                  <a:gd name="T30" fmla="*/ 3 w 84"/>
                  <a:gd name="T31" fmla="*/ 47 h 105"/>
                  <a:gd name="T32" fmla="*/ 3 w 84"/>
                  <a:gd name="T33" fmla="*/ 48 h 105"/>
                  <a:gd name="T34" fmla="*/ 3 w 84"/>
                  <a:gd name="T35" fmla="*/ 48 h 105"/>
                  <a:gd name="T36" fmla="*/ 3 w 84"/>
                  <a:gd name="T37" fmla="*/ 49 h 105"/>
                  <a:gd name="T38" fmla="*/ 2 w 84"/>
                  <a:gd name="T39" fmla="*/ 50 h 105"/>
                  <a:gd name="T40" fmla="*/ 1 w 84"/>
                  <a:gd name="T41" fmla="*/ 51 h 105"/>
                  <a:gd name="T42" fmla="*/ 4 w 84"/>
                  <a:gd name="T43" fmla="*/ 61 h 105"/>
                  <a:gd name="T44" fmla="*/ 43 w 84"/>
                  <a:gd name="T45" fmla="*/ 87 h 105"/>
                  <a:gd name="T46" fmla="*/ 46 w 84"/>
                  <a:gd name="T47" fmla="*/ 97 h 105"/>
                  <a:gd name="T48" fmla="*/ 48 w 84"/>
                  <a:gd name="T49" fmla="*/ 98 h 105"/>
                  <a:gd name="T50" fmla="*/ 50 w 84"/>
                  <a:gd name="T51" fmla="*/ 100 h 105"/>
                  <a:gd name="T52" fmla="*/ 53 w 84"/>
                  <a:gd name="T53" fmla="*/ 101 h 105"/>
                  <a:gd name="T54" fmla="*/ 55 w 84"/>
                  <a:gd name="T55" fmla="*/ 103 h 105"/>
                  <a:gd name="T56" fmla="*/ 58 w 84"/>
                  <a:gd name="T57" fmla="*/ 105 h 105"/>
                  <a:gd name="T58" fmla="*/ 68 w 84"/>
                  <a:gd name="T59" fmla="*/ 83 h 105"/>
                  <a:gd name="T60" fmla="*/ 76 w 84"/>
                  <a:gd name="T61" fmla="*/ 77 h 105"/>
                  <a:gd name="T62" fmla="*/ 80 w 84"/>
                  <a:gd name="T63" fmla="*/ 75 h 105"/>
                  <a:gd name="T64" fmla="*/ 82 w 84"/>
                  <a:gd name="T65" fmla="*/ 73 h 105"/>
                  <a:gd name="T66" fmla="*/ 77 w 84"/>
                  <a:gd name="T67" fmla="*/ 64 h 105"/>
                  <a:gd name="T68" fmla="*/ 82 w 84"/>
                  <a:gd name="T69" fmla="*/ 14 h 105"/>
                  <a:gd name="T70" fmla="*/ 84 w 84"/>
                  <a:gd name="T71" fmla="*/ 1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" h="105">
                    <a:moveTo>
                      <a:pt x="84" y="11"/>
                    </a:moveTo>
                    <a:cubicBezTo>
                      <a:pt x="81" y="12"/>
                      <a:pt x="78" y="11"/>
                      <a:pt x="76" y="8"/>
                    </a:cubicBezTo>
                    <a:cubicBezTo>
                      <a:pt x="74" y="8"/>
                      <a:pt x="71" y="9"/>
                      <a:pt x="69" y="10"/>
                    </a:cubicBezTo>
                    <a:cubicBezTo>
                      <a:pt x="67" y="11"/>
                      <a:pt x="66" y="13"/>
                      <a:pt x="65" y="14"/>
                    </a:cubicBezTo>
                    <a:cubicBezTo>
                      <a:pt x="64" y="16"/>
                      <a:pt x="62" y="17"/>
                      <a:pt x="61" y="17"/>
                    </a:cubicBezTo>
                    <a:cubicBezTo>
                      <a:pt x="60" y="17"/>
                      <a:pt x="60" y="17"/>
                      <a:pt x="59" y="16"/>
                    </a:cubicBezTo>
                    <a:cubicBezTo>
                      <a:pt x="58" y="16"/>
                      <a:pt x="50" y="14"/>
                      <a:pt x="47" y="14"/>
                    </a:cubicBezTo>
                    <a:cubicBezTo>
                      <a:pt x="44" y="14"/>
                      <a:pt x="35" y="8"/>
                      <a:pt x="33" y="6"/>
                    </a:cubicBezTo>
                    <a:cubicBezTo>
                      <a:pt x="32" y="6"/>
                      <a:pt x="29" y="5"/>
                      <a:pt x="27" y="5"/>
                    </a:cubicBezTo>
                    <a:cubicBezTo>
                      <a:pt x="25" y="5"/>
                      <a:pt x="23" y="5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6" y="2"/>
                      <a:pt x="15" y="1"/>
                      <a:pt x="15" y="1"/>
                    </a:cubicBezTo>
                    <a:cubicBezTo>
                      <a:pt x="15" y="0"/>
                      <a:pt x="13" y="0"/>
                      <a:pt x="10" y="1"/>
                    </a:cubicBezTo>
                    <a:cubicBezTo>
                      <a:pt x="8" y="1"/>
                      <a:pt x="3" y="4"/>
                      <a:pt x="3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8"/>
                      <a:pt x="12" y="33"/>
                    </a:cubicBezTo>
                    <a:cubicBezTo>
                      <a:pt x="11" y="38"/>
                      <a:pt x="6" y="44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0"/>
                      <a:pt x="2" y="50"/>
                      <a:pt x="2" y="51"/>
                    </a:cubicBezTo>
                    <a:cubicBezTo>
                      <a:pt x="2" y="51"/>
                      <a:pt x="1" y="51"/>
                      <a:pt x="1" y="51"/>
                    </a:cubicBezTo>
                    <a:cubicBezTo>
                      <a:pt x="5" y="53"/>
                      <a:pt x="9" y="55"/>
                      <a:pt x="8" y="57"/>
                    </a:cubicBezTo>
                    <a:cubicBezTo>
                      <a:pt x="8" y="60"/>
                      <a:pt x="6" y="60"/>
                      <a:pt x="4" y="61"/>
                    </a:cubicBezTo>
                    <a:cubicBezTo>
                      <a:pt x="1" y="62"/>
                      <a:pt x="0" y="62"/>
                      <a:pt x="0" y="64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2" y="94"/>
                      <a:pt x="42" y="94"/>
                      <a:pt x="42" y="94"/>
                    </a:cubicBezTo>
                    <a:cubicBezTo>
                      <a:pt x="43" y="94"/>
                      <a:pt x="44" y="96"/>
                      <a:pt x="46" y="97"/>
                    </a:cubicBezTo>
                    <a:cubicBezTo>
                      <a:pt x="46" y="97"/>
                      <a:pt x="46" y="97"/>
                      <a:pt x="47" y="97"/>
                    </a:cubicBezTo>
                    <a:cubicBezTo>
                      <a:pt x="47" y="97"/>
                      <a:pt x="48" y="98"/>
                      <a:pt x="48" y="98"/>
                    </a:cubicBezTo>
                    <a:cubicBezTo>
                      <a:pt x="48" y="98"/>
                      <a:pt x="48" y="98"/>
                      <a:pt x="49" y="99"/>
                    </a:cubicBezTo>
                    <a:cubicBezTo>
                      <a:pt x="49" y="99"/>
                      <a:pt x="50" y="99"/>
                      <a:pt x="50" y="100"/>
                    </a:cubicBezTo>
                    <a:cubicBezTo>
                      <a:pt x="50" y="100"/>
                      <a:pt x="51" y="100"/>
                      <a:pt x="51" y="100"/>
                    </a:cubicBezTo>
                    <a:cubicBezTo>
                      <a:pt x="52" y="101"/>
                      <a:pt x="52" y="101"/>
                      <a:pt x="53" y="101"/>
                    </a:cubicBezTo>
                    <a:cubicBezTo>
                      <a:pt x="53" y="102"/>
                      <a:pt x="53" y="102"/>
                      <a:pt x="54" y="102"/>
                    </a:cubicBezTo>
                    <a:cubicBezTo>
                      <a:pt x="54" y="102"/>
                      <a:pt x="55" y="103"/>
                      <a:pt x="55" y="103"/>
                    </a:cubicBezTo>
                    <a:cubicBezTo>
                      <a:pt x="55" y="103"/>
                      <a:pt x="56" y="104"/>
                      <a:pt x="56" y="104"/>
                    </a:cubicBezTo>
                    <a:cubicBezTo>
                      <a:pt x="57" y="104"/>
                      <a:pt x="57" y="105"/>
                      <a:pt x="58" y="105"/>
                    </a:cubicBezTo>
                    <a:cubicBezTo>
                      <a:pt x="58" y="105"/>
                      <a:pt x="58" y="105"/>
                      <a:pt x="58" y="105"/>
                    </a:cubicBezTo>
                    <a:cubicBezTo>
                      <a:pt x="62" y="96"/>
                      <a:pt x="67" y="85"/>
                      <a:pt x="68" y="83"/>
                    </a:cubicBezTo>
                    <a:cubicBezTo>
                      <a:pt x="70" y="80"/>
                      <a:pt x="72" y="79"/>
                      <a:pt x="73" y="78"/>
                    </a:cubicBezTo>
                    <a:cubicBezTo>
                      <a:pt x="74" y="78"/>
                      <a:pt x="75" y="77"/>
                      <a:pt x="76" y="77"/>
                    </a:cubicBezTo>
                    <a:cubicBezTo>
                      <a:pt x="77" y="75"/>
                      <a:pt x="78" y="75"/>
                      <a:pt x="79" y="75"/>
                    </a:cubicBezTo>
                    <a:cubicBezTo>
                      <a:pt x="80" y="75"/>
                      <a:pt x="80" y="75"/>
                      <a:pt x="80" y="75"/>
                    </a:cubicBezTo>
                    <a:cubicBezTo>
                      <a:pt x="80" y="75"/>
                      <a:pt x="80" y="75"/>
                      <a:pt x="80" y="75"/>
                    </a:cubicBezTo>
                    <a:cubicBezTo>
                      <a:pt x="80" y="75"/>
                      <a:pt x="81" y="74"/>
                      <a:pt x="82" y="73"/>
                    </a:cubicBezTo>
                    <a:cubicBezTo>
                      <a:pt x="82" y="73"/>
                      <a:pt x="82" y="73"/>
                      <a:pt x="82" y="72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11"/>
                      <a:pt x="84" y="11"/>
                      <a:pt x="84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3" name="Freeform 1695">
                <a:extLst>
                  <a:ext uri="{FF2B5EF4-FFF2-40B4-BE49-F238E27FC236}">
                    <a16:creationId xmlns:a16="http://schemas.microsoft.com/office/drawing/2014/main" id="{4896B528-68DF-4C87-B9C6-94FDF7788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" y="2932"/>
                <a:ext cx="8" cy="11"/>
              </a:xfrm>
              <a:custGeom>
                <a:avLst/>
                <a:gdLst>
                  <a:gd name="T0" fmla="*/ 0 w 8"/>
                  <a:gd name="T1" fmla="*/ 11 h 11"/>
                  <a:gd name="T2" fmla="*/ 8 w 8"/>
                  <a:gd name="T3" fmla="*/ 0 h 11"/>
                  <a:gd name="T4" fmla="*/ 6 w 8"/>
                  <a:gd name="T5" fmla="*/ 3 h 11"/>
                  <a:gd name="T6" fmla="*/ 0 w 8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1">
                    <a:moveTo>
                      <a:pt x="0" y="11"/>
                    </a:moveTo>
                    <a:lnTo>
                      <a:pt x="8" y="0"/>
                    </a:lnTo>
                    <a:lnTo>
                      <a:pt x="6" y="3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4" name="Freeform 1696">
                <a:extLst>
                  <a:ext uri="{FF2B5EF4-FFF2-40B4-BE49-F238E27FC236}">
                    <a16:creationId xmlns:a16="http://schemas.microsoft.com/office/drawing/2014/main" id="{1D12DD79-6A23-43B7-914C-DD14009B2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" y="2982"/>
                <a:ext cx="5" cy="8"/>
              </a:xfrm>
              <a:custGeom>
                <a:avLst/>
                <a:gdLst>
                  <a:gd name="T0" fmla="*/ 5 w 5"/>
                  <a:gd name="T1" fmla="*/ 8 h 8"/>
                  <a:gd name="T2" fmla="*/ 0 w 5"/>
                  <a:gd name="T3" fmla="*/ 0 h 8"/>
                  <a:gd name="T4" fmla="*/ 5 w 5"/>
                  <a:gd name="T5" fmla="*/ 8 h 8"/>
                  <a:gd name="T6" fmla="*/ 5 w 5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lnTo>
                      <a:pt x="0" y="0"/>
                    </a:lnTo>
                    <a:lnTo>
                      <a:pt x="5" y="8"/>
                    </a:lnTo>
                    <a:lnTo>
                      <a:pt x="5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5" name="Freeform 1697">
                <a:extLst>
                  <a:ext uri="{FF2B5EF4-FFF2-40B4-BE49-F238E27FC236}">
                    <a16:creationId xmlns:a16="http://schemas.microsoft.com/office/drawing/2014/main" id="{58643B4F-9721-482B-B057-2A44241E4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2924"/>
                <a:ext cx="1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6" name="Freeform 1698">
                <a:extLst>
                  <a:ext uri="{FF2B5EF4-FFF2-40B4-BE49-F238E27FC236}">
                    <a16:creationId xmlns:a16="http://schemas.microsoft.com/office/drawing/2014/main" id="{387A8563-D2D9-4446-BD5D-C1A945BA0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2926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7" name="Freeform 1699">
                <a:extLst>
                  <a:ext uri="{FF2B5EF4-FFF2-40B4-BE49-F238E27FC236}">
                    <a16:creationId xmlns:a16="http://schemas.microsoft.com/office/drawing/2014/main" id="{131DB468-7117-4E12-AB5E-3972C3501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" y="2923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8" name="Freeform 1700">
                <a:extLst>
                  <a:ext uri="{FF2B5EF4-FFF2-40B4-BE49-F238E27FC236}">
                    <a16:creationId xmlns:a16="http://schemas.microsoft.com/office/drawing/2014/main" id="{246CB09D-A1D8-423D-9202-8CD3D9777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8" y="29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9" name="Freeform 1701">
                <a:extLst>
                  <a:ext uri="{FF2B5EF4-FFF2-40B4-BE49-F238E27FC236}">
                    <a16:creationId xmlns:a16="http://schemas.microsoft.com/office/drawing/2014/main" id="{1A8D41F3-A862-41A6-A43B-DDEE737CC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4" y="292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0" name="Freeform 1702">
                <a:extLst>
                  <a:ext uri="{FF2B5EF4-FFF2-40B4-BE49-F238E27FC236}">
                    <a16:creationId xmlns:a16="http://schemas.microsoft.com/office/drawing/2014/main" id="{4F5F8560-EB6E-4C0D-91BE-B335C6DC9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" y="2930"/>
                <a:ext cx="54" cy="56"/>
              </a:xfrm>
              <a:custGeom>
                <a:avLst/>
                <a:gdLst>
                  <a:gd name="T0" fmla="*/ 45 w 56"/>
                  <a:gd name="T1" fmla="*/ 2 h 59"/>
                  <a:gd name="T2" fmla="*/ 36 w 56"/>
                  <a:gd name="T3" fmla="*/ 3 h 59"/>
                  <a:gd name="T4" fmla="*/ 34 w 56"/>
                  <a:gd name="T5" fmla="*/ 3 h 59"/>
                  <a:gd name="T6" fmla="*/ 28 w 56"/>
                  <a:gd name="T7" fmla="*/ 7 h 59"/>
                  <a:gd name="T8" fmla="*/ 21 w 56"/>
                  <a:gd name="T9" fmla="*/ 4 h 59"/>
                  <a:gd name="T10" fmla="*/ 19 w 56"/>
                  <a:gd name="T11" fmla="*/ 4 h 59"/>
                  <a:gd name="T12" fmla="*/ 17 w 56"/>
                  <a:gd name="T13" fmla="*/ 5 h 59"/>
                  <a:gd name="T14" fmla="*/ 14 w 56"/>
                  <a:gd name="T15" fmla="*/ 14 h 59"/>
                  <a:gd name="T16" fmla="*/ 17 w 56"/>
                  <a:gd name="T17" fmla="*/ 20 h 59"/>
                  <a:gd name="T18" fmla="*/ 14 w 56"/>
                  <a:gd name="T19" fmla="*/ 26 h 59"/>
                  <a:gd name="T20" fmla="*/ 7 w 56"/>
                  <a:gd name="T21" fmla="*/ 33 h 59"/>
                  <a:gd name="T22" fmla="*/ 3 w 56"/>
                  <a:gd name="T23" fmla="*/ 40 h 59"/>
                  <a:gd name="T24" fmla="*/ 0 w 56"/>
                  <a:gd name="T25" fmla="*/ 53 h 59"/>
                  <a:gd name="T26" fmla="*/ 0 w 56"/>
                  <a:gd name="T27" fmla="*/ 56 h 59"/>
                  <a:gd name="T28" fmla="*/ 0 w 56"/>
                  <a:gd name="T29" fmla="*/ 59 h 59"/>
                  <a:gd name="T30" fmla="*/ 0 w 56"/>
                  <a:gd name="T31" fmla="*/ 59 h 59"/>
                  <a:gd name="T32" fmla="*/ 6 w 56"/>
                  <a:gd name="T33" fmla="*/ 57 h 59"/>
                  <a:gd name="T34" fmla="*/ 8 w 56"/>
                  <a:gd name="T35" fmla="*/ 56 h 59"/>
                  <a:gd name="T36" fmla="*/ 10 w 56"/>
                  <a:gd name="T37" fmla="*/ 55 h 59"/>
                  <a:gd name="T38" fmla="*/ 11 w 56"/>
                  <a:gd name="T39" fmla="*/ 55 h 59"/>
                  <a:gd name="T40" fmla="*/ 12 w 56"/>
                  <a:gd name="T41" fmla="*/ 55 h 59"/>
                  <a:gd name="T42" fmla="*/ 13 w 56"/>
                  <a:gd name="T43" fmla="*/ 54 h 59"/>
                  <a:gd name="T44" fmla="*/ 22 w 56"/>
                  <a:gd name="T45" fmla="*/ 54 h 59"/>
                  <a:gd name="T46" fmla="*/ 45 w 56"/>
                  <a:gd name="T47" fmla="*/ 41 h 59"/>
                  <a:gd name="T48" fmla="*/ 46 w 56"/>
                  <a:gd name="T49" fmla="*/ 41 h 59"/>
                  <a:gd name="T50" fmla="*/ 46 w 56"/>
                  <a:gd name="T51" fmla="*/ 39 h 59"/>
                  <a:gd name="T52" fmla="*/ 47 w 56"/>
                  <a:gd name="T53" fmla="*/ 38 h 59"/>
                  <a:gd name="T54" fmla="*/ 47 w 56"/>
                  <a:gd name="T55" fmla="*/ 37 h 59"/>
                  <a:gd name="T56" fmla="*/ 48 w 56"/>
                  <a:gd name="T57" fmla="*/ 37 h 59"/>
                  <a:gd name="T58" fmla="*/ 48 w 56"/>
                  <a:gd name="T59" fmla="*/ 36 h 59"/>
                  <a:gd name="T60" fmla="*/ 48 w 56"/>
                  <a:gd name="T61" fmla="*/ 36 h 59"/>
                  <a:gd name="T62" fmla="*/ 56 w 56"/>
                  <a:gd name="T63" fmla="*/ 23 h 59"/>
                  <a:gd name="T64" fmla="*/ 56 w 56"/>
                  <a:gd name="T65" fmla="*/ 15 h 59"/>
                  <a:gd name="T66" fmla="*/ 50 w 56"/>
                  <a:gd name="T67" fmla="*/ 3 h 59"/>
                  <a:gd name="T68" fmla="*/ 47 w 56"/>
                  <a:gd name="T6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" h="59">
                    <a:moveTo>
                      <a:pt x="47" y="0"/>
                    </a:moveTo>
                    <a:cubicBezTo>
                      <a:pt x="47" y="1"/>
                      <a:pt x="46" y="1"/>
                      <a:pt x="45" y="2"/>
                    </a:cubicBezTo>
                    <a:cubicBezTo>
                      <a:pt x="45" y="2"/>
                      <a:pt x="45" y="4"/>
                      <a:pt x="40" y="4"/>
                    </a:cubicBezTo>
                    <a:cubicBezTo>
                      <a:pt x="39" y="4"/>
                      <a:pt x="37" y="4"/>
                      <a:pt x="36" y="3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4" y="3"/>
                    </a:cubicBezTo>
                    <a:cubicBezTo>
                      <a:pt x="33" y="4"/>
                      <a:pt x="30" y="5"/>
                      <a:pt x="30" y="6"/>
                    </a:cubicBezTo>
                    <a:cubicBezTo>
                      <a:pt x="29" y="6"/>
                      <a:pt x="28" y="7"/>
                      <a:pt x="28" y="7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9" y="4"/>
                      <a:pt x="18" y="5"/>
                      <a:pt x="18" y="5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6" y="5"/>
                      <a:pt x="15" y="6"/>
                      <a:pt x="14" y="6"/>
                    </a:cubicBezTo>
                    <a:cubicBezTo>
                      <a:pt x="14" y="8"/>
                      <a:pt x="14" y="12"/>
                      <a:pt x="14" y="14"/>
                    </a:cubicBezTo>
                    <a:cubicBezTo>
                      <a:pt x="14" y="15"/>
                      <a:pt x="14" y="15"/>
                      <a:pt x="15" y="16"/>
                    </a:cubicBezTo>
                    <a:cubicBezTo>
                      <a:pt x="16" y="16"/>
                      <a:pt x="17" y="18"/>
                      <a:pt x="17" y="20"/>
                    </a:cubicBezTo>
                    <a:cubicBezTo>
                      <a:pt x="17" y="22"/>
                      <a:pt x="16" y="23"/>
                      <a:pt x="15" y="25"/>
                    </a:cubicBezTo>
                    <a:cubicBezTo>
                      <a:pt x="15" y="25"/>
                      <a:pt x="14" y="26"/>
                      <a:pt x="14" y="26"/>
                    </a:cubicBezTo>
                    <a:cubicBezTo>
                      <a:pt x="14" y="29"/>
                      <a:pt x="10" y="30"/>
                      <a:pt x="8" y="31"/>
                    </a:cubicBezTo>
                    <a:cubicBezTo>
                      <a:pt x="8" y="31"/>
                      <a:pt x="7" y="32"/>
                      <a:pt x="7" y="33"/>
                    </a:cubicBezTo>
                    <a:cubicBezTo>
                      <a:pt x="6" y="34"/>
                      <a:pt x="6" y="35"/>
                      <a:pt x="4" y="37"/>
                    </a:cubicBezTo>
                    <a:cubicBezTo>
                      <a:pt x="4" y="37"/>
                      <a:pt x="4" y="38"/>
                      <a:pt x="3" y="40"/>
                    </a:cubicBezTo>
                    <a:cubicBezTo>
                      <a:pt x="3" y="41"/>
                      <a:pt x="3" y="42"/>
                      <a:pt x="2" y="44"/>
                    </a:cubicBezTo>
                    <a:cubicBezTo>
                      <a:pt x="1" y="46"/>
                      <a:pt x="0" y="50"/>
                      <a:pt x="0" y="53"/>
                    </a:cubicBezTo>
                    <a:cubicBezTo>
                      <a:pt x="0" y="53"/>
                      <a:pt x="0" y="54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8"/>
                      <a:pt x="0" y="58"/>
                    </a:cubicBezTo>
                    <a:cubicBezTo>
                      <a:pt x="0" y="58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8"/>
                      <a:pt x="1" y="58"/>
                      <a:pt x="1" y="58"/>
                    </a:cubicBezTo>
                    <a:cubicBezTo>
                      <a:pt x="2" y="58"/>
                      <a:pt x="2" y="57"/>
                      <a:pt x="6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10" y="55"/>
                      <a:pt x="11" y="55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5"/>
                      <a:pt x="13" y="55"/>
                      <a:pt x="13" y="55"/>
                    </a:cubicBezTo>
                    <a:cubicBezTo>
                      <a:pt x="13" y="55"/>
                      <a:pt x="13" y="54"/>
                      <a:pt x="13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3" y="49"/>
                      <a:pt x="27" y="43"/>
                      <a:pt x="31" y="41"/>
                    </a:cubicBezTo>
                    <a:cubicBezTo>
                      <a:pt x="35" y="40"/>
                      <a:pt x="40" y="40"/>
                      <a:pt x="45" y="41"/>
                    </a:cubicBezTo>
                    <a:cubicBezTo>
                      <a:pt x="45" y="41"/>
                      <a:pt x="45" y="41"/>
                      <a:pt x="46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39"/>
                      <a:pt x="46" y="39"/>
                    </a:cubicBezTo>
                    <a:cubicBezTo>
                      <a:pt x="46" y="39"/>
                      <a:pt x="47" y="39"/>
                      <a:pt x="47" y="39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38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8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9" y="35"/>
                      <a:pt x="49" y="35"/>
                    </a:cubicBezTo>
                    <a:cubicBezTo>
                      <a:pt x="51" y="33"/>
                      <a:pt x="55" y="27"/>
                      <a:pt x="56" y="23"/>
                    </a:cubicBezTo>
                    <a:cubicBezTo>
                      <a:pt x="56" y="22"/>
                      <a:pt x="56" y="22"/>
                      <a:pt x="56" y="21"/>
                    </a:cubicBezTo>
                    <a:cubicBezTo>
                      <a:pt x="56" y="18"/>
                      <a:pt x="56" y="16"/>
                      <a:pt x="56" y="15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1" name="Freeform 1703">
                <a:extLst>
                  <a:ext uri="{FF2B5EF4-FFF2-40B4-BE49-F238E27FC236}">
                    <a16:creationId xmlns:a16="http://schemas.microsoft.com/office/drawing/2014/main" id="{3FBCEE2A-088F-4FD6-8C8C-BF7C350F2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2" y="2984"/>
                <a:ext cx="5" cy="1"/>
              </a:xfrm>
              <a:custGeom>
                <a:avLst/>
                <a:gdLst>
                  <a:gd name="T0" fmla="*/ 5 w 5"/>
                  <a:gd name="T1" fmla="*/ 0 h 1"/>
                  <a:gd name="T2" fmla="*/ 0 w 5"/>
                  <a:gd name="T3" fmla="*/ 1 h 1"/>
                  <a:gd name="T4" fmla="*/ 5 w 5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2" name="Freeform 1704">
                <a:extLst>
                  <a:ext uri="{FF2B5EF4-FFF2-40B4-BE49-F238E27FC236}">
                    <a16:creationId xmlns:a16="http://schemas.microsoft.com/office/drawing/2014/main" id="{4BC57E60-724B-42C5-B9B1-A58237389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" y="2985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3" name="Freeform 1705">
                <a:extLst>
                  <a:ext uri="{FF2B5EF4-FFF2-40B4-BE49-F238E27FC236}">
                    <a16:creationId xmlns:a16="http://schemas.microsoft.com/office/drawing/2014/main" id="{8C4A06B7-33E6-4333-92D8-8DBFF2509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9" y="2982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0 w 2"/>
                  <a:gd name="T5" fmla="*/ 1 h 1"/>
                  <a:gd name="T6" fmla="*/ 1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4" name="Freeform 1706">
                <a:extLst>
                  <a:ext uri="{FF2B5EF4-FFF2-40B4-BE49-F238E27FC236}">
                    <a16:creationId xmlns:a16="http://schemas.microsoft.com/office/drawing/2014/main" id="{5D514ECD-7A27-4038-A0D8-711E598D6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" y="298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5" name="Freeform 1707">
                <a:extLst>
                  <a:ext uri="{FF2B5EF4-FFF2-40B4-BE49-F238E27FC236}">
                    <a16:creationId xmlns:a16="http://schemas.microsoft.com/office/drawing/2014/main" id="{3F7E6F3F-5867-47DE-8D95-6FD991041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2935"/>
                <a:ext cx="3" cy="1"/>
              </a:xfrm>
              <a:custGeom>
                <a:avLst/>
                <a:gdLst>
                  <a:gd name="T0" fmla="*/ 0 w 3"/>
                  <a:gd name="T1" fmla="*/ 1 h 1"/>
                  <a:gd name="T2" fmla="*/ 0 w 3"/>
                  <a:gd name="T3" fmla="*/ 1 h 1"/>
                  <a:gd name="T4" fmla="*/ 3 w 3"/>
                  <a:gd name="T5" fmla="*/ 0 h 1"/>
                  <a:gd name="T6" fmla="*/ 0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6" name="Freeform 1708">
                <a:extLst>
                  <a:ext uri="{FF2B5EF4-FFF2-40B4-BE49-F238E27FC236}">
                    <a16:creationId xmlns:a16="http://schemas.microsoft.com/office/drawing/2014/main" id="{3D9669B5-FB80-4B68-8D55-1010FB4FE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293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7" name="Freeform 1709">
                <a:extLst>
                  <a:ext uri="{FF2B5EF4-FFF2-40B4-BE49-F238E27FC236}">
                    <a16:creationId xmlns:a16="http://schemas.microsoft.com/office/drawing/2014/main" id="{7A94A54D-5442-4554-9368-87A3FEA67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9" y="2934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8" name="Freeform 1710">
                <a:extLst>
                  <a:ext uri="{FF2B5EF4-FFF2-40B4-BE49-F238E27FC236}">
                    <a16:creationId xmlns:a16="http://schemas.microsoft.com/office/drawing/2014/main" id="{9F643B6F-703D-44FB-B126-F2583ECF4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" y="296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9" name="Freeform 1711">
                <a:extLst>
                  <a:ext uri="{FF2B5EF4-FFF2-40B4-BE49-F238E27FC236}">
                    <a16:creationId xmlns:a16="http://schemas.microsoft.com/office/drawing/2014/main" id="{0323F1B6-6C1F-443E-ABDB-763BEC5AB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" y="29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0" name="Freeform 1712">
                <a:extLst>
                  <a:ext uri="{FF2B5EF4-FFF2-40B4-BE49-F238E27FC236}">
                    <a16:creationId xmlns:a16="http://schemas.microsoft.com/office/drawing/2014/main" id="{65B2FB3D-C111-4F40-A120-0529E0231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6" y="296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1" name="Freeform 1713">
                <a:extLst>
                  <a:ext uri="{FF2B5EF4-FFF2-40B4-BE49-F238E27FC236}">
                    <a16:creationId xmlns:a16="http://schemas.microsoft.com/office/drawing/2014/main" id="{2D8F854C-70A9-4A33-908F-6BA73B1EF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" y="29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2" name="Freeform 1714">
                <a:extLst>
                  <a:ext uri="{FF2B5EF4-FFF2-40B4-BE49-F238E27FC236}">
                    <a16:creationId xmlns:a16="http://schemas.microsoft.com/office/drawing/2014/main" id="{184468C6-1AC4-4259-BB47-F54591204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" y="29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3" name="Freeform 1715">
                <a:extLst>
                  <a:ext uri="{FF2B5EF4-FFF2-40B4-BE49-F238E27FC236}">
                    <a16:creationId xmlns:a16="http://schemas.microsoft.com/office/drawing/2014/main" id="{FF5CA2EA-0271-4BC5-85CB-2239EE89C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2944"/>
                <a:ext cx="0" cy="6"/>
              </a:xfrm>
              <a:custGeom>
                <a:avLst/>
                <a:gdLst>
                  <a:gd name="T0" fmla="*/ 0 h 6"/>
                  <a:gd name="T1" fmla="*/ 0 h 6"/>
                  <a:gd name="T2" fmla="*/ 6 h 6"/>
                  <a:gd name="T3" fmla="*/ 0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6"/>
                    </a:cubicBezTo>
                    <a:cubicBezTo>
                      <a:pt x="0" y="3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4" name="Freeform 1716">
                <a:extLst>
                  <a:ext uri="{FF2B5EF4-FFF2-40B4-BE49-F238E27FC236}">
                    <a16:creationId xmlns:a16="http://schemas.microsoft.com/office/drawing/2014/main" id="{E33B1347-9FCE-4D4B-ABF8-310F4D678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6" y="2965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5" name="Freeform 1717">
                <a:extLst>
                  <a:ext uri="{FF2B5EF4-FFF2-40B4-BE49-F238E27FC236}">
                    <a16:creationId xmlns:a16="http://schemas.microsoft.com/office/drawing/2014/main" id="{FEB3E170-AAF6-4723-992D-A904B32C5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" y="296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6" name="Freeform 1718">
                <a:extLst>
                  <a:ext uri="{FF2B5EF4-FFF2-40B4-BE49-F238E27FC236}">
                    <a16:creationId xmlns:a16="http://schemas.microsoft.com/office/drawing/2014/main" id="{A26A4E19-03D2-4563-A383-DC34561E9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" y="3108"/>
                <a:ext cx="75" cy="147"/>
              </a:xfrm>
              <a:custGeom>
                <a:avLst/>
                <a:gdLst>
                  <a:gd name="T0" fmla="*/ 69 w 79"/>
                  <a:gd name="T1" fmla="*/ 4 h 154"/>
                  <a:gd name="T2" fmla="*/ 67 w 79"/>
                  <a:gd name="T3" fmla="*/ 0 h 154"/>
                  <a:gd name="T4" fmla="*/ 65 w 79"/>
                  <a:gd name="T5" fmla="*/ 2 h 154"/>
                  <a:gd name="T6" fmla="*/ 64 w 79"/>
                  <a:gd name="T7" fmla="*/ 9 h 154"/>
                  <a:gd name="T8" fmla="*/ 63 w 79"/>
                  <a:gd name="T9" fmla="*/ 13 h 154"/>
                  <a:gd name="T10" fmla="*/ 55 w 79"/>
                  <a:gd name="T11" fmla="*/ 16 h 154"/>
                  <a:gd name="T12" fmla="*/ 52 w 79"/>
                  <a:gd name="T13" fmla="*/ 17 h 154"/>
                  <a:gd name="T14" fmla="*/ 52 w 79"/>
                  <a:gd name="T15" fmla="*/ 18 h 154"/>
                  <a:gd name="T16" fmla="*/ 51 w 79"/>
                  <a:gd name="T17" fmla="*/ 23 h 154"/>
                  <a:gd name="T18" fmla="*/ 51 w 79"/>
                  <a:gd name="T19" fmla="*/ 24 h 154"/>
                  <a:gd name="T20" fmla="*/ 51 w 79"/>
                  <a:gd name="T21" fmla="*/ 28 h 154"/>
                  <a:gd name="T22" fmla="*/ 42 w 79"/>
                  <a:gd name="T23" fmla="*/ 34 h 154"/>
                  <a:gd name="T24" fmla="*/ 36 w 79"/>
                  <a:gd name="T25" fmla="*/ 37 h 154"/>
                  <a:gd name="T26" fmla="*/ 25 w 79"/>
                  <a:gd name="T27" fmla="*/ 42 h 154"/>
                  <a:gd name="T28" fmla="*/ 19 w 79"/>
                  <a:gd name="T29" fmla="*/ 43 h 154"/>
                  <a:gd name="T30" fmla="*/ 11 w 79"/>
                  <a:gd name="T31" fmla="*/ 45 h 154"/>
                  <a:gd name="T32" fmla="*/ 11 w 79"/>
                  <a:gd name="T33" fmla="*/ 49 h 154"/>
                  <a:gd name="T34" fmla="*/ 8 w 79"/>
                  <a:gd name="T35" fmla="*/ 59 h 154"/>
                  <a:gd name="T36" fmla="*/ 10 w 79"/>
                  <a:gd name="T37" fmla="*/ 77 h 154"/>
                  <a:gd name="T38" fmla="*/ 7 w 79"/>
                  <a:gd name="T39" fmla="*/ 102 h 154"/>
                  <a:gd name="T40" fmla="*/ 3 w 79"/>
                  <a:gd name="T41" fmla="*/ 127 h 154"/>
                  <a:gd name="T42" fmla="*/ 6 w 79"/>
                  <a:gd name="T43" fmla="*/ 137 h 154"/>
                  <a:gd name="T44" fmla="*/ 10 w 79"/>
                  <a:gd name="T45" fmla="*/ 148 h 154"/>
                  <a:gd name="T46" fmla="*/ 24 w 79"/>
                  <a:gd name="T47" fmla="*/ 154 h 154"/>
                  <a:gd name="T48" fmla="*/ 27 w 79"/>
                  <a:gd name="T49" fmla="*/ 153 h 154"/>
                  <a:gd name="T50" fmla="*/ 34 w 79"/>
                  <a:gd name="T51" fmla="*/ 151 h 154"/>
                  <a:gd name="T52" fmla="*/ 39 w 79"/>
                  <a:gd name="T53" fmla="*/ 149 h 154"/>
                  <a:gd name="T54" fmla="*/ 49 w 79"/>
                  <a:gd name="T55" fmla="*/ 119 h 154"/>
                  <a:gd name="T56" fmla="*/ 55 w 79"/>
                  <a:gd name="T57" fmla="*/ 102 h 154"/>
                  <a:gd name="T58" fmla="*/ 67 w 79"/>
                  <a:gd name="T59" fmla="*/ 59 h 154"/>
                  <a:gd name="T60" fmla="*/ 68 w 79"/>
                  <a:gd name="T61" fmla="*/ 52 h 154"/>
                  <a:gd name="T62" fmla="*/ 69 w 79"/>
                  <a:gd name="T63" fmla="*/ 47 h 154"/>
                  <a:gd name="T64" fmla="*/ 69 w 79"/>
                  <a:gd name="T65" fmla="*/ 37 h 154"/>
                  <a:gd name="T66" fmla="*/ 72 w 79"/>
                  <a:gd name="T67" fmla="*/ 36 h 154"/>
                  <a:gd name="T68" fmla="*/ 75 w 79"/>
                  <a:gd name="T69" fmla="*/ 38 h 154"/>
                  <a:gd name="T70" fmla="*/ 77 w 79"/>
                  <a:gd name="T71" fmla="*/ 40 h 154"/>
                  <a:gd name="T72" fmla="*/ 78 w 79"/>
                  <a:gd name="T73" fmla="*/ 37 h 154"/>
                  <a:gd name="T74" fmla="*/ 77 w 79"/>
                  <a:gd name="T75" fmla="*/ 28 h 154"/>
                  <a:gd name="T76" fmla="*/ 74 w 79"/>
                  <a:gd name="T77" fmla="*/ 16 h 154"/>
                  <a:gd name="T78" fmla="*/ 69 w 79"/>
                  <a:gd name="T79" fmla="*/ 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9" h="154">
                    <a:moveTo>
                      <a:pt x="69" y="4"/>
                    </a:moveTo>
                    <a:cubicBezTo>
                      <a:pt x="68" y="2"/>
                      <a:pt x="67" y="1"/>
                      <a:pt x="67" y="0"/>
                    </a:cubicBezTo>
                    <a:cubicBezTo>
                      <a:pt x="66" y="1"/>
                      <a:pt x="66" y="2"/>
                      <a:pt x="65" y="2"/>
                    </a:cubicBezTo>
                    <a:cubicBezTo>
                      <a:pt x="65" y="3"/>
                      <a:pt x="64" y="6"/>
                      <a:pt x="64" y="9"/>
                    </a:cubicBezTo>
                    <a:cubicBezTo>
                      <a:pt x="65" y="10"/>
                      <a:pt x="64" y="11"/>
                      <a:pt x="63" y="13"/>
                    </a:cubicBezTo>
                    <a:cubicBezTo>
                      <a:pt x="61" y="15"/>
                      <a:pt x="58" y="16"/>
                      <a:pt x="55" y="16"/>
                    </a:cubicBezTo>
                    <a:cubicBezTo>
                      <a:pt x="54" y="16"/>
                      <a:pt x="53" y="16"/>
                      <a:pt x="52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3" y="21"/>
                      <a:pt x="52" y="23"/>
                      <a:pt x="51" y="23"/>
                    </a:cubicBezTo>
                    <a:cubicBezTo>
                      <a:pt x="51" y="23"/>
                      <a:pt x="51" y="24"/>
                      <a:pt x="51" y="24"/>
                    </a:cubicBezTo>
                    <a:cubicBezTo>
                      <a:pt x="52" y="25"/>
                      <a:pt x="52" y="27"/>
                      <a:pt x="51" y="28"/>
                    </a:cubicBezTo>
                    <a:cubicBezTo>
                      <a:pt x="50" y="31"/>
                      <a:pt x="46" y="34"/>
                      <a:pt x="42" y="34"/>
                    </a:cubicBezTo>
                    <a:cubicBezTo>
                      <a:pt x="40" y="34"/>
                      <a:pt x="38" y="36"/>
                      <a:pt x="36" y="37"/>
                    </a:cubicBezTo>
                    <a:cubicBezTo>
                      <a:pt x="32" y="40"/>
                      <a:pt x="29" y="42"/>
                      <a:pt x="25" y="42"/>
                    </a:cubicBezTo>
                    <a:cubicBezTo>
                      <a:pt x="23" y="42"/>
                      <a:pt x="21" y="42"/>
                      <a:pt x="19" y="43"/>
                    </a:cubicBezTo>
                    <a:cubicBezTo>
                      <a:pt x="16" y="44"/>
                      <a:pt x="14" y="45"/>
                      <a:pt x="11" y="45"/>
                    </a:cubicBezTo>
                    <a:cubicBezTo>
                      <a:pt x="11" y="45"/>
                      <a:pt x="11" y="47"/>
                      <a:pt x="11" y="49"/>
                    </a:cubicBezTo>
                    <a:cubicBezTo>
                      <a:pt x="10" y="52"/>
                      <a:pt x="10" y="55"/>
                      <a:pt x="8" y="59"/>
                    </a:cubicBezTo>
                    <a:cubicBezTo>
                      <a:pt x="6" y="63"/>
                      <a:pt x="6" y="69"/>
                      <a:pt x="10" y="77"/>
                    </a:cubicBezTo>
                    <a:cubicBezTo>
                      <a:pt x="13" y="85"/>
                      <a:pt x="16" y="92"/>
                      <a:pt x="7" y="102"/>
                    </a:cubicBezTo>
                    <a:cubicBezTo>
                      <a:pt x="0" y="111"/>
                      <a:pt x="0" y="121"/>
                      <a:pt x="3" y="127"/>
                    </a:cubicBezTo>
                    <a:cubicBezTo>
                      <a:pt x="4" y="130"/>
                      <a:pt x="5" y="133"/>
                      <a:pt x="6" y="137"/>
                    </a:cubicBezTo>
                    <a:cubicBezTo>
                      <a:pt x="7" y="141"/>
                      <a:pt x="8" y="145"/>
                      <a:pt x="10" y="148"/>
                    </a:cubicBezTo>
                    <a:cubicBezTo>
                      <a:pt x="13" y="151"/>
                      <a:pt x="19" y="154"/>
                      <a:pt x="24" y="154"/>
                    </a:cubicBezTo>
                    <a:cubicBezTo>
                      <a:pt x="25" y="154"/>
                      <a:pt x="26" y="153"/>
                      <a:pt x="27" y="153"/>
                    </a:cubicBezTo>
                    <a:cubicBezTo>
                      <a:pt x="29" y="151"/>
                      <a:pt x="32" y="151"/>
                      <a:pt x="34" y="151"/>
                    </a:cubicBezTo>
                    <a:cubicBezTo>
                      <a:pt x="36" y="151"/>
                      <a:pt x="37" y="150"/>
                      <a:pt x="39" y="149"/>
                    </a:cubicBezTo>
                    <a:cubicBezTo>
                      <a:pt x="41" y="146"/>
                      <a:pt x="45" y="132"/>
                      <a:pt x="49" y="119"/>
                    </a:cubicBezTo>
                    <a:cubicBezTo>
                      <a:pt x="51" y="113"/>
                      <a:pt x="53" y="107"/>
                      <a:pt x="55" y="102"/>
                    </a:cubicBezTo>
                    <a:cubicBezTo>
                      <a:pt x="59" y="89"/>
                      <a:pt x="67" y="63"/>
                      <a:pt x="67" y="59"/>
                    </a:cubicBezTo>
                    <a:cubicBezTo>
                      <a:pt x="66" y="56"/>
                      <a:pt x="67" y="54"/>
                      <a:pt x="68" y="52"/>
                    </a:cubicBezTo>
                    <a:cubicBezTo>
                      <a:pt x="69" y="50"/>
                      <a:pt x="70" y="49"/>
                      <a:pt x="69" y="47"/>
                    </a:cubicBezTo>
                    <a:cubicBezTo>
                      <a:pt x="67" y="43"/>
                      <a:pt x="68" y="39"/>
                      <a:pt x="69" y="37"/>
                    </a:cubicBezTo>
                    <a:cubicBezTo>
                      <a:pt x="70" y="36"/>
                      <a:pt x="72" y="36"/>
                      <a:pt x="72" y="36"/>
                    </a:cubicBezTo>
                    <a:cubicBezTo>
                      <a:pt x="73" y="36"/>
                      <a:pt x="74" y="36"/>
                      <a:pt x="75" y="38"/>
                    </a:cubicBezTo>
                    <a:cubicBezTo>
                      <a:pt x="76" y="39"/>
                      <a:pt x="77" y="40"/>
                      <a:pt x="77" y="40"/>
                    </a:cubicBezTo>
                    <a:cubicBezTo>
                      <a:pt x="77" y="40"/>
                      <a:pt x="78" y="39"/>
                      <a:pt x="78" y="37"/>
                    </a:cubicBezTo>
                    <a:cubicBezTo>
                      <a:pt x="79" y="35"/>
                      <a:pt x="78" y="31"/>
                      <a:pt x="77" y="28"/>
                    </a:cubicBezTo>
                    <a:cubicBezTo>
                      <a:pt x="76" y="24"/>
                      <a:pt x="74" y="20"/>
                      <a:pt x="74" y="16"/>
                    </a:cubicBezTo>
                    <a:cubicBezTo>
                      <a:pt x="74" y="12"/>
                      <a:pt x="71" y="7"/>
                      <a:pt x="6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7" name="Freeform 1719">
                <a:extLst>
                  <a:ext uri="{FF2B5EF4-FFF2-40B4-BE49-F238E27FC236}">
                    <a16:creationId xmlns:a16="http://schemas.microsoft.com/office/drawing/2014/main" id="{50B6AB43-302F-474C-8C43-5BB71B34C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2794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8" name="Freeform 1720">
                <a:extLst>
                  <a:ext uri="{FF2B5EF4-FFF2-40B4-BE49-F238E27FC236}">
                    <a16:creationId xmlns:a16="http://schemas.microsoft.com/office/drawing/2014/main" id="{7046510B-DD50-4311-8953-198084F45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8" y="27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9" name="Freeform 1721">
                <a:extLst>
                  <a:ext uri="{FF2B5EF4-FFF2-40B4-BE49-F238E27FC236}">
                    <a16:creationId xmlns:a16="http://schemas.microsoft.com/office/drawing/2014/main" id="{ECADCC37-BBBC-4225-B8ED-1C1699D9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8" y="27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0" name="Freeform 1722">
                <a:extLst>
                  <a:ext uri="{FF2B5EF4-FFF2-40B4-BE49-F238E27FC236}">
                    <a16:creationId xmlns:a16="http://schemas.microsoft.com/office/drawing/2014/main" id="{D8D4D357-2D2E-42AF-A0A2-23D8AD8CD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2793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1" name="Freeform 1723">
                <a:extLst>
                  <a:ext uri="{FF2B5EF4-FFF2-40B4-BE49-F238E27FC236}">
                    <a16:creationId xmlns:a16="http://schemas.microsoft.com/office/drawing/2014/main" id="{CFB83734-B2A0-45A9-9670-E14179D9D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" y="27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2" name="Freeform 1724">
                <a:extLst>
                  <a:ext uri="{FF2B5EF4-FFF2-40B4-BE49-F238E27FC236}">
                    <a16:creationId xmlns:a16="http://schemas.microsoft.com/office/drawing/2014/main" id="{19000113-3C5E-468B-90EB-668C10B47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8" y="27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3" name="Freeform 1725">
                <a:extLst>
                  <a:ext uri="{FF2B5EF4-FFF2-40B4-BE49-F238E27FC236}">
                    <a16:creationId xmlns:a16="http://schemas.microsoft.com/office/drawing/2014/main" id="{3DA2169C-8622-4595-9A30-F1CDC7C61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5" y="279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4" name="Freeform 1726">
                <a:extLst>
                  <a:ext uri="{FF2B5EF4-FFF2-40B4-BE49-F238E27FC236}">
                    <a16:creationId xmlns:a16="http://schemas.microsoft.com/office/drawing/2014/main" id="{5D065139-2AB8-40FC-9109-6C8782719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" y="3108"/>
                <a:ext cx="10" cy="9"/>
              </a:xfrm>
              <a:custGeom>
                <a:avLst/>
                <a:gdLst>
                  <a:gd name="T0" fmla="*/ 4 w 10"/>
                  <a:gd name="T1" fmla="*/ 9 h 10"/>
                  <a:gd name="T2" fmla="*/ 9 w 10"/>
                  <a:gd name="T3" fmla="*/ 9 h 10"/>
                  <a:gd name="T4" fmla="*/ 10 w 10"/>
                  <a:gd name="T5" fmla="*/ 6 h 10"/>
                  <a:gd name="T6" fmla="*/ 10 w 10"/>
                  <a:gd name="T7" fmla="*/ 0 h 10"/>
                  <a:gd name="T8" fmla="*/ 10 w 10"/>
                  <a:gd name="T9" fmla="*/ 1 h 10"/>
                  <a:gd name="T10" fmla="*/ 3 w 10"/>
                  <a:gd name="T11" fmla="*/ 2 h 10"/>
                  <a:gd name="T12" fmla="*/ 0 w 10"/>
                  <a:gd name="T13" fmla="*/ 0 h 10"/>
                  <a:gd name="T14" fmla="*/ 0 w 10"/>
                  <a:gd name="T15" fmla="*/ 1 h 10"/>
                  <a:gd name="T16" fmla="*/ 4 w 10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4" y="9"/>
                    </a:moveTo>
                    <a:cubicBezTo>
                      <a:pt x="5" y="10"/>
                      <a:pt x="8" y="9"/>
                      <a:pt x="9" y="9"/>
                    </a:cubicBezTo>
                    <a:cubicBezTo>
                      <a:pt x="10" y="9"/>
                      <a:pt x="10" y="8"/>
                      <a:pt x="10" y="6"/>
                    </a:cubicBezTo>
                    <a:cubicBezTo>
                      <a:pt x="10" y="5"/>
                      <a:pt x="10" y="2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8" y="2"/>
                      <a:pt x="6" y="3"/>
                      <a:pt x="3" y="2"/>
                    </a:cubicBezTo>
                    <a:cubicBezTo>
                      <a:pt x="2" y="2"/>
                      <a:pt x="1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2" y="8"/>
                      <a:pt x="4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5" name="Freeform 1727">
                <a:extLst>
                  <a:ext uri="{FF2B5EF4-FFF2-40B4-BE49-F238E27FC236}">
                    <a16:creationId xmlns:a16="http://schemas.microsoft.com/office/drawing/2014/main" id="{D472E6D0-61DE-4250-BB65-0853934A3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2916"/>
                <a:ext cx="193" cy="191"/>
              </a:xfrm>
              <a:custGeom>
                <a:avLst/>
                <a:gdLst>
                  <a:gd name="T0" fmla="*/ 128 w 202"/>
                  <a:gd name="T1" fmla="*/ 182 h 199"/>
                  <a:gd name="T2" fmla="*/ 131 w 202"/>
                  <a:gd name="T3" fmla="*/ 186 h 199"/>
                  <a:gd name="T4" fmla="*/ 141 w 202"/>
                  <a:gd name="T5" fmla="*/ 191 h 199"/>
                  <a:gd name="T6" fmla="*/ 159 w 202"/>
                  <a:gd name="T7" fmla="*/ 190 h 199"/>
                  <a:gd name="T8" fmla="*/ 173 w 202"/>
                  <a:gd name="T9" fmla="*/ 195 h 199"/>
                  <a:gd name="T10" fmla="*/ 174 w 202"/>
                  <a:gd name="T11" fmla="*/ 176 h 199"/>
                  <a:gd name="T12" fmla="*/ 176 w 202"/>
                  <a:gd name="T13" fmla="*/ 159 h 199"/>
                  <a:gd name="T14" fmla="*/ 192 w 202"/>
                  <a:gd name="T15" fmla="*/ 152 h 199"/>
                  <a:gd name="T16" fmla="*/ 186 w 202"/>
                  <a:gd name="T17" fmla="*/ 141 h 199"/>
                  <a:gd name="T18" fmla="*/ 180 w 202"/>
                  <a:gd name="T19" fmla="*/ 91 h 199"/>
                  <a:gd name="T20" fmla="*/ 178 w 202"/>
                  <a:gd name="T21" fmla="*/ 88 h 199"/>
                  <a:gd name="T22" fmla="*/ 183 w 202"/>
                  <a:gd name="T23" fmla="*/ 74 h 199"/>
                  <a:gd name="T24" fmla="*/ 188 w 202"/>
                  <a:gd name="T25" fmla="*/ 56 h 199"/>
                  <a:gd name="T26" fmla="*/ 196 w 202"/>
                  <a:gd name="T27" fmla="*/ 41 h 199"/>
                  <a:gd name="T28" fmla="*/ 201 w 202"/>
                  <a:gd name="T29" fmla="*/ 33 h 199"/>
                  <a:gd name="T30" fmla="*/ 199 w 202"/>
                  <a:gd name="T31" fmla="*/ 26 h 199"/>
                  <a:gd name="T32" fmla="*/ 199 w 202"/>
                  <a:gd name="T33" fmla="*/ 23 h 199"/>
                  <a:gd name="T34" fmla="*/ 199 w 202"/>
                  <a:gd name="T35" fmla="*/ 20 h 199"/>
                  <a:gd name="T36" fmla="*/ 198 w 202"/>
                  <a:gd name="T37" fmla="*/ 18 h 199"/>
                  <a:gd name="T38" fmla="*/ 194 w 202"/>
                  <a:gd name="T39" fmla="*/ 14 h 199"/>
                  <a:gd name="T40" fmla="*/ 191 w 202"/>
                  <a:gd name="T41" fmla="*/ 11 h 199"/>
                  <a:gd name="T42" fmla="*/ 188 w 202"/>
                  <a:gd name="T43" fmla="*/ 10 h 199"/>
                  <a:gd name="T44" fmla="*/ 184 w 202"/>
                  <a:gd name="T45" fmla="*/ 10 h 199"/>
                  <a:gd name="T46" fmla="*/ 178 w 202"/>
                  <a:gd name="T47" fmla="*/ 9 h 199"/>
                  <a:gd name="T48" fmla="*/ 163 w 202"/>
                  <a:gd name="T49" fmla="*/ 2 h 199"/>
                  <a:gd name="T50" fmla="*/ 153 w 202"/>
                  <a:gd name="T51" fmla="*/ 3 h 199"/>
                  <a:gd name="T52" fmla="*/ 136 w 202"/>
                  <a:gd name="T53" fmla="*/ 4 h 199"/>
                  <a:gd name="T54" fmla="*/ 113 w 202"/>
                  <a:gd name="T55" fmla="*/ 7 h 199"/>
                  <a:gd name="T56" fmla="*/ 85 w 202"/>
                  <a:gd name="T57" fmla="*/ 9 h 199"/>
                  <a:gd name="T58" fmla="*/ 68 w 202"/>
                  <a:gd name="T59" fmla="*/ 20 h 199"/>
                  <a:gd name="T60" fmla="*/ 57 w 202"/>
                  <a:gd name="T61" fmla="*/ 56 h 199"/>
                  <a:gd name="T62" fmla="*/ 43 w 202"/>
                  <a:gd name="T63" fmla="*/ 85 h 199"/>
                  <a:gd name="T64" fmla="*/ 34 w 202"/>
                  <a:gd name="T65" fmla="*/ 112 h 199"/>
                  <a:gd name="T66" fmla="*/ 24 w 202"/>
                  <a:gd name="T67" fmla="*/ 116 h 199"/>
                  <a:gd name="T68" fmla="*/ 23 w 202"/>
                  <a:gd name="T69" fmla="*/ 115 h 199"/>
                  <a:gd name="T70" fmla="*/ 22 w 202"/>
                  <a:gd name="T71" fmla="*/ 112 h 199"/>
                  <a:gd name="T72" fmla="*/ 8 w 202"/>
                  <a:gd name="T73" fmla="*/ 113 h 199"/>
                  <a:gd name="T74" fmla="*/ 4 w 202"/>
                  <a:gd name="T75" fmla="*/ 115 h 199"/>
                  <a:gd name="T76" fmla="*/ 3 w 202"/>
                  <a:gd name="T77" fmla="*/ 127 h 199"/>
                  <a:gd name="T78" fmla="*/ 6 w 202"/>
                  <a:gd name="T79" fmla="*/ 125 h 199"/>
                  <a:gd name="T80" fmla="*/ 8 w 202"/>
                  <a:gd name="T81" fmla="*/ 125 h 199"/>
                  <a:gd name="T82" fmla="*/ 47 w 202"/>
                  <a:gd name="T83" fmla="*/ 126 h 199"/>
                  <a:gd name="T84" fmla="*/ 58 w 202"/>
                  <a:gd name="T85" fmla="*/ 150 h 199"/>
                  <a:gd name="T86" fmla="*/ 78 w 202"/>
                  <a:gd name="T87" fmla="*/ 138 h 199"/>
                  <a:gd name="T88" fmla="*/ 89 w 202"/>
                  <a:gd name="T89" fmla="*/ 140 h 199"/>
                  <a:gd name="T90" fmla="*/ 102 w 202"/>
                  <a:gd name="T91" fmla="*/ 144 h 199"/>
                  <a:gd name="T92" fmla="*/ 108 w 202"/>
                  <a:gd name="T93" fmla="*/ 178 h 199"/>
                  <a:gd name="T94" fmla="*/ 115 w 202"/>
                  <a:gd name="T95" fmla="*/ 182 h 199"/>
                  <a:gd name="T96" fmla="*/ 126 w 202"/>
                  <a:gd name="T97" fmla="*/ 18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2" h="199">
                    <a:moveTo>
                      <a:pt x="126" y="181"/>
                    </a:moveTo>
                    <a:cubicBezTo>
                      <a:pt x="126" y="181"/>
                      <a:pt x="126" y="181"/>
                      <a:pt x="126" y="181"/>
                    </a:cubicBezTo>
                    <a:cubicBezTo>
                      <a:pt x="128" y="182"/>
                      <a:pt x="128" y="182"/>
                      <a:pt x="128" y="182"/>
                    </a:cubicBezTo>
                    <a:cubicBezTo>
                      <a:pt x="128" y="182"/>
                      <a:pt x="128" y="182"/>
                      <a:pt x="128" y="182"/>
                    </a:cubicBezTo>
                    <a:cubicBezTo>
                      <a:pt x="129" y="183"/>
                      <a:pt x="129" y="184"/>
                      <a:pt x="130" y="184"/>
                    </a:cubicBezTo>
                    <a:cubicBezTo>
                      <a:pt x="130" y="185"/>
                      <a:pt x="130" y="185"/>
                      <a:pt x="130" y="185"/>
                    </a:cubicBezTo>
                    <a:cubicBezTo>
                      <a:pt x="130" y="185"/>
                      <a:pt x="130" y="185"/>
                      <a:pt x="130" y="185"/>
                    </a:cubicBezTo>
                    <a:cubicBezTo>
                      <a:pt x="130" y="186"/>
                      <a:pt x="131" y="186"/>
                      <a:pt x="131" y="186"/>
                    </a:cubicBezTo>
                    <a:cubicBezTo>
                      <a:pt x="132" y="186"/>
                      <a:pt x="135" y="185"/>
                      <a:pt x="137" y="185"/>
                    </a:cubicBezTo>
                    <a:cubicBezTo>
                      <a:pt x="138" y="185"/>
                      <a:pt x="139" y="185"/>
                      <a:pt x="140" y="186"/>
                    </a:cubicBezTo>
                    <a:cubicBezTo>
                      <a:pt x="140" y="187"/>
                      <a:pt x="141" y="188"/>
                      <a:pt x="140" y="188"/>
                    </a:cubicBezTo>
                    <a:cubicBezTo>
                      <a:pt x="140" y="189"/>
                      <a:pt x="141" y="191"/>
                      <a:pt x="141" y="191"/>
                    </a:cubicBezTo>
                    <a:cubicBezTo>
                      <a:pt x="143" y="191"/>
                      <a:pt x="146" y="192"/>
                      <a:pt x="148" y="193"/>
                    </a:cubicBezTo>
                    <a:cubicBezTo>
                      <a:pt x="149" y="194"/>
                      <a:pt x="151" y="194"/>
                      <a:pt x="151" y="194"/>
                    </a:cubicBezTo>
                    <a:cubicBezTo>
                      <a:pt x="152" y="194"/>
                      <a:pt x="154" y="194"/>
                      <a:pt x="154" y="194"/>
                    </a:cubicBezTo>
                    <a:cubicBezTo>
                      <a:pt x="155" y="192"/>
                      <a:pt x="157" y="190"/>
                      <a:pt x="159" y="190"/>
                    </a:cubicBezTo>
                    <a:cubicBezTo>
                      <a:pt x="161" y="190"/>
                      <a:pt x="162" y="191"/>
                      <a:pt x="162" y="192"/>
                    </a:cubicBezTo>
                    <a:cubicBezTo>
                      <a:pt x="164" y="196"/>
                      <a:pt x="166" y="197"/>
                      <a:pt x="166" y="197"/>
                    </a:cubicBezTo>
                    <a:cubicBezTo>
                      <a:pt x="169" y="197"/>
                      <a:pt x="173" y="197"/>
                      <a:pt x="175" y="199"/>
                    </a:cubicBezTo>
                    <a:cubicBezTo>
                      <a:pt x="175" y="198"/>
                      <a:pt x="174" y="196"/>
                      <a:pt x="173" y="195"/>
                    </a:cubicBezTo>
                    <a:cubicBezTo>
                      <a:pt x="173" y="194"/>
                      <a:pt x="172" y="193"/>
                      <a:pt x="172" y="193"/>
                    </a:cubicBezTo>
                    <a:cubicBezTo>
                      <a:pt x="170" y="192"/>
                      <a:pt x="171" y="189"/>
                      <a:pt x="172" y="185"/>
                    </a:cubicBezTo>
                    <a:cubicBezTo>
                      <a:pt x="173" y="184"/>
                      <a:pt x="173" y="182"/>
                      <a:pt x="173" y="181"/>
                    </a:cubicBezTo>
                    <a:cubicBezTo>
                      <a:pt x="173" y="180"/>
                      <a:pt x="174" y="178"/>
                      <a:pt x="174" y="176"/>
                    </a:cubicBezTo>
                    <a:cubicBezTo>
                      <a:pt x="174" y="174"/>
                      <a:pt x="175" y="171"/>
                      <a:pt x="175" y="170"/>
                    </a:cubicBezTo>
                    <a:cubicBezTo>
                      <a:pt x="174" y="169"/>
                      <a:pt x="173" y="168"/>
                      <a:pt x="173" y="167"/>
                    </a:cubicBezTo>
                    <a:cubicBezTo>
                      <a:pt x="173" y="165"/>
                      <a:pt x="174" y="163"/>
                      <a:pt x="176" y="161"/>
                    </a:cubicBezTo>
                    <a:cubicBezTo>
                      <a:pt x="176" y="161"/>
                      <a:pt x="176" y="159"/>
                      <a:pt x="176" y="159"/>
                    </a:cubicBezTo>
                    <a:cubicBezTo>
                      <a:pt x="176" y="157"/>
                      <a:pt x="176" y="155"/>
                      <a:pt x="177" y="154"/>
                    </a:cubicBezTo>
                    <a:cubicBezTo>
                      <a:pt x="178" y="153"/>
                      <a:pt x="179" y="153"/>
                      <a:pt x="180" y="153"/>
                    </a:cubicBezTo>
                    <a:cubicBezTo>
                      <a:pt x="184" y="153"/>
                      <a:pt x="184" y="153"/>
                      <a:pt x="184" y="153"/>
                    </a:cubicBezTo>
                    <a:cubicBezTo>
                      <a:pt x="190" y="153"/>
                      <a:pt x="192" y="152"/>
                      <a:pt x="192" y="152"/>
                    </a:cubicBezTo>
                    <a:cubicBezTo>
                      <a:pt x="193" y="151"/>
                      <a:pt x="193" y="151"/>
                      <a:pt x="193" y="151"/>
                    </a:cubicBezTo>
                    <a:cubicBezTo>
                      <a:pt x="193" y="151"/>
                      <a:pt x="193" y="151"/>
                      <a:pt x="193" y="151"/>
                    </a:cubicBezTo>
                    <a:cubicBezTo>
                      <a:pt x="192" y="150"/>
                      <a:pt x="192" y="149"/>
                      <a:pt x="192" y="149"/>
                    </a:cubicBezTo>
                    <a:cubicBezTo>
                      <a:pt x="190" y="146"/>
                      <a:pt x="188" y="142"/>
                      <a:pt x="186" y="141"/>
                    </a:cubicBezTo>
                    <a:cubicBezTo>
                      <a:pt x="180" y="138"/>
                      <a:pt x="178" y="110"/>
                      <a:pt x="179" y="101"/>
                    </a:cubicBezTo>
                    <a:cubicBezTo>
                      <a:pt x="179" y="98"/>
                      <a:pt x="179" y="97"/>
                      <a:pt x="181" y="96"/>
                    </a:cubicBezTo>
                    <a:cubicBezTo>
                      <a:pt x="180" y="91"/>
                      <a:pt x="180" y="91"/>
                      <a:pt x="180" y="91"/>
                    </a:cubicBezTo>
                    <a:cubicBezTo>
                      <a:pt x="180" y="91"/>
                      <a:pt x="180" y="91"/>
                      <a:pt x="180" y="91"/>
                    </a:cubicBezTo>
                    <a:cubicBezTo>
                      <a:pt x="180" y="91"/>
                      <a:pt x="179" y="91"/>
                      <a:pt x="179" y="91"/>
                    </a:cubicBezTo>
                    <a:cubicBezTo>
                      <a:pt x="179" y="90"/>
                      <a:pt x="179" y="90"/>
                      <a:pt x="179" y="90"/>
                    </a:cubicBezTo>
                    <a:cubicBezTo>
                      <a:pt x="179" y="90"/>
                      <a:pt x="178" y="90"/>
                      <a:pt x="178" y="89"/>
                    </a:cubicBezTo>
                    <a:cubicBezTo>
                      <a:pt x="178" y="89"/>
                      <a:pt x="178" y="89"/>
                      <a:pt x="178" y="88"/>
                    </a:cubicBezTo>
                    <a:cubicBezTo>
                      <a:pt x="178" y="88"/>
                      <a:pt x="178" y="88"/>
                      <a:pt x="178" y="88"/>
                    </a:cubicBezTo>
                    <a:cubicBezTo>
                      <a:pt x="177" y="88"/>
                      <a:pt x="177" y="87"/>
                      <a:pt x="177" y="86"/>
                    </a:cubicBezTo>
                    <a:cubicBezTo>
                      <a:pt x="177" y="84"/>
                      <a:pt x="179" y="83"/>
                      <a:pt x="180" y="82"/>
                    </a:cubicBezTo>
                    <a:cubicBezTo>
                      <a:pt x="180" y="79"/>
                      <a:pt x="180" y="75"/>
                      <a:pt x="183" y="74"/>
                    </a:cubicBezTo>
                    <a:cubicBezTo>
                      <a:pt x="184" y="74"/>
                      <a:pt x="184" y="74"/>
                      <a:pt x="184" y="74"/>
                    </a:cubicBezTo>
                    <a:cubicBezTo>
                      <a:pt x="184" y="73"/>
                      <a:pt x="184" y="73"/>
                      <a:pt x="185" y="72"/>
                    </a:cubicBezTo>
                    <a:cubicBezTo>
                      <a:pt x="185" y="71"/>
                      <a:pt x="185" y="69"/>
                      <a:pt x="185" y="67"/>
                    </a:cubicBezTo>
                    <a:cubicBezTo>
                      <a:pt x="185" y="63"/>
                      <a:pt x="186" y="59"/>
                      <a:pt x="188" y="56"/>
                    </a:cubicBezTo>
                    <a:cubicBezTo>
                      <a:pt x="188" y="55"/>
                      <a:pt x="188" y="54"/>
                      <a:pt x="188" y="53"/>
                    </a:cubicBezTo>
                    <a:cubicBezTo>
                      <a:pt x="189" y="51"/>
                      <a:pt x="189" y="49"/>
                      <a:pt x="191" y="47"/>
                    </a:cubicBezTo>
                    <a:cubicBezTo>
                      <a:pt x="191" y="47"/>
                      <a:pt x="192" y="46"/>
                      <a:pt x="192" y="45"/>
                    </a:cubicBezTo>
                    <a:cubicBezTo>
                      <a:pt x="193" y="44"/>
                      <a:pt x="194" y="41"/>
                      <a:pt x="196" y="41"/>
                    </a:cubicBezTo>
                    <a:cubicBezTo>
                      <a:pt x="199" y="40"/>
                      <a:pt x="199" y="39"/>
                      <a:pt x="199" y="39"/>
                    </a:cubicBezTo>
                    <a:cubicBezTo>
                      <a:pt x="199" y="38"/>
                      <a:pt x="200" y="37"/>
                      <a:pt x="201" y="36"/>
                    </a:cubicBezTo>
                    <a:cubicBezTo>
                      <a:pt x="202" y="35"/>
                      <a:pt x="202" y="34"/>
                      <a:pt x="202" y="34"/>
                    </a:cubicBezTo>
                    <a:cubicBezTo>
                      <a:pt x="202" y="33"/>
                      <a:pt x="202" y="33"/>
                      <a:pt x="201" y="33"/>
                    </a:cubicBezTo>
                    <a:cubicBezTo>
                      <a:pt x="200" y="32"/>
                      <a:pt x="199" y="31"/>
                      <a:pt x="199" y="28"/>
                    </a:cubicBezTo>
                    <a:cubicBezTo>
                      <a:pt x="199" y="28"/>
                      <a:pt x="199" y="27"/>
                      <a:pt x="199" y="27"/>
                    </a:cubicBezTo>
                    <a:cubicBezTo>
                      <a:pt x="199" y="27"/>
                      <a:pt x="199" y="27"/>
                      <a:pt x="199" y="27"/>
                    </a:cubicBezTo>
                    <a:cubicBezTo>
                      <a:pt x="199" y="26"/>
                      <a:pt x="199" y="26"/>
                      <a:pt x="199" y="26"/>
                    </a:cubicBezTo>
                    <a:cubicBezTo>
                      <a:pt x="199" y="25"/>
                      <a:pt x="199" y="25"/>
                      <a:pt x="199" y="25"/>
                    </a:cubicBezTo>
                    <a:cubicBezTo>
                      <a:pt x="199" y="25"/>
                      <a:pt x="199" y="25"/>
                      <a:pt x="199" y="24"/>
                    </a:cubicBezTo>
                    <a:cubicBezTo>
                      <a:pt x="199" y="24"/>
                      <a:pt x="199" y="24"/>
                      <a:pt x="199" y="24"/>
                    </a:cubicBezTo>
                    <a:cubicBezTo>
                      <a:pt x="199" y="23"/>
                      <a:pt x="199" y="23"/>
                      <a:pt x="199" y="23"/>
                    </a:cubicBezTo>
                    <a:cubicBezTo>
                      <a:pt x="199" y="22"/>
                      <a:pt x="199" y="22"/>
                      <a:pt x="199" y="21"/>
                    </a:cubicBezTo>
                    <a:cubicBezTo>
                      <a:pt x="199" y="21"/>
                      <a:pt x="199" y="21"/>
                      <a:pt x="199" y="21"/>
                    </a:cubicBezTo>
                    <a:cubicBezTo>
                      <a:pt x="199" y="21"/>
                      <a:pt x="199" y="20"/>
                      <a:pt x="199" y="20"/>
                    </a:cubicBezTo>
                    <a:cubicBezTo>
                      <a:pt x="199" y="20"/>
                      <a:pt x="199" y="20"/>
                      <a:pt x="199" y="20"/>
                    </a:cubicBezTo>
                    <a:cubicBezTo>
                      <a:pt x="199" y="20"/>
                      <a:pt x="200" y="19"/>
                      <a:pt x="200" y="19"/>
                    </a:cubicBezTo>
                    <a:cubicBezTo>
                      <a:pt x="200" y="19"/>
                      <a:pt x="200" y="19"/>
                      <a:pt x="200" y="19"/>
                    </a:cubicBezTo>
                    <a:cubicBezTo>
                      <a:pt x="199" y="19"/>
                      <a:pt x="199" y="19"/>
                      <a:pt x="199" y="18"/>
                    </a:cubicBezTo>
                    <a:cubicBezTo>
                      <a:pt x="199" y="18"/>
                      <a:pt x="198" y="18"/>
                      <a:pt x="198" y="18"/>
                    </a:cubicBezTo>
                    <a:cubicBezTo>
                      <a:pt x="198" y="17"/>
                      <a:pt x="197" y="17"/>
                      <a:pt x="197" y="17"/>
                    </a:cubicBezTo>
                    <a:cubicBezTo>
                      <a:pt x="197" y="16"/>
                      <a:pt x="196" y="16"/>
                      <a:pt x="196" y="16"/>
                    </a:cubicBezTo>
                    <a:cubicBezTo>
                      <a:pt x="196" y="16"/>
                      <a:pt x="195" y="15"/>
                      <a:pt x="195" y="15"/>
                    </a:cubicBezTo>
                    <a:cubicBezTo>
                      <a:pt x="195" y="15"/>
                      <a:pt x="194" y="14"/>
                      <a:pt x="194" y="14"/>
                    </a:cubicBezTo>
                    <a:cubicBezTo>
                      <a:pt x="194" y="14"/>
                      <a:pt x="194" y="14"/>
                      <a:pt x="193" y="14"/>
                    </a:cubicBezTo>
                    <a:cubicBezTo>
                      <a:pt x="193" y="13"/>
                      <a:pt x="193" y="13"/>
                      <a:pt x="192" y="13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1" y="12"/>
                      <a:pt x="191" y="12"/>
                      <a:pt x="191" y="11"/>
                    </a:cubicBezTo>
                    <a:cubicBezTo>
                      <a:pt x="190" y="11"/>
                      <a:pt x="190" y="11"/>
                      <a:pt x="190" y="11"/>
                    </a:cubicBezTo>
                    <a:cubicBezTo>
                      <a:pt x="190" y="11"/>
                      <a:pt x="190" y="10"/>
                      <a:pt x="189" y="10"/>
                    </a:cubicBezTo>
                    <a:cubicBezTo>
                      <a:pt x="189" y="10"/>
                      <a:pt x="189" y="10"/>
                      <a:pt x="189" y="10"/>
                    </a:cubicBezTo>
                    <a:cubicBezTo>
                      <a:pt x="189" y="10"/>
                      <a:pt x="188" y="10"/>
                      <a:pt x="188" y="10"/>
                    </a:cubicBezTo>
                    <a:cubicBezTo>
                      <a:pt x="188" y="9"/>
                      <a:pt x="188" y="9"/>
                      <a:pt x="188" y="9"/>
                    </a:cubicBezTo>
                    <a:cubicBezTo>
                      <a:pt x="187" y="9"/>
                      <a:pt x="185" y="10"/>
                      <a:pt x="185" y="10"/>
                    </a:cubicBezTo>
                    <a:cubicBezTo>
                      <a:pt x="185" y="10"/>
                      <a:pt x="185" y="10"/>
                      <a:pt x="184" y="10"/>
                    </a:cubicBezTo>
                    <a:cubicBezTo>
                      <a:pt x="184" y="10"/>
                      <a:pt x="184" y="10"/>
                      <a:pt x="184" y="10"/>
                    </a:cubicBezTo>
                    <a:cubicBezTo>
                      <a:pt x="183" y="11"/>
                      <a:pt x="183" y="11"/>
                      <a:pt x="183" y="11"/>
                    </a:cubicBezTo>
                    <a:cubicBezTo>
                      <a:pt x="182" y="10"/>
                      <a:pt x="182" y="10"/>
                      <a:pt x="182" y="10"/>
                    </a:cubicBezTo>
                    <a:cubicBezTo>
                      <a:pt x="181" y="10"/>
                      <a:pt x="180" y="9"/>
                      <a:pt x="179" y="9"/>
                    </a:cubicBezTo>
                    <a:cubicBezTo>
                      <a:pt x="179" y="9"/>
                      <a:pt x="179" y="9"/>
                      <a:pt x="178" y="9"/>
                    </a:cubicBezTo>
                    <a:cubicBezTo>
                      <a:pt x="177" y="11"/>
                      <a:pt x="176" y="11"/>
                      <a:pt x="174" y="11"/>
                    </a:cubicBezTo>
                    <a:cubicBezTo>
                      <a:pt x="171" y="11"/>
                      <a:pt x="169" y="10"/>
                      <a:pt x="169" y="10"/>
                    </a:cubicBezTo>
                    <a:cubicBezTo>
                      <a:pt x="169" y="10"/>
                      <a:pt x="165" y="7"/>
                      <a:pt x="163" y="3"/>
                    </a:cubicBezTo>
                    <a:cubicBezTo>
                      <a:pt x="163" y="3"/>
                      <a:pt x="163" y="3"/>
                      <a:pt x="163" y="2"/>
                    </a:cubicBezTo>
                    <a:cubicBezTo>
                      <a:pt x="163" y="2"/>
                      <a:pt x="163" y="2"/>
                      <a:pt x="162" y="2"/>
                    </a:cubicBezTo>
                    <a:cubicBezTo>
                      <a:pt x="162" y="2"/>
                      <a:pt x="162" y="2"/>
                      <a:pt x="162" y="2"/>
                    </a:cubicBezTo>
                    <a:cubicBezTo>
                      <a:pt x="154" y="3"/>
                      <a:pt x="154" y="3"/>
                      <a:pt x="154" y="3"/>
                    </a:cubicBezTo>
                    <a:cubicBezTo>
                      <a:pt x="153" y="3"/>
                      <a:pt x="153" y="3"/>
                      <a:pt x="153" y="3"/>
                    </a:cubicBezTo>
                    <a:cubicBezTo>
                      <a:pt x="152" y="2"/>
                      <a:pt x="147" y="0"/>
                      <a:pt x="145" y="0"/>
                    </a:cubicBezTo>
                    <a:cubicBezTo>
                      <a:pt x="144" y="0"/>
                      <a:pt x="143" y="1"/>
                      <a:pt x="143" y="1"/>
                    </a:cubicBezTo>
                    <a:cubicBezTo>
                      <a:pt x="143" y="2"/>
                      <a:pt x="141" y="4"/>
                      <a:pt x="139" y="4"/>
                    </a:cubicBezTo>
                    <a:cubicBezTo>
                      <a:pt x="138" y="4"/>
                      <a:pt x="137" y="4"/>
                      <a:pt x="136" y="4"/>
                    </a:cubicBezTo>
                    <a:cubicBezTo>
                      <a:pt x="135" y="4"/>
                      <a:pt x="134" y="3"/>
                      <a:pt x="132" y="3"/>
                    </a:cubicBezTo>
                    <a:cubicBezTo>
                      <a:pt x="128" y="3"/>
                      <a:pt x="124" y="5"/>
                      <a:pt x="122" y="7"/>
                    </a:cubicBezTo>
                    <a:cubicBezTo>
                      <a:pt x="120" y="8"/>
                      <a:pt x="117" y="7"/>
                      <a:pt x="115" y="7"/>
                    </a:cubicBezTo>
                    <a:cubicBezTo>
                      <a:pt x="114" y="7"/>
                      <a:pt x="113" y="7"/>
                      <a:pt x="113" y="7"/>
                    </a:cubicBezTo>
                    <a:cubicBezTo>
                      <a:pt x="112" y="7"/>
                      <a:pt x="111" y="10"/>
                      <a:pt x="110" y="13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4" y="8"/>
                      <a:pt x="81" y="4"/>
                      <a:pt x="78" y="4"/>
                    </a:cubicBezTo>
                    <a:cubicBezTo>
                      <a:pt x="75" y="4"/>
                      <a:pt x="70" y="8"/>
                      <a:pt x="68" y="12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19"/>
                      <a:pt x="68" y="20"/>
                      <a:pt x="68" y="20"/>
                    </a:cubicBezTo>
                    <a:cubicBezTo>
                      <a:pt x="68" y="25"/>
                      <a:pt x="67" y="29"/>
                      <a:pt x="66" y="31"/>
                    </a:cubicBezTo>
                    <a:cubicBezTo>
                      <a:pt x="65" y="32"/>
                      <a:pt x="65" y="33"/>
                      <a:pt x="65" y="33"/>
                    </a:cubicBezTo>
                    <a:cubicBezTo>
                      <a:pt x="63" y="36"/>
                      <a:pt x="62" y="37"/>
                      <a:pt x="62" y="42"/>
                    </a:cubicBezTo>
                    <a:cubicBezTo>
                      <a:pt x="62" y="46"/>
                      <a:pt x="59" y="51"/>
                      <a:pt x="57" y="56"/>
                    </a:cubicBezTo>
                    <a:cubicBezTo>
                      <a:pt x="55" y="60"/>
                      <a:pt x="54" y="64"/>
                      <a:pt x="54" y="66"/>
                    </a:cubicBezTo>
                    <a:cubicBezTo>
                      <a:pt x="54" y="70"/>
                      <a:pt x="50" y="73"/>
                      <a:pt x="47" y="75"/>
                    </a:cubicBezTo>
                    <a:cubicBezTo>
                      <a:pt x="46" y="76"/>
                      <a:pt x="44" y="78"/>
                      <a:pt x="44" y="78"/>
                    </a:cubicBezTo>
                    <a:cubicBezTo>
                      <a:pt x="44" y="80"/>
                      <a:pt x="44" y="82"/>
                      <a:pt x="43" y="85"/>
                    </a:cubicBezTo>
                    <a:cubicBezTo>
                      <a:pt x="43" y="88"/>
                      <a:pt x="43" y="93"/>
                      <a:pt x="43" y="97"/>
                    </a:cubicBezTo>
                    <a:cubicBezTo>
                      <a:pt x="43" y="102"/>
                      <a:pt x="42" y="103"/>
                      <a:pt x="39" y="104"/>
                    </a:cubicBezTo>
                    <a:cubicBezTo>
                      <a:pt x="39" y="104"/>
                      <a:pt x="39" y="104"/>
                      <a:pt x="39" y="106"/>
                    </a:cubicBezTo>
                    <a:cubicBezTo>
                      <a:pt x="39" y="111"/>
                      <a:pt x="37" y="112"/>
                      <a:pt x="34" y="112"/>
                    </a:cubicBezTo>
                    <a:cubicBezTo>
                      <a:pt x="33" y="112"/>
                      <a:pt x="32" y="112"/>
                      <a:pt x="31" y="113"/>
                    </a:cubicBezTo>
                    <a:cubicBezTo>
                      <a:pt x="29" y="116"/>
                      <a:pt x="27" y="117"/>
                      <a:pt x="26" y="117"/>
                    </a:cubicBezTo>
                    <a:cubicBezTo>
                      <a:pt x="25" y="117"/>
                      <a:pt x="25" y="117"/>
                      <a:pt x="24" y="116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116"/>
                      <a:pt x="24" y="116"/>
                      <a:pt x="24" y="115"/>
                    </a:cubicBezTo>
                    <a:cubicBezTo>
                      <a:pt x="24" y="115"/>
                      <a:pt x="23" y="115"/>
                      <a:pt x="23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14"/>
                      <a:pt x="23" y="114"/>
                      <a:pt x="23" y="113"/>
                    </a:cubicBezTo>
                    <a:cubicBezTo>
                      <a:pt x="23" y="112"/>
                      <a:pt x="23" y="112"/>
                      <a:pt x="22" y="112"/>
                    </a:cubicBezTo>
                    <a:cubicBezTo>
                      <a:pt x="20" y="112"/>
                      <a:pt x="19" y="112"/>
                      <a:pt x="17" y="113"/>
                    </a:cubicBezTo>
                    <a:cubicBezTo>
                      <a:pt x="16" y="115"/>
                      <a:pt x="14" y="115"/>
                      <a:pt x="13" y="115"/>
                    </a:cubicBezTo>
                    <a:cubicBezTo>
                      <a:pt x="11" y="115"/>
                      <a:pt x="10" y="114"/>
                      <a:pt x="9" y="114"/>
                    </a:cubicBezTo>
                    <a:cubicBezTo>
                      <a:pt x="8" y="114"/>
                      <a:pt x="8" y="113"/>
                      <a:pt x="8" y="113"/>
                    </a:cubicBezTo>
                    <a:cubicBezTo>
                      <a:pt x="8" y="113"/>
                      <a:pt x="7" y="113"/>
                      <a:pt x="7" y="114"/>
                    </a:cubicBezTo>
                    <a:cubicBezTo>
                      <a:pt x="7" y="114"/>
                      <a:pt x="6" y="114"/>
                      <a:pt x="6" y="114"/>
                    </a:cubicBezTo>
                    <a:cubicBezTo>
                      <a:pt x="6" y="114"/>
                      <a:pt x="6" y="114"/>
                      <a:pt x="5" y="115"/>
                    </a:cubicBezTo>
                    <a:cubicBezTo>
                      <a:pt x="5" y="115"/>
                      <a:pt x="4" y="115"/>
                      <a:pt x="4" y="115"/>
                    </a:cubicBezTo>
                    <a:cubicBezTo>
                      <a:pt x="4" y="115"/>
                      <a:pt x="3" y="116"/>
                      <a:pt x="3" y="116"/>
                    </a:cubicBezTo>
                    <a:cubicBezTo>
                      <a:pt x="2" y="116"/>
                      <a:pt x="2" y="117"/>
                      <a:pt x="1" y="117"/>
                    </a:cubicBezTo>
                    <a:cubicBezTo>
                      <a:pt x="1" y="117"/>
                      <a:pt x="1" y="117"/>
                      <a:pt x="0" y="118"/>
                    </a:cubicBezTo>
                    <a:cubicBezTo>
                      <a:pt x="2" y="121"/>
                      <a:pt x="3" y="124"/>
                      <a:pt x="3" y="127"/>
                    </a:cubicBezTo>
                    <a:cubicBezTo>
                      <a:pt x="3" y="127"/>
                      <a:pt x="3" y="127"/>
                      <a:pt x="3" y="127"/>
                    </a:cubicBezTo>
                    <a:cubicBezTo>
                      <a:pt x="4" y="127"/>
                      <a:pt x="5" y="126"/>
                      <a:pt x="5" y="126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6" y="126"/>
                      <a:pt x="6" y="126"/>
                      <a:pt x="6" y="125"/>
                    </a:cubicBezTo>
                    <a:cubicBezTo>
                      <a:pt x="6" y="125"/>
                      <a:pt x="6" y="125"/>
                      <a:pt x="6" y="125"/>
                    </a:cubicBezTo>
                    <a:cubicBezTo>
                      <a:pt x="7" y="125"/>
                      <a:pt x="7" y="125"/>
                      <a:pt x="7" y="125"/>
                    </a:cubicBezTo>
                    <a:cubicBezTo>
                      <a:pt x="7" y="125"/>
                      <a:pt x="7" y="125"/>
                      <a:pt x="8" y="125"/>
                    </a:cubicBezTo>
                    <a:cubicBezTo>
                      <a:pt x="8" y="125"/>
                      <a:pt x="8" y="125"/>
                      <a:pt x="8" y="125"/>
                    </a:cubicBezTo>
                    <a:cubicBezTo>
                      <a:pt x="9" y="125"/>
                      <a:pt x="11" y="125"/>
                      <a:pt x="19" y="125"/>
                    </a:cubicBezTo>
                    <a:cubicBezTo>
                      <a:pt x="30" y="125"/>
                      <a:pt x="45" y="125"/>
                      <a:pt x="45" y="125"/>
                    </a:cubicBezTo>
                    <a:cubicBezTo>
                      <a:pt x="46" y="125"/>
                      <a:pt x="46" y="125"/>
                      <a:pt x="46" y="125"/>
                    </a:cubicBezTo>
                    <a:cubicBezTo>
                      <a:pt x="47" y="126"/>
                      <a:pt x="47" y="126"/>
                      <a:pt x="47" y="126"/>
                    </a:cubicBezTo>
                    <a:cubicBezTo>
                      <a:pt x="47" y="126"/>
                      <a:pt x="50" y="132"/>
                      <a:pt x="49" y="137"/>
                    </a:cubicBezTo>
                    <a:cubicBezTo>
                      <a:pt x="49" y="138"/>
                      <a:pt x="49" y="138"/>
                      <a:pt x="49" y="139"/>
                    </a:cubicBezTo>
                    <a:cubicBezTo>
                      <a:pt x="50" y="140"/>
                      <a:pt x="52" y="141"/>
                      <a:pt x="53" y="144"/>
                    </a:cubicBezTo>
                    <a:cubicBezTo>
                      <a:pt x="55" y="149"/>
                      <a:pt x="57" y="150"/>
                      <a:pt x="58" y="150"/>
                    </a:cubicBezTo>
                    <a:cubicBezTo>
                      <a:pt x="59" y="150"/>
                      <a:pt x="60" y="150"/>
                      <a:pt x="60" y="150"/>
                    </a:cubicBezTo>
                    <a:cubicBezTo>
                      <a:pt x="65" y="149"/>
                      <a:pt x="71" y="148"/>
                      <a:pt x="73" y="148"/>
                    </a:cubicBezTo>
                    <a:cubicBezTo>
                      <a:pt x="73" y="147"/>
                      <a:pt x="74" y="146"/>
                      <a:pt x="74" y="146"/>
                    </a:cubicBezTo>
                    <a:cubicBezTo>
                      <a:pt x="74" y="143"/>
                      <a:pt x="75" y="139"/>
                      <a:pt x="78" y="138"/>
                    </a:cubicBezTo>
                    <a:cubicBezTo>
                      <a:pt x="79" y="138"/>
                      <a:pt x="80" y="137"/>
                      <a:pt x="82" y="137"/>
                    </a:cubicBezTo>
                    <a:cubicBezTo>
                      <a:pt x="85" y="137"/>
                      <a:pt x="88" y="138"/>
                      <a:pt x="88" y="138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89" y="140"/>
                      <a:pt x="90" y="140"/>
                      <a:pt x="93" y="140"/>
                    </a:cubicBezTo>
                    <a:cubicBezTo>
                      <a:pt x="94" y="140"/>
                      <a:pt x="96" y="140"/>
                      <a:pt x="97" y="140"/>
                    </a:cubicBezTo>
                    <a:cubicBezTo>
                      <a:pt x="97" y="140"/>
                      <a:pt x="98" y="140"/>
                      <a:pt x="99" y="140"/>
                    </a:cubicBezTo>
                    <a:cubicBezTo>
                      <a:pt x="100" y="140"/>
                      <a:pt x="102" y="140"/>
                      <a:pt x="102" y="144"/>
                    </a:cubicBezTo>
                    <a:cubicBezTo>
                      <a:pt x="102" y="148"/>
                      <a:pt x="103" y="151"/>
                      <a:pt x="104" y="151"/>
                    </a:cubicBezTo>
                    <a:cubicBezTo>
                      <a:pt x="105" y="153"/>
                      <a:pt x="105" y="156"/>
                      <a:pt x="104" y="160"/>
                    </a:cubicBezTo>
                    <a:cubicBezTo>
                      <a:pt x="103" y="162"/>
                      <a:pt x="102" y="167"/>
                      <a:pt x="102" y="168"/>
                    </a:cubicBezTo>
                    <a:cubicBezTo>
                      <a:pt x="104" y="169"/>
                      <a:pt x="109" y="174"/>
                      <a:pt x="108" y="178"/>
                    </a:cubicBezTo>
                    <a:cubicBezTo>
                      <a:pt x="108" y="179"/>
                      <a:pt x="108" y="179"/>
                      <a:pt x="108" y="179"/>
                    </a:cubicBezTo>
                    <a:cubicBezTo>
                      <a:pt x="108" y="180"/>
                      <a:pt x="107" y="183"/>
                      <a:pt x="107" y="184"/>
                    </a:cubicBezTo>
                    <a:cubicBezTo>
                      <a:pt x="108" y="183"/>
                      <a:pt x="110" y="182"/>
                      <a:pt x="112" y="182"/>
                    </a:cubicBezTo>
                    <a:cubicBezTo>
                      <a:pt x="113" y="182"/>
                      <a:pt x="114" y="182"/>
                      <a:pt x="115" y="182"/>
                    </a:cubicBezTo>
                    <a:cubicBezTo>
                      <a:pt x="117" y="182"/>
                      <a:pt x="119" y="182"/>
                      <a:pt x="122" y="181"/>
                    </a:cubicBezTo>
                    <a:cubicBezTo>
                      <a:pt x="122" y="181"/>
                      <a:pt x="123" y="181"/>
                      <a:pt x="124" y="181"/>
                    </a:cubicBezTo>
                    <a:cubicBezTo>
                      <a:pt x="124" y="180"/>
                      <a:pt x="124" y="180"/>
                      <a:pt x="124" y="180"/>
                    </a:cubicBezTo>
                    <a:lnTo>
                      <a:pt x="126" y="1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6" name="Freeform 1728">
                <a:extLst>
                  <a:ext uri="{FF2B5EF4-FFF2-40B4-BE49-F238E27FC236}">
                    <a16:creationId xmlns:a16="http://schemas.microsoft.com/office/drawing/2014/main" id="{0265C6EF-BC4C-42AC-B766-8C3E2CF82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6" y="3036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7" name="Freeform 1729">
                <a:extLst>
                  <a:ext uri="{FF2B5EF4-FFF2-40B4-BE49-F238E27FC236}">
                    <a16:creationId xmlns:a16="http://schemas.microsoft.com/office/drawing/2014/main" id="{AB58F3EF-6B03-40EB-9529-9984CB239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" y="3036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8" name="Freeform 1730">
                <a:extLst>
                  <a:ext uri="{FF2B5EF4-FFF2-40B4-BE49-F238E27FC236}">
                    <a16:creationId xmlns:a16="http://schemas.microsoft.com/office/drawing/2014/main" id="{CA5C9095-00A8-4D26-90BB-6308A6FEE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1" y="3090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9" name="Freeform 1731">
                <a:extLst>
                  <a:ext uri="{FF2B5EF4-FFF2-40B4-BE49-F238E27FC236}">
                    <a16:creationId xmlns:a16="http://schemas.microsoft.com/office/drawing/2014/main" id="{0784B79B-1A7C-417D-B23F-02B1752B8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30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0" name="Freeform 1732">
                <a:extLst>
                  <a:ext uri="{FF2B5EF4-FFF2-40B4-BE49-F238E27FC236}">
                    <a16:creationId xmlns:a16="http://schemas.microsoft.com/office/drawing/2014/main" id="{729C9246-A76B-4F7A-8C95-1BD483431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4" y="3037"/>
                <a:ext cx="1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1" name="Freeform 1733">
                <a:extLst>
                  <a:ext uri="{FF2B5EF4-FFF2-40B4-BE49-F238E27FC236}">
                    <a16:creationId xmlns:a16="http://schemas.microsoft.com/office/drawing/2014/main" id="{8D298441-62BB-4183-A2FB-7AD3DD95A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4" y="3061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2" name="Freeform 1734">
                <a:extLst>
                  <a:ext uri="{FF2B5EF4-FFF2-40B4-BE49-F238E27FC236}">
                    <a16:creationId xmlns:a16="http://schemas.microsoft.com/office/drawing/2014/main" id="{ECC2CE71-FF11-4142-B780-A050269DC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3" y="3091"/>
                <a:ext cx="2" cy="1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2"/>
                      <a:pt x="2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3" name="Freeform 1735">
                <a:extLst>
                  <a:ext uri="{FF2B5EF4-FFF2-40B4-BE49-F238E27FC236}">
                    <a16:creationId xmlns:a16="http://schemas.microsoft.com/office/drawing/2014/main" id="{A0A78068-E84A-47AE-8FDA-18E1830B3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" y="3089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0 w 2"/>
                  <a:gd name="T9" fmla="*/ 1 h 1"/>
                  <a:gd name="T10" fmla="*/ 2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4" name="Freeform 1736">
                <a:extLst>
                  <a:ext uri="{FF2B5EF4-FFF2-40B4-BE49-F238E27FC236}">
                    <a16:creationId xmlns:a16="http://schemas.microsoft.com/office/drawing/2014/main" id="{9AB0DAD1-6E2A-4371-8BA9-85BF726A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1" y="3090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5" name="Freeform 1737">
                <a:extLst>
                  <a:ext uri="{FF2B5EF4-FFF2-40B4-BE49-F238E27FC236}">
                    <a16:creationId xmlns:a16="http://schemas.microsoft.com/office/drawing/2014/main" id="{CCFAC47A-FA8E-4FCA-9F27-F67A1A71E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3003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6" name="Freeform 1738">
                <a:extLst>
                  <a:ext uri="{FF2B5EF4-FFF2-40B4-BE49-F238E27FC236}">
                    <a16:creationId xmlns:a16="http://schemas.microsoft.com/office/drawing/2014/main" id="{EF2B3C5D-47D4-43DA-B59F-194BEAE082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7" name="Freeform 1739">
                <a:extLst>
                  <a:ext uri="{FF2B5EF4-FFF2-40B4-BE49-F238E27FC236}">
                    <a16:creationId xmlns:a16="http://schemas.microsoft.com/office/drawing/2014/main" id="{CCF532E4-2146-4B3D-AF76-77EE98EBE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002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8" name="Freeform 1740">
                <a:extLst>
                  <a:ext uri="{FF2B5EF4-FFF2-40B4-BE49-F238E27FC236}">
                    <a16:creationId xmlns:a16="http://schemas.microsoft.com/office/drawing/2014/main" id="{88944D73-1EBE-47F5-9315-4334D2498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3025"/>
                <a:ext cx="1" cy="0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9" name="Freeform 1741">
                <a:extLst>
                  <a:ext uri="{FF2B5EF4-FFF2-40B4-BE49-F238E27FC236}">
                    <a16:creationId xmlns:a16="http://schemas.microsoft.com/office/drawing/2014/main" id="{7D592006-0C9B-4253-8950-E06537EF4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3028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0" name="Freeform 1742">
                <a:extLst>
                  <a:ext uri="{FF2B5EF4-FFF2-40B4-BE49-F238E27FC236}">
                    <a16:creationId xmlns:a16="http://schemas.microsoft.com/office/drawing/2014/main" id="{4EEC2B5F-F25E-4B25-AC9C-74D3D6695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3" y="30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1" name="Freeform 1743">
                <a:extLst>
                  <a:ext uri="{FF2B5EF4-FFF2-40B4-BE49-F238E27FC236}">
                    <a16:creationId xmlns:a16="http://schemas.microsoft.com/office/drawing/2014/main" id="{1B93D076-FA14-468C-8CDC-C11D906EC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6" y="2935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2" name="Freeform 1744">
                <a:extLst>
                  <a:ext uri="{FF2B5EF4-FFF2-40B4-BE49-F238E27FC236}">
                    <a16:creationId xmlns:a16="http://schemas.microsoft.com/office/drawing/2014/main" id="{7C552D4D-72BE-4604-9EB4-E6F892878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" y="3025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3" name="Freeform 1745">
                <a:extLst>
                  <a:ext uri="{FF2B5EF4-FFF2-40B4-BE49-F238E27FC236}">
                    <a16:creationId xmlns:a16="http://schemas.microsoft.com/office/drawing/2014/main" id="{1751EC92-FEC8-42D9-B61A-3C1EB3895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30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4" name="Freeform 1746">
                <a:extLst>
                  <a:ext uri="{FF2B5EF4-FFF2-40B4-BE49-F238E27FC236}">
                    <a16:creationId xmlns:a16="http://schemas.microsoft.com/office/drawing/2014/main" id="{E5C8A758-1AE5-440F-BF7E-6B7390E4E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302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5" name="Freeform 1747">
                <a:extLst>
                  <a:ext uri="{FF2B5EF4-FFF2-40B4-BE49-F238E27FC236}">
                    <a16:creationId xmlns:a16="http://schemas.microsoft.com/office/drawing/2014/main" id="{8EF493CF-98D9-4620-AA9B-3585C1874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3027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6" name="Freeform 1748">
                <a:extLst>
                  <a:ext uri="{FF2B5EF4-FFF2-40B4-BE49-F238E27FC236}">
                    <a16:creationId xmlns:a16="http://schemas.microsoft.com/office/drawing/2014/main" id="{E5444F8B-262B-4270-B437-B27578FD7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4" y="3026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7" name="Freeform 1749">
                <a:extLst>
                  <a:ext uri="{FF2B5EF4-FFF2-40B4-BE49-F238E27FC236}">
                    <a16:creationId xmlns:a16="http://schemas.microsoft.com/office/drawing/2014/main" id="{50668006-042D-4FA4-A355-B21C7F1F4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5" y="2930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8" name="Freeform 1750">
                <a:extLst>
                  <a:ext uri="{FF2B5EF4-FFF2-40B4-BE49-F238E27FC236}">
                    <a16:creationId xmlns:a16="http://schemas.microsoft.com/office/drawing/2014/main" id="{FFCDE5A8-44C8-42B4-B972-465A53093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9" y="2933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9" name="Freeform 1751">
                <a:extLst>
                  <a:ext uri="{FF2B5EF4-FFF2-40B4-BE49-F238E27FC236}">
                    <a16:creationId xmlns:a16="http://schemas.microsoft.com/office/drawing/2014/main" id="{9B8E1AAB-5D6C-4AA6-891C-4FB205355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" y="29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0" name="Freeform 1752">
                <a:extLst>
                  <a:ext uri="{FF2B5EF4-FFF2-40B4-BE49-F238E27FC236}">
                    <a16:creationId xmlns:a16="http://schemas.microsoft.com/office/drawing/2014/main" id="{CC50BDDF-B8C5-4303-8B76-1749B1825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93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1" name="Freeform 1753">
                <a:extLst>
                  <a:ext uri="{FF2B5EF4-FFF2-40B4-BE49-F238E27FC236}">
                    <a16:creationId xmlns:a16="http://schemas.microsoft.com/office/drawing/2014/main" id="{7538BB45-7196-4D78-8570-A1F231F81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" y="2918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2" name="Freeform 1754">
                <a:extLst>
                  <a:ext uri="{FF2B5EF4-FFF2-40B4-BE49-F238E27FC236}">
                    <a16:creationId xmlns:a16="http://schemas.microsoft.com/office/drawing/2014/main" id="{8223607A-8086-43AF-AE6F-CF5B45DA2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2" y="292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3" name="Freeform 1755">
                <a:extLst>
                  <a:ext uri="{FF2B5EF4-FFF2-40B4-BE49-F238E27FC236}">
                    <a16:creationId xmlns:a16="http://schemas.microsoft.com/office/drawing/2014/main" id="{D9698266-18E9-457E-9E38-8276C6167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4" y="2928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4" name="Freeform 1756">
                <a:extLst>
                  <a:ext uri="{FF2B5EF4-FFF2-40B4-BE49-F238E27FC236}">
                    <a16:creationId xmlns:a16="http://schemas.microsoft.com/office/drawing/2014/main" id="{F4C3C6CE-B701-455E-8E13-96094887B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" y="2931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5" name="Freeform 1757">
                <a:extLst>
                  <a:ext uri="{FF2B5EF4-FFF2-40B4-BE49-F238E27FC236}">
                    <a16:creationId xmlns:a16="http://schemas.microsoft.com/office/drawing/2014/main" id="{F8749F6C-897B-4ADC-9165-9E73F36F5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5" y="2926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6" name="Freeform 1758">
                <a:extLst>
                  <a:ext uri="{FF2B5EF4-FFF2-40B4-BE49-F238E27FC236}">
                    <a16:creationId xmlns:a16="http://schemas.microsoft.com/office/drawing/2014/main" id="{549DF7AC-B679-42E3-936E-D86C94CBB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2925"/>
                <a:ext cx="2" cy="1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7" name="Freeform 1759">
                <a:extLst>
                  <a:ext uri="{FF2B5EF4-FFF2-40B4-BE49-F238E27FC236}">
                    <a16:creationId xmlns:a16="http://schemas.microsoft.com/office/drawing/2014/main" id="{3C633174-7F1A-46B3-B342-1B3E249B2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2925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8" name="Freeform 1760">
                <a:extLst>
                  <a:ext uri="{FF2B5EF4-FFF2-40B4-BE49-F238E27FC236}">
                    <a16:creationId xmlns:a16="http://schemas.microsoft.com/office/drawing/2014/main" id="{4A5F4A91-B923-4F6D-9D0B-537377C70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6" y="291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9" name="Freeform 1761">
                <a:extLst>
                  <a:ext uri="{FF2B5EF4-FFF2-40B4-BE49-F238E27FC236}">
                    <a16:creationId xmlns:a16="http://schemas.microsoft.com/office/drawing/2014/main" id="{135BF11A-1DCD-41C9-8522-85CF0AAD5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93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0" name="Freeform 1762">
                <a:extLst>
                  <a:ext uri="{FF2B5EF4-FFF2-40B4-BE49-F238E27FC236}">
                    <a16:creationId xmlns:a16="http://schemas.microsoft.com/office/drawing/2014/main" id="{0094B515-27D2-4909-9281-EB0EBA214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937"/>
                <a:ext cx="0" cy="1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1" name="Freeform 1763">
                <a:extLst>
                  <a:ext uri="{FF2B5EF4-FFF2-40B4-BE49-F238E27FC236}">
                    <a16:creationId xmlns:a16="http://schemas.microsoft.com/office/drawing/2014/main" id="{9A462468-12BB-45B3-A4A1-A4EA988D6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940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2" name="Freeform 1764">
                <a:extLst>
                  <a:ext uri="{FF2B5EF4-FFF2-40B4-BE49-F238E27FC236}">
                    <a16:creationId xmlns:a16="http://schemas.microsoft.com/office/drawing/2014/main" id="{18B93303-BDDA-4CB1-86CA-E221955E1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3" name="Freeform 1765">
                <a:extLst>
                  <a:ext uri="{FF2B5EF4-FFF2-40B4-BE49-F238E27FC236}">
                    <a16:creationId xmlns:a16="http://schemas.microsoft.com/office/drawing/2014/main" id="{C8491456-EE9D-4CED-875F-EC22F3FF3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2981"/>
                <a:ext cx="0" cy="4"/>
              </a:xfrm>
              <a:custGeom>
                <a:avLst/>
                <a:gdLst>
                  <a:gd name="T0" fmla="*/ 5 h 5"/>
                  <a:gd name="T1" fmla="*/ 0 h 5"/>
                  <a:gd name="T2" fmla="*/ 5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">
                    <a:moveTo>
                      <a:pt x="0" y="5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0" y="2"/>
                      <a:pt x="0" y="4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4" name="Freeform 1766">
                <a:extLst>
                  <a:ext uri="{FF2B5EF4-FFF2-40B4-BE49-F238E27FC236}">
                    <a16:creationId xmlns:a16="http://schemas.microsoft.com/office/drawing/2014/main" id="{D4C3E796-C9C3-4AEF-A080-30791A920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9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5" name="Freeform 1767">
                <a:extLst>
                  <a:ext uri="{FF2B5EF4-FFF2-40B4-BE49-F238E27FC236}">
                    <a16:creationId xmlns:a16="http://schemas.microsoft.com/office/drawing/2014/main" id="{58F781C7-09F9-4ACD-837E-956C76BDD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935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6" name="Freeform 1768">
                <a:extLst>
                  <a:ext uri="{FF2B5EF4-FFF2-40B4-BE49-F238E27FC236}">
                    <a16:creationId xmlns:a16="http://schemas.microsoft.com/office/drawing/2014/main" id="{8FC8C0F2-AF90-4D14-AA45-AA69D5932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002"/>
                <a:ext cx="11" cy="17"/>
              </a:xfrm>
              <a:custGeom>
                <a:avLst/>
                <a:gdLst>
                  <a:gd name="T0" fmla="*/ 8 w 12"/>
                  <a:gd name="T1" fmla="*/ 0 h 18"/>
                  <a:gd name="T2" fmla="*/ 8 w 12"/>
                  <a:gd name="T3" fmla="*/ 0 h 18"/>
                  <a:gd name="T4" fmla="*/ 8 w 12"/>
                  <a:gd name="T5" fmla="*/ 0 h 18"/>
                  <a:gd name="T6" fmla="*/ 8 w 12"/>
                  <a:gd name="T7" fmla="*/ 1 h 18"/>
                  <a:gd name="T8" fmla="*/ 7 w 12"/>
                  <a:gd name="T9" fmla="*/ 1 h 18"/>
                  <a:gd name="T10" fmla="*/ 6 w 12"/>
                  <a:gd name="T11" fmla="*/ 2 h 18"/>
                  <a:gd name="T12" fmla="*/ 6 w 12"/>
                  <a:gd name="T13" fmla="*/ 2 h 18"/>
                  <a:gd name="T14" fmla="*/ 5 w 12"/>
                  <a:gd name="T15" fmla="*/ 3 h 18"/>
                  <a:gd name="T16" fmla="*/ 4 w 12"/>
                  <a:gd name="T17" fmla="*/ 3 h 18"/>
                  <a:gd name="T18" fmla="*/ 3 w 12"/>
                  <a:gd name="T19" fmla="*/ 3 h 18"/>
                  <a:gd name="T20" fmla="*/ 2 w 12"/>
                  <a:gd name="T21" fmla="*/ 3 h 18"/>
                  <a:gd name="T22" fmla="*/ 2 w 12"/>
                  <a:gd name="T23" fmla="*/ 3 h 18"/>
                  <a:gd name="T24" fmla="*/ 0 w 12"/>
                  <a:gd name="T25" fmla="*/ 3 h 18"/>
                  <a:gd name="T26" fmla="*/ 0 w 12"/>
                  <a:gd name="T27" fmla="*/ 3 h 18"/>
                  <a:gd name="T28" fmla="*/ 0 w 12"/>
                  <a:gd name="T29" fmla="*/ 9 h 18"/>
                  <a:gd name="T30" fmla="*/ 0 w 12"/>
                  <a:gd name="T31" fmla="*/ 9 h 18"/>
                  <a:gd name="T32" fmla="*/ 2 w 12"/>
                  <a:gd name="T33" fmla="*/ 18 h 18"/>
                  <a:gd name="T34" fmla="*/ 3 w 12"/>
                  <a:gd name="T35" fmla="*/ 17 h 18"/>
                  <a:gd name="T36" fmla="*/ 4 w 12"/>
                  <a:gd name="T37" fmla="*/ 17 h 18"/>
                  <a:gd name="T38" fmla="*/ 4 w 12"/>
                  <a:gd name="T39" fmla="*/ 17 h 18"/>
                  <a:gd name="T40" fmla="*/ 4 w 12"/>
                  <a:gd name="T41" fmla="*/ 17 h 18"/>
                  <a:gd name="T42" fmla="*/ 5 w 12"/>
                  <a:gd name="T43" fmla="*/ 16 h 18"/>
                  <a:gd name="T44" fmla="*/ 12 w 12"/>
                  <a:gd name="T45" fmla="*/ 6 h 18"/>
                  <a:gd name="T46" fmla="*/ 10 w 12"/>
                  <a:gd name="T47" fmla="*/ 4 h 18"/>
                  <a:gd name="T48" fmla="*/ 10 w 12"/>
                  <a:gd name="T49" fmla="*/ 3 h 18"/>
                  <a:gd name="T50" fmla="*/ 10 w 12"/>
                  <a:gd name="T51" fmla="*/ 3 h 18"/>
                  <a:gd name="T52" fmla="*/ 10 w 12"/>
                  <a:gd name="T53" fmla="*/ 3 h 18"/>
                  <a:gd name="T54" fmla="*/ 10 w 12"/>
                  <a:gd name="T55" fmla="*/ 2 h 18"/>
                  <a:gd name="T56" fmla="*/ 10 w 12"/>
                  <a:gd name="T57" fmla="*/ 1 h 18"/>
                  <a:gd name="T58" fmla="*/ 10 w 12"/>
                  <a:gd name="T59" fmla="*/ 0 h 18"/>
                  <a:gd name="T60" fmla="*/ 10 w 12"/>
                  <a:gd name="T61" fmla="*/ 0 h 18"/>
                  <a:gd name="T62" fmla="*/ 10 w 12"/>
                  <a:gd name="T63" fmla="*/ 0 h 18"/>
                  <a:gd name="T64" fmla="*/ 8 w 12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" h="18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1"/>
                      <a:pt x="1" y="14"/>
                      <a:pt x="2" y="18"/>
                    </a:cubicBezTo>
                    <a:cubicBezTo>
                      <a:pt x="3" y="18"/>
                      <a:pt x="3" y="17"/>
                      <a:pt x="3" y="17"/>
                    </a:cubicBezTo>
                    <a:cubicBezTo>
                      <a:pt x="3" y="17"/>
                      <a:pt x="3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7"/>
                      <a:pt x="5" y="17"/>
                      <a:pt x="5" y="16"/>
                    </a:cubicBezTo>
                    <a:cubicBezTo>
                      <a:pt x="6" y="16"/>
                      <a:pt x="9" y="11"/>
                      <a:pt x="12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7" name="Freeform 1769">
                <a:extLst>
                  <a:ext uri="{FF2B5EF4-FFF2-40B4-BE49-F238E27FC236}">
                    <a16:creationId xmlns:a16="http://schemas.microsoft.com/office/drawing/2014/main" id="{DF68C407-97F3-433F-929E-EF28A072B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00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8" name="Freeform 1770">
                <a:extLst>
                  <a:ext uri="{FF2B5EF4-FFF2-40B4-BE49-F238E27FC236}">
                    <a16:creationId xmlns:a16="http://schemas.microsoft.com/office/drawing/2014/main" id="{477D6B56-C2C8-4CF7-9FE4-9A843AD92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5" y="3002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2 w 2"/>
                  <a:gd name="T4" fmla="*/ 2 w 2"/>
                  <a:gd name="T5" fmla="*/ 0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9" name="Freeform 1771">
                <a:extLst>
                  <a:ext uri="{FF2B5EF4-FFF2-40B4-BE49-F238E27FC236}">
                    <a16:creationId xmlns:a16="http://schemas.microsoft.com/office/drawing/2014/main" id="{B6B28AFC-B75F-4AF7-94A4-4AE8A5618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2" y="3003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0" name="Freeform 1772">
                <a:extLst>
                  <a:ext uri="{FF2B5EF4-FFF2-40B4-BE49-F238E27FC236}">
                    <a16:creationId xmlns:a16="http://schemas.microsoft.com/office/drawing/2014/main" id="{E8632129-204C-4158-889E-560D1EE0E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00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1" name="Freeform 1773">
                <a:extLst>
                  <a:ext uri="{FF2B5EF4-FFF2-40B4-BE49-F238E27FC236}">
                    <a16:creationId xmlns:a16="http://schemas.microsoft.com/office/drawing/2014/main" id="{60613C63-7F79-4310-A714-DDB935043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300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2" name="Freeform 1774">
                <a:extLst>
                  <a:ext uri="{FF2B5EF4-FFF2-40B4-BE49-F238E27FC236}">
                    <a16:creationId xmlns:a16="http://schemas.microsoft.com/office/drawing/2014/main" id="{AB52F78B-6C66-4A5A-9ADE-B17DB9BA2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3003"/>
                <a:ext cx="2" cy="0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1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3" name="Freeform 1775">
                <a:extLst>
                  <a:ext uri="{FF2B5EF4-FFF2-40B4-BE49-F238E27FC236}">
                    <a16:creationId xmlns:a16="http://schemas.microsoft.com/office/drawing/2014/main" id="{FF4169B6-8FF5-4749-BA01-D25D2A12E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01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4" name="Freeform 1776">
                <a:extLst>
                  <a:ext uri="{FF2B5EF4-FFF2-40B4-BE49-F238E27FC236}">
                    <a16:creationId xmlns:a16="http://schemas.microsoft.com/office/drawing/2014/main" id="{08E0895C-82F1-4690-B46B-855997AAE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" y="3091"/>
                <a:ext cx="110" cy="179"/>
              </a:xfrm>
              <a:custGeom>
                <a:avLst/>
                <a:gdLst>
                  <a:gd name="T0" fmla="*/ 56 w 115"/>
                  <a:gd name="T1" fmla="*/ 35 h 187"/>
                  <a:gd name="T2" fmla="*/ 59 w 115"/>
                  <a:gd name="T3" fmla="*/ 38 h 187"/>
                  <a:gd name="T4" fmla="*/ 61 w 115"/>
                  <a:gd name="T5" fmla="*/ 40 h 187"/>
                  <a:gd name="T6" fmla="*/ 63 w 115"/>
                  <a:gd name="T7" fmla="*/ 54 h 187"/>
                  <a:gd name="T8" fmla="*/ 56 w 115"/>
                  <a:gd name="T9" fmla="*/ 68 h 187"/>
                  <a:gd name="T10" fmla="*/ 54 w 115"/>
                  <a:gd name="T11" fmla="*/ 74 h 187"/>
                  <a:gd name="T12" fmla="*/ 44 w 115"/>
                  <a:gd name="T13" fmla="*/ 44 h 187"/>
                  <a:gd name="T14" fmla="*/ 37 w 115"/>
                  <a:gd name="T15" fmla="*/ 44 h 187"/>
                  <a:gd name="T16" fmla="*/ 30 w 115"/>
                  <a:gd name="T17" fmla="*/ 39 h 187"/>
                  <a:gd name="T18" fmla="*/ 0 w 115"/>
                  <a:gd name="T19" fmla="*/ 49 h 187"/>
                  <a:gd name="T20" fmla="*/ 4 w 115"/>
                  <a:gd name="T21" fmla="*/ 58 h 187"/>
                  <a:gd name="T22" fmla="*/ 7 w 115"/>
                  <a:gd name="T23" fmla="*/ 59 h 187"/>
                  <a:gd name="T24" fmla="*/ 10 w 115"/>
                  <a:gd name="T25" fmla="*/ 59 h 187"/>
                  <a:gd name="T26" fmla="*/ 13 w 115"/>
                  <a:gd name="T27" fmla="*/ 60 h 187"/>
                  <a:gd name="T28" fmla="*/ 15 w 115"/>
                  <a:gd name="T29" fmla="*/ 61 h 187"/>
                  <a:gd name="T30" fmla="*/ 30 w 115"/>
                  <a:gd name="T31" fmla="*/ 66 h 187"/>
                  <a:gd name="T32" fmla="*/ 29 w 115"/>
                  <a:gd name="T33" fmla="*/ 93 h 187"/>
                  <a:gd name="T34" fmla="*/ 31 w 115"/>
                  <a:gd name="T35" fmla="*/ 102 h 187"/>
                  <a:gd name="T36" fmla="*/ 25 w 115"/>
                  <a:gd name="T37" fmla="*/ 117 h 187"/>
                  <a:gd name="T38" fmla="*/ 12 w 115"/>
                  <a:gd name="T39" fmla="*/ 135 h 187"/>
                  <a:gd name="T40" fmla="*/ 12 w 115"/>
                  <a:gd name="T41" fmla="*/ 136 h 187"/>
                  <a:gd name="T42" fmla="*/ 13 w 115"/>
                  <a:gd name="T43" fmla="*/ 138 h 187"/>
                  <a:gd name="T44" fmla="*/ 18 w 115"/>
                  <a:gd name="T45" fmla="*/ 154 h 187"/>
                  <a:gd name="T46" fmla="*/ 20 w 115"/>
                  <a:gd name="T47" fmla="*/ 179 h 187"/>
                  <a:gd name="T48" fmla="*/ 23 w 115"/>
                  <a:gd name="T49" fmla="*/ 187 h 187"/>
                  <a:gd name="T50" fmla="*/ 26 w 115"/>
                  <a:gd name="T51" fmla="*/ 183 h 187"/>
                  <a:gd name="T52" fmla="*/ 26 w 115"/>
                  <a:gd name="T53" fmla="*/ 183 h 187"/>
                  <a:gd name="T54" fmla="*/ 53 w 115"/>
                  <a:gd name="T55" fmla="*/ 157 h 187"/>
                  <a:gd name="T56" fmla="*/ 54 w 115"/>
                  <a:gd name="T57" fmla="*/ 135 h 187"/>
                  <a:gd name="T58" fmla="*/ 47 w 115"/>
                  <a:gd name="T59" fmla="*/ 113 h 187"/>
                  <a:gd name="T60" fmla="*/ 53 w 115"/>
                  <a:gd name="T61" fmla="*/ 99 h 187"/>
                  <a:gd name="T62" fmla="*/ 64 w 115"/>
                  <a:gd name="T63" fmla="*/ 90 h 187"/>
                  <a:gd name="T64" fmla="*/ 89 w 115"/>
                  <a:gd name="T65" fmla="*/ 71 h 187"/>
                  <a:gd name="T66" fmla="*/ 112 w 115"/>
                  <a:gd name="T67" fmla="*/ 24 h 187"/>
                  <a:gd name="T68" fmla="*/ 111 w 115"/>
                  <a:gd name="T69" fmla="*/ 0 h 187"/>
                  <a:gd name="T70" fmla="*/ 108 w 115"/>
                  <a:gd name="T71" fmla="*/ 1 h 187"/>
                  <a:gd name="T72" fmla="*/ 105 w 115"/>
                  <a:gd name="T73" fmla="*/ 3 h 187"/>
                  <a:gd name="T74" fmla="*/ 104 w 115"/>
                  <a:gd name="T75" fmla="*/ 3 h 187"/>
                  <a:gd name="T76" fmla="*/ 103 w 115"/>
                  <a:gd name="T77" fmla="*/ 4 h 187"/>
                  <a:gd name="T78" fmla="*/ 99 w 115"/>
                  <a:gd name="T79" fmla="*/ 6 h 187"/>
                  <a:gd name="T80" fmla="*/ 88 w 115"/>
                  <a:gd name="T81" fmla="*/ 7 h 187"/>
                  <a:gd name="T82" fmla="*/ 81 w 115"/>
                  <a:gd name="T83" fmla="*/ 12 h 187"/>
                  <a:gd name="T84" fmla="*/ 67 w 115"/>
                  <a:gd name="T85" fmla="*/ 13 h 187"/>
                  <a:gd name="T86" fmla="*/ 59 w 115"/>
                  <a:gd name="T87" fmla="*/ 10 h 187"/>
                  <a:gd name="T88" fmla="*/ 55 w 115"/>
                  <a:gd name="T89" fmla="*/ 11 h 187"/>
                  <a:gd name="T90" fmla="*/ 52 w 115"/>
                  <a:gd name="T91" fmla="*/ 1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" h="187">
                    <a:moveTo>
                      <a:pt x="51" y="13"/>
                    </a:moveTo>
                    <a:cubicBezTo>
                      <a:pt x="50" y="16"/>
                      <a:pt x="52" y="22"/>
                      <a:pt x="54" y="27"/>
                    </a:cubicBezTo>
                    <a:cubicBezTo>
                      <a:pt x="55" y="30"/>
                      <a:pt x="56" y="33"/>
                      <a:pt x="56" y="35"/>
                    </a:cubicBezTo>
                    <a:cubicBezTo>
                      <a:pt x="56" y="35"/>
                      <a:pt x="57" y="36"/>
                      <a:pt x="57" y="36"/>
                    </a:cubicBezTo>
                    <a:cubicBezTo>
                      <a:pt x="57" y="36"/>
                      <a:pt x="58" y="36"/>
                      <a:pt x="58" y="37"/>
                    </a:cubicBezTo>
                    <a:cubicBezTo>
                      <a:pt x="58" y="37"/>
                      <a:pt x="59" y="37"/>
                      <a:pt x="59" y="38"/>
                    </a:cubicBezTo>
                    <a:cubicBezTo>
                      <a:pt x="59" y="38"/>
                      <a:pt x="60" y="38"/>
                      <a:pt x="60" y="38"/>
                    </a:cubicBezTo>
                    <a:cubicBezTo>
                      <a:pt x="60" y="39"/>
                      <a:pt x="61" y="39"/>
                      <a:pt x="61" y="39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62" y="40"/>
                      <a:pt x="62" y="41"/>
                      <a:pt x="63" y="41"/>
                    </a:cubicBezTo>
                    <a:cubicBezTo>
                      <a:pt x="65" y="44"/>
                      <a:pt x="65" y="45"/>
                      <a:pt x="64" y="48"/>
                    </a:cubicBezTo>
                    <a:cubicBezTo>
                      <a:pt x="64" y="49"/>
                      <a:pt x="63" y="51"/>
                      <a:pt x="63" y="54"/>
                    </a:cubicBezTo>
                    <a:cubicBezTo>
                      <a:pt x="64" y="60"/>
                      <a:pt x="62" y="61"/>
                      <a:pt x="59" y="62"/>
                    </a:cubicBezTo>
                    <a:cubicBezTo>
                      <a:pt x="58" y="62"/>
                      <a:pt x="57" y="62"/>
                      <a:pt x="56" y="63"/>
                    </a:cubicBezTo>
                    <a:cubicBezTo>
                      <a:pt x="55" y="64"/>
                      <a:pt x="56" y="66"/>
                      <a:pt x="56" y="68"/>
                    </a:cubicBezTo>
                    <a:cubicBezTo>
                      <a:pt x="56" y="70"/>
                      <a:pt x="56" y="71"/>
                      <a:pt x="56" y="72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0" y="74"/>
                      <a:pt x="42" y="59"/>
                      <a:pt x="42" y="59"/>
                    </a:cubicBezTo>
                    <a:cubicBezTo>
                      <a:pt x="41" y="57"/>
                      <a:pt x="42" y="55"/>
                      <a:pt x="43" y="52"/>
                    </a:cubicBezTo>
                    <a:cubicBezTo>
                      <a:pt x="44" y="49"/>
                      <a:pt x="45" y="46"/>
                      <a:pt x="44" y="44"/>
                    </a:cubicBezTo>
                    <a:cubicBezTo>
                      <a:pt x="44" y="43"/>
                      <a:pt x="44" y="43"/>
                      <a:pt x="43" y="43"/>
                    </a:cubicBezTo>
                    <a:cubicBezTo>
                      <a:pt x="42" y="43"/>
                      <a:pt x="40" y="43"/>
                      <a:pt x="39" y="43"/>
                    </a:cubicBezTo>
                    <a:cubicBezTo>
                      <a:pt x="38" y="44"/>
                      <a:pt x="38" y="44"/>
                      <a:pt x="37" y="44"/>
                    </a:cubicBezTo>
                    <a:cubicBezTo>
                      <a:pt x="37" y="44"/>
                      <a:pt x="37" y="44"/>
                      <a:pt x="37" y="44"/>
                    </a:cubicBezTo>
                    <a:cubicBezTo>
                      <a:pt x="35" y="44"/>
                      <a:pt x="33" y="42"/>
                      <a:pt x="31" y="40"/>
                    </a:cubicBezTo>
                    <a:cubicBezTo>
                      <a:pt x="30" y="40"/>
                      <a:pt x="30" y="40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6" y="40"/>
                      <a:pt x="11" y="45"/>
                      <a:pt x="0" y="49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58"/>
                      <a:pt x="5" y="58"/>
                      <a:pt x="5" y="58"/>
                    </a:cubicBezTo>
                    <a:cubicBezTo>
                      <a:pt x="5" y="58"/>
                      <a:pt x="6" y="58"/>
                      <a:pt x="6" y="58"/>
                    </a:cubicBezTo>
                    <a:cubicBezTo>
                      <a:pt x="6" y="58"/>
                      <a:pt x="6" y="58"/>
                      <a:pt x="7" y="59"/>
                    </a:cubicBezTo>
                    <a:cubicBezTo>
                      <a:pt x="7" y="59"/>
                      <a:pt x="7" y="59"/>
                      <a:pt x="8" y="59"/>
                    </a:cubicBezTo>
                    <a:cubicBezTo>
                      <a:pt x="8" y="59"/>
                      <a:pt x="8" y="59"/>
                      <a:pt x="9" y="59"/>
                    </a:cubicBezTo>
                    <a:cubicBezTo>
                      <a:pt x="9" y="59"/>
                      <a:pt x="9" y="59"/>
                      <a:pt x="10" y="59"/>
                    </a:cubicBezTo>
                    <a:cubicBezTo>
                      <a:pt x="10" y="59"/>
                      <a:pt x="10" y="59"/>
                      <a:pt x="11" y="59"/>
                    </a:cubicBezTo>
                    <a:cubicBezTo>
                      <a:pt x="11" y="59"/>
                      <a:pt x="11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4" y="60"/>
                    </a:cubicBezTo>
                    <a:cubicBezTo>
                      <a:pt x="14" y="60"/>
                      <a:pt x="14" y="60"/>
                      <a:pt x="15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6" y="61"/>
                      <a:pt x="17" y="61"/>
                      <a:pt x="17" y="62"/>
                    </a:cubicBezTo>
                    <a:cubicBezTo>
                      <a:pt x="20" y="63"/>
                      <a:pt x="23" y="64"/>
                      <a:pt x="26" y="65"/>
                    </a:cubicBezTo>
                    <a:cubicBezTo>
                      <a:pt x="28" y="65"/>
                      <a:pt x="29" y="66"/>
                      <a:pt x="30" y="66"/>
                    </a:cubicBezTo>
                    <a:cubicBezTo>
                      <a:pt x="32" y="67"/>
                      <a:pt x="32" y="70"/>
                      <a:pt x="31" y="77"/>
                    </a:cubicBezTo>
                    <a:cubicBezTo>
                      <a:pt x="31" y="80"/>
                      <a:pt x="31" y="83"/>
                      <a:pt x="31" y="85"/>
                    </a:cubicBezTo>
                    <a:cubicBezTo>
                      <a:pt x="32" y="89"/>
                      <a:pt x="30" y="91"/>
                      <a:pt x="29" y="93"/>
                    </a:cubicBezTo>
                    <a:cubicBezTo>
                      <a:pt x="28" y="93"/>
                      <a:pt x="28" y="94"/>
                      <a:pt x="28" y="94"/>
                    </a:cubicBezTo>
                    <a:cubicBezTo>
                      <a:pt x="30" y="96"/>
                      <a:pt x="30" y="99"/>
                      <a:pt x="31" y="101"/>
                    </a:cubicBezTo>
                    <a:cubicBezTo>
                      <a:pt x="31" y="101"/>
                      <a:pt x="31" y="102"/>
                      <a:pt x="31" y="102"/>
                    </a:cubicBezTo>
                    <a:cubicBezTo>
                      <a:pt x="32" y="102"/>
                      <a:pt x="32" y="103"/>
                      <a:pt x="32" y="104"/>
                    </a:cubicBezTo>
                    <a:cubicBezTo>
                      <a:pt x="33" y="107"/>
                      <a:pt x="27" y="113"/>
                      <a:pt x="25" y="114"/>
                    </a:cubicBezTo>
                    <a:cubicBezTo>
                      <a:pt x="25" y="114"/>
                      <a:pt x="25" y="116"/>
                      <a:pt x="25" y="117"/>
                    </a:cubicBezTo>
                    <a:cubicBezTo>
                      <a:pt x="25" y="119"/>
                      <a:pt x="24" y="122"/>
                      <a:pt x="23" y="125"/>
                    </a:cubicBezTo>
                    <a:cubicBezTo>
                      <a:pt x="21" y="127"/>
                      <a:pt x="18" y="130"/>
                      <a:pt x="14" y="133"/>
                    </a:cubicBezTo>
                    <a:cubicBezTo>
                      <a:pt x="14" y="134"/>
                      <a:pt x="13" y="134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7"/>
                      <a:pt x="13" y="137"/>
                    </a:cubicBezTo>
                    <a:cubicBezTo>
                      <a:pt x="13" y="137"/>
                      <a:pt x="13" y="137"/>
                      <a:pt x="13" y="137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38"/>
                      <a:pt x="13" y="138"/>
                      <a:pt x="13" y="139"/>
                    </a:cubicBezTo>
                    <a:cubicBezTo>
                      <a:pt x="13" y="139"/>
                      <a:pt x="13" y="140"/>
                      <a:pt x="13" y="140"/>
                    </a:cubicBezTo>
                    <a:cubicBezTo>
                      <a:pt x="14" y="144"/>
                      <a:pt x="17" y="153"/>
                      <a:pt x="18" y="154"/>
                    </a:cubicBezTo>
                    <a:cubicBezTo>
                      <a:pt x="23" y="157"/>
                      <a:pt x="20" y="177"/>
                      <a:pt x="20" y="177"/>
                    </a:cubicBezTo>
                    <a:cubicBezTo>
                      <a:pt x="20" y="177"/>
                      <a:pt x="20" y="178"/>
                      <a:pt x="20" y="178"/>
                    </a:cubicBezTo>
                    <a:cubicBezTo>
                      <a:pt x="20" y="179"/>
                      <a:pt x="20" y="179"/>
                      <a:pt x="20" y="179"/>
                    </a:cubicBezTo>
                    <a:cubicBezTo>
                      <a:pt x="20" y="181"/>
                      <a:pt x="21" y="185"/>
                      <a:pt x="21" y="187"/>
                    </a:cubicBezTo>
                    <a:cubicBezTo>
                      <a:pt x="21" y="187"/>
                      <a:pt x="22" y="187"/>
                      <a:pt x="23" y="187"/>
                    </a:cubicBezTo>
                    <a:cubicBezTo>
                      <a:pt x="23" y="187"/>
                      <a:pt x="23" y="187"/>
                      <a:pt x="23" y="187"/>
                    </a:cubicBezTo>
                    <a:cubicBezTo>
                      <a:pt x="24" y="187"/>
                      <a:pt x="25" y="187"/>
                      <a:pt x="26" y="187"/>
                    </a:cubicBezTo>
                    <a:cubicBezTo>
                      <a:pt x="26" y="187"/>
                      <a:pt x="26" y="187"/>
                      <a:pt x="26" y="187"/>
                    </a:cubicBezTo>
                    <a:cubicBezTo>
                      <a:pt x="26" y="186"/>
                      <a:pt x="26" y="184"/>
                      <a:pt x="26" y="183"/>
                    </a:cubicBezTo>
                    <a:cubicBezTo>
                      <a:pt x="26" y="183"/>
                      <a:pt x="26" y="183"/>
                      <a:pt x="26" y="182"/>
                    </a:cubicBezTo>
                    <a:cubicBezTo>
                      <a:pt x="26" y="182"/>
                      <a:pt x="26" y="182"/>
                      <a:pt x="26" y="182"/>
                    </a:cubicBezTo>
                    <a:cubicBezTo>
                      <a:pt x="26" y="183"/>
                      <a:pt x="26" y="183"/>
                      <a:pt x="26" y="183"/>
                    </a:cubicBezTo>
                    <a:cubicBezTo>
                      <a:pt x="24" y="183"/>
                      <a:pt x="22" y="182"/>
                      <a:pt x="22" y="180"/>
                    </a:cubicBezTo>
                    <a:cubicBezTo>
                      <a:pt x="19" y="174"/>
                      <a:pt x="35" y="166"/>
                      <a:pt x="41" y="164"/>
                    </a:cubicBezTo>
                    <a:cubicBezTo>
                      <a:pt x="50" y="161"/>
                      <a:pt x="53" y="159"/>
                      <a:pt x="53" y="157"/>
                    </a:cubicBezTo>
                    <a:cubicBezTo>
                      <a:pt x="54" y="155"/>
                      <a:pt x="54" y="153"/>
                      <a:pt x="54" y="150"/>
                    </a:cubicBezTo>
                    <a:cubicBezTo>
                      <a:pt x="54" y="146"/>
                      <a:pt x="54" y="143"/>
                      <a:pt x="55" y="140"/>
                    </a:cubicBezTo>
                    <a:cubicBezTo>
                      <a:pt x="55" y="139"/>
                      <a:pt x="55" y="138"/>
                      <a:pt x="54" y="135"/>
                    </a:cubicBezTo>
                    <a:cubicBezTo>
                      <a:pt x="54" y="133"/>
                      <a:pt x="53" y="131"/>
                      <a:pt x="53" y="127"/>
                    </a:cubicBezTo>
                    <a:cubicBezTo>
                      <a:pt x="52" y="122"/>
                      <a:pt x="51" y="120"/>
                      <a:pt x="49" y="118"/>
                    </a:cubicBezTo>
                    <a:cubicBezTo>
                      <a:pt x="49" y="116"/>
                      <a:pt x="48" y="115"/>
                      <a:pt x="47" y="113"/>
                    </a:cubicBezTo>
                    <a:cubicBezTo>
                      <a:pt x="46" y="110"/>
                      <a:pt x="46" y="106"/>
                      <a:pt x="47" y="104"/>
                    </a:cubicBezTo>
                    <a:cubicBezTo>
                      <a:pt x="48" y="103"/>
                      <a:pt x="49" y="102"/>
                      <a:pt x="51" y="102"/>
                    </a:cubicBezTo>
                    <a:cubicBezTo>
                      <a:pt x="52" y="102"/>
                      <a:pt x="52" y="102"/>
                      <a:pt x="53" y="99"/>
                    </a:cubicBezTo>
                    <a:cubicBezTo>
                      <a:pt x="53" y="99"/>
                      <a:pt x="54" y="98"/>
                      <a:pt x="54" y="97"/>
                    </a:cubicBezTo>
                    <a:cubicBezTo>
                      <a:pt x="56" y="94"/>
                      <a:pt x="58" y="93"/>
                      <a:pt x="60" y="92"/>
                    </a:cubicBezTo>
                    <a:cubicBezTo>
                      <a:pt x="61" y="92"/>
                      <a:pt x="63" y="91"/>
                      <a:pt x="64" y="90"/>
                    </a:cubicBezTo>
                    <a:cubicBezTo>
                      <a:pt x="66" y="89"/>
                      <a:pt x="67" y="88"/>
                      <a:pt x="68" y="86"/>
                    </a:cubicBezTo>
                    <a:cubicBezTo>
                      <a:pt x="70" y="83"/>
                      <a:pt x="72" y="81"/>
                      <a:pt x="76" y="77"/>
                    </a:cubicBezTo>
                    <a:cubicBezTo>
                      <a:pt x="80" y="74"/>
                      <a:pt x="85" y="73"/>
                      <a:pt x="89" y="71"/>
                    </a:cubicBezTo>
                    <a:cubicBezTo>
                      <a:pt x="92" y="70"/>
                      <a:pt x="96" y="69"/>
                      <a:pt x="98" y="68"/>
                    </a:cubicBezTo>
                    <a:cubicBezTo>
                      <a:pt x="105" y="64"/>
                      <a:pt x="115" y="49"/>
                      <a:pt x="115" y="46"/>
                    </a:cubicBezTo>
                    <a:cubicBezTo>
                      <a:pt x="114" y="44"/>
                      <a:pt x="112" y="30"/>
                      <a:pt x="112" y="24"/>
                    </a:cubicBezTo>
                    <a:cubicBezTo>
                      <a:pt x="113" y="21"/>
                      <a:pt x="112" y="14"/>
                      <a:pt x="112" y="8"/>
                    </a:cubicBezTo>
                    <a:cubicBezTo>
                      <a:pt x="112" y="5"/>
                      <a:pt x="112" y="2"/>
                      <a:pt x="111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111" y="0"/>
                      <a:pt x="110" y="0"/>
                    </a:cubicBezTo>
                    <a:cubicBezTo>
                      <a:pt x="110" y="0"/>
                      <a:pt x="109" y="1"/>
                      <a:pt x="109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7" y="2"/>
                      <a:pt x="107" y="2"/>
                    </a:cubicBezTo>
                    <a:cubicBezTo>
                      <a:pt x="107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5" y="3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3"/>
                      <a:pt x="105" y="3"/>
                      <a:pt x="104" y="3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104" y="3"/>
                      <a:pt x="104" y="3"/>
                      <a:pt x="104" y="4"/>
                    </a:cubicBezTo>
                    <a:cubicBezTo>
                      <a:pt x="104" y="4"/>
                      <a:pt x="104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2" y="6"/>
                      <a:pt x="100" y="6"/>
                      <a:pt x="99" y="6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2" y="9"/>
                      <a:pt x="90" y="8"/>
                      <a:pt x="88" y="7"/>
                    </a:cubicBezTo>
                    <a:cubicBezTo>
                      <a:pt x="87" y="7"/>
                      <a:pt x="87" y="7"/>
                      <a:pt x="86" y="7"/>
                    </a:cubicBezTo>
                    <a:cubicBezTo>
                      <a:pt x="86" y="7"/>
                      <a:pt x="85" y="8"/>
                      <a:pt x="85" y="9"/>
                    </a:cubicBezTo>
                    <a:cubicBezTo>
                      <a:pt x="85" y="10"/>
                      <a:pt x="84" y="12"/>
                      <a:pt x="81" y="12"/>
                    </a:cubicBezTo>
                    <a:cubicBezTo>
                      <a:pt x="79" y="12"/>
                      <a:pt x="77" y="12"/>
                      <a:pt x="76" y="12"/>
                    </a:cubicBezTo>
                    <a:cubicBezTo>
                      <a:pt x="75" y="11"/>
                      <a:pt x="74" y="12"/>
                      <a:pt x="72" y="12"/>
                    </a:cubicBezTo>
                    <a:cubicBezTo>
                      <a:pt x="70" y="13"/>
                      <a:pt x="68" y="13"/>
                      <a:pt x="67" y="13"/>
                    </a:cubicBezTo>
                    <a:cubicBezTo>
                      <a:pt x="64" y="13"/>
                      <a:pt x="63" y="11"/>
                      <a:pt x="63" y="10"/>
                    </a:cubicBezTo>
                    <a:cubicBezTo>
                      <a:pt x="63" y="10"/>
                      <a:pt x="63" y="10"/>
                      <a:pt x="62" y="9"/>
                    </a:cubicBezTo>
                    <a:cubicBezTo>
                      <a:pt x="61" y="9"/>
                      <a:pt x="60" y="10"/>
                      <a:pt x="59" y="10"/>
                    </a:cubicBezTo>
                    <a:cubicBezTo>
                      <a:pt x="58" y="10"/>
                      <a:pt x="57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11"/>
                      <a:pt x="55" y="11"/>
                      <a:pt x="54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1"/>
                      <a:pt x="53" y="11"/>
                      <a:pt x="52" y="10"/>
                    </a:cubicBezTo>
                    <a:cubicBezTo>
                      <a:pt x="52" y="11"/>
                      <a:pt x="52" y="12"/>
                      <a:pt x="5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5" name="Freeform 1777">
                <a:extLst>
                  <a:ext uri="{FF2B5EF4-FFF2-40B4-BE49-F238E27FC236}">
                    <a16:creationId xmlns:a16="http://schemas.microsoft.com/office/drawing/2014/main" id="{AE560B0E-EA65-4B6C-AE56-C6B4F479C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4" y="3148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6" name="Freeform 1778">
                <a:extLst>
                  <a:ext uri="{FF2B5EF4-FFF2-40B4-BE49-F238E27FC236}">
                    <a16:creationId xmlns:a16="http://schemas.microsoft.com/office/drawing/2014/main" id="{6FF35D2E-74FA-473F-B3B9-F8709602E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" y="3148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7" name="Freeform 1779">
                <a:extLst>
                  <a:ext uri="{FF2B5EF4-FFF2-40B4-BE49-F238E27FC236}">
                    <a16:creationId xmlns:a16="http://schemas.microsoft.com/office/drawing/2014/main" id="{233215B6-C7AA-4399-B6FC-BC2FA8FA5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" y="3147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8" name="Freeform 1780">
                <a:extLst>
                  <a:ext uri="{FF2B5EF4-FFF2-40B4-BE49-F238E27FC236}">
                    <a16:creationId xmlns:a16="http://schemas.microsoft.com/office/drawing/2014/main" id="{1017CB1C-656A-4ECA-828E-DA7D56CE3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9" y="3219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1"/>
                      <a:pt x="2" y="1"/>
                      <a:pt x="2" y="0"/>
                    </a:cubicBezTo>
                    <a:cubicBezTo>
                      <a:pt x="2" y="1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9" name="Freeform 1781">
                <a:extLst>
                  <a:ext uri="{FF2B5EF4-FFF2-40B4-BE49-F238E27FC236}">
                    <a16:creationId xmlns:a16="http://schemas.microsoft.com/office/drawing/2014/main" id="{26C536C5-DF6D-49DA-AE8C-AB7F54F6C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314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0" name="Freeform 1782">
                <a:extLst>
                  <a:ext uri="{FF2B5EF4-FFF2-40B4-BE49-F238E27FC236}">
                    <a16:creationId xmlns:a16="http://schemas.microsoft.com/office/drawing/2014/main" id="{4754C86B-170F-4913-8975-37E985F7B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0" y="3149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1" name="Freeform 1783">
                <a:extLst>
                  <a:ext uri="{FF2B5EF4-FFF2-40B4-BE49-F238E27FC236}">
                    <a16:creationId xmlns:a16="http://schemas.microsoft.com/office/drawing/2014/main" id="{E361425B-DD26-4844-A5DD-3C851B035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2" y="3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2" name="Freeform 1784">
                <a:extLst>
                  <a:ext uri="{FF2B5EF4-FFF2-40B4-BE49-F238E27FC236}">
                    <a16:creationId xmlns:a16="http://schemas.microsoft.com/office/drawing/2014/main" id="{51CD0DCC-EDCE-47C1-AABE-C0BC64540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" y="3148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3" name="Freeform 1785">
                <a:extLst>
                  <a:ext uri="{FF2B5EF4-FFF2-40B4-BE49-F238E27FC236}">
                    <a16:creationId xmlns:a16="http://schemas.microsoft.com/office/drawing/2014/main" id="{6F4DAC34-9AFA-4CC0-BABA-35441C938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6" y="3262"/>
                <a:ext cx="1" cy="8"/>
              </a:xfrm>
              <a:custGeom>
                <a:avLst/>
                <a:gdLst>
                  <a:gd name="T0" fmla="*/ 0 w 1"/>
                  <a:gd name="T1" fmla="*/ 2 h 9"/>
                  <a:gd name="T2" fmla="*/ 1 w 1"/>
                  <a:gd name="T3" fmla="*/ 9 h 9"/>
                  <a:gd name="T4" fmla="*/ 1 w 1"/>
                  <a:gd name="T5" fmla="*/ 9 h 9"/>
                  <a:gd name="T6" fmla="*/ 0 w 1"/>
                  <a:gd name="T7" fmla="*/ 1 h 9"/>
                  <a:gd name="T8" fmla="*/ 0 w 1"/>
                  <a:gd name="T9" fmla="*/ 0 h 9"/>
                  <a:gd name="T10" fmla="*/ 0 w 1"/>
                  <a:gd name="T11" fmla="*/ 1 h 9"/>
                  <a:gd name="T12" fmla="*/ 0 w 1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9">
                    <a:moveTo>
                      <a:pt x="0" y="2"/>
                    </a:moveTo>
                    <a:cubicBezTo>
                      <a:pt x="0" y="4"/>
                      <a:pt x="1" y="7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7"/>
                      <a:pt x="0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4" name="Freeform 1786">
                <a:extLst>
                  <a:ext uri="{FF2B5EF4-FFF2-40B4-BE49-F238E27FC236}">
                    <a16:creationId xmlns:a16="http://schemas.microsoft.com/office/drawing/2014/main" id="{29C85642-2C17-40DD-B60D-9188D64BB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" y="3270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5" name="Freeform 1787">
                <a:extLst>
                  <a:ext uri="{FF2B5EF4-FFF2-40B4-BE49-F238E27FC236}">
                    <a16:creationId xmlns:a16="http://schemas.microsoft.com/office/drawing/2014/main" id="{876E6EAE-2F79-4240-8B95-5A445B5A0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0" y="3224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6" name="Freeform 1788">
                <a:extLst>
                  <a:ext uri="{FF2B5EF4-FFF2-40B4-BE49-F238E27FC236}">
                    <a16:creationId xmlns:a16="http://schemas.microsoft.com/office/drawing/2014/main" id="{23F19A53-2532-4F45-9E92-B1E034BE4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9" y="322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7" name="Freeform 1789">
                <a:extLst>
                  <a:ext uri="{FF2B5EF4-FFF2-40B4-BE49-F238E27FC236}">
                    <a16:creationId xmlns:a16="http://schemas.microsoft.com/office/drawing/2014/main" id="{270A649C-5291-4C34-8B15-95EC6978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0" y="322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8" name="Freeform 1790">
                <a:extLst>
                  <a:ext uri="{FF2B5EF4-FFF2-40B4-BE49-F238E27FC236}">
                    <a16:creationId xmlns:a16="http://schemas.microsoft.com/office/drawing/2014/main" id="{3C3B5C47-D9BB-4B65-BC71-8A7F3B104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6" y="3261"/>
                <a:ext cx="0" cy="1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0 h 1"/>
                  <a:gd name="T4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9" name="Freeform 1791">
                <a:extLst>
                  <a:ext uri="{FF2B5EF4-FFF2-40B4-BE49-F238E27FC236}">
                    <a16:creationId xmlns:a16="http://schemas.microsoft.com/office/drawing/2014/main" id="{AEB9FE05-5DAE-4658-AA33-BED51EC49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9" y="3221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0" name="Freeform 1792">
                <a:extLst>
                  <a:ext uri="{FF2B5EF4-FFF2-40B4-BE49-F238E27FC236}">
                    <a16:creationId xmlns:a16="http://schemas.microsoft.com/office/drawing/2014/main" id="{BA3BD0E5-52BC-41BA-83B0-E90535769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3270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1" name="Freeform 1793">
                <a:extLst>
                  <a:ext uri="{FF2B5EF4-FFF2-40B4-BE49-F238E27FC236}">
                    <a16:creationId xmlns:a16="http://schemas.microsoft.com/office/drawing/2014/main" id="{57137112-AD1D-4C6D-AA30-E99F6DEA8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6" y="326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1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2" name="Freeform 1794">
                <a:extLst>
                  <a:ext uri="{FF2B5EF4-FFF2-40B4-BE49-F238E27FC236}">
                    <a16:creationId xmlns:a16="http://schemas.microsoft.com/office/drawing/2014/main" id="{12CFDAB7-D053-454C-850D-09E18D51E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32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3" name="Freeform 1795">
                <a:extLst>
                  <a:ext uri="{FF2B5EF4-FFF2-40B4-BE49-F238E27FC236}">
                    <a16:creationId xmlns:a16="http://schemas.microsoft.com/office/drawing/2014/main" id="{CFDB319B-BEC1-4AD2-88E3-7B0F172E2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" y="3129"/>
                <a:ext cx="28" cy="9"/>
              </a:xfrm>
              <a:custGeom>
                <a:avLst/>
                <a:gdLst>
                  <a:gd name="T0" fmla="*/ 0 w 29"/>
                  <a:gd name="T1" fmla="*/ 10 h 10"/>
                  <a:gd name="T2" fmla="*/ 29 w 29"/>
                  <a:gd name="T3" fmla="*/ 0 h 10"/>
                  <a:gd name="T4" fmla="*/ 29 w 29"/>
                  <a:gd name="T5" fmla="*/ 0 h 10"/>
                  <a:gd name="T6" fmla="*/ 0 w 29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0">
                    <a:moveTo>
                      <a:pt x="0" y="10"/>
                    </a:moveTo>
                    <a:cubicBezTo>
                      <a:pt x="11" y="6"/>
                      <a:pt x="26" y="1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6" y="1"/>
                      <a:pt x="11" y="6"/>
                      <a:pt x="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4" name="Freeform 1796">
                <a:extLst>
                  <a:ext uri="{FF2B5EF4-FFF2-40B4-BE49-F238E27FC236}">
                    <a16:creationId xmlns:a16="http://schemas.microsoft.com/office/drawing/2014/main" id="{B08A73B7-65A0-4D44-BD21-62E2E609A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" y="3138"/>
                <a:ext cx="3" cy="9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0 h 9"/>
                  <a:gd name="T4" fmla="*/ 3 w 3"/>
                  <a:gd name="T5" fmla="*/ 9 h 9"/>
                  <a:gd name="T6" fmla="*/ 3 w 3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5" name="Freeform 1797">
                <a:extLst>
                  <a:ext uri="{FF2B5EF4-FFF2-40B4-BE49-F238E27FC236}">
                    <a16:creationId xmlns:a16="http://schemas.microsoft.com/office/drawing/2014/main" id="{DDAB0942-4BBD-4CBA-BAAC-CA08C02E7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2985"/>
                <a:ext cx="113" cy="115"/>
              </a:xfrm>
              <a:custGeom>
                <a:avLst/>
                <a:gdLst>
                  <a:gd name="T0" fmla="*/ 45 w 118"/>
                  <a:gd name="T1" fmla="*/ 16 h 120"/>
                  <a:gd name="T2" fmla="*/ 25 w 118"/>
                  <a:gd name="T3" fmla="*/ 17 h 120"/>
                  <a:gd name="T4" fmla="*/ 21 w 118"/>
                  <a:gd name="T5" fmla="*/ 0 h 120"/>
                  <a:gd name="T6" fmla="*/ 13 w 118"/>
                  <a:gd name="T7" fmla="*/ 4 h 120"/>
                  <a:gd name="T8" fmla="*/ 14 w 118"/>
                  <a:gd name="T9" fmla="*/ 14 h 120"/>
                  <a:gd name="T10" fmla="*/ 11 w 118"/>
                  <a:gd name="T11" fmla="*/ 16 h 120"/>
                  <a:gd name="T12" fmla="*/ 11 w 118"/>
                  <a:gd name="T13" fmla="*/ 18 h 120"/>
                  <a:gd name="T14" fmla="*/ 14 w 118"/>
                  <a:gd name="T15" fmla="*/ 21 h 120"/>
                  <a:gd name="T16" fmla="*/ 3 w 118"/>
                  <a:gd name="T17" fmla="*/ 37 h 120"/>
                  <a:gd name="T18" fmla="*/ 2 w 118"/>
                  <a:gd name="T19" fmla="*/ 38 h 120"/>
                  <a:gd name="T20" fmla="*/ 0 w 118"/>
                  <a:gd name="T21" fmla="*/ 39 h 120"/>
                  <a:gd name="T22" fmla="*/ 13 w 118"/>
                  <a:gd name="T23" fmla="*/ 74 h 120"/>
                  <a:gd name="T24" fmla="*/ 16 w 118"/>
                  <a:gd name="T25" fmla="*/ 84 h 120"/>
                  <a:gd name="T26" fmla="*/ 19 w 118"/>
                  <a:gd name="T27" fmla="*/ 85 h 120"/>
                  <a:gd name="T28" fmla="*/ 41 w 118"/>
                  <a:gd name="T29" fmla="*/ 95 h 120"/>
                  <a:gd name="T30" fmla="*/ 44 w 118"/>
                  <a:gd name="T31" fmla="*/ 95 h 120"/>
                  <a:gd name="T32" fmla="*/ 47 w 118"/>
                  <a:gd name="T33" fmla="*/ 95 h 120"/>
                  <a:gd name="T34" fmla="*/ 52 w 118"/>
                  <a:gd name="T35" fmla="*/ 96 h 120"/>
                  <a:gd name="T36" fmla="*/ 59 w 118"/>
                  <a:gd name="T37" fmla="*/ 118 h 120"/>
                  <a:gd name="T38" fmla="*/ 61 w 118"/>
                  <a:gd name="T39" fmla="*/ 118 h 120"/>
                  <a:gd name="T40" fmla="*/ 63 w 118"/>
                  <a:gd name="T41" fmla="*/ 118 h 120"/>
                  <a:gd name="T42" fmla="*/ 69 w 118"/>
                  <a:gd name="T43" fmla="*/ 116 h 120"/>
                  <a:gd name="T44" fmla="*/ 72 w 118"/>
                  <a:gd name="T45" fmla="*/ 117 h 120"/>
                  <a:gd name="T46" fmla="*/ 74 w 118"/>
                  <a:gd name="T47" fmla="*/ 120 h 120"/>
                  <a:gd name="T48" fmla="*/ 88 w 118"/>
                  <a:gd name="T49" fmla="*/ 119 h 120"/>
                  <a:gd name="T50" fmla="*/ 96 w 118"/>
                  <a:gd name="T51" fmla="*/ 114 h 120"/>
                  <a:gd name="T52" fmla="*/ 104 w 118"/>
                  <a:gd name="T53" fmla="*/ 113 h 120"/>
                  <a:gd name="T54" fmla="*/ 107 w 118"/>
                  <a:gd name="T55" fmla="*/ 113 h 120"/>
                  <a:gd name="T56" fmla="*/ 107 w 118"/>
                  <a:gd name="T57" fmla="*/ 112 h 120"/>
                  <a:gd name="T58" fmla="*/ 107 w 118"/>
                  <a:gd name="T59" fmla="*/ 112 h 120"/>
                  <a:gd name="T60" fmla="*/ 108 w 118"/>
                  <a:gd name="T61" fmla="*/ 112 h 120"/>
                  <a:gd name="T62" fmla="*/ 108 w 118"/>
                  <a:gd name="T63" fmla="*/ 111 h 120"/>
                  <a:gd name="T64" fmla="*/ 109 w 118"/>
                  <a:gd name="T65" fmla="*/ 111 h 120"/>
                  <a:gd name="T66" fmla="*/ 110 w 118"/>
                  <a:gd name="T67" fmla="*/ 110 h 120"/>
                  <a:gd name="T68" fmla="*/ 112 w 118"/>
                  <a:gd name="T69" fmla="*/ 109 h 120"/>
                  <a:gd name="T70" fmla="*/ 114 w 118"/>
                  <a:gd name="T71" fmla="*/ 108 h 120"/>
                  <a:gd name="T72" fmla="*/ 116 w 118"/>
                  <a:gd name="T73" fmla="*/ 107 h 120"/>
                  <a:gd name="T74" fmla="*/ 118 w 118"/>
                  <a:gd name="T75" fmla="*/ 106 h 120"/>
                  <a:gd name="T76" fmla="*/ 108 w 118"/>
                  <a:gd name="T77" fmla="*/ 92 h 120"/>
                  <a:gd name="T78" fmla="*/ 106 w 118"/>
                  <a:gd name="T79" fmla="*/ 78 h 120"/>
                  <a:gd name="T80" fmla="*/ 108 w 118"/>
                  <a:gd name="T81" fmla="*/ 66 h 120"/>
                  <a:gd name="T82" fmla="*/ 106 w 118"/>
                  <a:gd name="T83" fmla="*/ 42 h 120"/>
                  <a:gd name="T84" fmla="*/ 101 w 118"/>
                  <a:gd name="T85" fmla="*/ 39 h 120"/>
                  <a:gd name="T86" fmla="*/ 97 w 118"/>
                  <a:gd name="T87" fmla="*/ 36 h 120"/>
                  <a:gd name="T88" fmla="*/ 92 w 118"/>
                  <a:gd name="T89" fmla="*/ 33 h 120"/>
                  <a:gd name="T90" fmla="*/ 90 w 118"/>
                  <a:gd name="T91" fmla="*/ 31 h 120"/>
                  <a:gd name="T92" fmla="*/ 87 w 118"/>
                  <a:gd name="T93" fmla="*/ 29 h 120"/>
                  <a:gd name="T94" fmla="*/ 43 w 118"/>
                  <a:gd name="T95" fmla="*/ 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8" h="120">
                    <a:moveTo>
                      <a:pt x="43" y="10"/>
                    </a:moveTo>
                    <a:cubicBezTo>
                      <a:pt x="43" y="11"/>
                      <a:pt x="44" y="11"/>
                      <a:pt x="44" y="12"/>
                    </a:cubicBezTo>
                    <a:cubicBezTo>
                      <a:pt x="45" y="13"/>
                      <a:pt x="46" y="14"/>
                      <a:pt x="45" y="16"/>
                    </a:cubicBezTo>
                    <a:cubicBezTo>
                      <a:pt x="45" y="17"/>
                      <a:pt x="44" y="18"/>
                      <a:pt x="43" y="18"/>
                    </a:cubicBezTo>
                    <a:cubicBezTo>
                      <a:pt x="41" y="18"/>
                      <a:pt x="39" y="18"/>
                      <a:pt x="36" y="17"/>
                    </a:cubicBezTo>
                    <a:cubicBezTo>
                      <a:pt x="32" y="16"/>
                      <a:pt x="28" y="16"/>
                      <a:pt x="25" y="17"/>
                    </a:cubicBezTo>
                    <a:cubicBezTo>
                      <a:pt x="23" y="17"/>
                      <a:pt x="22" y="17"/>
                      <a:pt x="21" y="16"/>
                    </a:cubicBezTo>
                    <a:cubicBezTo>
                      <a:pt x="18" y="13"/>
                      <a:pt x="20" y="5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1"/>
                      <a:pt x="12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6" y="9"/>
                      <a:pt x="15" y="13"/>
                    </a:cubicBezTo>
                    <a:cubicBezTo>
                      <a:pt x="15" y="13"/>
                      <a:pt x="15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7"/>
                      <a:pt x="7" y="36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6"/>
                      <a:pt x="3" y="56"/>
                      <a:pt x="6" y="58"/>
                    </a:cubicBezTo>
                    <a:cubicBezTo>
                      <a:pt x="11" y="62"/>
                      <a:pt x="11" y="67"/>
                      <a:pt x="12" y="71"/>
                    </a:cubicBezTo>
                    <a:cubicBezTo>
                      <a:pt x="12" y="72"/>
                      <a:pt x="12" y="73"/>
                      <a:pt x="13" y="74"/>
                    </a:cubicBezTo>
                    <a:cubicBezTo>
                      <a:pt x="13" y="75"/>
                      <a:pt x="14" y="76"/>
                      <a:pt x="14" y="77"/>
                    </a:cubicBezTo>
                    <a:cubicBezTo>
                      <a:pt x="16" y="79"/>
                      <a:pt x="17" y="81"/>
                      <a:pt x="16" y="83"/>
                    </a:cubicBezTo>
                    <a:cubicBezTo>
                      <a:pt x="16" y="83"/>
                      <a:pt x="16" y="83"/>
                      <a:pt x="16" y="84"/>
                    </a:cubicBezTo>
                    <a:cubicBezTo>
                      <a:pt x="16" y="84"/>
                      <a:pt x="16" y="84"/>
                      <a:pt x="16" y="84"/>
                    </a:cubicBezTo>
                    <a:cubicBezTo>
                      <a:pt x="17" y="84"/>
                      <a:pt x="18" y="84"/>
                      <a:pt x="18" y="85"/>
                    </a:cubicBezTo>
                    <a:cubicBezTo>
                      <a:pt x="18" y="85"/>
                      <a:pt x="19" y="85"/>
                      <a:pt x="19" y="85"/>
                    </a:cubicBezTo>
                    <a:cubicBezTo>
                      <a:pt x="20" y="85"/>
                      <a:pt x="20" y="86"/>
                      <a:pt x="21" y="86"/>
                    </a:cubicBezTo>
                    <a:cubicBezTo>
                      <a:pt x="22" y="87"/>
                      <a:pt x="24" y="87"/>
                      <a:pt x="25" y="88"/>
                    </a:cubicBezTo>
                    <a:cubicBezTo>
                      <a:pt x="28" y="88"/>
                      <a:pt x="39" y="92"/>
                      <a:pt x="41" y="95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2" y="95"/>
                      <a:pt x="43" y="95"/>
                      <a:pt x="44" y="95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5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ubicBezTo>
                      <a:pt x="48" y="94"/>
                      <a:pt x="50" y="94"/>
                      <a:pt x="52" y="96"/>
                    </a:cubicBezTo>
                    <a:cubicBezTo>
                      <a:pt x="52" y="96"/>
                      <a:pt x="52" y="96"/>
                      <a:pt x="52" y="96"/>
                    </a:cubicBezTo>
                    <a:cubicBezTo>
                      <a:pt x="52" y="96"/>
                      <a:pt x="52" y="96"/>
                      <a:pt x="52" y="96"/>
                    </a:cubicBezTo>
                    <a:cubicBezTo>
                      <a:pt x="52" y="96"/>
                      <a:pt x="52" y="96"/>
                      <a:pt x="52" y="96"/>
                    </a:cubicBezTo>
                    <a:cubicBezTo>
                      <a:pt x="56" y="100"/>
                      <a:pt x="59" y="110"/>
                      <a:pt x="59" y="117"/>
                    </a:cubicBezTo>
                    <a:cubicBezTo>
                      <a:pt x="59" y="117"/>
                      <a:pt x="59" y="118"/>
                      <a:pt x="59" y="118"/>
                    </a:cubicBezTo>
                    <a:cubicBezTo>
                      <a:pt x="59" y="118"/>
                      <a:pt x="60" y="118"/>
                      <a:pt x="60" y="118"/>
                    </a:cubicBezTo>
                    <a:cubicBezTo>
                      <a:pt x="60" y="118"/>
                      <a:pt x="61" y="118"/>
                      <a:pt x="61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2" y="118"/>
                      <a:pt x="63" y="118"/>
                      <a:pt x="63" y="118"/>
                    </a:cubicBezTo>
                    <a:cubicBezTo>
                      <a:pt x="63" y="118"/>
                      <a:pt x="63" y="118"/>
                      <a:pt x="63" y="118"/>
                    </a:cubicBezTo>
                    <a:cubicBezTo>
                      <a:pt x="64" y="118"/>
                      <a:pt x="64" y="118"/>
                      <a:pt x="65" y="117"/>
                    </a:cubicBezTo>
                    <a:cubicBezTo>
                      <a:pt x="66" y="117"/>
                      <a:pt x="67" y="116"/>
                      <a:pt x="69" y="116"/>
                    </a:cubicBezTo>
                    <a:cubicBezTo>
                      <a:pt x="69" y="116"/>
                      <a:pt x="69" y="116"/>
                      <a:pt x="69" y="116"/>
                    </a:cubicBezTo>
                    <a:cubicBezTo>
                      <a:pt x="69" y="116"/>
                      <a:pt x="70" y="116"/>
                      <a:pt x="71" y="117"/>
                    </a:cubicBezTo>
                    <a:cubicBezTo>
                      <a:pt x="71" y="117"/>
                      <a:pt x="72" y="117"/>
                      <a:pt x="72" y="117"/>
                    </a:cubicBezTo>
                    <a:cubicBezTo>
                      <a:pt x="72" y="117"/>
                      <a:pt x="72" y="117"/>
                      <a:pt x="72" y="117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4" y="119"/>
                      <a:pt x="74" y="119"/>
                      <a:pt x="74" y="120"/>
                    </a:cubicBezTo>
                    <a:cubicBezTo>
                      <a:pt x="75" y="120"/>
                      <a:pt x="77" y="120"/>
                      <a:pt x="78" y="119"/>
                    </a:cubicBezTo>
                    <a:cubicBezTo>
                      <a:pt x="81" y="119"/>
                      <a:pt x="83" y="118"/>
                      <a:pt x="84" y="119"/>
                    </a:cubicBezTo>
                    <a:cubicBezTo>
                      <a:pt x="85" y="119"/>
                      <a:pt x="86" y="119"/>
                      <a:pt x="88" y="119"/>
                    </a:cubicBezTo>
                    <a:cubicBezTo>
                      <a:pt x="88" y="119"/>
                      <a:pt x="88" y="119"/>
                      <a:pt x="88" y="119"/>
                    </a:cubicBezTo>
                    <a:cubicBezTo>
                      <a:pt x="89" y="115"/>
                      <a:pt x="91" y="113"/>
                      <a:pt x="94" y="114"/>
                    </a:cubicBezTo>
                    <a:cubicBezTo>
                      <a:pt x="95" y="114"/>
                      <a:pt x="96" y="114"/>
                      <a:pt x="96" y="114"/>
                    </a:cubicBezTo>
                    <a:cubicBezTo>
                      <a:pt x="97" y="115"/>
                      <a:pt x="97" y="115"/>
                      <a:pt x="98" y="115"/>
                    </a:cubicBezTo>
                    <a:cubicBezTo>
                      <a:pt x="98" y="115"/>
                      <a:pt x="98" y="115"/>
                      <a:pt x="99" y="114"/>
                    </a:cubicBezTo>
                    <a:cubicBezTo>
                      <a:pt x="101" y="113"/>
                      <a:pt x="103" y="113"/>
                      <a:pt x="104" y="113"/>
                    </a:cubicBezTo>
                    <a:cubicBezTo>
                      <a:pt x="106" y="113"/>
                      <a:pt x="106" y="113"/>
                      <a:pt x="106" y="113"/>
                    </a:cubicBezTo>
                    <a:cubicBezTo>
                      <a:pt x="107" y="113"/>
                      <a:pt x="107" y="113"/>
                      <a:pt x="107" y="113"/>
                    </a:cubicBezTo>
                    <a:cubicBezTo>
                      <a:pt x="107" y="113"/>
                      <a:pt x="107" y="113"/>
                      <a:pt x="107" y="113"/>
                    </a:cubicBezTo>
                    <a:cubicBezTo>
                      <a:pt x="107" y="113"/>
                      <a:pt x="107" y="113"/>
                      <a:pt x="107" y="113"/>
                    </a:cubicBezTo>
                    <a:cubicBezTo>
                      <a:pt x="107" y="113"/>
                      <a:pt x="107" y="113"/>
                      <a:pt x="107" y="113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07" y="112"/>
                      <a:pt x="108" y="112"/>
                      <a:pt x="108" y="112"/>
                    </a:cubicBezTo>
                    <a:cubicBezTo>
                      <a:pt x="108" y="112"/>
                      <a:pt x="108" y="112"/>
                      <a:pt x="108" y="112"/>
                    </a:cubicBezTo>
                    <a:cubicBezTo>
                      <a:pt x="108" y="112"/>
                      <a:pt x="108" y="112"/>
                      <a:pt x="108" y="112"/>
                    </a:cubicBezTo>
                    <a:cubicBezTo>
                      <a:pt x="108" y="112"/>
                      <a:pt x="108" y="111"/>
                      <a:pt x="108" y="111"/>
                    </a:cubicBezTo>
                    <a:cubicBezTo>
                      <a:pt x="108" y="111"/>
                      <a:pt x="108" y="111"/>
                      <a:pt x="108" y="111"/>
                    </a:cubicBezTo>
                    <a:cubicBezTo>
                      <a:pt x="109" y="111"/>
                      <a:pt x="109" y="111"/>
                      <a:pt x="109" y="111"/>
                    </a:cubicBezTo>
                    <a:cubicBezTo>
                      <a:pt x="109" y="111"/>
                      <a:pt x="109" y="111"/>
                      <a:pt x="109" y="111"/>
                    </a:cubicBezTo>
                    <a:cubicBezTo>
                      <a:pt x="109" y="111"/>
                      <a:pt x="109" y="111"/>
                      <a:pt x="109" y="111"/>
                    </a:cubicBezTo>
                    <a:cubicBezTo>
                      <a:pt x="109" y="111"/>
                      <a:pt x="110" y="111"/>
                      <a:pt x="110" y="110"/>
                    </a:cubicBezTo>
                    <a:cubicBezTo>
                      <a:pt x="110" y="110"/>
                      <a:pt x="110" y="110"/>
                      <a:pt x="110" y="110"/>
                    </a:cubicBezTo>
                    <a:cubicBezTo>
                      <a:pt x="110" y="110"/>
                      <a:pt x="110" y="110"/>
                      <a:pt x="111" y="110"/>
                    </a:cubicBezTo>
                    <a:cubicBezTo>
                      <a:pt x="111" y="110"/>
                      <a:pt x="111" y="110"/>
                      <a:pt x="111" y="110"/>
                    </a:cubicBezTo>
                    <a:cubicBezTo>
                      <a:pt x="111" y="110"/>
                      <a:pt x="111" y="110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09"/>
                      <a:pt x="113" y="109"/>
                      <a:pt x="113" y="109"/>
                    </a:cubicBezTo>
                    <a:cubicBezTo>
                      <a:pt x="113" y="109"/>
                      <a:pt x="113" y="109"/>
                      <a:pt x="114" y="108"/>
                    </a:cubicBezTo>
                    <a:cubicBezTo>
                      <a:pt x="114" y="108"/>
                      <a:pt x="114" y="108"/>
                      <a:pt x="114" y="108"/>
                    </a:cubicBezTo>
                    <a:cubicBezTo>
                      <a:pt x="115" y="108"/>
                      <a:pt x="115" y="108"/>
                      <a:pt x="115" y="108"/>
                    </a:cubicBezTo>
                    <a:cubicBezTo>
                      <a:pt x="115" y="108"/>
                      <a:pt x="116" y="107"/>
                      <a:pt x="116" y="107"/>
                    </a:cubicBezTo>
                    <a:cubicBezTo>
                      <a:pt x="116" y="107"/>
                      <a:pt x="117" y="107"/>
                      <a:pt x="117" y="107"/>
                    </a:cubicBezTo>
                    <a:cubicBezTo>
                      <a:pt x="117" y="107"/>
                      <a:pt x="117" y="107"/>
                      <a:pt x="118" y="107"/>
                    </a:cubicBezTo>
                    <a:cubicBezTo>
                      <a:pt x="118" y="106"/>
                      <a:pt x="118" y="106"/>
                      <a:pt x="118" y="106"/>
                    </a:cubicBezTo>
                    <a:cubicBezTo>
                      <a:pt x="118" y="105"/>
                      <a:pt x="117" y="105"/>
                      <a:pt x="116" y="104"/>
                    </a:cubicBezTo>
                    <a:cubicBezTo>
                      <a:pt x="114" y="103"/>
                      <a:pt x="111" y="102"/>
                      <a:pt x="110" y="97"/>
                    </a:cubicBezTo>
                    <a:cubicBezTo>
                      <a:pt x="110" y="94"/>
                      <a:pt x="109" y="93"/>
                      <a:pt x="108" y="92"/>
                    </a:cubicBezTo>
                    <a:cubicBezTo>
                      <a:pt x="107" y="90"/>
                      <a:pt x="106" y="89"/>
                      <a:pt x="106" y="86"/>
                    </a:cubicBezTo>
                    <a:cubicBezTo>
                      <a:pt x="106" y="84"/>
                      <a:pt x="106" y="84"/>
                      <a:pt x="106" y="84"/>
                    </a:cubicBezTo>
                    <a:cubicBezTo>
                      <a:pt x="106" y="82"/>
                      <a:pt x="106" y="79"/>
                      <a:pt x="106" y="78"/>
                    </a:cubicBezTo>
                    <a:cubicBezTo>
                      <a:pt x="105" y="78"/>
                      <a:pt x="105" y="77"/>
                      <a:pt x="104" y="76"/>
                    </a:cubicBezTo>
                    <a:cubicBezTo>
                      <a:pt x="104" y="74"/>
                      <a:pt x="105" y="70"/>
                      <a:pt x="107" y="67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8" y="66"/>
                      <a:pt x="106" y="65"/>
                      <a:pt x="106" y="65"/>
                    </a:cubicBezTo>
                    <a:cubicBezTo>
                      <a:pt x="104" y="64"/>
                      <a:pt x="102" y="62"/>
                      <a:pt x="101" y="59"/>
                    </a:cubicBezTo>
                    <a:cubicBezTo>
                      <a:pt x="101" y="58"/>
                      <a:pt x="100" y="56"/>
                      <a:pt x="106" y="42"/>
                    </a:cubicBezTo>
                    <a:cubicBezTo>
                      <a:pt x="105" y="42"/>
                      <a:pt x="105" y="42"/>
                      <a:pt x="105" y="41"/>
                    </a:cubicBezTo>
                    <a:cubicBezTo>
                      <a:pt x="104" y="41"/>
                      <a:pt x="103" y="40"/>
                      <a:pt x="103" y="40"/>
                    </a:cubicBezTo>
                    <a:cubicBezTo>
                      <a:pt x="102" y="40"/>
                      <a:pt x="102" y="39"/>
                      <a:pt x="101" y="39"/>
                    </a:cubicBezTo>
                    <a:cubicBezTo>
                      <a:pt x="100" y="38"/>
                      <a:pt x="100" y="38"/>
                      <a:pt x="100" y="38"/>
                    </a:cubicBezTo>
                    <a:cubicBezTo>
                      <a:pt x="99" y="37"/>
                      <a:pt x="98" y="37"/>
                      <a:pt x="97" y="36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6" y="35"/>
                      <a:pt x="95" y="35"/>
                      <a:pt x="95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3" y="33"/>
                      <a:pt x="93" y="33"/>
                      <a:pt x="92" y="33"/>
                    </a:cubicBezTo>
                    <a:cubicBezTo>
                      <a:pt x="92" y="32"/>
                      <a:pt x="92" y="32"/>
                      <a:pt x="91" y="32"/>
                    </a:cubicBezTo>
                    <a:cubicBezTo>
                      <a:pt x="91" y="32"/>
                      <a:pt x="91" y="31"/>
                      <a:pt x="90" y="31"/>
                    </a:cubicBezTo>
                    <a:cubicBezTo>
                      <a:pt x="90" y="31"/>
                      <a:pt x="90" y="31"/>
                      <a:pt x="90" y="31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9" y="30"/>
                      <a:pt x="88" y="29"/>
                      <a:pt x="88" y="29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6"/>
                      <a:pt x="46" y="9"/>
                      <a:pt x="4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6" name="Freeform 1798">
                <a:extLst>
                  <a:ext uri="{FF2B5EF4-FFF2-40B4-BE49-F238E27FC236}">
                    <a16:creationId xmlns:a16="http://schemas.microsoft.com/office/drawing/2014/main" id="{D1E03B5B-0961-4D8B-99E7-18602011E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" y="3066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2" y="0"/>
                      <a:pt x="2" y="1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7" name="Freeform 1799">
                <a:extLst>
                  <a:ext uri="{FF2B5EF4-FFF2-40B4-BE49-F238E27FC236}">
                    <a16:creationId xmlns:a16="http://schemas.microsoft.com/office/drawing/2014/main" id="{873011D8-24E0-455F-ABEE-0C6ECD17C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9" y="3067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8" name="Freeform 1800">
                <a:extLst>
                  <a:ext uri="{FF2B5EF4-FFF2-40B4-BE49-F238E27FC236}">
                    <a16:creationId xmlns:a16="http://schemas.microsoft.com/office/drawing/2014/main" id="{983FB219-363D-4744-9B52-B07F37CC8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4" y="2998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9" name="Freeform 1801">
                <a:extLst>
                  <a:ext uri="{FF2B5EF4-FFF2-40B4-BE49-F238E27FC236}">
                    <a16:creationId xmlns:a16="http://schemas.microsoft.com/office/drawing/2014/main" id="{181D2DA4-F1B7-4BEE-90D1-8A215AC0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3000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0" name="Freeform 1802">
                <a:extLst>
                  <a:ext uri="{FF2B5EF4-FFF2-40B4-BE49-F238E27FC236}">
                    <a16:creationId xmlns:a16="http://schemas.microsoft.com/office/drawing/2014/main" id="{4B4166BB-C595-41DF-91A1-82C550850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2999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1" name="Freeform 1803">
                <a:extLst>
                  <a:ext uri="{FF2B5EF4-FFF2-40B4-BE49-F238E27FC236}">
                    <a16:creationId xmlns:a16="http://schemas.microsoft.com/office/drawing/2014/main" id="{06DE4AC3-3981-441C-9D50-8E2B39784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5" y="3013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1" y="1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2" name="Freeform 1804">
                <a:extLst>
                  <a:ext uri="{FF2B5EF4-FFF2-40B4-BE49-F238E27FC236}">
                    <a16:creationId xmlns:a16="http://schemas.microsoft.com/office/drawing/2014/main" id="{E0839F90-0EB1-4133-B931-8BC425F6A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7" y="301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3" name="Freeform 1805">
                <a:extLst>
                  <a:ext uri="{FF2B5EF4-FFF2-40B4-BE49-F238E27FC236}">
                    <a16:creationId xmlns:a16="http://schemas.microsoft.com/office/drawing/2014/main" id="{0639640D-954B-4C0F-859D-620D881E4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3" y="30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4" name="Freeform 1806">
                <a:extLst>
                  <a:ext uri="{FF2B5EF4-FFF2-40B4-BE49-F238E27FC236}">
                    <a16:creationId xmlns:a16="http://schemas.microsoft.com/office/drawing/2014/main" id="{C296ED79-6228-4AB3-97B7-93D49237B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3016"/>
                <a:ext cx="0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5" name="Freeform 1807">
                <a:extLst>
                  <a:ext uri="{FF2B5EF4-FFF2-40B4-BE49-F238E27FC236}">
                    <a16:creationId xmlns:a16="http://schemas.microsoft.com/office/drawing/2014/main" id="{C1045081-F434-46DE-B846-446359B67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302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6" name="Freeform 1808">
                <a:extLst>
                  <a:ext uri="{FF2B5EF4-FFF2-40B4-BE49-F238E27FC236}">
                    <a16:creationId xmlns:a16="http://schemas.microsoft.com/office/drawing/2014/main" id="{0F1D8D7A-2DA5-4B78-B8D2-041232314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0" y="3018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7" name="Freeform 1809">
                <a:extLst>
                  <a:ext uri="{FF2B5EF4-FFF2-40B4-BE49-F238E27FC236}">
                    <a16:creationId xmlns:a16="http://schemas.microsoft.com/office/drawing/2014/main" id="{754B044D-2426-404C-BDC6-B6BBBE3B9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9" y="3024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8" name="Rectangle 1810">
                <a:extLst>
                  <a:ext uri="{FF2B5EF4-FFF2-40B4-BE49-F238E27FC236}">
                    <a16:creationId xmlns:a16="http://schemas.microsoft.com/office/drawing/2014/main" id="{3DA236B2-AB3E-4369-951C-DB1802062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" y="2985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9" name="Freeform 1811">
                <a:extLst>
                  <a:ext uri="{FF2B5EF4-FFF2-40B4-BE49-F238E27FC236}">
                    <a16:creationId xmlns:a16="http://schemas.microsoft.com/office/drawing/2014/main" id="{C09B8B30-2DA0-4F6F-9CB1-CC5D57E05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" y="3022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0" name="Freeform 1812">
                <a:extLst>
                  <a:ext uri="{FF2B5EF4-FFF2-40B4-BE49-F238E27FC236}">
                    <a16:creationId xmlns:a16="http://schemas.microsoft.com/office/drawing/2014/main" id="{B6B5BDE4-90BD-454F-9FB0-B1C7A0FE9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2" y="3021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1" name="Freeform 1813">
                <a:extLst>
                  <a:ext uri="{FF2B5EF4-FFF2-40B4-BE49-F238E27FC236}">
                    <a16:creationId xmlns:a16="http://schemas.microsoft.com/office/drawing/2014/main" id="{E9A4DE70-D908-42C4-8CAE-8DEFA5930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30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2" name="Freeform 1814">
                <a:extLst>
                  <a:ext uri="{FF2B5EF4-FFF2-40B4-BE49-F238E27FC236}">
                    <a16:creationId xmlns:a16="http://schemas.microsoft.com/office/drawing/2014/main" id="{17738F47-6EB4-45EF-8536-CA0BD62E8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302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3" name="Freeform 1815">
                <a:extLst>
                  <a:ext uri="{FF2B5EF4-FFF2-40B4-BE49-F238E27FC236}">
                    <a16:creationId xmlns:a16="http://schemas.microsoft.com/office/drawing/2014/main" id="{2CB9AED2-F430-424B-87DB-48141B00F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3003"/>
                <a:ext cx="0" cy="0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4" name="Freeform 1816">
                <a:extLst>
                  <a:ext uri="{FF2B5EF4-FFF2-40B4-BE49-F238E27FC236}">
                    <a16:creationId xmlns:a16="http://schemas.microsoft.com/office/drawing/2014/main" id="{72E8BE73-F3CA-4BD0-9EC5-37DBBD9E6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3001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5" name="Freeform 1817">
                <a:extLst>
                  <a:ext uri="{FF2B5EF4-FFF2-40B4-BE49-F238E27FC236}">
                    <a16:creationId xmlns:a16="http://schemas.microsoft.com/office/drawing/2014/main" id="{32AB9D13-BA76-4B60-A522-D0A3174D3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" y="30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6" name="Freeform 1818">
                <a:extLst>
                  <a:ext uri="{FF2B5EF4-FFF2-40B4-BE49-F238E27FC236}">
                    <a16:creationId xmlns:a16="http://schemas.microsoft.com/office/drawing/2014/main" id="{6FF7931D-B6D8-474E-92B9-679FAF5EB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" y="30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7" name="Freeform 1819">
                <a:extLst>
                  <a:ext uri="{FF2B5EF4-FFF2-40B4-BE49-F238E27FC236}">
                    <a16:creationId xmlns:a16="http://schemas.microsoft.com/office/drawing/2014/main" id="{599F05D7-B0BE-4147-89A5-B8EC4F95D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" y="3091"/>
                <a:ext cx="1" cy="0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8" name="Freeform 1820">
                <a:extLst>
                  <a:ext uri="{FF2B5EF4-FFF2-40B4-BE49-F238E27FC236}">
                    <a16:creationId xmlns:a16="http://schemas.microsoft.com/office/drawing/2014/main" id="{BD422D17-2DB8-42D5-9EF4-30F288F1A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" y="30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9" name="Freeform 1821">
                <a:extLst>
                  <a:ext uri="{FF2B5EF4-FFF2-40B4-BE49-F238E27FC236}">
                    <a16:creationId xmlns:a16="http://schemas.microsoft.com/office/drawing/2014/main" id="{A6C44182-D517-463A-952A-86BCAE78F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308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0" name="Freeform 1822">
                <a:extLst>
                  <a:ext uri="{FF2B5EF4-FFF2-40B4-BE49-F238E27FC236}">
                    <a16:creationId xmlns:a16="http://schemas.microsoft.com/office/drawing/2014/main" id="{CBF2C53D-110F-4A25-A727-431D6E0C5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" y="309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1" name="Freeform 1823">
                <a:extLst>
                  <a:ext uri="{FF2B5EF4-FFF2-40B4-BE49-F238E27FC236}">
                    <a16:creationId xmlns:a16="http://schemas.microsoft.com/office/drawing/2014/main" id="{F7E04A35-6620-4EE9-A607-8E08AB27E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9" y="309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2" name="Freeform 1824">
                <a:extLst>
                  <a:ext uri="{FF2B5EF4-FFF2-40B4-BE49-F238E27FC236}">
                    <a16:creationId xmlns:a16="http://schemas.microsoft.com/office/drawing/2014/main" id="{7B9CAEF1-BE6D-4530-80BF-AF1BD0642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" y="309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3" name="Freeform 1825">
                <a:extLst>
                  <a:ext uri="{FF2B5EF4-FFF2-40B4-BE49-F238E27FC236}">
                    <a16:creationId xmlns:a16="http://schemas.microsoft.com/office/drawing/2014/main" id="{B9B1889E-501E-41E7-8765-C1D2D423B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1" y="309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4" name="Freeform 1826">
                <a:extLst>
                  <a:ext uri="{FF2B5EF4-FFF2-40B4-BE49-F238E27FC236}">
                    <a16:creationId xmlns:a16="http://schemas.microsoft.com/office/drawing/2014/main" id="{3D57B617-4520-46B5-9370-9633BCEA1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3092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5" name="Freeform 1827">
                <a:extLst>
                  <a:ext uri="{FF2B5EF4-FFF2-40B4-BE49-F238E27FC236}">
                    <a16:creationId xmlns:a16="http://schemas.microsoft.com/office/drawing/2014/main" id="{E64C7561-C410-4282-BF43-FDEBF8683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30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6" name="Freeform 1828">
                <a:extLst>
                  <a:ext uri="{FF2B5EF4-FFF2-40B4-BE49-F238E27FC236}">
                    <a16:creationId xmlns:a16="http://schemas.microsoft.com/office/drawing/2014/main" id="{442B3DC7-000A-4D24-889E-E86421D3F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30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7" name="Freeform 1829">
                <a:extLst>
                  <a:ext uri="{FF2B5EF4-FFF2-40B4-BE49-F238E27FC236}">
                    <a16:creationId xmlns:a16="http://schemas.microsoft.com/office/drawing/2014/main" id="{74BCB5E6-2BE7-46D5-AB38-7745ACD15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3092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8" name="Freeform 1830">
                <a:extLst>
                  <a:ext uri="{FF2B5EF4-FFF2-40B4-BE49-F238E27FC236}">
                    <a16:creationId xmlns:a16="http://schemas.microsoft.com/office/drawing/2014/main" id="{CBF3894B-A938-43C9-9823-2E2305A99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" y="3088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9" name="Freeform 1831">
                <a:extLst>
                  <a:ext uri="{FF2B5EF4-FFF2-40B4-BE49-F238E27FC236}">
                    <a16:creationId xmlns:a16="http://schemas.microsoft.com/office/drawing/2014/main" id="{52D2A105-7B5B-4A7E-80E9-3B2C0C15E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" y="309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</p:grpSp>
        <p:sp>
          <p:nvSpPr>
            <p:cNvPr id="379" name="Freeform 1833">
              <a:extLst>
                <a:ext uri="{FF2B5EF4-FFF2-40B4-BE49-F238E27FC236}">
                  <a16:creationId xmlns:a16="http://schemas.microsoft.com/office/drawing/2014/main" id="{B62ADA24-C129-40A3-AA7D-29E2EE84D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" y="3098"/>
              <a:ext cx="5" cy="2"/>
            </a:xfrm>
            <a:custGeom>
              <a:avLst/>
              <a:gdLst>
                <a:gd name="T0" fmla="*/ 0 w 5"/>
                <a:gd name="T1" fmla="*/ 0 h 2"/>
                <a:gd name="T2" fmla="*/ 1 w 5"/>
                <a:gd name="T3" fmla="*/ 2 h 2"/>
                <a:gd name="T4" fmla="*/ 5 w 5"/>
                <a:gd name="T5" fmla="*/ 1 h 2"/>
                <a:gd name="T6" fmla="*/ 1 w 5"/>
                <a:gd name="T7" fmla="*/ 2 h 2"/>
                <a:gd name="T8" fmla="*/ 0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2" y="2"/>
                    <a:pt x="4" y="2"/>
                    <a:pt x="5" y="1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0" name="Freeform 1834">
              <a:extLst>
                <a:ext uri="{FF2B5EF4-FFF2-40B4-BE49-F238E27FC236}">
                  <a16:creationId xmlns:a16="http://schemas.microsoft.com/office/drawing/2014/main" id="{F71282ED-B164-40A3-A514-F75A3D3F3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" y="308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1" name="Freeform 1835">
              <a:extLst>
                <a:ext uri="{FF2B5EF4-FFF2-40B4-BE49-F238E27FC236}">
                  <a16:creationId xmlns:a16="http://schemas.microsoft.com/office/drawing/2014/main" id="{106EAC38-BBCA-4CB3-8509-E596CFA4D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3096"/>
              <a:ext cx="2" cy="1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2" name="Freeform 1836">
              <a:extLst>
                <a:ext uri="{FF2B5EF4-FFF2-40B4-BE49-F238E27FC236}">
                  <a16:creationId xmlns:a16="http://schemas.microsoft.com/office/drawing/2014/main" id="{56131D09-036E-41A1-8353-69B9852E4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" y="3091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3" name="Freeform 1837">
              <a:extLst>
                <a:ext uri="{FF2B5EF4-FFF2-40B4-BE49-F238E27FC236}">
                  <a16:creationId xmlns:a16="http://schemas.microsoft.com/office/drawing/2014/main" id="{2179A4A3-14FD-4602-92AE-708B5C9C7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3097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4" name="Freeform 1838">
              <a:extLst>
                <a:ext uri="{FF2B5EF4-FFF2-40B4-BE49-F238E27FC236}">
                  <a16:creationId xmlns:a16="http://schemas.microsoft.com/office/drawing/2014/main" id="{B867F9DE-532D-4199-AC2E-3589A375B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3" y="30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5" name="Freeform 1839">
              <a:extLst>
                <a:ext uri="{FF2B5EF4-FFF2-40B4-BE49-F238E27FC236}">
                  <a16:creationId xmlns:a16="http://schemas.microsoft.com/office/drawing/2014/main" id="{A14ABD2A-22E8-4DA1-B3B2-E8C4CDFD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" y="3090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6" name="Freeform 1840">
              <a:extLst>
                <a:ext uri="{FF2B5EF4-FFF2-40B4-BE49-F238E27FC236}">
                  <a16:creationId xmlns:a16="http://schemas.microsoft.com/office/drawing/2014/main" id="{18B933BA-CF80-439F-B30B-9FE4B363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3090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7" name="Freeform 1841">
              <a:extLst>
                <a:ext uri="{FF2B5EF4-FFF2-40B4-BE49-F238E27FC236}">
                  <a16:creationId xmlns:a16="http://schemas.microsoft.com/office/drawing/2014/main" id="{ABDEAE41-6916-4604-A344-596981ECC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" y="3089"/>
              <a:ext cx="31" cy="67"/>
            </a:xfrm>
            <a:custGeom>
              <a:avLst/>
              <a:gdLst>
                <a:gd name="T0" fmla="*/ 10 w 32"/>
                <a:gd name="T1" fmla="*/ 2 h 70"/>
                <a:gd name="T2" fmla="*/ 9 w 32"/>
                <a:gd name="T3" fmla="*/ 2 h 70"/>
                <a:gd name="T4" fmla="*/ 9 w 32"/>
                <a:gd name="T5" fmla="*/ 2 h 70"/>
                <a:gd name="T6" fmla="*/ 9 w 32"/>
                <a:gd name="T7" fmla="*/ 2 h 70"/>
                <a:gd name="T8" fmla="*/ 8 w 32"/>
                <a:gd name="T9" fmla="*/ 3 h 70"/>
                <a:gd name="T10" fmla="*/ 8 w 32"/>
                <a:gd name="T11" fmla="*/ 3 h 70"/>
                <a:gd name="T12" fmla="*/ 7 w 32"/>
                <a:gd name="T13" fmla="*/ 3 h 70"/>
                <a:gd name="T14" fmla="*/ 7 w 32"/>
                <a:gd name="T15" fmla="*/ 3 h 70"/>
                <a:gd name="T16" fmla="*/ 6 w 32"/>
                <a:gd name="T17" fmla="*/ 3 h 70"/>
                <a:gd name="T18" fmla="*/ 6 w 32"/>
                <a:gd name="T19" fmla="*/ 19 h 70"/>
                <a:gd name="T20" fmla="*/ 7 w 32"/>
                <a:gd name="T21" fmla="*/ 22 h 70"/>
                <a:gd name="T22" fmla="*/ 3 w 32"/>
                <a:gd name="T23" fmla="*/ 24 h 70"/>
                <a:gd name="T24" fmla="*/ 2 w 32"/>
                <a:gd name="T25" fmla="*/ 24 h 70"/>
                <a:gd name="T26" fmla="*/ 0 w 32"/>
                <a:gd name="T27" fmla="*/ 35 h 70"/>
                <a:gd name="T28" fmla="*/ 1 w 32"/>
                <a:gd name="T29" fmla="*/ 37 h 70"/>
                <a:gd name="T30" fmla="*/ 2 w 32"/>
                <a:gd name="T31" fmla="*/ 38 h 70"/>
                <a:gd name="T32" fmla="*/ 2 w 32"/>
                <a:gd name="T33" fmla="*/ 38 h 70"/>
                <a:gd name="T34" fmla="*/ 3 w 32"/>
                <a:gd name="T35" fmla="*/ 39 h 70"/>
                <a:gd name="T36" fmla="*/ 3 w 32"/>
                <a:gd name="T37" fmla="*/ 39 h 70"/>
                <a:gd name="T38" fmla="*/ 4 w 32"/>
                <a:gd name="T39" fmla="*/ 40 h 70"/>
                <a:gd name="T40" fmla="*/ 8 w 32"/>
                <a:gd name="T41" fmla="*/ 43 h 70"/>
                <a:gd name="T42" fmla="*/ 9 w 32"/>
                <a:gd name="T43" fmla="*/ 43 h 70"/>
                <a:gd name="T44" fmla="*/ 14 w 32"/>
                <a:gd name="T45" fmla="*/ 42 h 70"/>
                <a:gd name="T46" fmla="*/ 19 w 32"/>
                <a:gd name="T47" fmla="*/ 46 h 70"/>
                <a:gd name="T48" fmla="*/ 18 w 32"/>
                <a:gd name="T49" fmla="*/ 56 h 70"/>
                <a:gd name="T50" fmla="*/ 17 w 32"/>
                <a:gd name="T51" fmla="*/ 60 h 70"/>
                <a:gd name="T52" fmla="*/ 17 w 32"/>
                <a:gd name="T53" fmla="*/ 61 h 70"/>
                <a:gd name="T54" fmla="*/ 23 w 32"/>
                <a:gd name="T55" fmla="*/ 70 h 70"/>
                <a:gd name="T56" fmla="*/ 25 w 32"/>
                <a:gd name="T57" fmla="*/ 63 h 70"/>
                <a:gd name="T58" fmla="*/ 29 w 32"/>
                <a:gd name="T59" fmla="*/ 61 h 70"/>
                <a:gd name="T60" fmla="*/ 30 w 32"/>
                <a:gd name="T61" fmla="*/ 57 h 70"/>
                <a:gd name="T62" fmla="*/ 31 w 32"/>
                <a:gd name="T63" fmla="*/ 50 h 70"/>
                <a:gd name="T64" fmla="*/ 31 w 32"/>
                <a:gd name="T65" fmla="*/ 47 h 70"/>
                <a:gd name="T66" fmla="*/ 30 w 32"/>
                <a:gd name="T67" fmla="*/ 46 h 70"/>
                <a:gd name="T68" fmla="*/ 29 w 32"/>
                <a:gd name="T69" fmla="*/ 45 h 70"/>
                <a:gd name="T70" fmla="*/ 28 w 32"/>
                <a:gd name="T71" fmla="*/ 44 h 70"/>
                <a:gd name="T72" fmla="*/ 28 w 32"/>
                <a:gd name="T73" fmla="*/ 44 h 70"/>
                <a:gd name="T74" fmla="*/ 26 w 32"/>
                <a:gd name="T75" fmla="*/ 43 h 70"/>
                <a:gd name="T76" fmla="*/ 23 w 32"/>
                <a:gd name="T77" fmla="*/ 44 h 70"/>
                <a:gd name="T78" fmla="*/ 23 w 32"/>
                <a:gd name="T79" fmla="*/ 44 h 70"/>
                <a:gd name="T80" fmla="*/ 11 w 32"/>
                <a:gd name="T81" fmla="*/ 24 h 70"/>
                <a:gd name="T82" fmla="*/ 12 w 32"/>
                <a:gd name="T83" fmla="*/ 14 h 70"/>
                <a:gd name="T84" fmla="*/ 12 w 32"/>
                <a:gd name="T85" fmla="*/ 4 h 70"/>
                <a:gd name="T86" fmla="*/ 10 w 32"/>
                <a:gd name="T87" fmla="*/ 0 h 70"/>
                <a:gd name="T88" fmla="*/ 10 w 32"/>
                <a:gd name="T89" fmla="*/ 0 h 70"/>
                <a:gd name="T90" fmla="*/ 10 w 32"/>
                <a:gd name="T91" fmla="*/ 1 h 70"/>
                <a:gd name="T92" fmla="*/ 10 w 32"/>
                <a:gd name="T93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" h="70">
                  <a:moveTo>
                    <a:pt x="10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6"/>
                    <a:pt x="5" y="18"/>
                    <a:pt x="6" y="19"/>
                  </a:cubicBezTo>
                  <a:cubicBezTo>
                    <a:pt x="7" y="21"/>
                    <a:pt x="7" y="22"/>
                    <a:pt x="7" y="22"/>
                  </a:cubicBezTo>
                  <a:cubicBezTo>
                    <a:pt x="6" y="24"/>
                    <a:pt x="5" y="24"/>
                    <a:pt x="3" y="24"/>
                  </a:cubicBezTo>
                  <a:cubicBezTo>
                    <a:pt x="3" y="24"/>
                    <a:pt x="2" y="24"/>
                    <a:pt x="2" y="24"/>
                  </a:cubicBezTo>
                  <a:cubicBezTo>
                    <a:pt x="2" y="27"/>
                    <a:pt x="2" y="33"/>
                    <a:pt x="0" y="35"/>
                  </a:cubicBezTo>
                  <a:cubicBezTo>
                    <a:pt x="0" y="36"/>
                    <a:pt x="1" y="36"/>
                    <a:pt x="1" y="37"/>
                  </a:cubicBezTo>
                  <a:cubicBezTo>
                    <a:pt x="1" y="37"/>
                    <a:pt x="1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4" y="40"/>
                    <a:pt x="4" y="40"/>
                  </a:cubicBezTo>
                  <a:cubicBezTo>
                    <a:pt x="5" y="41"/>
                    <a:pt x="7" y="43"/>
                    <a:pt x="8" y="43"/>
                  </a:cubicBezTo>
                  <a:cubicBezTo>
                    <a:pt x="8" y="43"/>
                    <a:pt x="9" y="43"/>
                    <a:pt x="9" y="43"/>
                  </a:cubicBezTo>
                  <a:cubicBezTo>
                    <a:pt x="10" y="42"/>
                    <a:pt x="12" y="42"/>
                    <a:pt x="14" y="42"/>
                  </a:cubicBezTo>
                  <a:cubicBezTo>
                    <a:pt x="17" y="42"/>
                    <a:pt x="18" y="43"/>
                    <a:pt x="19" y="46"/>
                  </a:cubicBezTo>
                  <a:cubicBezTo>
                    <a:pt x="20" y="49"/>
                    <a:pt x="19" y="53"/>
                    <a:pt x="18" y="56"/>
                  </a:cubicBezTo>
                  <a:cubicBezTo>
                    <a:pt x="17" y="58"/>
                    <a:pt x="17" y="60"/>
                    <a:pt x="17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3"/>
                    <a:pt x="20" y="67"/>
                    <a:pt x="23" y="70"/>
                  </a:cubicBezTo>
                  <a:cubicBezTo>
                    <a:pt x="22" y="67"/>
                    <a:pt x="23" y="65"/>
                    <a:pt x="25" y="63"/>
                  </a:cubicBezTo>
                  <a:cubicBezTo>
                    <a:pt x="26" y="61"/>
                    <a:pt x="28" y="61"/>
                    <a:pt x="29" y="61"/>
                  </a:cubicBezTo>
                  <a:cubicBezTo>
                    <a:pt x="30" y="61"/>
                    <a:pt x="31" y="61"/>
                    <a:pt x="30" y="57"/>
                  </a:cubicBezTo>
                  <a:cubicBezTo>
                    <a:pt x="30" y="53"/>
                    <a:pt x="31" y="51"/>
                    <a:pt x="31" y="50"/>
                  </a:cubicBezTo>
                  <a:cubicBezTo>
                    <a:pt x="32" y="48"/>
                    <a:pt x="32" y="48"/>
                    <a:pt x="31" y="47"/>
                  </a:cubicBezTo>
                  <a:cubicBezTo>
                    <a:pt x="30" y="47"/>
                    <a:pt x="30" y="46"/>
                    <a:pt x="30" y="46"/>
                  </a:cubicBezTo>
                  <a:cubicBezTo>
                    <a:pt x="29" y="46"/>
                    <a:pt x="29" y="46"/>
                    <a:pt x="29" y="45"/>
                  </a:cubicBezTo>
                  <a:cubicBezTo>
                    <a:pt x="29" y="45"/>
                    <a:pt x="29" y="45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4"/>
                    <a:pt x="27" y="43"/>
                    <a:pt x="26" y="43"/>
                  </a:cubicBezTo>
                  <a:cubicBezTo>
                    <a:pt x="25" y="43"/>
                    <a:pt x="25" y="44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8" y="44"/>
                    <a:pt x="12" y="31"/>
                    <a:pt x="11" y="24"/>
                  </a:cubicBezTo>
                  <a:cubicBezTo>
                    <a:pt x="10" y="20"/>
                    <a:pt x="11" y="17"/>
                    <a:pt x="12" y="14"/>
                  </a:cubicBezTo>
                  <a:cubicBezTo>
                    <a:pt x="13" y="11"/>
                    <a:pt x="14" y="8"/>
                    <a:pt x="12" y="4"/>
                  </a:cubicBezTo>
                  <a:cubicBezTo>
                    <a:pt x="11" y="3"/>
                    <a:pt x="11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8" name="Freeform 1842">
              <a:extLst>
                <a:ext uri="{FF2B5EF4-FFF2-40B4-BE49-F238E27FC236}">
                  <a16:creationId xmlns:a16="http://schemas.microsoft.com/office/drawing/2014/main" id="{F0BE6600-0433-404A-8026-7F2D7B687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3080"/>
              <a:ext cx="2" cy="4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4 h 4"/>
                <a:gd name="T4" fmla="*/ 2 w 2"/>
                <a:gd name="T5" fmla="*/ 4 h 4"/>
                <a:gd name="T6" fmla="*/ 1 w 2"/>
                <a:gd name="T7" fmla="*/ 0 h 4"/>
                <a:gd name="T8" fmla="*/ 1 w 2"/>
                <a:gd name="T9" fmla="*/ 0 h 4"/>
                <a:gd name="T10" fmla="*/ 0 w 2"/>
                <a:gd name="T11" fmla="*/ 0 h 4"/>
                <a:gd name="T12" fmla="*/ 0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1"/>
                    <a:pt x="1" y="2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9" name="Freeform 1843">
              <a:extLst>
                <a:ext uri="{FF2B5EF4-FFF2-40B4-BE49-F238E27FC236}">
                  <a16:creationId xmlns:a16="http://schemas.microsoft.com/office/drawing/2014/main" id="{45517A87-6329-4FB7-8C55-E79E5B07F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" y="3091"/>
              <a:ext cx="1" cy="0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0" name="Freeform 1844">
              <a:extLst>
                <a:ext uri="{FF2B5EF4-FFF2-40B4-BE49-F238E27FC236}">
                  <a16:creationId xmlns:a16="http://schemas.microsoft.com/office/drawing/2014/main" id="{60CBC0BA-8EF5-4327-8A1F-D925D8FFE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" y="3091"/>
              <a:ext cx="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1" name="Freeform 1845">
              <a:extLst>
                <a:ext uri="{FF2B5EF4-FFF2-40B4-BE49-F238E27FC236}">
                  <a16:creationId xmlns:a16="http://schemas.microsoft.com/office/drawing/2014/main" id="{AF341DAE-3ED4-4E90-A985-19EF95329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" y="3089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2" name="Freeform 1846">
              <a:extLst>
                <a:ext uri="{FF2B5EF4-FFF2-40B4-BE49-F238E27FC236}">
                  <a16:creationId xmlns:a16="http://schemas.microsoft.com/office/drawing/2014/main" id="{E0BAF846-2C99-4F6A-BA40-9DA1ACCCD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3080"/>
              <a:ext cx="2" cy="4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1" y="2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3" name="Freeform 1847">
              <a:extLst>
                <a:ext uri="{FF2B5EF4-FFF2-40B4-BE49-F238E27FC236}">
                  <a16:creationId xmlns:a16="http://schemas.microsoft.com/office/drawing/2014/main" id="{0656D97D-944F-4CF3-B88A-1A093E594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3091"/>
              <a:ext cx="1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4" name="Freeform 1848">
              <a:extLst>
                <a:ext uri="{FF2B5EF4-FFF2-40B4-BE49-F238E27FC236}">
                  <a16:creationId xmlns:a16="http://schemas.microsoft.com/office/drawing/2014/main" id="{8B58322C-C8C7-439A-A225-2256CC507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" y="3133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5" name="Freeform 1849">
              <a:extLst>
                <a:ext uri="{FF2B5EF4-FFF2-40B4-BE49-F238E27FC236}">
                  <a16:creationId xmlns:a16="http://schemas.microsoft.com/office/drawing/2014/main" id="{1C08D258-5139-4EEE-AD13-11FCC6EE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" y="3125"/>
              <a:ext cx="1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6" name="Freeform 1850">
              <a:extLst>
                <a:ext uri="{FF2B5EF4-FFF2-40B4-BE49-F238E27FC236}">
                  <a16:creationId xmlns:a16="http://schemas.microsoft.com/office/drawing/2014/main" id="{9A26ADD2-1AD3-4F46-A9CC-0D631E09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" y="3131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7" name="Freeform 1851">
              <a:extLst>
                <a:ext uri="{FF2B5EF4-FFF2-40B4-BE49-F238E27FC236}">
                  <a16:creationId xmlns:a16="http://schemas.microsoft.com/office/drawing/2014/main" id="{60F7D01E-A2CB-4080-B21E-DEDAB1AAE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3126"/>
              <a:ext cx="1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8" name="Freeform 1852">
              <a:extLst>
                <a:ext uri="{FF2B5EF4-FFF2-40B4-BE49-F238E27FC236}">
                  <a16:creationId xmlns:a16="http://schemas.microsoft.com/office/drawing/2014/main" id="{5337534D-6FBB-44CC-8ECC-8F526C282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" y="3130"/>
              <a:ext cx="2" cy="1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9" name="Freeform 1853">
              <a:extLst>
                <a:ext uri="{FF2B5EF4-FFF2-40B4-BE49-F238E27FC236}">
                  <a16:creationId xmlns:a16="http://schemas.microsoft.com/office/drawing/2014/main" id="{111F3B8E-C299-41CC-850C-13DDB495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" y="30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</p:grpSp>
      <p:grpSp>
        <p:nvGrpSpPr>
          <p:cNvPr id="8" name="Group 1856">
            <a:extLst>
              <a:ext uri="{FF2B5EF4-FFF2-40B4-BE49-F238E27FC236}">
                <a16:creationId xmlns:a16="http://schemas.microsoft.com/office/drawing/2014/main" id="{0D3BC2A4-4CE1-4111-ADC2-D41D7C5357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59402" y="4645510"/>
            <a:ext cx="1116497" cy="1870972"/>
            <a:chOff x="1928" y="1721"/>
            <a:chExt cx="507" cy="812"/>
          </a:xfrm>
          <a:solidFill>
            <a:srgbClr val="3E8EFD"/>
          </a:solidFill>
        </p:grpSpPr>
        <p:grpSp>
          <p:nvGrpSpPr>
            <p:cNvPr id="127" name="Group 2057">
              <a:extLst>
                <a:ext uri="{FF2B5EF4-FFF2-40B4-BE49-F238E27FC236}">
                  <a16:creationId xmlns:a16="http://schemas.microsoft.com/office/drawing/2014/main" id="{081953CA-5418-4924-AC28-3EA295A1E1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" y="1721"/>
              <a:ext cx="507" cy="812"/>
              <a:chOff x="1928" y="1721"/>
              <a:chExt cx="507" cy="812"/>
            </a:xfrm>
            <a:grpFill/>
          </p:grpSpPr>
          <p:sp>
            <p:nvSpPr>
              <p:cNvPr id="176" name="Freeform 1857">
                <a:extLst>
                  <a:ext uri="{FF2B5EF4-FFF2-40B4-BE49-F238E27FC236}">
                    <a16:creationId xmlns:a16="http://schemas.microsoft.com/office/drawing/2014/main" id="{948D1036-A538-47D3-9D57-091399669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0" y="1800"/>
                <a:ext cx="425" cy="434"/>
              </a:xfrm>
              <a:custGeom>
                <a:avLst/>
                <a:gdLst>
                  <a:gd name="T0" fmla="*/ 216 w 444"/>
                  <a:gd name="T1" fmla="*/ 30 h 453"/>
                  <a:gd name="T2" fmla="*/ 200 w 444"/>
                  <a:gd name="T3" fmla="*/ 39 h 453"/>
                  <a:gd name="T4" fmla="*/ 195 w 444"/>
                  <a:gd name="T5" fmla="*/ 38 h 453"/>
                  <a:gd name="T6" fmla="*/ 178 w 444"/>
                  <a:gd name="T7" fmla="*/ 43 h 453"/>
                  <a:gd name="T8" fmla="*/ 160 w 444"/>
                  <a:gd name="T9" fmla="*/ 13 h 453"/>
                  <a:gd name="T10" fmla="*/ 153 w 444"/>
                  <a:gd name="T11" fmla="*/ 1 h 453"/>
                  <a:gd name="T12" fmla="*/ 151 w 444"/>
                  <a:gd name="T13" fmla="*/ 5 h 453"/>
                  <a:gd name="T14" fmla="*/ 119 w 444"/>
                  <a:gd name="T15" fmla="*/ 15 h 453"/>
                  <a:gd name="T16" fmla="*/ 113 w 444"/>
                  <a:gd name="T17" fmla="*/ 28 h 453"/>
                  <a:gd name="T18" fmla="*/ 103 w 444"/>
                  <a:gd name="T19" fmla="*/ 45 h 453"/>
                  <a:gd name="T20" fmla="*/ 88 w 444"/>
                  <a:gd name="T21" fmla="*/ 51 h 453"/>
                  <a:gd name="T22" fmla="*/ 82 w 444"/>
                  <a:gd name="T23" fmla="*/ 50 h 453"/>
                  <a:gd name="T24" fmla="*/ 72 w 444"/>
                  <a:gd name="T25" fmla="*/ 38 h 453"/>
                  <a:gd name="T26" fmla="*/ 53 w 444"/>
                  <a:gd name="T27" fmla="*/ 40 h 453"/>
                  <a:gd name="T28" fmla="*/ 45 w 444"/>
                  <a:gd name="T29" fmla="*/ 54 h 453"/>
                  <a:gd name="T30" fmla="*/ 46 w 444"/>
                  <a:gd name="T31" fmla="*/ 107 h 453"/>
                  <a:gd name="T32" fmla="*/ 35 w 444"/>
                  <a:gd name="T33" fmla="*/ 107 h 453"/>
                  <a:gd name="T34" fmla="*/ 8 w 444"/>
                  <a:gd name="T35" fmla="*/ 128 h 453"/>
                  <a:gd name="T36" fmla="*/ 4 w 444"/>
                  <a:gd name="T37" fmla="*/ 150 h 453"/>
                  <a:gd name="T38" fmla="*/ 18 w 444"/>
                  <a:gd name="T39" fmla="*/ 170 h 453"/>
                  <a:gd name="T40" fmla="*/ 38 w 444"/>
                  <a:gd name="T41" fmla="*/ 182 h 453"/>
                  <a:gd name="T42" fmla="*/ 50 w 444"/>
                  <a:gd name="T43" fmla="*/ 181 h 453"/>
                  <a:gd name="T44" fmla="*/ 71 w 444"/>
                  <a:gd name="T45" fmla="*/ 175 h 453"/>
                  <a:gd name="T46" fmla="*/ 98 w 444"/>
                  <a:gd name="T47" fmla="*/ 172 h 453"/>
                  <a:gd name="T48" fmla="*/ 121 w 444"/>
                  <a:gd name="T49" fmla="*/ 201 h 453"/>
                  <a:gd name="T50" fmla="*/ 142 w 444"/>
                  <a:gd name="T51" fmla="*/ 211 h 453"/>
                  <a:gd name="T52" fmla="*/ 155 w 444"/>
                  <a:gd name="T53" fmla="*/ 234 h 453"/>
                  <a:gd name="T54" fmla="*/ 184 w 444"/>
                  <a:gd name="T55" fmla="*/ 271 h 453"/>
                  <a:gd name="T56" fmla="*/ 182 w 444"/>
                  <a:gd name="T57" fmla="*/ 283 h 453"/>
                  <a:gd name="T58" fmla="*/ 182 w 444"/>
                  <a:gd name="T59" fmla="*/ 286 h 453"/>
                  <a:gd name="T60" fmla="*/ 182 w 444"/>
                  <a:gd name="T61" fmla="*/ 310 h 453"/>
                  <a:gd name="T62" fmla="*/ 210 w 444"/>
                  <a:gd name="T63" fmla="*/ 334 h 453"/>
                  <a:gd name="T64" fmla="*/ 220 w 444"/>
                  <a:gd name="T65" fmla="*/ 352 h 453"/>
                  <a:gd name="T66" fmla="*/ 193 w 444"/>
                  <a:gd name="T67" fmla="*/ 406 h 453"/>
                  <a:gd name="T68" fmla="*/ 191 w 444"/>
                  <a:gd name="T69" fmla="*/ 409 h 453"/>
                  <a:gd name="T70" fmla="*/ 223 w 444"/>
                  <a:gd name="T71" fmla="*/ 430 h 453"/>
                  <a:gd name="T72" fmla="*/ 230 w 444"/>
                  <a:gd name="T73" fmla="*/ 448 h 453"/>
                  <a:gd name="T74" fmla="*/ 242 w 444"/>
                  <a:gd name="T75" fmla="*/ 437 h 453"/>
                  <a:gd name="T76" fmla="*/ 268 w 444"/>
                  <a:gd name="T77" fmla="*/ 407 h 453"/>
                  <a:gd name="T78" fmla="*/ 290 w 444"/>
                  <a:gd name="T79" fmla="*/ 349 h 453"/>
                  <a:gd name="T80" fmla="*/ 338 w 444"/>
                  <a:gd name="T81" fmla="*/ 320 h 453"/>
                  <a:gd name="T82" fmla="*/ 377 w 444"/>
                  <a:gd name="T83" fmla="*/ 296 h 453"/>
                  <a:gd name="T84" fmla="*/ 391 w 444"/>
                  <a:gd name="T85" fmla="*/ 262 h 453"/>
                  <a:gd name="T86" fmla="*/ 397 w 444"/>
                  <a:gd name="T87" fmla="*/ 206 h 453"/>
                  <a:gd name="T88" fmla="*/ 414 w 444"/>
                  <a:gd name="T89" fmla="*/ 185 h 453"/>
                  <a:gd name="T90" fmla="*/ 432 w 444"/>
                  <a:gd name="T91" fmla="*/ 118 h 453"/>
                  <a:gd name="T92" fmla="*/ 353 w 444"/>
                  <a:gd name="T93" fmla="*/ 90 h 453"/>
                  <a:gd name="T94" fmla="*/ 308 w 444"/>
                  <a:gd name="T95" fmla="*/ 68 h 453"/>
                  <a:gd name="T96" fmla="*/ 279 w 444"/>
                  <a:gd name="T97" fmla="*/ 83 h 453"/>
                  <a:gd name="T98" fmla="*/ 260 w 444"/>
                  <a:gd name="T99" fmla="*/ 69 h 453"/>
                  <a:gd name="T100" fmla="*/ 262 w 444"/>
                  <a:gd name="T101" fmla="*/ 33 h 453"/>
                  <a:gd name="T102" fmla="*/ 251 w 444"/>
                  <a:gd name="T103" fmla="*/ 17 h 453"/>
                  <a:gd name="T104" fmla="*/ 246 w 444"/>
                  <a:gd name="T105" fmla="*/ 25 h 453"/>
                  <a:gd name="T106" fmla="*/ 228 w 444"/>
                  <a:gd name="T107" fmla="*/ 36 h 453"/>
                  <a:gd name="T108" fmla="*/ 222 w 444"/>
                  <a:gd name="T109" fmla="*/ 35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4" h="453">
                    <a:moveTo>
                      <a:pt x="220" y="34"/>
                    </a:moveTo>
                    <a:cubicBezTo>
                      <a:pt x="218" y="33"/>
                      <a:pt x="218" y="33"/>
                      <a:pt x="218" y="33"/>
                    </a:cubicBezTo>
                    <a:cubicBezTo>
                      <a:pt x="218" y="32"/>
                      <a:pt x="218" y="32"/>
                      <a:pt x="218" y="32"/>
                    </a:cubicBezTo>
                    <a:cubicBezTo>
                      <a:pt x="217" y="31"/>
                      <a:pt x="217" y="31"/>
                      <a:pt x="217" y="31"/>
                    </a:cubicBezTo>
                    <a:cubicBezTo>
                      <a:pt x="217" y="31"/>
                      <a:pt x="217" y="31"/>
                      <a:pt x="217" y="31"/>
                    </a:cubicBezTo>
                    <a:cubicBezTo>
                      <a:pt x="217" y="31"/>
                      <a:pt x="217" y="31"/>
                      <a:pt x="217" y="31"/>
                    </a:cubicBezTo>
                    <a:cubicBezTo>
                      <a:pt x="217" y="31"/>
                      <a:pt x="217" y="31"/>
                      <a:pt x="216" y="30"/>
                    </a:cubicBezTo>
                    <a:cubicBezTo>
                      <a:pt x="216" y="30"/>
                      <a:pt x="216" y="30"/>
                      <a:pt x="216" y="30"/>
                    </a:cubicBezTo>
                    <a:cubicBezTo>
                      <a:pt x="215" y="30"/>
                      <a:pt x="213" y="31"/>
                      <a:pt x="212" y="31"/>
                    </a:cubicBezTo>
                    <a:cubicBezTo>
                      <a:pt x="210" y="31"/>
                      <a:pt x="208" y="31"/>
                      <a:pt x="206" y="31"/>
                    </a:cubicBezTo>
                    <a:cubicBezTo>
                      <a:pt x="206" y="31"/>
                      <a:pt x="206" y="31"/>
                      <a:pt x="206" y="31"/>
                    </a:cubicBezTo>
                    <a:cubicBezTo>
                      <a:pt x="205" y="32"/>
                      <a:pt x="205" y="32"/>
                      <a:pt x="205" y="33"/>
                    </a:cubicBezTo>
                    <a:cubicBezTo>
                      <a:pt x="205" y="35"/>
                      <a:pt x="205" y="37"/>
                      <a:pt x="202" y="38"/>
                    </a:cubicBezTo>
                    <a:cubicBezTo>
                      <a:pt x="202" y="39"/>
                      <a:pt x="201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194" y="38"/>
                      <a:pt x="194" y="38"/>
                      <a:pt x="193" y="38"/>
                    </a:cubicBezTo>
                    <a:cubicBezTo>
                      <a:pt x="193" y="37"/>
                      <a:pt x="193" y="37"/>
                      <a:pt x="192" y="37"/>
                    </a:cubicBezTo>
                    <a:cubicBezTo>
                      <a:pt x="191" y="37"/>
                      <a:pt x="190" y="37"/>
                      <a:pt x="189" y="37"/>
                    </a:cubicBezTo>
                    <a:cubicBezTo>
                      <a:pt x="188" y="39"/>
                      <a:pt x="187" y="39"/>
                      <a:pt x="186" y="40"/>
                    </a:cubicBezTo>
                    <a:cubicBezTo>
                      <a:pt x="186" y="40"/>
                      <a:pt x="185" y="40"/>
                      <a:pt x="185" y="40"/>
                    </a:cubicBezTo>
                    <a:cubicBezTo>
                      <a:pt x="184" y="40"/>
                      <a:pt x="184" y="40"/>
                      <a:pt x="184" y="40"/>
                    </a:cubicBezTo>
                    <a:cubicBezTo>
                      <a:pt x="183" y="42"/>
                      <a:pt x="180" y="42"/>
                      <a:pt x="178" y="43"/>
                    </a:cubicBezTo>
                    <a:cubicBezTo>
                      <a:pt x="177" y="43"/>
                      <a:pt x="176" y="43"/>
                      <a:pt x="176" y="43"/>
                    </a:cubicBezTo>
                    <a:cubicBezTo>
                      <a:pt x="175" y="44"/>
                      <a:pt x="174" y="45"/>
                      <a:pt x="172" y="45"/>
                    </a:cubicBezTo>
                    <a:cubicBezTo>
                      <a:pt x="171" y="45"/>
                      <a:pt x="171" y="45"/>
                      <a:pt x="171" y="45"/>
                    </a:cubicBezTo>
                    <a:cubicBezTo>
                      <a:pt x="168" y="44"/>
                      <a:pt x="165" y="43"/>
                      <a:pt x="161" y="39"/>
                    </a:cubicBezTo>
                    <a:cubicBezTo>
                      <a:pt x="157" y="34"/>
                      <a:pt x="156" y="27"/>
                      <a:pt x="156" y="23"/>
                    </a:cubicBezTo>
                    <a:cubicBezTo>
                      <a:pt x="156" y="21"/>
                      <a:pt x="157" y="17"/>
                      <a:pt x="159" y="16"/>
                    </a:cubicBezTo>
                    <a:cubicBezTo>
                      <a:pt x="160" y="15"/>
                      <a:pt x="160" y="14"/>
                      <a:pt x="160" y="13"/>
                    </a:cubicBezTo>
                    <a:cubicBezTo>
                      <a:pt x="160" y="12"/>
                      <a:pt x="160" y="10"/>
                      <a:pt x="158" y="10"/>
                    </a:cubicBezTo>
                    <a:cubicBezTo>
                      <a:pt x="155" y="9"/>
                      <a:pt x="155" y="6"/>
                      <a:pt x="155" y="3"/>
                    </a:cubicBezTo>
                    <a:cubicBezTo>
                      <a:pt x="155" y="1"/>
                      <a:pt x="155" y="1"/>
                      <a:pt x="154" y="1"/>
                    </a:cubicBezTo>
                    <a:cubicBezTo>
                      <a:pt x="154" y="0"/>
                      <a:pt x="154" y="0"/>
                      <a:pt x="153" y="1"/>
                    </a:cubicBezTo>
                    <a:cubicBezTo>
                      <a:pt x="153" y="1"/>
                      <a:pt x="153" y="1"/>
                      <a:pt x="153" y="1"/>
                    </a:cubicBezTo>
                    <a:cubicBezTo>
                      <a:pt x="153" y="1"/>
                      <a:pt x="153" y="1"/>
                      <a:pt x="153" y="1"/>
                    </a:cubicBezTo>
                    <a:cubicBezTo>
                      <a:pt x="153" y="1"/>
                      <a:pt x="153" y="1"/>
                      <a:pt x="153" y="1"/>
                    </a:cubicBezTo>
                    <a:cubicBezTo>
                      <a:pt x="153" y="1"/>
                      <a:pt x="153" y="1"/>
                      <a:pt x="153" y="1"/>
                    </a:cubicBezTo>
                    <a:cubicBezTo>
                      <a:pt x="152" y="1"/>
                      <a:pt x="152" y="2"/>
                      <a:pt x="152" y="2"/>
                    </a:cubicBezTo>
                    <a:cubicBezTo>
                      <a:pt x="152" y="2"/>
                      <a:pt x="152" y="2"/>
                      <a:pt x="152" y="2"/>
                    </a:cubicBezTo>
                    <a:cubicBezTo>
                      <a:pt x="152" y="3"/>
                      <a:pt x="152" y="3"/>
                      <a:pt x="152" y="3"/>
                    </a:cubicBezTo>
                    <a:cubicBezTo>
                      <a:pt x="151" y="3"/>
                      <a:pt x="151" y="4"/>
                      <a:pt x="151" y="5"/>
                    </a:cubicBezTo>
                    <a:cubicBezTo>
                      <a:pt x="151" y="5"/>
                      <a:pt x="151" y="5"/>
                      <a:pt x="151" y="5"/>
                    </a:cubicBezTo>
                    <a:cubicBezTo>
                      <a:pt x="151" y="5"/>
                      <a:pt x="151" y="5"/>
                      <a:pt x="151" y="5"/>
                    </a:cubicBezTo>
                    <a:cubicBezTo>
                      <a:pt x="150" y="6"/>
                      <a:pt x="149" y="6"/>
                      <a:pt x="148" y="7"/>
                    </a:cubicBezTo>
                    <a:cubicBezTo>
                      <a:pt x="147" y="7"/>
                      <a:pt x="146" y="8"/>
                      <a:pt x="144" y="9"/>
                    </a:cubicBezTo>
                    <a:cubicBezTo>
                      <a:pt x="140" y="11"/>
                      <a:pt x="136" y="13"/>
                      <a:pt x="133" y="12"/>
                    </a:cubicBezTo>
                    <a:cubicBezTo>
                      <a:pt x="133" y="12"/>
                      <a:pt x="132" y="12"/>
                      <a:pt x="132" y="12"/>
                    </a:cubicBezTo>
                    <a:cubicBezTo>
                      <a:pt x="130" y="12"/>
                      <a:pt x="128" y="13"/>
                      <a:pt x="128" y="15"/>
                    </a:cubicBezTo>
                    <a:cubicBezTo>
                      <a:pt x="128" y="18"/>
                      <a:pt x="126" y="19"/>
                      <a:pt x="124" y="19"/>
                    </a:cubicBezTo>
                    <a:cubicBezTo>
                      <a:pt x="122" y="19"/>
                      <a:pt x="120" y="17"/>
                      <a:pt x="119" y="15"/>
                    </a:cubicBezTo>
                    <a:cubicBezTo>
                      <a:pt x="119" y="15"/>
                      <a:pt x="117" y="14"/>
                      <a:pt x="116" y="14"/>
                    </a:cubicBezTo>
                    <a:cubicBezTo>
                      <a:pt x="114" y="14"/>
                      <a:pt x="111" y="14"/>
                      <a:pt x="110" y="12"/>
                    </a:cubicBezTo>
                    <a:cubicBezTo>
                      <a:pt x="110" y="12"/>
                      <a:pt x="109" y="12"/>
                      <a:pt x="107" y="12"/>
                    </a:cubicBezTo>
                    <a:cubicBezTo>
                      <a:pt x="110" y="15"/>
                      <a:pt x="110" y="18"/>
                      <a:pt x="110" y="21"/>
                    </a:cubicBezTo>
                    <a:cubicBezTo>
                      <a:pt x="110" y="22"/>
                      <a:pt x="111" y="22"/>
                      <a:pt x="111" y="23"/>
                    </a:cubicBezTo>
                    <a:cubicBezTo>
                      <a:pt x="112" y="24"/>
                      <a:pt x="113" y="25"/>
                      <a:pt x="113" y="28"/>
                    </a:cubicBezTo>
                    <a:cubicBezTo>
                      <a:pt x="113" y="28"/>
                      <a:pt x="113" y="28"/>
                      <a:pt x="113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8"/>
                      <a:pt x="116" y="27"/>
                      <a:pt x="117" y="27"/>
                    </a:cubicBezTo>
                    <a:cubicBezTo>
                      <a:pt x="119" y="27"/>
                      <a:pt x="121" y="29"/>
                      <a:pt x="121" y="31"/>
                    </a:cubicBezTo>
                    <a:cubicBezTo>
                      <a:pt x="121" y="33"/>
                      <a:pt x="119" y="35"/>
                      <a:pt x="116" y="36"/>
                    </a:cubicBezTo>
                    <a:cubicBezTo>
                      <a:pt x="113" y="37"/>
                      <a:pt x="112" y="38"/>
                      <a:pt x="111" y="41"/>
                    </a:cubicBezTo>
                    <a:cubicBezTo>
                      <a:pt x="110" y="44"/>
                      <a:pt x="108" y="44"/>
                      <a:pt x="106" y="44"/>
                    </a:cubicBezTo>
                    <a:cubicBezTo>
                      <a:pt x="105" y="44"/>
                      <a:pt x="104" y="45"/>
                      <a:pt x="103" y="45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0" y="48"/>
                      <a:pt x="98" y="50"/>
                      <a:pt x="95" y="50"/>
                    </a:cubicBezTo>
                    <a:cubicBezTo>
                      <a:pt x="95" y="50"/>
                      <a:pt x="94" y="50"/>
                      <a:pt x="93" y="50"/>
                    </a:cubicBezTo>
                    <a:cubicBezTo>
                      <a:pt x="93" y="49"/>
                      <a:pt x="92" y="49"/>
                      <a:pt x="92" y="49"/>
                    </a:cubicBezTo>
                    <a:cubicBezTo>
                      <a:pt x="92" y="49"/>
                      <a:pt x="90" y="50"/>
                      <a:pt x="89" y="51"/>
                    </a:cubicBezTo>
                    <a:cubicBezTo>
                      <a:pt x="89" y="51"/>
                      <a:pt x="88" y="51"/>
                      <a:pt x="88" y="51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87" y="51"/>
                      <a:pt x="87" y="51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2"/>
                      <a:pt x="85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3" y="50"/>
                      <a:pt x="83" y="50"/>
                      <a:pt x="82" y="50"/>
                    </a:cubicBezTo>
                    <a:cubicBezTo>
                      <a:pt x="82" y="50"/>
                      <a:pt x="82" y="49"/>
                      <a:pt x="81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9" y="47"/>
                      <a:pt x="78" y="45"/>
                      <a:pt x="76" y="43"/>
                    </a:cubicBezTo>
                    <a:cubicBezTo>
                      <a:pt x="76" y="42"/>
                      <a:pt x="75" y="41"/>
                      <a:pt x="75" y="41"/>
                    </a:cubicBezTo>
                    <a:cubicBezTo>
                      <a:pt x="75" y="40"/>
                      <a:pt x="75" y="40"/>
                      <a:pt x="74" y="40"/>
                    </a:cubicBezTo>
                    <a:cubicBezTo>
                      <a:pt x="74" y="39"/>
                      <a:pt x="73" y="38"/>
                      <a:pt x="72" y="38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1" y="38"/>
                      <a:pt x="71" y="38"/>
                      <a:pt x="70" y="38"/>
                    </a:cubicBezTo>
                    <a:cubicBezTo>
                      <a:pt x="68" y="39"/>
                      <a:pt x="65" y="40"/>
                      <a:pt x="63" y="40"/>
                    </a:cubicBezTo>
                    <a:cubicBezTo>
                      <a:pt x="63" y="40"/>
                      <a:pt x="62" y="40"/>
                      <a:pt x="62" y="40"/>
                    </a:cubicBezTo>
                    <a:cubicBezTo>
                      <a:pt x="61" y="40"/>
                      <a:pt x="60" y="40"/>
                      <a:pt x="59" y="40"/>
                    </a:cubicBezTo>
                    <a:cubicBezTo>
                      <a:pt x="57" y="40"/>
                      <a:pt x="55" y="40"/>
                      <a:pt x="53" y="40"/>
                    </a:cubicBezTo>
                    <a:cubicBezTo>
                      <a:pt x="49" y="40"/>
                      <a:pt x="47" y="40"/>
                      <a:pt x="46" y="40"/>
                    </a:cubicBezTo>
                    <a:cubicBezTo>
                      <a:pt x="46" y="41"/>
                      <a:pt x="47" y="42"/>
                      <a:pt x="47" y="43"/>
                    </a:cubicBezTo>
                    <a:cubicBezTo>
                      <a:pt x="47" y="43"/>
                      <a:pt x="48" y="44"/>
                      <a:pt x="48" y="44"/>
                    </a:cubicBezTo>
                    <a:cubicBezTo>
                      <a:pt x="50" y="44"/>
                      <a:pt x="53" y="45"/>
                      <a:pt x="53" y="47"/>
                    </a:cubicBezTo>
                    <a:cubicBezTo>
                      <a:pt x="54" y="49"/>
                      <a:pt x="53" y="50"/>
                      <a:pt x="51" y="52"/>
                    </a:cubicBezTo>
                    <a:cubicBezTo>
                      <a:pt x="49" y="53"/>
                      <a:pt x="47" y="53"/>
                      <a:pt x="46" y="54"/>
                    </a:cubicBezTo>
                    <a:cubicBezTo>
                      <a:pt x="45" y="54"/>
                      <a:pt x="45" y="54"/>
                      <a:pt x="45" y="54"/>
                    </a:cubicBezTo>
                    <a:cubicBezTo>
                      <a:pt x="45" y="54"/>
                      <a:pt x="44" y="54"/>
                      <a:pt x="44" y="56"/>
                    </a:cubicBezTo>
                    <a:cubicBezTo>
                      <a:pt x="44" y="59"/>
                      <a:pt x="46" y="61"/>
                      <a:pt x="48" y="64"/>
                    </a:cubicBezTo>
                    <a:cubicBezTo>
                      <a:pt x="50" y="67"/>
                      <a:pt x="53" y="71"/>
                      <a:pt x="51" y="75"/>
                    </a:cubicBezTo>
                    <a:cubicBezTo>
                      <a:pt x="50" y="78"/>
                      <a:pt x="49" y="87"/>
                      <a:pt x="49" y="90"/>
                    </a:cubicBezTo>
                    <a:cubicBezTo>
                      <a:pt x="49" y="90"/>
                      <a:pt x="49" y="90"/>
                      <a:pt x="49" y="90"/>
                    </a:cubicBezTo>
                    <a:cubicBezTo>
                      <a:pt x="49" y="92"/>
                      <a:pt x="48" y="102"/>
                      <a:pt x="45" y="106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3" y="107"/>
                      <a:pt x="42" y="107"/>
                      <a:pt x="42" y="107"/>
                    </a:cubicBezTo>
                    <a:cubicBezTo>
                      <a:pt x="41" y="107"/>
                      <a:pt x="41" y="107"/>
                      <a:pt x="41" y="107"/>
                    </a:cubicBezTo>
                    <a:cubicBezTo>
                      <a:pt x="41" y="107"/>
                      <a:pt x="41" y="107"/>
                      <a:pt x="41" y="107"/>
                    </a:cubicBezTo>
                    <a:cubicBezTo>
                      <a:pt x="40" y="107"/>
                      <a:pt x="40" y="107"/>
                      <a:pt x="39" y="107"/>
                    </a:cubicBezTo>
                    <a:cubicBezTo>
                      <a:pt x="38" y="107"/>
                      <a:pt x="37" y="106"/>
                      <a:pt x="37" y="106"/>
                    </a:cubicBezTo>
                    <a:cubicBezTo>
                      <a:pt x="36" y="106"/>
                      <a:pt x="36" y="106"/>
                      <a:pt x="35" y="107"/>
                    </a:cubicBezTo>
                    <a:cubicBezTo>
                      <a:pt x="35" y="107"/>
                      <a:pt x="35" y="107"/>
                      <a:pt x="34" y="107"/>
                    </a:cubicBezTo>
                    <a:cubicBezTo>
                      <a:pt x="32" y="109"/>
                      <a:pt x="29" y="110"/>
                      <a:pt x="27" y="110"/>
                    </a:cubicBezTo>
                    <a:cubicBezTo>
                      <a:pt x="25" y="111"/>
                      <a:pt x="23" y="111"/>
                      <a:pt x="21" y="112"/>
                    </a:cubicBezTo>
                    <a:cubicBezTo>
                      <a:pt x="18" y="114"/>
                      <a:pt x="16" y="115"/>
                      <a:pt x="14" y="116"/>
                    </a:cubicBezTo>
                    <a:cubicBezTo>
                      <a:pt x="12" y="116"/>
                      <a:pt x="11" y="117"/>
                      <a:pt x="11" y="118"/>
                    </a:cubicBezTo>
                    <a:cubicBezTo>
                      <a:pt x="11" y="120"/>
                      <a:pt x="10" y="122"/>
                      <a:pt x="9" y="124"/>
                    </a:cubicBezTo>
                    <a:cubicBezTo>
                      <a:pt x="8" y="125"/>
                      <a:pt x="7" y="126"/>
                      <a:pt x="8" y="128"/>
                    </a:cubicBezTo>
                    <a:cubicBezTo>
                      <a:pt x="9" y="132"/>
                      <a:pt x="6" y="133"/>
                      <a:pt x="5" y="134"/>
                    </a:cubicBezTo>
                    <a:cubicBezTo>
                      <a:pt x="4" y="134"/>
                      <a:pt x="3" y="135"/>
                      <a:pt x="2" y="136"/>
                    </a:cubicBezTo>
                    <a:cubicBezTo>
                      <a:pt x="1" y="137"/>
                      <a:pt x="1" y="137"/>
                      <a:pt x="2" y="138"/>
                    </a:cubicBezTo>
                    <a:cubicBezTo>
                      <a:pt x="2" y="139"/>
                      <a:pt x="2" y="141"/>
                      <a:pt x="1" y="143"/>
                    </a:cubicBezTo>
                    <a:cubicBezTo>
                      <a:pt x="0" y="143"/>
                      <a:pt x="0" y="144"/>
                      <a:pt x="1" y="145"/>
                    </a:cubicBezTo>
                    <a:cubicBezTo>
                      <a:pt x="1" y="146"/>
                      <a:pt x="2" y="148"/>
                      <a:pt x="3" y="149"/>
                    </a:cubicBezTo>
                    <a:cubicBezTo>
                      <a:pt x="4" y="150"/>
                      <a:pt x="4" y="150"/>
                      <a:pt x="4" y="150"/>
                    </a:cubicBezTo>
                    <a:cubicBezTo>
                      <a:pt x="4" y="151"/>
                      <a:pt x="5" y="152"/>
                      <a:pt x="5" y="152"/>
                    </a:cubicBezTo>
                    <a:cubicBezTo>
                      <a:pt x="7" y="155"/>
                      <a:pt x="9" y="158"/>
                      <a:pt x="9" y="161"/>
                    </a:cubicBezTo>
                    <a:cubicBezTo>
                      <a:pt x="9" y="162"/>
                      <a:pt x="9" y="162"/>
                      <a:pt x="9" y="163"/>
                    </a:cubicBezTo>
                    <a:cubicBezTo>
                      <a:pt x="10" y="163"/>
                      <a:pt x="11" y="163"/>
                      <a:pt x="12" y="163"/>
                    </a:cubicBezTo>
                    <a:cubicBezTo>
                      <a:pt x="13" y="163"/>
                      <a:pt x="13" y="163"/>
                      <a:pt x="13" y="163"/>
                    </a:cubicBezTo>
                    <a:cubicBezTo>
                      <a:pt x="15" y="163"/>
                      <a:pt x="16" y="166"/>
                      <a:pt x="16" y="167"/>
                    </a:cubicBezTo>
                    <a:cubicBezTo>
                      <a:pt x="17" y="169"/>
                      <a:pt x="17" y="170"/>
                      <a:pt x="18" y="170"/>
                    </a:cubicBezTo>
                    <a:cubicBezTo>
                      <a:pt x="20" y="170"/>
                      <a:pt x="21" y="170"/>
                      <a:pt x="22" y="170"/>
                    </a:cubicBezTo>
                    <a:cubicBezTo>
                      <a:pt x="24" y="170"/>
                      <a:pt x="25" y="170"/>
                      <a:pt x="26" y="170"/>
                    </a:cubicBezTo>
                    <a:cubicBezTo>
                      <a:pt x="28" y="170"/>
                      <a:pt x="28" y="169"/>
                      <a:pt x="29" y="169"/>
                    </a:cubicBezTo>
                    <a:cubicBezTo>
                      <a:pt x="30" y="167"/>
                      <a:pt x="32" y="165"/>
                      <a:pt x="34" y="165"/>
                    </a:cubicBezTo>
                    <a:cubicBezTo>
                      <a:pt x="35" y="165"/>
                      <a:pt x="37" y="165"/>
                      <a:pt x="37" y="169"/>
                    </a:cubicBezTo>
                    <a:cubicBezTo>
                      <a:pt x="37" y="170"/>
                      <a:pt x="37" y="170"/>
                      <a:pt x="37" y="171"/>
                    </a:cubicBezTo>
                    <a:cubicBezTo>
                      <a:pt x="37" y="174"/>
                      <a:pt x="37" y="180"/>
                      <a:pt x="38" y="182"/>
                    </a:cubicBezTo>
                    <a:cubicBezTo>
                      <a:pt x="40" y="181"/>
                      <a:pt x="43" y="181"/>
                      <a:pt x="44" y="181"/>
                    </a:cubicBezTo>
                    <a:cubicBezTo>
                      <a:pt x="45" y="181"/>
                      <a:pt x="45" y="181"/>
                      <a:pt x="46" y="181"/>
                    </a:cubicBezTo>
                    <a:cubicBezTo>
                      <a:pt x="46" y="181"/>
                      <a:pt x="46" y="181"/>
                      <a:pt x="46" y="181"/>
                    </a:cubicBezTo>
                    <a:cubicBezTo>
                      <a:pt x="49" y="181"/>
                      <a:pt x="49" y="181"/>
                      <a:pt x="49" y="181"/>
                    </a:cubicBezTo>
                    <a:cubicBezTo>
                      <a:pt x="49" y="181"/>
                      <a:pt x="49" y="181"/>
                      <a:pt x="50" y="181"/>
                    </a:cubicBezTo>
                    <a:cubicBezTo>
                      <a:pt x="50" y="181"/>
                      <a:pt x="50" y="181"/>
                      <a:pt x="50" y="181"/>
                    </a:cubicBezTo>
                    <a:cubicBezTo>
                      <a:pt x="50" y="181"/>
                      <a:pt x="50" y="181"/>
                      <a:pt x="50" y="181"/>
                    </a:cubicBezTo>
                    <a:cubicBezTo>
                      <a:pt x="51" y="181"/>
                      <a:pt x="52" y="182"/>
                      <a:pt x="53" y="182"/>
                    </a:cubicBezTo>
                    <a:cubicBezTo>
                      <a:pt x="53" y="182"/>
                      <a:pt x="53" y="182"/>
                      <a:pt x="53" y="182"/>
                    </a:cubicBezTo>
                    <a:cubicBezTo>
                      <a:pt x="54" y="182"/>
                      <a:pt x="54" y="182"/>
                      <a:pt x="55" y="182"/>
                    </a:cubicBezTo>
                    <a:cubicBezTo>
                      <a:pt x="55" y="182"/>
                      <a:pt x="55" y="182"/>
                      <a:pt x="55" y="182"/>
                    </a:cubicBezTo>
                    <a:cubicBezTo>
                      <a:pt x="57" y="183"/>
                      <a:pt x="59" y="182"/>
                      <a:pt x="61" y="180"/>
                    </a:cubicBezTo>
                    <a:cubicBezTo>
                      <a:pt x="63" y="179"/>
                      <a:pt x="64" y="178"/>
                      <a:pt x="66" y="177"/>
                    </a:cubicBezTo>
                    <a:cubicBezTo>
                      <a:pt x="68" y="177"/>
                      <a:pt x="69" y="176"/>
                      <a:pt x="71" y="175"/>
                    </a:cubicBezTo>
                    <a:cubicBezTo>
                      <a:pt x="72" y="174"/>
                      <a:pt x="73" y="174"/>
                      <a:pt x="74" y="173"/>
                    </a:cubicBezTo>
                    <a:cubicBezTo>
                      <a:pt x="78" y="171"/>
                      <a:pt x="81" y="169"/>
                      <a:pt x="85" y="169"/>
                    </a:cubicBezTo>
                    <a:cubicBezTo>
                      <a:pt x="87" y="169"/>
                      <a:pt x="88" y="168"/>
                      <a:pt x="90" y="168"/>
                    </a:cubicBezTo>
                    <a:cubicBezTo>
                      <a:pt x="91" y="168"/>
                      <a:pt x="93" y="168"/>
                      <a:pt x="94" y="168"/>
                    </a:cubicBezTo>
                    <a:cubicBezTo>
                      <a:pt x="95" y="168"/>
                      <a:pt x="97" y="168"/>
                      <a:pt x="98" y="169"/>
                    </a:cubicBezTo>
                    <a:cubicBezTo>
                      <a:pt x="98" y="169"/>
                      <a:pt x="98" y="170"/>
                      <a:pt x="98" y="171"/>
                    </a:cubicBezTo>
                    <a:cubicBezTo>
                      <a:pt x="98" y="171"/>
                      <a:pt x="98" y="171"/>
                      <a:pt x="98" y="172"/>
                    </a:cubicBezTo>
                    <a:cubicBezTo>
                      <a:pt x="97" y="175"/>
                      <a:pt x="96" y="186"/>
                      <a:pt x="101" y="192"/>
                    </a:cubicBezTo>
                    <a:cubicBezTo>
                      <a:pt x="105" y="197"/>
                      <a:pt x="108" y="199"/>
                      <a:pt x="110" y="199"/>
                    </a:cubicBezTo>
                    <a:cubicBezTo>
                      <a:pt x="111" y="199"/>
                      <a:pt x="112" y="199"/>
                      <a:pt x="113" y="199"/>
                    </a:cubicBezTo>
                    <a:cubicBezTo>
                      <a:pt x="114" y="199"/>
                      <a:pt x="114" y="199"/>
                      <a:pt x="115" y="199"/>
                    </a:cubicBezTo>
                    <a:cubicBezTo>
                      <a:pt x="117" y="199"/>
                      <a:pt x="118" y="200"/>
                      <a:pt x="119" y="200"/>
                    </a:cubicBezTo>
                    <a:cubicBezTo>
                      <a:pt x="119" y="201"/>
                      <a:pt x="120" y="201"/>
                      <a:pt x="120" y="201"/>
                    </a:cubicBezTo>
                    <a:cubicBezTo>
                      <a:pt x="121" y="201"/>
                      <a:pt x="121" y="201"/>
                      <a:pt x="121" y="201"/>
                    </a:cubicBezTo>
                    <a:cubicBezTo>
                      <a:pt x="125" y="201"/>
                      <a:pt x="125" y="203"/>
                      <a:pt x="125" y="204"/>
                    </a:cubicBezTo>
                    <a:cubicBezTo>
                      <a:pt x="126" y="205"/>
                      <a:pt x="126" y="205"/>
                      <a:pt x="126" y="205"/>
                    </a:cubicBezTo>
                    <a:cubicBezTo>
                      <a:pt x="127" y="205"/>
                      <a:pt x="129" y="205"/>
                      <a:pt x="130" y="205"/>
                    </a:cubicBezTo>
                    <a:cubicBezTo>
                      <a:pt x="135" y="206"/>
                      <a:pt x="137" y="208"/>
                      <a:pt x="137" y="211"/>
                    </a:cubicBezTo>
                    <a:cubicBezTo>
                      <a:pt x="137" y="211"/>
                      <a:pt x="138" y="211"/>
                      <a:pt x="139" y="211"/>
                    </a:cubicBezTo>
                    <a:cubicBezTo>
                      <a:pt x="139" y="211"/>
                      <a:pt x="139" y="211"/>
                      <a:pt x="140" y="211"/>
                    </a:cubicBezTo>
                    <a:cubicBezTo>
                      <a:pt x="140" y="211"/>
                      <a:pt x="141" y="211"/>
                      <a:pt x="142" y="211"/>
                    </a:cubicBezTo>
                    <a:cubicBezTo>
                      <a:pt x="144" y="211"/>
                      <a:pt x="147" y="211"/>
                      <a:pt x="149" y="212"/>
                    </a:cubicBezTo>
                    <a:cubicBezTo>
                      <a:pt x="149" y="213"/>
                      <a:pt x="149" y="213"/>
                      <a:pt x="149" y="213"/>
                    </a:cubicBezTo>
                    <a:cubicBezTo>
                      <a:pt x="152" y="215"/>
                      <a:pt x="154" y="217"/>
                      <a:pt x="154" y="222"/>
                    </a:cubicBezTo>
                    <a:cubicBezTo>
                      <a:pt x="154" y="223"/>
                      <a:pt x="154" y="224"/>
                      <a:pt x="155" y="225"/>
                    </a:cubicBezTo>
                    <a:cubicBezTo>
                      <a:pt x="156" y="227"/>
                      <a:pt x="157" y="228"/>
                      <a:pt x="156" y="230"/>
                    </a:cubicBezTo>
                    <a:cubicBezTo>
                      <a:pt x="156" y="231"/>
                      <a:pt x="155" y="231"/>
                      <a:pt x="154" y="232"/>
                    </a:cubicBezTo>
                    <a:cubicBezTo>
                      <a:pt x="154" y="232"/>
                      <a:pt x="155" y="233"/>
                      <a:pt x="155" y="234"/>
                    </a:cubicBezTo>
                    <a:cubicBezTo>
                      <a:pt x="156" y="236"/>
                      <a:pt x="157" y="237"/>
                      <a:pt x="157" y="239"/>
                    </a:cubicBezTo>
                    <a:cubicBezTo>
                      <a:pt x="157" y="242"/>
                      <a:pt x="161" y="244"/>
                      <a:pt x="167" y="243"/>
                    </a:cubicBezTo>
                    <a:cubicBezTo>
                      <a:pt x="168" y="243"/>
                      <a:pt x="169" y="243"/>
                      <a:pt x="170" y="243"/>
                    </a:cubicBezTo>
                    <a:cubicBezTo>
                      <a:pt x="175" y="243"/>
                      <a:pt x="178" y="244"/>
                      <a:pt x="178" y="251"/>
                    </a:cubicBezTo>
                    <a:cubicBezTo>
                      <a:pt x="178" y="253"/>
                      <a:pt x="179" y="254"/>
                      <a:pt x="181" y="256"/>
                    </a:cubicBezTo>
                    <a:cubicBezTo>
                      <a:pt x="182" y="257"/>
                      <a:pt x="184" y="259"/>
                      <a:pt x="185" y="261"/>
                    </a:cubicBezTo>
                    <a:cubicBezTo>
                      <a:pt x="186" y="265"/>
                      <a:pt x="185" y="268"/>
                      <a:pt x="184" y="271"/>
                    </a:cubicBezTo>
                    <a:cubicBezTo>
                      <a:pt x="184" y="273"/>
                      <a:pt x="183" y="275"/>
                      <a:pt x="184" y="276"/>
                    </a:cubicBezTo>
                    <a:cubicBezTo>
                      <a:pt x="184" y="277"/>
                      <a:pt x="184" y="278"/>
                      <a:pt x="184" y="278"/>
                    </a:cubicBezTo>
                    <a:cubicBezTo>
                      <a:pt x="184" y="279"/>
                      <a:pt x="184" y="279"/>
                      <a:pt x="184" y="279"/>
                    </a:cubicBezTo>
                    <a:cubicBezTo>
                      <a:pt x="183" y="280"/>
                      <a:pt x="183" y="280"/>
                      <a:pt x="183" y="281"/>
                    </a:cubicBezTo>
                    <a:cubicBezTo>
                      <a:pt x="183" y="281"/>
                      <a:pt x="183" y="281"/>
                      <a:pt x="183" y="282"/>
                    </a:cubicBezTo>
                    <a:cubicBezTo>
                      <a:pt x="183" y="282"/>
                      <a:pt x="183" y="282"/>
                      <a:pt x="182" y="283"/>
                    </a:cubicBezTo>
                    <a:cubicBezTo>
                      <a:pt x="182" y="283"/>
                      <a:pt x="182" y="283"/>
                      <a:pt x="182" y="283"/>
                    </a:cubicBezTo>
                    <a:cubicBezTo>
                      <a:pt x="182" y="284"/>
                      <a:pt x="182" y="284"/>
                      <a:pt x="181" y="284"/>
                    </a:cubicBezTo>
                    <a:cubicBezTo>
                      <a:pt x="181" y="284"/>
                      <a:pt x="181" y="284"/>
                      <a:pt x="181" y="285"/>
                    </a:cubicBezTo>
                    <a:cubicBezTo>
                      <a:pt x="181" y="285"/>
                      <a:pt x="181" y="285"/>
                      <a:pt x="181" y="285"/>
                    </a:cubicBezTo>
                    <a:cubicBezTo>
                      <a:pt x="181" y="285"/>
                      <a:pt x="181" y="285"/>
                      <a:pt x="181" y="285"/>
                    </a:cubicBezTo>
                    <a:cubicBezTo>
                      <a:pt x="181" y="285"/>
                      <a:pt x="181" y="285"/>
                      <a:pt x="181" y="285"/>
                    </a:cubicBezTo>
                    <a:cubicBezTo>
                      <a:pt x="181" y="285"/>
                      <a:pt x="182" y="286"/>
                      <a:pt x="182" y="286"/>
                    </a:cubicBezTo>
                    <a:cubicBezTo>
                      <a:pt x="182" y="286"/>
                      <a:pt x="182" y="286"/>
                      <a:pt x="182" y="286"/>
                    </a:cubicBezTo>
                    <a:cubicBezTo>
                      <a:pt x="182" y="287"/>
                      <a:pt x="182" y="287"/>
                      <a:pt x="182" y="287"/>
                    </a:cubicBezTo>
                    <a:cubicBezTo>
                      <a:pt x="182" y="287"/>
                      <a:pt x="182" y="288"/>
                      <a:pt x="182" y="288"/>
                    </a:cubicBezTo>
                    <a:cubicBezTo>
                      <a:pt x="182" y="288"/>
                      <a:pt x="182" y="289"/>
                      <a:pt x="182" y="289"/>
                    </a:cubicBezTo>
                    <a:cubicBezTo>
                      <a:pt x="182" y="291"/>
                      <a:pt x="181" y="291"/>
                      <a:pt x="180" y="292"/>
                    </a:cubicBezTo>
                    <a:cubicBezTo>
                      <a:pt x="180" y="292"/>
                      <a:pt x="181" y="293"/>
                      <a:pt x="181" y="294"/>
                    </a:cubicBezTo>
                    <a:cubicBezTo>
                      <a:pt x="182" y="296"/>
                      <a:pt x="184" y="300"/>
                      <a:pt x="183" y="305"/>
                    </a:cubicBezTo>
                    <a:cubicBezTo>
                      <a:pt x="182" y="307"/>
                      <a:pt x="182" y="310"/>
                      <a:pt x="182" y="310"/>
                    </a:cubicBezTo>
                    <a:cubicBezTo>
                      <a:pt x="182" y="311"/>
                      <a:pt x="183" y="311"/>
                      <a:pt x="187" y="311"/>
                    </a:cubicBezTo>
                    <a:cubicBezTo>
                      <a:pt x="191" y="311"/>
                      <a:pt x="193" y="312"/>
                      <a:pt x="194" y="313"/>
                    </a:cubicBezTo>
                    <a:cubicBezTo>
                      <a:pt x="194" y="313"/>
                      <a:pt x="195" y="313"/>
                      <a:pt x="195" y="313"/>
                    </a:cubicBezTo>
                    <a:cubicBezTo>
                      <a:pt x="195" y="313"/>
                      <a:pt x="195" y="313"/>
                      <a:pt x="195" y="313"/>
                    </a:cubicBezTo>
                    <a:cubicBezTo>
                      <a:pt x="196" y="312"/>
                      <a:pt x="197" y="312"/>
                      <a:pt x="197" y="312"/>
                    </a:cubicBezTo>
                    <a:cubicBezTo>
                      <a:pt x="202" y="312"/>
                      <a:pt x="206" y="321"/>
                      <a:pt x="206" y="323"/>
                    </a:cubicBezTo>
                    <a:cubicBezTo>
                      <a:pt x="207" y="327"/>
                      <a:pt x="209" y="332"/>
                      <a:pt x="210" y="334"/>
                    </a:cubicBezTo>
                    <a:cubicBezTo>
                      <a:pt x="210" y="334"/>
                      <a:pt x="210" y="334"/>
                      <a:pt x="210" y="334"/>
                    </a:cubicBezTo>
                    <a:cubicBezTo>
                      <a:pt x="212" y="333"/>
                      <a:pt x="214" y="332"/>
                      <a:pt x="217" y="332"/>
                    </a:cubicBezTo>
                    <a:cubicBezTo>
                      <a:pt x="218" y="332"/>
                      <a:pt x="219" y="332"/>
                      <a:pt x="220" y="332"/>
                    </a:cubicBezTo>
                    <a:cubicBezTo>
                      <a:pt x="220" y="333"/>
                      <a:pt x="221" y="333"/>
                      <a:pt x="221" y="333"/>
                    </a:cubicBezTo>
                    <a:cubicBezTo>
                      <a:pt x="224" y="336"/>
                      <a:pt x="222" y="342"/>
                      <a:pt x="221" y="348"/>
                    </a:cubicBezTo>
                    <a:cubicBezTo>
                      <a:pt x="221" y="349"/>
                      <a:pt x="220" y="351"/>
                      <a:pt x="220" y="352"/>
                    </a:cubicBezTo>
                    <a:cubicBezTo>
                      <a:pt x="220" y="352"/>
                      <a:pt x="220" y="352"/>
                      <a:pt x="220" y="352"/>
                    </a:cubicBezTo>
                    <a:cubicBezTo>
                      <a:pt x="224" y="352"/>
                      <a:pt x="226" y="353"/>
                      <a:pt x="226" y="353"/>
                    </a:cubicBezTo>
                    <a:cubicBezTo>
                      <a:pt x="230" y="355"/>
                      <a:pt x="230" y="371"/>
                      <a:pt x="229" y="373"/>
                    </a:cubicBezTo>
                    <a:cubicBezTo>
                      <a:pt x="228" y="375"/>
                      <a:pt x="226" y="376"/>
                      <a:pt x="221" y="378"/>
                    </a:cubicBezTo>
                    <a:cubicBezTo>
                      <a:pt x="219" y="379"/>
                      <a:pt x="216" y="380"/>
                      <a:pt x="215" y="381"/>
                    </a:cubicBezTo>
                    <a:cubicBezTo>
                      <a:pt x="211" y="384"/>
                      <a:pt x="201" y="394"/>
                      <a:pt x="196" y="401"/>
                    </a:cubicBezTo>
                    <a:cubicBezTo>
                      <a:pt x="195" y="403"/>
                      <a:pt x="194" y="404"/>
                      <a:pt x="193" y="405"/>
                    </a:cubicBezTo>
                    <a:cubicBezTo>
                      <a:pt x="193" y="405"/>
                      <a:pt x="193" y="406"/>
                      <a:pt x="193" y="406"/>
                    </a:cubicBezTo>
                    <a:cubicBezTo>
                      <a:pt x="192" y="407"/>
                      <a:pt x="191" y="408"/>
                      <a:pt x="190" y="409"/>
                    </a:cubicBezTo>
                    <a:cubicBezTo>
                      <a:pt x="190" y="409"/>
                      <a:pt x="190" y="409"/>
                      <a:pt x="190" y="409"/>
                    </a:cubicBezTo>
                    <a:cubicBezTo>
                      <a:pt x="190" y="409"/>
                      <a:pt x="190" y="409"/>
                      <a:pt x="190" y="409"/>
                    </a:cubicBezTo>
                    <a:cubicBezTo>
                      <a:pt x="190" y="409"/>
                      <a:pt x="190" y="409"/>
                      <a:pt x="190" y="409"/>
                    </a:cubicBezTo>
                    <a:cubicBezTo>
                      <a:pt x="190" y="409"/>
                      <a:pt x="190" y="409"/>
                      <a:pt x="190" y="409"/>
                    </a:cubicBezTo>
                    <a:cubicBezTo>
                      <a:pt x="191" y="409"/>
                      <a:pt x="191" y="409"/>
                      <a:pt x="191" y="409"/>
                    </a:cubicBezTo>
                    <a:cubicBezTo>
                      <a:pt x="191" y="409"/>
                      <a:pt x="191" y="409"/>
                      <a:pt x="191" y="409"/>
                    </a:cubicBezTo>
                    <a:cubicBezTo>
                      <a:pt x="193" y="410"/>
                      <a:pt x="195" y="410"/>
                      <a:pt x="198" y="413"/>
                    </a:cubicBezTo>
                    <a:cubicBezTo>
                      <a:pt x="198" y="413"/>
                      <a:pt x="198" y="414"/>
                      <a:pt x="199" y="414"/>
                    </a:cubicBezTo>
                    <a:cubicBezTo>
                      <a:pt x="201" y="417"/>
                      <a:pt x="202" y="419"/>
                      <a:pt x="203" y="420"/>
                    </a:cubicBezTo>
                    <a:cubicBezTo>
                      <a:pt x="203" y="419"/>
                      <a:pt x="205" y="418"/>
                      <a:pt x="207" y="418"/>
                    </a:cubicBezTo>
                    <a:cubicBezTo>
                      <a:pt x="208" y="418"/>
                      <a:pt x="209" y="419"/>
                      <a:pt x="210" y="420"/>
                    </a:cubicBezTo>
                    <a:cubicBezTo>
                      <a:pt x="212" y="423"/>
                      <a:pt x="215" y="425"/>
                      <a:pt x="218" y="427"/>
                    </a:cubicBezTo>
                    <a:cubicBezTo>
                      <a:pt x="220" y="428"/>
                      <a:pt x="222" y="429"/>
                      <a:pt x="223" y="430"/>
                    </a:cubicBezTo>
                    <a:cubicBezTo>
                      <a:pt x="223" y="430"/>
                      <a:pt x="224" y="431"/>
                      <a:pt x="225" y="431"/>
                    </a:cubicBezTo>
                    <a:cubicBezTo>
                      <a:pt x="227" y="433"/>
                      <a:pt x="231" y="435"/>
                      <a:pt x="231" y="440"/>
                    </a:cubicBezTo>
                    <a:cubicBezTo>
                      <a:pt x="231" y="441"/>
                      <a:pt x="231" y="442"/>
                      <a:pt x="231" y="443"/>
                    </a:cubicBezTo>
                    <a:cubicBezTo>
                      <a:pt x="231" y="444"/>
                      <a:pt x="231" y="445"/>
                      <a:pt x="231" y="445"/>
                    </a:cubicBezTo>
                    <a:cubicBezTo>
                      <a:pt x="231" y="446"/>
                      <a:pt x="231" y="446"/>
                      <a:pt x="231" y="446"/>
                    </a:cubicBezTo>
                    <a:cubicBezTo>
                      <a:pt x="230" y="447"/>
                      <a:pt x="230" y="447"/>
                      <a:pt x="230" y="448"/>
                    </a:cubicBezTo>
                    <a:cubicBezTo>
                      <a:pt x="230" y="448"/>
                      <a:pt x="230" y="448"/>
                      <a:pt x="230" y="448"/>
                    </a:cubicBezTo>
                    <a:cubicBezTo>
                      <a:pt x="230" y="449"/>
                      <a:pt x="230" y="450"/>
                      <a:pt x="231" y="450"/>
                    </a:cubicBezTo>
                    <a:cubicBezTo>
                      <a:pt x="231" y="451"/>
                      <a:pt x="231" y="451"/>
                      <a:pt x="231" y="451"/>
                    </a:cubicBezTo>
                    <a:cubicBezTo>
                      <a:pt x="231" y="452"/>
                      <a:pt x="231" y="452"/>
                      <a:pt x="231" y="453"/>
                    </a:cubicBezTo>
                    <a:cubicBezTo>
                      <a:pt x="231" y="453"/>
                      <a:pt x="231" y="453"/>
                      <a:pt x="231" y="453"/>
                    </a:cubicBezTo>
                    <a:cubicBezTo>
                      <a:pt x="232" y="452"/>
                      <a:pt x="233" y="451"/>
                      <a:pt x="234" y="450"/>
                    </a:cubicBezTo>
                    <a:cubicBezTo>
                      <a:pt x="238" y="447"/>
                      <a:pt x="239" y="445"/>
                      <a:pt x="240" y="442"/>
                    </a:cubicBezTo>
                    <a:cubicBezTo>
                      <a:pt x="240" y="441"/>
                      <a:pt x="241" y="439"/>
                      <a:pt x="242" y="437"/>
                    </a:cubicBezTo>
                    <a:cubicBezTo>
                      <a:pt x="243" y="435"/>
                      <a:pt x="244" y="433"/>
                      <a:pt x="244" y="432"/>
                    </a:cubicBezTo>
                    <a:cubicBezTo>
                      <a:pt x="244" y="429"/>
                      <a:pt x="245" y="426"/>
                      <a:pt x="249" y="423"/>
                    </a:cubicBezTo>
                    <a:cubicBezTo>
                      <a:pt x="250" y="421"/>
                      <a:pt x="250" y="420"/>
                      <a:pt x="250" y="418"/>
                    </a:cubicBezTo>
                    <a:cubicBezTo>
                      <a:pt x="250" y="416"/>
                      <a:pt x="250" y="413"/>
                      <a:pt x="255" y="410"/>
                    </a:cubicBezTo>
                    <a:cubicBezTo>
                      <a:pt x="259" y="409"/>
                      <a:pt x="261" y="409"/>
                      <a:pt x="262" y="411"/>
                    </a:cubicBezTo>
                    <a:cubicBezTo>
                      <a:pt x="264" y="414"/>
                      <a:pt x="262" y="418"/>
                      <a:pt x="260" y="421"/>
                    </a:cubicBezTo>
                    <a:cubicBezTo>
                      <a:pt x="263" y="417"/>
                      <a:pt x="265" y="412"/>
                      <a:pt x="268" y="407"/>
                    </a:cubicBezTo>
                    <a:cubicBezTo>
                      <a:pt x="268" y="406"/>
                      <a:pt x="269" y="405"/>
                      <a:pt x="270" y="403"/>
                    </a:cubicBezTo>
                    <a:cubicBezTo>
                      <a:pt x="274" y="395"/>
                      <a:pt x="278" y="391"/>
                      <a:pt x="282" y="390"/>
                    </a:cubicBezTo>
                    <a:cubicBezTo>
                      <a:pt x="283" y="390"/>
                      <a:pt x="285" y="387"/>
                      <a:pt x="284" y="376"/>
                    </a:cubicBezTo>
                    <a:cubicBezTo>
                      <a:pt x="284" y="374"/>
                      <a:pt x="284" y="373"/>
                      <a:pt x="283" y="371"/>
                    </a:cubicBezTo>
                    <a:cubicBezTo>
                      <a:pt x="283" y="366"/>
                      <a:pt x="282" y="362"/>
                      <a:pt x="284" y="358"/>
                    </a:cubicBezTo>
                    <a:cubicBezTo>
                      <a:pt x="285" y="357"/>
                      <a:pt x="286" y="355"/>
                      <a:pt x="286" y="354"/>
                    </a:cubicBezTo>
                    <a:cubicBezTo>
                      <a:pt x="286" y="352"/>
                      <a:pt x="286" y="349"/>
                      <a:pt x="290" y="349"/>
                    </a:cubicBezTo>
                    <a:cubicBezTo>
                      <a:pt x="292" y="349"/>
                      <a:pt x="298" y="343"/>
                      <a:pt x="302" y="339"/>
                    </a:cubicBezTo>
                    <a:cubicBezTo>
                      <a:pt x="308" y="333"/>
                      <a:pt x="312" y="332"/>
                      <a:pt x="318" y="332"/>
                    </a:cubicBezTo>
                    <a:cubicBezTo>
                      <a:pt x="320" y="332"/>
                      <a:pt x="321" y="331"/>
                      <a:pt x="321" y="331"/>
                    </a:cubicBezTo>
                    <a:cubicBezTo>
                      <a:pt x="321" y="330"/>
                      <a:pt x="322" y="329"/>
                      <a:pt x="324" y="328"/>
                    </a:cubicBezTo>
                    <a:cubicBezTo>
                      <a:pt x="327" y="328"/>
                      <a:pt x="329" y="326"/>
                      <a:pt x="330" y="324"/>
                    </a:cubicBezTo>
                    <a:cubicBezTo>
                      <a:pt x="331" y="323"/>
                      <a:pt x="332" y="323"/>
                      <a:pt x="332" y="322"/>
                    </a:cubicBezTo>
                    <a:cubicBezTo>
                      <a:pt x="333" y="321"/>
                      <a:pt x="335" y="320"/>
                      <a:pt x="338" y="320"/>
                    </a:cubicBezTo>
                    <a:cubicBezTo>
                      <a:pt x="340" y="320"/>
                      <a:pt x="343" y="321"/>
                      <a:pt x="345" y="321"/>
                    </a:cubicBezTo>
                    <a:cubicBezTo>
                      <a:pt x="348" y="321"/>
                      <a:pt x="350" y="322"/>
                      <a:pt x="352" y="322"/>
                    </a:cubicBezTo>
                    <a:cubicBezTo>
                      <a:pt x="356" y="322"/>
                      <a:pt x="356" y="322"/>
                      <a:pt x="356" y="322"/>
                    </a:cubicBezTo>
                    <a:cubicBezTo>
                      <a:pt x="360" y="322"/>
                      <a:pt x="360" y="321"/>
                      <a:pt x="360" y="320"/>
                    </a:cubicBezTo>
                    <a:cubicBezTo>
                      <a:pt x="360" y="316"/>
                      <a:pt x="364" y="312"/>
                      <a:pt x="369" y="312"/>
                    </a:cubicBezTo>
                    <a:cubicBezTo>
                      <a:pt x="371" y="312"/>
                      <a:pt x="372" y="312"/>
                      <a:pt x="372" y="308"/>
                    </a:cubicBezTo>
                    <a:cubicBezTo>
                      <a:pt x="372" y="302"/>
                      <a:pt x="373" y="299"/>
                      <a:pt x="377" y="296"/>
                    </a:cubicBezTo>
                    <a:cubicBezTo>
                      <a:pt x="379" y="295"/>
                      <a:pt x="379" y="292"/>
                      <a:pt x="380" y="289"/>
                    </a:cubicBezTo>
                    <a:cubicBezTo>
                      <a:pt x="380" y="288"/>
                      <a:pt x="381" y="287"/>
                      <a:pt x="381" y="286"/>
                    </a:cubicBezTo>
                    <a:cubicBezTo>
                      <a:pt x="381" y="284"/>
                      <a:pt x="383" y="283"/>
                      <a:pt x="384" y="283"/>
                    </a:cubicBezTo>
                    <a:cubicBezTo>
                      <a:pt x="385" y="282"/>
                      <a:pt x="385" y="282"/>
                      <a:pt x="385" y="281"/>
                    </a:cubicBezTo>
                    <a:cubicBezTo>
                      <a:pt x="385" y="278"/>
                      <a:pt x="385" y="276"/>
                      <a:pt x="386" y="273"/>
                    </a:cubicBezTo>
                    <a:cubicBezTo>
                      <a:pt x="386" y="271"/>
                      <a:pt x="387" y="269"/>
                      <a:pt x="387" y="267"/>
                    </a:cubicBezTo>
                    <a:cubicBezTo>
                      <a:pt x="387" y="264"/>
                      <a:pt x="389" y="262"/>
                      <a:pt x="391" y="262"/>
                    </a:cubicBezTo>
                    <a:cubicBezTo>
                      <a:pt x="392" y="261"/>
                      <a:pt x="392" y="261"/>
                      <a:pt x="393" y="260"/>
                    </a:cubicBezTo>
                    <a:cubicBezTo>
                      <a:pt x="393" y="260"/>
                      <a:pt x="393" y="259"/>
                      <a:pt x="393" y="257"/>
                    </a:cubicBezTo>
                    <a:cubicBezTo>
                      <a:pt x="392" y="255"/>
                      <a:pt x="392" y="251"/>
                      <a:pt x="394" y="246"/>
                    </a:cubicBezTo>
                    <a:cubicBezTo>
                      <a:pt x="395" y="242"/>
                      <a:pt x="395" y="237"/>
                      <a:pt x="394" y="232"/>
                    </a:cubicBezTo>
                    <a:cubicBezTo>
                      <a:pt x="394" y="230"/>
                      <a:pt x="394" y="228"/>
                      <a:pt x="394" y="225"/>
                    </a:cubicBezTo>
                    <a:cubicBezTo>
                      <a:pt x="394" y="217"/>
                      <a:pt x="394" y="210"/>
                      <a:pt x="397" y="207"/>
                    </a:cubicBezTo>
                    <a:cubicBezTo>
                      <a:pt x="397" y="207"/>
                      <a:pt x="397" y="207"/>
                      <a:pt x="397" y="206"/>
                    </a:cubicBezTo>
                    <a:cubicBezTo>
                      <a:pt x="397" y="206"/>
                      <a:pt x="397" y="206"/>
                      <a:pt x="397" y="206"/>
                    </a:cubicBezTo>
                    <a:cubicBezTo>
                      <a:pt x="395" y="205"/>
                      <a:pt x="394" y="204"/>
                      <a:pt x="395" y="202"/>
                    </a:cubicBezTo>
                    <a:cubicBezTo>
                      <a:pt x="395" y="200"/>
                      <a:pt x="398" y="198"/>
                      <a:pt x="400" y="199"/>
                    </a:cubicBezTo>
                    <a:cubicBezTo>
                      <a:pt x="401" y="199"/>
                      <a:pt x="402" y="200"/>
                      <a:pt x="402" y="201"/>
                    </a:cubicBezTo>
                    <a:cubicBezTo>
                      <a:pt x="403" y="201"/>
                      <a:pt x="404" y="202"/>
                      <a:pt x="405" y="201"/>
                    </a:cubicBezTo>
                    <a:cubicBezTo>
                      <a:pt x="408" y="200"/>
                      <a:pt x="411" y="193"/>
                      <a:pt x="413" y="187"/>
                    </a:cubicBezTo>
                    <a:cubicBezTo>
                      <a:pt x="414" y="185"/>
                      <a:pt x="414" y="185"/>
                      <a:pt x="414" y="185"/>
                    </a:cubicBezTo>
                    <a:cubicBezTo>
                      <a:pt x="416" y="178"/>
                      <a:pt x="420" y="177"/>
                      <a:pt x="423" y="176"/>
                    </a:cubicBezTo>
                    <a:cubicBezTo>
                      <a:pt x="424" y="176"/>
                      <a:pt x="425" y="176"/>
                      <a:pt x="425" y="176"/>
                    </a:cubicBezTo>
                    <a:cubicBezTo>
                      <a:pt x="428" y="174"/>
                      <a:pt x="435" y="167"/>
                      <a:pt x="440" y="154"/>
                    </a:cubicBezTo>
                    <a:cubicBezTo>
                      <a:pt x="444" y="145"/>
                      <a:pt x="441" y="135"/>
                      <a:pt x="439" y="128"/>
                    </a:cubicBezTo>
                    <a:cubicBezTo>
                      <a:pt x="438" y="126"/>
                      <a:pt x="438" y="124"/>
                      <a:pt x="438" y="123"/>
                    </a:cubicBezTo>
                    <a:cubicBezTo>
                      <a:pt x="436" y="118"/>
                      <a:pt x="435" y="118"/>
                      <a:pt x="434" y="118"/>
                    </a:cubicBezTo>
                    <a:cubicBezTo>
                      <a:pt x="433" y="118"/>
                      <a:pt x="433" y="118"/>
                      <a:pt x="432" y="118"/>
                    </a:cubicBezTo>
                    <a:cubicBezTo>
                      <a:pt x="431" y="118"/>
                      <a:pt x="431" y="118"/>
                      <a:pt x="430" y="118"/>
                    </a:cubicBezTo>
                    <a:cubicBezTo>
                      <a:pt x="430" y="118"/>
                      <a:pt x="429" y="118"/>
                      <a:pt x="429" y="118"/>
                    </a:cubicBezTo>
                    <a:cubicBezTo>
                      <a:pt x="420" y="118"/>
                      <a:pt x="411" y="113"/>
                      <a:pt x="401" y="103"/>
                    </a:cubicBezTo>
                    <a:cubicBezTo>
                      <a:pt x="395" y="95"/>
                      <a:pt x="387" y="92"/>
                      <a:pt x="379" y="92"/>
                    </a:cubicBezTo>
                    <a:cubicBezTo>
                      <a:pt x="376" y="92"/>
                      <a:pt x="374" y="92"/>
                      <a:pt x="370" y="93"/>
                    </a:cubicBezTo>
                    <a:cubicBezTo>
                      <a:pt x="369" y="93"/>
                      <a:pt x="368" y="94"/>
                      <a:pt x="366" y="94"/>
                    </a:cubicBezTo>
                    <a:cubicBezTo>
                      <a:pt x="361" y="94"/>
                      <a:pt x="357" y="92"/>
                      <a:pt x="353" y="90"/>
                    </a:cubicBezTo>
                    <a:cubicBezTo>
                      <a:pt x="351" y="89"/>
                      <a:pt x="349" y="88"/>
                      <a:pt x="347" y="88"/>
                    </a:cubicBezTo>
                    <a:cubicBezTo>
                      <a:pt x="345" y="87"/>
                      <a:pt x="341" y="90"/>
                      <a:pt x="339" y="92"/>
                    </a:cubicBezTo>
                    <a:cubicBezTo>
                      <a:pt x="337" y="93"/>
                      <a:pt x="335" y="94"/>
                      <a:pt x="334" y="95"/>
                    </a:cubicBezTo>
                    <a:cubicBezTo>
                      <a:pt x="332" y="96"/>
                      <a:pt x="331" y="95"/>
                      <a:pt x="330" y="94"/>
                    </a:cubicBezTo>
                    <a:cubicBezTo>
                      <a:pt x="329" y="93"/>
                      <a:pt x="330" y="91"/>
                      <a:pt x="331" y="88"/>
                    </a:cubicBezTo>
                    <a:cubicBezTo>
                      <a:pt x="332" y="86"/>
                      <a:pt x="333" y="84"/>
                      <a:pt x="333" y="82"/>
                    </a:cubicBezTo>
                    <a:cubicBezTo>
                      <a:pt x="333" y="82"/>
                      <a:pt x="333" y="78"/>
                      <a:pt x="308" y="68"/>
                    </a:cubicBezTo>
                    <a:cubicBezTo>
                      <a:pt x="304" y="67"/>
                      <a:pt x="301" y="66"/>
                      <a:pt x="299" y="66"/>
                    </a:cubicBezTo>
                    <a:cubicBezTo>
                      <a:pt x="296" y="66"/>
                      <a:pt x="294" y="68"/>
                      <a:pt x="294" y="71"/>
                    </a:cubicBezTo>
                    <a:cubicBezTo>
                      <a:pt x="294" y="75"/>
                      <a:pt x="293" y="76"/>
                      <a:pt x="291" y="76"/>
                    </a:cubicBezTo>
                    <a:cubicBezTo>
                      <a:pt x="290" y="76"/>
                      <a:pt x="290" y="76"/>
                      <a:pt x="289" y="76"/>
                    </a:cubicBezTo>
                    <a:cubicBezTo>
                      <a:pt x="289" y="76"/>
                      <a:pt x="288" y="76"/>
                      <a:pt x="288" y="76"/>
                    </a:cubicBezTo>
                    <a:cubicBezTo>
                      <a:pt x="287" y="76"/>
                      <a:pt x="286" y="77"/>
                      <a:pt x="286" y="78"/>
                    </a:cubicBezTo>
                    <a:cubicBezTo>
                      <a:pt x="284" y="83"/>
                      <a:pt x="281" y="83"/>
                      <a:pt x="279" y="83"/>
                    </a:cubicBezTo>
                    <a:cubicBezTo>
                      <a:pt x="277" y="83"/>
                      <a:pt x="276" y="82"/>
                      <a:pt x="275" y="80"/>
                    </a:cubicBezTo>
                    <a:cubicBezTo>
                      <a:pt x="275" y="79"/>
                      <a:pt x="275" y="77"/>
                      <a:pt x="277" y="75"/>
                    </a:cubicBezTo>
                    <a:cubicBezTo>
                      <a:pt x="281" y="73"/>
                      <a:pt x="285" y="68"/>
                      <a:pt x="286" y="64"/>
                    </a:cubicBezTo>
                    <a:cubicBezTo>
                      <a:pt x="286" y="62"/>
                      <a:pt x="279" y="59"/>
                      <a:pt x="271" y="59"/>
                    </a:cubicBezTo>
                    <a:cubicBezTo>
                      <a:pt x="269" y="59"/>
                      <a:pt x="267" y="60"/>
                      <a:pt x="266" y="60"/>
                    </a:cubicBezTo>
                    <a:cubicBezTo>
                      <a:pt x="264" y="61"/>
                      <a:pt x="264" y="62"/>
                      <a:pt x="263" y="65"/>
                    </a:cubicBezTo>
                    <a:cubicBezTo>
                      <a:pt x="263" y="67"/>
                      <a:pt x="262" y="69"/>
                      <a:pt x="260" y="69"/>
                    </a:cubicBezTo>
                    <a:cubicBezTo>
                      <a:pt x="259" y="69"/>
                      <a:pt x="258" y="69"/>
                      <a:pt x="257" y="69"/>
                    </a:cubicBezTo>
                    <a:cubicBezTo>
                      <a:pt x="255" y="67"/>
                      <a:pt x="253" y="64"/>
                      <a:pt x="254" y="62"/>
                    </a:cubicBezTo>
                    <a:cubicBezTo>
                      <a:pt x="255" y="58"/>
                      <a:pt x="258" y="56"/>
                      <a:pt x="261" y="56"/>
                    </a:cubicBezTo>
                    <a:cubicBezTo>
                      <a:pt x="261" y="56"/>
                      <a:pt x="261" y="56"/>
                      <a:pt x="261" y="56"/>
                    </a:cubicBezTo>
                    <a:cubicBezTo>
                      <a:pt x="263" y="56"/>
                      <a:pt x="266" y="52"/>
                      <a:pt x="271" y="43"/>
                    </a:cubicBezTo>
                    <a:cubicBezTo>
                      <a:pt x="272" y="41"/>
                      <a:pt x="271" y="40"/>
                      <a:pt x="267" y="37"/>
                    </a:cubicBezTo>
                    <a:cubicBezTo>
                      <a:pt x="265" y="36"/>
                      <a:pt x="263" y="35"/>
                      <a:pt x="262" y="33"/>
                    </a:cubicBezTo>
                    <a:cubicBezTo>
                      <a:pt x="259" y="30"/>
                      <a:pt x="258" y="25"/>
                      <a:pt x="257" y="21"/>
                    </a:cubicBezTo>
                    <a:cubicBezTo>
                      <a:pt x="257" y="18"/>
                      <a:pt x="256" y="15"/>
                      <a:pt x="255" y="13"/>
                    </a:cubicBezTo>
                    <a:cubicBezTo>
                      <a:pt x="255" y="13"/>
                      <a:pt x="255" y="13"/>
                      <a:pt x="255" y="13"/>
                    </a:cubicBezTo>
                    <a:cubicBezTo>
                      <a:pt x="255" y="13"/>
                      <a:pt x="254" y="14"/>
                      <a:pt x="254" y="14"/>
                    </a:cubicBezTo>
                    <a:cubicBezTo>
                      <a:pt x="254" y="14"/>
                      <a:pt x="253" y="15"/>
                      <a:pt x="253" y="15"/>
                    </a:cubicBezTo>
                    <a:cubicBezTo>
                      <a:pt x="253" y="15"/>
                      <a:pt x="252" y="16"/>
                      <a:pt x="252" y="16"/>
                    </a:cubicBezTo>
                    <a:cubicBezTo>
                      <a:pt x="252" y="16"/>
                      <a:pt x="251" y="17"/>
                      <a:pt x="251" y="17"/>
                    </a:cubicBezTo>
                    <a:cubicBezTo>
                      <a:pt x="251" y="18"/>
                      <a:pt x="250" y="18"/>
                      <a:pt x="250" y="18"/>
                    </a:cubicBezTo>
                    <a:cubicBezTo>
                      <a:pt x="250" y="19"/>
                      <a:pt x="250" y="19"/>
                      <a:pt x="249" y="19"/>
                    </a:cubicBezTo>
                    <a:cubicBezTo>
                      <a:pt x="249" y="20"/>
                      <a:pt x="249" y="20"/>
                      <a:pt x="248" y="20"/>
                    </a:cubicBezTo>
                    <a:cubicBezTo>
                      <a:pt x="248" y="21"/>
                      <a:pt x="248" y="21"/>
                      <a:pt x="248" y="22"/>
                    </a:cubicBezTo>
                    <a:cubicBezTo>
                      <a:pt x="247" y="22"/>
                      <a:pt x="247" y="22"/>
                      <a:pt x="247" y="23"/>
                    </a:cubicBezTo>
                    <a:cubicBezTo>
                      <a:pt x="247" y="23"/>
                      <a:pt x="246" y="23"/>
                      <a:pt x="246" y="24"/>
                    </a:cubicBezTo>
                    <a:cubicBezTo>
                      <a:pt x="246" y="24"/>
                      <a:pt x="246" y="24"/>
                      <a:pt x="246" y="25"/>
                    </a:cubicBezTo>
                    <a:cubicBezTo>
                      <a:pt x="245" y="25"/>
                      <a:pt x="245" y="26"/>
                      <a:pt x="245" y="26"/>
                    </a:cubicBezTo>
                    <a:cubicBezTo>
                      <a:pt x="245" y="26"/>
                      <a:pt x="245" y="27"/>
                      <a:pt x="244" y="27"/>
                    </a:cubicBezTo>
                    <a:cubicBezTo>
                      <a:pt x="244" y="27"/>
                      <a:pt x="244" y="28"/>
                      <a:pt x="244" y="29"/>
                    </a:cubicBezTo>
                    <a:cubicBezTo>
                      <a:pt x="242" y="33"/>
                      <a:pt x="240" y="34"/>
                      <a:pt x="237" y="34"/>
                    </a:cubicBezTo>
                    <a:cubicBezTo>
                      <a:pt x="234" y="34"/>
                      <a:pt x="234" y="34"/>
                      <a:pt x="234" y="34"/>
                    </a:cubicBezTo>
                    <a:cubicBezTo>
                      <a:pt x="233" y="34"/>
                      <a:pt x="232" y="34"/>
                      <a:pt x="230" y="35"/>
                    </a:cubicBezTo>
                    <a:cubicBezTo>
                      <a:pt x="230" y="35"/>
                      <a:pt x="229" y="35"/>
                      <a:pt x="228" y="36"/>
                    </a:cubicBezTo>
                    <a:cubicBezTo>
                      <a:pt x="228" y="36"/>
                      <a:pt x="228" y="36"/>
                      <a:pt x="227" y="36"/>
                    </a:cubicBezTo>
                    <a:cubicBezTo>
                      <a:pt x="227" y="36"/>
                      <a:pt x="226" y="36"/>
                      <a:pt x="226" y="36"/>
                    </a:cubicBezTo>
                    <a:cubicBezTo>
                      <a:pt x="226" y="36"/>
                      <a:pt x="226" y="36"/>
                      <a:pt x="226" y="36"/>
                    </a:cubicBezTo>
                    <a:cubicBezTo>
                      <a:pt x="226" y="36"/>
                      <a:pt x="225" y="36"/>
                      <a:pt x="225" y="36"/>
                    </a:cubicBezTo>
                    <a:cubicBezTo>
                      <a:pt x="225" y="36"/>
                      <a:pt x="224" y="36"/>
                      <a:pt x="224" y="36"/>
                    </a:cubicBezTo>
                    <a:cubicBezTo>
                      <a:pt x="224" y="36"/>
                      <a:pt x="223" y="35"/>
                      <a:pt x="223" y="35"/>
                    </a:cubicBezTo>
                    <a:cubicBezTo>
                      <a:pt x="223" y="35"/>
                      <a:pt x="222" y="35"/>
                      <a:pt x="222" y="35"/>
                    </a:cubicBezTo>
                    <a:cubicBezTo>
                      <a:pt x="222" y="35"/>
                      <a:pt x="222" y="35"/>
                      <a:pt x="221" y="35"/>
                    </a:cubicBezTo>
                    <a:cubicBezTo>
                      <a:pt x="221" y="35"/>
                      <a:pt x="221" y="34"/>
                      <a:pt x="220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77" name="Freeform 1858">
                <a:extLst>
                  <a:ext uri="{FF2B5EF4-FFF2-40B4-BE49-F238E27FC236}">
                    <a16:creationId xmlns:a16="http://schemas.microsoft.com/office/drawing/2014/main" id="{CA2FD9DC-2B78-4394-94A1-52101D993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" y="2195"/>
                <a:ext cx="50" cy="54"/>
              </a:xfrm>
              <a:custGeom>
                <a:avLst/>
                <a:gdLst>
                  <a:gd name="T0" fmla="*/ 7 w 52"/>
                  <a:gd name="T1" fmla="*/ 4 h 56"/>
                  <a:gd name="T2" fmla="*/ 7 w 52"/>
                  <a:gd name="T3" fmla="*/ 5 h 56"/>
                  <a:gd name="T4" fmla="*/ 7 w 52"/>
                  <a:gd name="T5" fmla="*/ 5 h 56"/>
                  <a:gd name="T6" fmla="*/ 5 w 52"/>
                  <a:gd name="T7" fmla="*/ 13 h 56"/>
                  <a:gd name="T8" fmla="*/ 3 w 52"/>
                  <a:gd name="T9" fmla="*/ 25 h 56"/>
                  <a:gd name="T10" fmla="*/ 1 w 52"/>
                  <a:gd name="T11" fmla="*/ 34 h 56"/>
                  <a:gd name="T12" fmla="*/ 0 w 52"/>
                  <a:gd name="T13" fmla="*/ 40 h 56"/>
                  <a:gd name="T14" fmla="*/ 1 w 52"/>
                  <a:gd name="T15" fmla="*/ 44 h 56"/>
                  <a:gd name="T16" fmla="*/ 3 w 52"/>
                  <a:gd name="T17" fmla="*/ 45 h 56"/>
                  <a:gd name="T18" fmla="*/ 3 w 52"/>
                  <a:gd name="T19" fmla="*/ 46 h 56"/>
                  <a:gd name="T20" fmla="*/ 3 w 52"/>
                  <a:gd name="T21" fmla="*/ 46 h 56"/>
                  <a:gd name="T22" fmla="*/ 3 w 52"/>
                  <a:gd name="T23" fmla="*/ 47 h 56"/>
                  <a:gd name="T24" fmla="*/ 3 w 52"/>
                  <a:gd name="T25" fmla="*/ 48 h 56"/>
                  <a:gd name="T26" fmla="*/ 3 w 52"/>
                  <a:gd name="T27" fmla="*/ 49 h 56"/>
                  <a:gd name="T28" fmla="*/ 3 w 52"/>
                  <a:gd name="T29" fmla="*/ 50 h 56"/>
                  <a:gd name="T30" fmla="*/ 3 w 52"/>
                  <a:gd name="T31" fmla="*/ 50 h 56"/>
                  <a:gd name="T32" fmla="*/ 4 w 52"/>
                  <a:gd name="T33" fmla="*/ 51 h 56"/>
                  <a:gd name="T34" fmla="*/ 6 w 52"/>
                  <a:gd name="T35" fmla="*/ 51 h 56"/>
                  <a:gd name="T36" fmla="*/ 20 w 52"/>
                  <a:gd name="T37" fmla="*/ 55 h 56"/>
                  <a:gd name="T38" fmla="*/ 23 w 52"/>
                  <a:gd name="T39" fmla="*/ 56 h 56"/>
                  <a:gd name="T40" fmla="*/ 23 w 52"/>
                  <a:gd name="T41" fmla="*/ 56 h 56"/>
                  <a:gd name="T42" fmla="*/ 28 w 52"/>
                  <a:gd name="T43" fmla="*/ 55 h 56"/>
                  <a:gd name="T44" fmla="*/ 35 w 52"/>
                  <a:gd name="T45" fmla="*/ 55 h 56"/>
                  <a:gd name="T46" fmla="*/ 35 w 52"/>
                  <a:gd name="T47" fmla="*/ 55 h 56"/>
                  <a:gd name="T48" fmla="*/ 44 w 52"/>
                  <a:gd name="T49" fmla="*/ 53 h 56"/>
                  <a:gd name="T50" fmla="*/ 50 w 52"/>
                  <a:gd name="T51" fmla="*/ 46 h 56"/>
                  <a:gd name="T52" fmla="*/ 52 w 52"/>
                  <a:gd name="T53" fmla="*/ 44 h 56"/>
                  <a:gd name="T54" fmla="*/ 52 w 52"/>
                  <a:gd name="T55" fmla="*/ 44 h 56"/>
                  <a:gd name="T56" fmla="*/ 51 w 52"/>
                  <a:gd name="T57" fmla="*/ 40 h 56"/>
                  <a:gd name="T58" fmla="*/ 51 w 52"/>
                  <a:gd name="T59" fmla="*/ 40 h 56"/>
                  <a:gd name="T60" fmla="*/ 50 w 52"/>
                  <a:gd name="T61" fmla="*/ 37 h 56"/>
                  <a:gd name="T62" fmla="*/ 50 w 52"/>
                  <a:gd name="T63" fmla="*/ 36 h 56"/>
                  <a:gd name="T64" fmla="*/ 51 w 52"/>
                  <a:gd name="T65" fmla="*/ 33 h 56"/>
                  <a:gd name="T66" fmla="*/ 51 w 52"/>
                  <a:gd name="T67" fmla="*/ 33 h 56"/>
                  <a:gd name="T68" fmla="*/ 51 w 52"/>
                  <a:gd name="T69" fmla="*/ 30 h 56"/>
                  <a:gd name="T70" fmla="*/ 51 w 52"/>
                  <a:gd name="T71" fmla="*/ 27 h 56"/>
                  <a:gd name="T72" fmla="*/ 47 w 52"/>
                  <a:gd name="T73" fmla="*/ 22 h 56"/>
                  <a:gd name="T74" fmla="*/ 44 w 52"/>
                  <a:gd name="T75" fmla="*/ 19 h 56"/>
                  <a:gd name="T76" fmla="*/ 40 w 52"/>
                  <a:gd name="T77" fmla="*/ 17 h 56"/>
                  <a:gd name="T78" fmla="*/ 31 w 52"/>
                  <a:gd name="T79" fmla="*/ 10 h 56"/>
                  <a:gd name="T80" fmla="*/ 30 w 52"/>
                  <a:gd name="T81" fmla="*/ 9 h 56"/>
                  <a:gd name="T82" fmla="*/ 29 w 52"/>
                  <a:gd name="T83" fmla="*/ 10 h 56"/>
                  <a:gd name="T84" fmla="*/ 27 w 52"/>
                  <a:gd name="T85" fmla="*/ 12 h 56"/>
                  <a:gd name="T86" fmla="*/ 26 w 52"/>
                  <a:gd name="T87" fmla="*/ 12 h 56"/>
                  <a:gd name="T88" fmla="*/ 23 w 52"/>
                  <a:gd name="T89" fmla="*/ 9 h 56"/>
                  <a:gd name="T90" fmla="*/ 20 w 52"/>
                  <a:gd name="T91" fmla="*/ 4 h 56"/>
                  <a:gd name="T92" fmla="*/ 12 w 52"/>
                  <a:gd name="T93" fmla="*/ 1 h 56"/>
                  <a:gd name="T94" fmla="*/ 11 w 52"/>
                  <a:gd name="T95" fmla="*/ 1 h 56"/>
                  <a:gd name="T96" fmla="*/ 10 w 52"/>
                  <a:gd name="T97" fmla="*/ 1 h 56"/>
                  <a:gd name="T98" fmla="*/ 9 w 52"/>
                  <a:gd name="T99" fmla="*/ 1 h 56"/>
                  <a:gd name="T100" fmla="*/ 7 w 52"/>
                  <a:gd name="T101" fmla="*/ 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2" h="56">
                    <a:moveTo>
                      <a:pt x="7" y="4"/>
                    </a:moveTo>
                    <a:cubicBezTo>
                      <a:pt x="7" y="4"/>
                      <a:pt x="7" y="4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4" y="16"/>
                      <a:pt x="3" y="20"/>
                      <a:pt x="3" y="25"/>
                    </a:cubicBezTo>
                    <a:cubicBezTo>
                      <a:pt x="3" y="30"/>
                      <a:pt x="2" y="32"/>
                      <a:pt x="1" y="34"/>
                    </a:cubicBezTo>
                    <a:cubicBezTo>
                      <a:pt x="1" y="35"/>
                      <a:pt x="0" y="37"/>
                      <a:pt x="0" y="40"/>
                    </a:cubicBezTo>
                    <a:cubicBezTo>
                      <a:pt x="0" y="43"/>
                      <a:pt x="1" y="44"/>
                      <a:pt x="1" y="44"/>
                    </a:cubicBezTo>
                    <a:cubicBezTo>
                      <a:pt x="2" y="44"/>
                      <a:pt x="2" y="44"/>
                      <a:pt x="3" y="45"/>
                    </a:cubicBezTo>
                    <a:cubicBezTo>
                      <a:pt x="3" y="45"/>
                      <a:pt x="3" y="45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6"/>
                      <a:pt x="3" y="47"/>
                      <a:pt x="3" y="47"/>
                    </a:cubicBezTo>
                    <a:cubicBezTo>
                      <a:pt x="3" y="47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9"/>
                    </a:cubicBezTo>
                    <a:cubicBezTo>
                      <a:pt x="3" y="49"/>
                      <a:pt x="3" y="49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1"/>
                      <a:pt x="4" y="51"/>
                      <a:pt x="4" y="51"/>
                    </a:cubicBezTo>
                    <a:cubicBezTo>
                      <a:pt x="5" y="51"/>
                      <a:pt x="6" y="51"/>
                      <a:pt x="6" y="51"/>
                    </a:cubicBezTo>
                    <a:cubicBezTo>
                      <a:pt x="11" y="51"/>
                      <a:pt x="16" y="53"/>
                      <a:pt x="20" y="55"/>
                    </a:cubicBezTo>
                    <a:cubicBezTo>
                      <a:pt x="22" y="56"/>
                      <a:pt x="22" y="56"/>
                      <a:pt x="23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4" y="55"/>
                      <a:pt x="25" y="54"/>
                      <a:pt x="28" y="55"/>
                    </a:cubicBezTo>
                    <a:cubicBezTo>
                      <a:pt x="30" y="55"/>
                      <a:pt x="32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8" y="55"/>
                      <a:pt x="41" y="55"/>
                      <a:pt x="44" y="53"/>
                    </a:cubicBezTo>
                    <a:cubicBezTo>
                      <a:pt x="47" y="51"/>
                      <a:pt x="48" y="49"/>
                      <a:pt x="50" y="46"/>
                    </a:cubicBezTo>
                    <a:cubicBezTo>
                      <a:pt x="51" y="46"/>
                      <a:pt x="51" y="45"/>
                      <a:pt x="52" y="44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1" y="43"/>
                      <a:pt x="51" y="41"/>
                      <a:pt x="51" y="4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39"/>
                      <a:pt x="50" y="38"/>
                      <a:pt x="50" y="37"/>
                    </a:cubicBezTo>
                    <a:cubicBezTo>
                      <a:pt x="50" y="37"/>
                      <a:pt x="50" y="36"/>
                      <a:pt x="50" y="36"/>
                    </a:cubicBezTo>
                    <a:cubicBezTo>
                      <a:pt x="50" y="35"/>
                      <a:pt x="50" y="34"/>
                      <a:pt x="51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2"/>
                      <a:pt x="51" y="31"/>
                      <a:pt x="51" y="30"/>
                    </a:cubicBezTo>
                    <a:cubicBezTo>
                      <a:pt x="51" y="29"/>
                      <a:pt x="51" y="28"/>
                      <a:pt x="51" y="27"/>
                    </a:cubicBezTo>
                    <a:cubicBezTo>
                      <a:pt x="51" y="25"/>
                      <a:pt x="49" y="23"/>
                      <a:pt x="47" y="22"/>
                    </a:cubicBezTo>
                    <a:cubicBezTo>
                      <a:pt x="46" y="21"/>
                      <a:pt x="45" y="20"/>
                      <a:pt x="44" y="19"/>
                    </a:cubicBezTo>
                    <a:cubicBezTo>
                      <a:pt x="43" y="19"/>
                      <a:pt x="42" y="18"/>
                      <a:pt x="40" y="17"/>
                    </a:cubicBezTo>
                    <a:cubicBezTo>
                      <a:pt x="37" y="15"/>
                      <a:pt x="33" y="13"/>
                      <a:pt x="31" y="10"/>
                    </a:cubicBezTo>
                    <a:cubicBezTo>
                      <a:pt x="31" y="9"/>
                      <a:pt x="30" y="9"/>
                      <a:pt x="30" y="9"/>
                    </a:cubicBezTo>
                    <a:cubicBezTo>
                      <a:pt x="30" y="9"/>
                      <a:pt x="30" y="10"/>
                      <a:pt x="29" y="10"/>
                    </a:cubicBezTo>
                    <a:cubicBezTo>
                      <a:pt x="29" y="11"/>
                      <a:pt x="28" y="12"/>
                      <a:pt x="27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12"/>
                      <a:pt x="24" y="11"/>
                      <a:pt x="23" y="9"/>
                    </a:cubicBezTo>
                    <a:cubicBezTo>
                      <a:pt x="22" y="8"/>
                      <a:pt x="22" y="6"/>
                      <a:pt x="20" y="4"/>
                    </a:cubicBezTo>
                    <a:cubicBezTo>
                      <a:pt x="17" y="1"/>
                      <a:pt x="15" y="0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2"/>
                      <a:pt x="7" y="3"/>
                      <a:pt x="7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78" name="Freeform 1859">
                <a:extLst>
                  <a:ext uri="{FF2B5EF4-FFF2-40B4-BE49-F238E27FC236}">
                    <a16:creationId xmlns:a16="http://schemas.microsoft.com/office/drawing/2014/main" id="{2817807D-14D6-4421-81A2-1C8C2ACD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7" y="2234"/>
                <a:ext cx="1" cy="4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4 h 4"/>
                  <a:gd name="T4" fmla="*/ 0 w 1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0" y="3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79" name="Freeform 1860">
                <a:extLst>
                  <a:ext uri="{FF2B5EF4-FFF2-40B4-BE49-F238E27FC236}">
                    <a16:creationId xmlns:a16="http://schemas.microsoft.com/office/drawing/2014/main" id="{B02DBFA7-3006-4397-ACDF-F7F547C4D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2231"/>
                <a:ext cx="1" cy="3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0" name="Freeform 1861">
                <a:extLst>
                  <a:ext uri="{FF2B5EF4-FFF2-40B4-BE49-F238E27FC236}">
                    <a16:creationId xmlns:a16="http://schemas.microsoft.com/office/drawing/2014/main" id="{A1450698-2BBF-499F-AB81-39DC04336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204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1" name="Freeform 1862">
                <a:extLst>
                  <a:ext uri="{FF2B5EF4-FFF2-40B4-BE49-F238E27FC236}">
                    <a16:creationId xmlns:a16="http://schemas.microsoft.com/office/drawing/2014/main" id="{3A790F5A-17DF-40DE-8726-A57D65C20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7" y="2224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2" name="Freeform 1863">
                <a:extLst>
                  <a:ext uri="{FF2B5EF4-FFF2-40B4-BE49-F238E27FC236}">
                    <a16:creationId xmlns:a16="http://schemas.microsoft.com/office/drawing/2014/main" id="{47281DE9-D0CC-46BF-BF64-5D9C7D5B8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2227"/>
                <a:ext cx="1" cy="3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3" name="Freeform 1864">
                <a:extLst>
                  <a:ext uri="{FF2B5EF4-FFF2-40B4-BE49-F238E27FC236}">
                    <a16:creationId xmlns:a16="http://schemas.microsoft.com/office/drawing/2014/main" id="{677984C3-C04E-4832-9AB2-A493C124F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8" y="2196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4" name="Freeform 1865">
                <a:extLst>
                  <a:ext uri="{FF2B5EF4-FFF2-40B4-BE49-F238E27FC236}">
                    <a16:creationId xmlns:a16="http://schemas.microsoft.com/office/drawing/2014/main" id="{A44C9B94-CFD9-4EDC-8B63-F5CF5FB7F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2205"/>
                <a:ext cx="8" cy="7"/>
              </a:xfrm>
              <a:custGeom>
                <a:avLst/>
                <a:gdLst>
                  <a:gd name="T0" fmla="*/ 9 w 9"/>
                  <a:gd name="T1" fmla="*/ 7 h 7"/>
                  <a:gd name="T2" fmla="*/ 0 w 9"/>
                  <a:gd name="T3" fmla="*/ 0 h 7"/>
                  <a:gd name="T4" fmla="*/ 9 w 9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9" y="7"/>
                    </a:moveTo>
                    <a:cubicBezTo>
                      <a:pt x="6" y="5"/>
                      <a:pt x="2" y="3"/>
                      <a:pt x="0" y="0"/>
                    </a:cubicBezTo>
                    <a:cubicBezTo>
                      <a:pt x="2" y="3"/>
                      <a:pt x="6" y="5"/>
                      <a:pt x="9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5" name="Freeform 1866">
                <a:extLst>
                  <a:ext uri="{FF2B5EF4-FFF2-40B4-BE49-F238E27FC236}">
                    <a16:creationId xmlns:a16="http://schemas.microsoft.com/office/drawing/2014/main" id="{C067E120-4A8F-4F80-8F53-E532C547A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2481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6" name="Freeform 1867">
                <a:extLst>
                  <a:ext uri="{FF2B5EF4-FFF2-40B4-BE49-F238E27FC236}">
                    <a16:creationId xmlns:a16="http://schemas.microsoft.com/office/drawing/2014/main" id="{345D91F2-3144-4D91-AFEB-CC0F9C139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5" y="2491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7" name="Freeform 1868">
                <a:extLst>
                  <a:ext uri="{FF2B5EF4-FFF2-40B4-BE49-F238E27FC236}">
                    <a16:creationId xmlns:a16="http://schemas.microsoft.com/office/drawing/2014/main" id="{6C36284F-2193-4B15-B4B8-4B64403DC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2345"/>
                <a:ext cx="7" cy="5"/>
              </a:xfrm>
              <a:custGeom>
                <a:avLst/>
                <a:gdLst>
                  <a:gd name="T0" fmla="*/ 2 w 7"/>
                  <a:gd name="T1" fmla="*/ 5 h 6"/>
                  <a:gd name="T2" fmla="*/ 3 w 7"/>
                  <a:gd name="T3" fmla="*/ 6 h 6"/>
                  <a:gd name="T4" fmla="*/ 7 w 7"/>
                  <a:gd name="T5" fmla="*/ 3 h 6"/>
                  <a:gd name="T6" fmla="*/ 6 w 7"/>
                  <a:gd name="T7" fmla="*/ 1 h 6"/>
                  <a:gd name="T8" fmla="*/ 5 w 7"/>
                  <a:gd name="T9" fmla="*/ 0 h 6"/>
                  <a:gd name="T10" fmla="*/ 3 w 7"/>
                  <a:gd name="T11" fmla="*/ 1 h 6"/>
                  <a:gd name="T12" fmla="*/ 0 w 7"/>
                  <a:gd name="T13" fmla="*/ 3 h 6"/>
                  <a:gd name="T14" fmla="*/ 2 w 7"/>
                  <a:gd name="T1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2" y="5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6" y="5"/>
                      <a:pt x="7" y="3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2" y="2"/>
                      <a:pt x="2" y="3"/>
                      <a:pt x="0" y="3"/>
                    </a:cubicBezTo>
                    <a:cubicBezTo>
                      <a:pt x="1" y="4"/>
                      <a:pt x="2" y="5"/>
                      <a:pt x="2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8" name="Freeform 1869">
                <a:extLst>
                  <a:ext uri="{FF2B5EF4-FFF2-40B4-BE49-F238E27FC236}">
                    <a16:creationId xmlns:a16="http://schemas.microsoft.com/office/drawing/2014/main" id="{C2D1AB45-D8D8-44E2-A0B7-89295EFB1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2501"/>
                <a:ext cx="34" cy="23"/>
              </a:xfrm>
              <a:custGeom>
                <a:avLst/>
                <a:gdLst>
                  <a:gd name="T0" fmla="*/ 20 w 35"/>
                  <a:gd name="T1" fmla="*/ 23 h 24"/>
                  <a:gd name="T2" fmla="*/ 22 w 35"/>
                  <a:gd name="T3" fmla="*/ 24 h 24"/>
                  <a:gd name="T4" fmla="*/ 30 w 35"/>
                  <a:gd name="T5" fmla="*/ 21 h 24"/>
                  <a:gd name="T6" fmla="*/ 35 w 35"/>
                  <a:gd name="T7" fmla="*/ 20 h 24"/>
                  <a:gd name="T8" fmla="*/ 30 w 35"/>
                  <a:gd name="T9" fmla="*/ 20 h 24"/>
                  <a:gd name="T10" fmla="*/ 9 w 35"/>
                  <a:gd name="T11" fmla="*/ 7 h 24"/>
                  <a:gd name="T12" fmla="*/ 6 w 35"/>
                  <a:gd name="T13" fmla="*/ 4 h 24"/>
                  <a:gd name="T14" fmla="*/ 3 w 35"/>
                  <a:gd name="T15" fmla="*/ 0 h 24"/>
                  <a:gd name="T16" fmla="*/ 3 w 35"/>
                  <a:gd name="T17" fmla="*/ 0 h 24"/>
                  <a:gd name="T18" fmla="*/ 2 w 35"/>
                  <a:gd name="T19" fmla="*/ 0 h 24"/>
                  <a:gd name="T20" fmla="*/ 1 w 35"/>
                  <a:gd name="T21" fmla="*/ 0 h 24"/>
                  <a:gd name="T22" fmla="*/ 1 w 35"/>
                  <a:gd name="T23" fmla="*/ 1 h 24"/>
                  <a:gd name="T24" fmla="*/ 1 w 35"/>
                  <a:gd name="T25" fmla="*/ 3 h 24"/>
                  <a:gd name="T26" fmla="*/ 1 w 35"/>
                  <a:gd name="T27" fmla="*/ 4 h 24"/>
                  <a:gd name="T28" fmla="*/ 0 w 35"/>
                  <a:gd name="T29" fmla="*/ 6 h 24"/>
                  <a:gd name="T30" fmla="*/ 0 w 35"/>
                  <a:gd name="T31" fmla="*/ 9 h 24"/>
                  <a:gd name="T32" fmla="*/ 0 w 35"/>
                  <a:gd name="T33" fmla="*/ 10 h 24"/>
                  <a:gd name="T34" fmla="*/ 0 w 35"/>
                  <a:gd name="T35" fmla="*/ 11 h 24"/>
                  <a:gd name="T36" fmla="*/ 0 w 35"/>
                  <a:gd name="T37" fmla="*/ 13 h 24"/>
                  <a:gd name="T38" fmla="*/ 0 w 35"/>
                  <a:gd name="T39" fmla="*/ 15 h 24"/>
                  <a:gd name="T40" fmla="*/ 0 w 35"/>
                  <a:gd name="T41" fmla="*/ 16 h 24"/>
                  <a:gd name="T42" fmla="*/ 0 w 35"/>
                  <a:gd name="T43" fmla="*/ 17 h 24"/>
                  <a:gd name="T44" fmla="*/ 0 w 35"/>
                  <a:gd name="T45" fmla="*/ 18 h 24"/>
                  <a:gd name="T46" fmla="*/ 0 w 35"/>
                  <a:gd name="T47" fmla="*/ 19 h 24"/>
                  <a:gd name="T48" fmla="*/ 1 w 35"/>
                  <a:gd name="T49" fmla="*/ 20 h 24"/>
                  <a:gd name="T50" fmla="*/ 1 w 35"/>
                  <a:gd name="T51" fmla="*/ 21 h 24"/>
                  <a:gd name="T52" fmla="*/ 1 w 35"/>
                  <a:gd name="T53" fmla="*/ 22 h 24"/>
                  <a:gd name="T54" fmla="*/ 1 w 35"/>
                  <a:gd name="T55" fmla="*/ 22 h 24"/>
                  <a:gd name="T56" fmla="*/ 3 w 35"/>
                  <a:gd name="T57" fmla="*/ 22 h 24"/>
                  <a:gd name="T58" fmla="*/ 10 w 35"/>
                  <a:gd name="T59" fmla="*/ 22 h 24"/>
                  <a:gd name="T60" fmla="*/ 13 w 35"/>
                  <a:gd name="T61" fmla="*/ 22 h 24"/>
                  <a:gd name="T62" fmla="*/ 14 w 35"/>
                  <a:gd name="T63" fmla="*/ 22 h 24"/>
                  <a:gd name="T64" fmla="*/ 16 w 35"/>
                  <a:gd name="T65" fmla="*/ 22 h 24"/>
                  <a:gd name="T66" fmla="*/ 16 w 35"/>
                  <a:gd name="T67" fmla="*/ 22 h 24"/>
                  <a:gd name="T68" fmla="*/ 18 w 35"/>
                  <a:gd name="T69" fmla="*/ 22 h 24"/>
                  <a:gd name="T70" fmla="*/ 18 w 35"/>
                  <a:gd name="T71" fmla="*/ 23 h 24"/>
                  <a:gd name="T72" fmla="*/ 19 w 35"/>
                  <a:gd name="T73" fmla="*/ 23 h 24"/>
                  <a:gd name="T74" fmla="*/ 20 w 35"/>
                  <a:gd name="T7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5" h="24">
                    <a:moveTo>
                      <a:pt x="20" y="23"/>
                    </a:moveTo>
                    <a:cubicBezTo>
                      <a:pt x="21" y="24"/>
                      <a:pt x="21" y="24"/>
                      <a:pt x="22" y="24"/>
                    </a:cubicBezTo>
                    <a:cubicBezTo>
                      <a:pt x="24" y="22"/>
                      <a:pt x="27" y="21"/>
                      <a:pt x="30" y="21"/>
                    </a:cubicBezTo>
                    <a:cubicBezTo>
                      <a:pt x="32" y="21"/>
                      <a:pt x="34" y="21"/>
                      <a:pt x="35" y="20"/>
                    </a:cubicBezTo>
                    <a:cubicBezTo>
                      <a:pt x="34" y="20"/>
                      <a:pt x="32" y="20"/>
                      <a:pt x="30" y="20"/>
                    </a:cubicBezTo>
                    <a:cubicBezTo>
                      <a:pt x="24" y="19"/>
                      <a:pt x="16" y="13"/>
                      <a:pt x="9" y="7"/>
                    </a:cubicBezTo>
                    <a:cubicBezTo>
                      <a:pt x="8" y="6"/>
                      <a:pt x="7" y="5"/>
                      <a:pt x="6" y="4"/>
                    </a:cubicBezTo>
                    <a:cubicBezTo>
                      <a:pt x="4" y="3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0" y="6"/>
                      <a:pt x="0" y="6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0"/>
                      <a:pt x="1" y="20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2" y="22"/>
                      <a:pt x="3" y="22"/>
                    </a:cubicBezTo>
                    <a:cubicBezTo>
                      <a:pt x="5" y="22"/>
                      <a:pt x="7" y="22"/>
                      <a:pt x="10" y="22"/>
                    </a:cubicBezTo>
                    <a:cubicBezTo>
                      <a:pt x="11" y="22"/>
                      <a:pt x="12" y="22"/>
                      <a:pt x="13" y="22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4" y="22"/>
                      <a:pt x="15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7" y="22"/>
                      <a:pt x="18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9" name="Freeform 1870">
                <a:extLst>
                  <a:ext uri="{FF2B5EF4-FFF2-40B4-BE49-F238E27FC236}">
                    <a16:creationId xmlns:a16="http://schemas.microsoft.com/office/drawing/2014/main" id="{BCE84110-19E9-42C6-B310-ECA105412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" y="2100"/>
                <a:ext cx="214" cy="381"/>
              </a:xfrm>
              <a:custGeom>
                <a:avLst/>
                <a:gdLst>
                  <a:gd name="T0" fmla="*/ 181 w 223"/>
                  <a:gd name="T1" fmla="*/ 97 h 399"/>
                  <a:gd name="T2" fmla="*/ 216 w 223"/>
                  <a:gd name="T3" fmla="*/ 62 h 399"/>
                  <a:gd name="T4" fmla="*/ 217 w 223"/>
                  <a:gd name="T5" fmla="*/ 43 h 399"/>
                  <a:gd name="T6" fmla="*/ 217 w 223"/>
                  <a:gd name="T7" fmla="*/ 48 h 399"/>
                  <a:gd name="T8" fmla="*/ 215 w 223"/>
                  <a:gd name="T9" fmla="*/ 54 h 399"/>
                  <a:gd name="T10" fmla="*/ 213 w 223"/>
                  <a:gd name="T11" fmla="*/ 59 h 399"/>
                  <a:gd name="T12" fmla="*/ 209 w 223"/>
                  <a:gd name="T13" fmla="*/ 61 h 399"/>
                  <a:gd name="T14" fmla="*/ 193 w 223"/>
                  <a:gd name="T15" fmla="*/ 68 h 399"/>
                  <a:gd name="T16" fmla="*/ 178 w 223"/>
                  <a:gd name="T17" fmla="*/ 66 h 399"/>
                  <a:gd name="T18" fmla="*/ 171 w 223"/>
                  <a:gd name="T19" fmla="*/ 55 h 399"/>
                  <a:gd name="T20" fmla="*/ 157 w 223"/>
                  <a:gd name="T21" fmla="*/ 28 h 399"/>
                  <a:gd name="T22" fmla="*/ 133 w 223"/>
                  <a:gd name="T23" fmla="*/ 15 h 399"/>
                  <a:gd name="T24" fmla="*/ 127 w 223"/>
                  <a:gd name="T25" fmla="*/ 10 h 399"/>
                  <a:gd name="T26" fmla="*/ 122 w 223"/>
                  <a:gd name="T27" fmla="*/ 4 h 399"/>
                  <a:gd name="T28" fmla="*/ 118 w 223"/>
                  <a:gd name="T29" fmla="*/ 1 h 399"/>
                  <a:gd name="T30" fmla="*/ 109 w 223"/>
                  <a:gd name="T31" fmla="*/ 3 h 399"/>
                  <a:gd name="T32" fmla="*/ 85 w 223"/>
                  <a:gd name="T33" fmla="*/ 0 h 399"/>
                  <a:gd name="T34" fmla="*/ 77 w 223"/>
                  <a:gd name="T35" fmla="*/ 5 h 399"/>
                  <a:gd name="T36" fmla="*/ 73 w 223"/>
                  <a:gd name="T37" fmla="*/ 12 h 399"/>
                  <a:gd name="T38" fmla="*/ 72 w 223"/>
                  <a:gd name="T39" fmla="*/ 17 h 399"/>
                  <a:gd name="T40" fmla="*/ 71 w 223"/>
                  <a:gd name="T41" fmla="*/ 20 h 399"/>
                  <a:gd name="T42" fmla="*/ 57 w 223"/>
                  <a:gd name="T43" fmla="*/ 40 h 399"/>
                  <a:gd name="T44" fmla="*/ 58 w 223"/>
                  <a:gd name="T45" fmla="*/ 60 h 399"/>
                  <a:gd name="T46" fmla="*/ 40 w 223"/>
                  <a:gd name="T47" fmla="*/ 88 h 399"/>
                  <a:gd name="T48" fmla="*/ 37 w 223"/>
                  <a:gd name="T49" fmla="*/ 107 h 399"/>
                  <a:gd name="T50" fmla="*/ 42 w 223"/>
                  <a:gd name="T51" fmla="*/ 144 h 399"/>
                  <a:gd name="T52" fmla="*/ 35 w 223"/>
                  <a:gd name="T53" fmla="*/ 168 h 399"/>
                  <a:gd name="T54" fmla="*/ 27 w 223"/>
                  <a:gd name="T55" fmla="*/ 201 h 399"/>
                  <a:gd name="T56" fmla="*/ 24 w 223"/>
                  <a:gd name="T57" fmla="*/ 215 h 399"/>
                  <a:gd name="T58" fmla="*/ 18 w 223"/>
                  <a:gd name="T59" fmla="*/ 238 h 399"/>
                  <a:gd name="T60" fmla="*/ 18 w 223"/>
                  <a:gd name="T61" fmla="*/ 274 h 399"/>
                  <a:gd name="T62" fmla="*/ 27 w 223"/>
                  <a:gd name="T63" fmla="*/ 289 h 399"/>
                  <a:gd name="T64" fmla="*/ 21 w 223"/>
                  <a:gd name="T65" fmla="*/ 303 h 399"/>
                  <a:gd name="T66" fmla="*/ 19 w 223"/>
                  <a:gd name="T67" fmla="*/ 320 h 399"/>
                  <a:gd name="T68" fmla="*/ 12 w 223"/>
                  <a:gd name="T69" fmla="*/ 337 h 399"/>
                  <a:gd name="T70" fmla="*/ 1 w 223"/>
                  <a:gd name="T71" fmla="*/ 360 h 399"/>
                  <a:gd name="T72" fmla="*/ 14 w 223"/>
                  <a:gd name="T73" fmla="*/ 376 h 399"/>
                  <a:gd name="T74" fmla="*/ 19 w 223"/>
                  <a:gd name="T75" fmla="*/ 395 h 399"/>
                  <a:gd name="T76" fmla="*/ 45 w 223"/>
                  <a:gd name="T77" fmla="*/ 397 h 399"/>
                  <a:gd name="T78" fmla="*/ 51 w 223"/>
                  <a:gd name="T79" fmla="*/ 397 h 399"/>
                  <a:gd name="T80" fmla="*/ 49 w 223"/>
                  <a:gd name="T81" fmla="*/ 370 h 399"/>
                  <a:gd name="T82" fmla="*/ 77 w 223"/>
                  <a:gd name="T83" fmla="*/ 340 h 399"/>
                  <a:gd name="T84" fmla="*/ 74 w 223"/>
                  <a:gd name="T85" fmla="*/ 324 h 399"/>
                  <a:gd name="T86" fmla="*/ 88 w 223"/>
                  <a:gd name="T87" fmla="*/ 286 h 399"/>
                  <a:gd name="T88" fmla="*/ 99 w 223"/>
                  <a:gd name="T89" fmla="*/ 258 h 399"/>
                  <a:gd name="T90" fmla="*/ 93 w 223"/>
                  <a:gd name="T91" fmla="*/ 234 h 399"/>
                  <a:gd name="T92" fmla="*/ 123 w 223"/>
                  <a:gd name="T93" fmla="*/ 232 h 399"/>
                  <a:gd name="T94" fmla="*/ 124 w 223"/>
                  <a:gd name="T95" fmla="*/ 210 h 399"/>
                  <a:gd name="T96" fmla="*/ 185 w 223"/>
                  <a:gd name="T97" fmla="*/ 187 h 399"/>
                  <a:gd name="T98" fmla="*/ 182 w 223"/>
                  <a:gd name="T99" fmla="*/ 165 h 399"/>
                  <a:gd name="T100" fmla="*/ 172 w 223"/>
                  <a:gd name="T101" fmla="*/ 148 h 399"/>
                  <a:gd name="T102" fmla="*/ 174 w 223"/>
                  <a:gd name="T103" fmla="*/ 112 h 399"/>
                  <a:gd name="T104" fmla="*/ 177 w 223"/>
                  <a:gd name="T105" fmla="*/ 101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3" h="399">
                    <a:moveTo>
                      <a:pt x="177" y="101"/>
                    </a:moveTo>
                    <a:cubicBezTo>
                      <a:pt x="179" y="98"/>
                      <a:pt x="179" y="98"/>
                      <a:pt x="179" y="98"/>
                    </a:cubicBezTo>
                    <a:cubicBezTo>
                      <a:pt x="180" y="98"/>
                      <a:pt x="180" y="97"/>
                      <a:pt x="180" y="97"/>
                    </a:cubicBezTo>
                    <a:cubicBezTo>
                      <a:pt x="181" y="97"/>
                      <a:pt x="181" y="97"/>
                      <a:pt x="181" y="97"/>
                    </a:cubicBezTo>
                    <a:cubicBezTo>
                      <a:pt x="181" y="97"/>
                      <a:pt x="181" y="97"/>
                      <a:pt x="181" y="97"/>
                    </a:cubicBezTo>
                    <a:cubicBezTo>
                      <a:pt x="181" y="96"/>
                      <a:pt x="182" y="96"/>
                      <a:pt x="182" y="95"/>
                    </a:cubicBezTo>
                    <a:cubicBezTo>
                      <a:pt x="185" y="92"/>
                      <a:pt x="188" y="89"/>
                      <a:pt x="190" y="86"/>
                    </a:cubicBezTo>
                    <a:cubicBezTo>
                      <a:pt x="194" y="79"/>
                      <a:pt x="202" y="71"/>
                      <a:pt x="208" y="67"/>
                    </a:cubicBezTo>
                    <a:cubicBezTo>
                      <a:pt x="208" y="66"/>
                      <a:pt x="209" y="65"/>
                      <a:pt x="210" y="65"/>
                    </a:cubicBezTo>
                    <a:cubicBezTo>
                      <a:pt x="212" y="64"/>
                      <a:pt x="214" y="63"/>
                      <a:pt x="216" y="62"/>
                    </a:cubicBezTo>
                    <a:cubicBezTo>
                      <a:pt x="218" y="61"/>
                      <a:pt x="222" y="59"/>
                      <a:pt x="223" y="58"/>
                    </a:cubicBezTo>
                    <a:cubicBezTo>
                      <a:pt x="223" y="57"/>
                      <a:pt x="223" y="46"/>
                      <a:pt x="221" y="44"/>
                    </a:cubicBezTo>
                    <a:cubicBezTo>
                      <a:pt x="221" y="44"/>
                      <a:pt x="220" y="43"/>
                      <a:pt x="218" y="43"/>
                    </a:cubicBezTo>
                    <a:cubicBezTo>
                      <a:pt x="218" y="43"/>
                      <a:pt x="218" y="43"/>
                      <a:pt x="217" y="43"/>
                    </a:cubicBezTo>
                    <a:cubicBezTo>
                      <a:pt x="217" y="43"/>
                      <a:pt x="217" y="43"/>
                      <a:pt x="217" y="43"/>
                    </a:cubicBezTo>
                    <a:cubicBezTo>
                      <a:pt x="217" y="44"/>
                      <a:pt x="217" y="44"/>
                      <a:pt x="217" y="44"/>
                    </a:cubicBezTo>
                    <a:cubicBezTo>
                      <a:pt x="217" y="44"/>
                      <a:pt x="217" y="44"/>
                      <a:pt x="217" y="45"/>
                    </a:cubicBezTo>
                    <a:cubicBezTo>
                      <a:pt x="217" y="45"/>
                      <a:pt x="217" y="46"/>
                      <a:pt x="217" y="46"/>
                    </a:cubicBezTo>
                    <a:cubicBezTo>
                      <a:pt x="217" y="46"/>
                      <a:pt x="217" y="47"/>
                      <a:pt x="217" y="47"/>
                    </a:cubicBezTo>
                    <a:cubicBezTo>
                      <a:pt x="217" y="47"/>
                      <a:pt x="217" y="48"/>
                      <a:pt x="217" y="48"/>
                    </a:cubicBezTo>
                    <a:cubicBezTo>
                      <a:pt x="217" y="49"/>
                      <a:pt x="217" y="49"/>
                      <a:pt x="217" y="49"/>
                    </a:cubicBezTo>
                    <a:cubicBezTo>
                      <a:pt x="217" y="50"/>
                      <a:pt x="216" y="50"/>
                      <a:pt x="216" y="51"/>
                    </a:cubicBezTo>
                    <a:cubicBezTo>
                      <a:pt x="216" y="51"/>
                      <a:pt x="216" y="51"/>
                      <a:pt x="216" y="52"/>
                    </a:cubicBezTo>
                    <a:cubicBezTo>
                      <a:pt x="216" y="52"/>
                      <a:pt x="216" y="52"/>
                      <a:pt x="216" y="53"/>
                    </a:cubicBezTo>
                    <a:cubicBezTo>
                      <a:pt x="216" y="53"/>
                      <a:pt x="216" y="54"/>
                      <a:pt x="215" y="54"/>
                    </a:cubicBezTo>
                    <a:cubicBezTo>
                      <a:pt x="215" y="54"/>
                      <a:pt x="215" y="55"/>
                      <a:pt x="215" y="55"/>
                    </a:cubicBezTo>
                    <a:cubicBezTo>
                      <a:pt x="215" y="56"/>
                      <a:pt x="215" y="56"/>
                      <a:pt x="215" y="56"/>
                    </a:cubicBezTo>
                    <a:cubicBezTo>
                      <a:pt x="214" y="57"/>
                      <a:pt x="214" y="57"/>
                      <a:pt x="214" y="57"/>
                    </a:cubicBezTo>
                    <a:cubicBezTo>
                      <a:pt x="214" y="58"/>
                      <a:pt x="214" y="58"/>
                      <a:pt x="214" y="58"/>
                    </a:cubicBezTo>
                    <a:cubicBezTo>
                      <a:pt x="213" y="58"/>
                      <a:pt x="213" y="59"/>
                      <a:pt x="213" y="59"/>
                    </a:cubicBezTo>
                    <a:cubicBezTo>
                      <a:pt x="213" y="59"/>
                      <a:pt x="213" y="59"/>
                      <a:pt x="213" y="59"/>
                    </a:cubicBezTo>
                    <a:cubicBezTo>
                      <a:pt x="212" y="61"/>
                      <a:pt x="211" y="61"/>
                      <a:pt x="209" y="61"/>
                    </a:cubicBezTo>
                    <a:cubicBezTo>
                      <a:pt x="209" y="61"/>
                      <a:pt x="209" y="61"/>
                      <a:pt x="209" y="61"/>
                    </a:cubicBezTo>
                    <a:cubicBezTo>
                      <a:pt x="209" y="61"/>
                      <a:pt x="209" y="61"/>
                      <a:pt x="209" y="61"/>
                    </a:cubicBezTo>
                    <a:cubicBezTo>
                      <a:pt x="209" y="61"/>
                      <a:pt x="209" y="61"/>
                      <a:pt x="209" y="61"/>
                    </a:cubicBezTo>
                    <a:cubicBezTo>
                      <a:pt x="208" y="61"/>
                      <a:pt x="207" y="62"/>
                      <a:pt x="206" y="63"/>
                    </a:cubicBezTo>
                    <a:cubicBezTo>
                      <a:pt x="204" y="65"/>
                      <a:pt x="202" y="66"/>
                      <a:pt x="200" y="66"/>
                    </a:cubicBezTo>
                    <a:cubicBezTo>
                      <a:pt x="200" y="66"/>
                      <a:pt x="200" y="66"/>
                      <a:pt x="200" y="66"/>
                    </a:cubicBezTo>
                    <a:cubicBezTo>
                      <a:pt x="199" y="66"/>
                      <a:pt x="198" y="66"/>
                      <a:pt x="198" y="66"/>
                    </a:cubicBezTo>
                    <a:cubicBezTo>
                      <a:pt x="196" y="67"/>
                      <a:pt x="194" y="68"/>
                      <a:pt x="193" y="68"/>
                    </a:cubicBezTo>
                    <a:cubicBezTo>
                      <a:pt x="192" y="68"/>
                      <a:pt x="191" y="68"/>
                      <a:pt x="191" y="68"/>
                    </a:cubicBezTo>
                    <a:cubicBezTo>
                      <a:pt x="190" y="68"/>
                      <a:pt x="190" y="68"/>
                      <a:pt x="190" y="67"/>
                    </a:cubicBezTo>
                    <a:cubicBezTo>
                      <a:pt x="189" y="67"/>
                      <a:pt x="187" y="67"/>
                      <a:pt x="185" y="67"/>
                    </a:cubicBezTo>
                    <a:cubicBezTo>
                      <a:pt x="182" y="67"/>
                      <a:pt x="180" y="67"/>
                      <a:pt x="179" y="66"/>
                    </a:cubicBezTo>
                    <a:cubicBezTo>
                      <a:pt x="179" y="66"/>
                      <a:pt x="178" y="66"/>
                      <a:pt x="178" y="66"/>
                    </a:cubicBezTo>
                    <a:cubicBezTo>
                      <a:pt x="177" y="66"/>
                      <a:pt x="175" y="66"/>
                      <a:pt x="174" y="66"/>
                    </a:cubicBezTo>
                    <a:cubicBezTo>
                      <a:pt x="172" y="65"/>
                      <a:pt x="169" y="65"/>
                      <a:pt x="168" y="64"/>
                    </a:cubicBezTo>
                    <a:cubicBezTo>
                      <a:pt x="168" y="64"/>
                      <a:pt x="167" y="63"/>
                      <a:pt x="167" y="62"/>
                    </a:cubicBezTo>
                    <a:cubicBezTo>
                      <a:pt x="167" y="60"/>
                      <a:pt x="169" y="60"/>
                      <a:pt x="169" y="59"/>
                    </a:cubicBezTo>
                    <a:cubicBezTo>
                      <a:pt x="170" y="58"/>
                      <a:pt x="171" y="58"/>
                      <a:pt x="171" y="55"/>
                    </a:cubicBezTo>
                    <a:cubicBezTo>
                      <a:pt x="171" y="51"/>
                      <a:pt x="175" y="47"/>
                      <a:pt x="177" y="44"/>
                    </a:cubicBezTo>
                    <a:cubicBezTo>
                      <a:pt x="178" y="42"/>
                      <a:pt x="179" y="41"/>
                      <a:pt x="180" y="40"/>
                    </a:cubicBezTo>
                    <a:cubicBezTo>
                      <a:pt x="179" y="39"/>
                      <a:pt x="174" y="38"/>
                      <a:pt x="171" y="37"/>
                    </a:cubicBezTo>
                    <a:cubicBezTo>
                      <a:pt x="165" y="34"/>
                      <a:pt x="161" y="32"/>
                      <a:pt x="159" y="30"/>
                    </a:cubicBezTo>
                    <a:cubicBezTo>
                      <a:pt x="159" y="29"/>
                      <a:pt x="158" y="28"/>
                      <a:pt x="157" y="28"/>
                    </a:cubicBezTo>
                    <a:cubicBezTo>
                      <a:pt x="155" y="26"/>
                      <a:pt x="152" y="25"/>
                      <a:pt x="148" y="25"/>
                    </a:cubicBezTo>
                    <a:cubicBezTo>
                      <a:pt x="145" y="24"/>
                      <a:pt x="143" y="23"/>
                      <a:pt x="141" y="22"/>
                    </a:cubicBezTo>
                    <a:cubicBezTo>
                      <a:pt x="140" y="21"/>
                      <a:pt x="140" y="21"/>
                      <a:pt x="139" y="20"/>
                    </a:cubicBezTo>
                    <a:cubicBezTo>
                      <a:pt x="138" y="19"/>
                      <a:pt x="137" y="18"/>
                      <a:pt x="135" y="17"/>
                    </a:cubicBezTo>
                    <a:cubicBezTo>
                      <a:pt x="134" y="16"/>
                      <a:pt x="133" y="16"/>
                      <a:pt x="133" y="15"/>
                    </a:cubicBezTo>
                    <a:cubicBezTo>
                      <a:pt x="132" y="15"/>
                      <a:pt x="132" y="15"/>
                      <a:pt x="132" y="14"/>
                    </a:cubicBezTo>
                    <a:cubicBezTo>
                      <a:pt x="131" y="14"/>
                      <a:pt x="131" y="14"/>
                      <a:pt x="130" y="13"/>
                    </a:cubicBezTo>
                    <a:cubicBezTo>
                      <a:pt x="130" y="13"/>
                      <a:pt x="130" y="13"/>
                      <a:pt x="129" y="12"/>
                    </a:cubicBezTo>
                    <a:cubicBezTo>
                      <a:pt x="129" y="12"/>
                      <a:pt x="129" y="12"/>
                      <a:pt x="128" y="11"/>
                    </a:cubicBezTo>
                    <a:cubicBezTo>
                      <a:pt x="128" y="11"/>
                      <a:pt x="127" y="11"/>
                      <a:pt x="127" y="10"/>
                    </a:cubicBezTo>
                    <a:cubicBezTo>
                      <a:pt x="127" y="10"/>
                      <a:pt x="126" y="9"/>
                      <a:pt x="126" y="9"/>
                    </a:cubicBezTo>
                    <a:cubicBezTo>
                      <a:pt x="126" y="9"/>
                      <a:pt x="125" y="8"/>
                      <a:pt x="125" y="8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23" y="6"/>
                      <a:pt x="123" y="6"/>
                      <a:pt x="123" y="6"/>
                    </a:cubicBezTo>
                    <a:cubicBezTo>
                      <a:pt x="122" y="5"/>
                      <a:pt x="122" y="5"/>
                      <a:pt x="122" y="4"/>
                    </a:cubicBezTo>
                    <a:cubicBezTo>
                      <a:pt x="121" y="4"/>
                      <a:pt x="121" y="4"/>
                      <a:pt x="121" y="3"/>
                    </a:cubicBezTo>
                    <a:cubicBezTo>
                      <a:pt x="121" y="3"/>
                      <a:pt x="120" y="3"/>
                      <a:pt x="120" y="2"/>
                    </a:cubicBezTo>
                    <a:cubicBezTo>
                      <a:pt x="120" y="2"/>
                      <a:pt x="120" y="2"/>
                      <a:pt x="119" y="1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19" y="1"/>
                      <a:pt x="119" y="1"/>
                      <a:pt x="118" y="1"/>
                    </a:cubicBezTo>
                    <a:cubicBezTo>
                      <a:pt x="116" y="0"/>
                      <a:pt x="114" y="0"/>
                      <a:pt x="112" y="0"/>
                    </a:cubicBezTo>
                    <a:cubicBezTo>
                      <a:pt x="111" y="0"/>
                      <a:pt x="111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1"/>
                      <a:pt x="110" y="1"/>
                      <a:pt x="110" y="2"/>
                    </a:cubicBezTo>
                    <a:cubicBezTo>
                      <a:pt x="109" y="2"/>
                      <a:pt x="109" y="3"/>
                      <a:pt x="109" y="3"/>
                    </a:cubicBezTo>
                    <a:cubicBezTo>
                      <a:pt x="108" y="6"/>
                      <a:pt x="106" y="9"/>
                      <a:pt x="104" y="9"/>
                    </a:cubicBezTo>
                    <a:cubicBezTo>
                      <a:pt x="103" y="9"/>
                      <a:pt x="102" y="8"/>
                      <a:pt x="101" y="6"/>
                    </a:cubicBezTo>
                    <a:cubicBezTo>
                      <a:pt x="99" y="4"/>
                      <a:pt x="96" y="3"/>
                      <a:pt x="91" y="2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87" y="2"/>
                      <a:pt x="86" y="1"/>
                      <a:pt x="8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3" y="0"/>
                      <a:pt x="81" y="2"/>
                    </a:cubicBezTo>
                    <a:cubicBezTo>
                      <a:pt x="80" y="3"/>
                      <a:pt x="80" y="3"/>
                      <a:pt x="79" y="4"/>
                    </a:cubicBezTo>
                    <a:cubicBezTo>
                      <a:pt x="79" y="4"/>
                      <a:pt x="78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6" y="7"/>
                      <a:pt x="74" y="8"/>
                      <a:pt x="73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9"/>
                      <a:pt x="73" y="9"/>
                      <a:pt x="73" y="10"/>
                    </a:cubicBezTo>
                    <a:cubicBezTo>
                      <a:pt x="73" y="10"/>
                      <a:pt x="73" y="10"/>
                      <a:pt x="73" y="11"/>
                    </a:cubicBezTo>
                    <a:cubicBezTo>
                      <a:pt x="73" y="11"/>
                      <a:pt x="73" y="11"/>
                      <a:pt x="73" y="12"/>
                    </a:cubicBezTo>
                    <a:cubicBezTo>
                      <a:pt x="73" y="12"/>
                      <a:pt x="73" y="12"/>
                      <a:pt x="73" y="13"/>
                    </a:cubicBezTo>
                    <a:cubicBezTo>
                      <a:pt x="73" y="13"/>
                      <a:pt x="73" y="13"/>
                      <a:pt x="73" y="14"/>
                    </a:cubicBezTo>
                    <a:cubicBezTo>
                      <a:pt x="72" y="14"/>
                      <a:pt x="72" y="14"/>
                      <a:pt x="72" y="15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2" y="16"/>
                      <a:pt x="72" y="16"/>
                      <a:pt x="72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9"/>
                      <a:pt x="71" y="20"/>
                      <a:pt x="71" y="20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1" y="21"/>
                      <a:pt x="71" y="21"/>
                      <a:pt x="71" y="22"/>
                    </a:cubicBezTo>
                    <a:cubicBezTo>
                      <a:pt x="70" y="23"/>
                      <a:pt x="68" y="24"/>
                      <a:pt x="64" y="27"/>
                    </a:cubicBezTo>
                    <a:cubicBezTo>
                      <a:pt x="62" y="28"/>
                      <a:pt x="58" y="30"/>
                      <a:pt x="58" y="31"/>
                    </a:cubicBezTo>
                    <a:cubicBezTo>
                      <a:pt x="58" y="32"/>
                      <a:pt x="58" y="33"/>
                      <a:pt x="58" y="34"/>
                    </a:cubicBezTo>
                    <a:cubicBezTo>
                      <a:pt x="58" y="36"/>
                      <a:pt x="59" y="38"/>
                      <a:pt x="57" y="40"/>
                    </a:cubicBezTo>
                    <a:cubicBezTo>
                      <a:pt x="57" y="41"/>
                      <a:pt x="58" y="42"/>
                      <a:pt x="58" y="43"/>
                    </a:cubicBezTo>
                    <a:cubicBezTo>
                      <a:pt x="58" y="44"/>
                      <a:pt x="59" y="45"/>
                      <a:pt x="59" y="46"/>
                    </a:cubicBezTo>
                    <a:cubicBezTo>
                      <a:pt x="60" y="48"/>
                      <a:pt x="60" y="51"/>
                      <a:pt x="57" y="53"/>
                    </a:cubicBezTo>
                    <a:cubicBezTo>
                      <a:pt x="57" y="53"/>
                      <a:pt x="58" y="54"/>
                      <a:pt x="58" y="54"/>
                    </a:cubicBezTo>
                    <a:cubicBezTo>
                      <a:pt x="59" y="55"/>
                      <a:pt x="60" y="58"/>
                      <a:pt x="58" y="60"/>
                    </a:cubicBezTo>
                    <a:cubicBezTo>
                      <a:pt x="57" y="61"/>
                      <a:pt x="56" y="62"/>
                      <a:pt x="55" y="62"/>
                    </a:cubicBezTo>
                    <a:cubicBezTo>
                      <a:pt x="54" y="63"/>
                      <a:pt x="52" y="63"/>
                      <a:pt x="52" y="64"/>
                    </a:cubicBezTo>
                    <a:cubicBezTo>
                      <a:pt x="52" y="67"/>
                      <a:pt x="51" y="73"/>
                      <a:pt x="47" y="75"/>
                    </a:cubicBezTo>
                    <a:cubicBezTo>
                      <a:pt x="45" y="76"/>
                      <a:pt x="43" y="80"/>
                      <a:pt x="43" y="84"/>
                    </a:cubicBezTo>
                    <a:cubicBezTo>
                      <a:pt x="43" y="86"/>
                      <a:pt x="41" y="87"/>
                      <a:pt x="40" y="88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8"/>
                      <a:pt x="40" y="88"/>
                      <a:pt x="40" y="89"/>
                    </a:cubicBezTo>
                    <a:cubicBezTo>
                      <a:pt x="42" y="93"/>
                      <a:pt x="43" y="98"/>
                      <a:pt x="42" y="101"/>
                    </a:cubicBezTo>
                    <a:cubicBezTo>
                      <a:pt x="41" y="102"/>
                      <a:pt x="40" y="103"/>
                      <a:pt x="39" y="103"/>
                    </a:cubicBezTo>
                    <a:cubicBezTo>
                      <a:pt x="38" y="103"/>
                      <a:pt x="37" y="106"/>
                      <a:pt x="37" y="107"/>
                    </a:cubicBezTo>
                    <a:cubicBezTo>
                      <a:pt x="37" y="109"/>
                      <a:pt x="36" y="111"/>
                      <a:pt x="34" y="112"/>
                    </a:cubicBezTo>
                    <a:cubicBezTo>
                      <a:pt x="34" y="113"/>
                      <a:pt x="33" y="118"/>
                      <a:pt x="35" y="121"/>
                    </a:cubicBezTo>
                    <a:cubicBezTo>
                      <a:pt x="39" y="126"/>
                      <a:pt x="39" y="130"/>
                      <a:pt x="39" y="133"/>
                    </a:cubicBezTo>
                    <a:cubicBezTo>
                      <a:pt x="39" y="134"/>
                      <a:pt x="40" y="135"/>
                      <a:pt x="41" y="136"/>
                    </a:cubicBezTo>
                    <a:cubicBezTo>
                      <a:pt x="42" y="138"/>
                      <a:pt x="43" y="141"/>
                      <a:pt x="42" y="144"/>
                    </a:cubicBezTo>
                    <a:cubicBezTo>
                      <a:pt x="42" y="145"/>
                      <a:pt x="41" y="146"/>
                      <a:pt x="41" y="148"/>
                    </a:cubicBezTo>
                    <a:cubicBezTo>
                      <a:pt x="41" y="150"/>
                      <a:pt x="40" y="153"/>
                      <a:pt x="38" y="154"/>
                    </a:cubicBezTo>
                    <a:cubicBezTo>
                      <a:pt x="38" y="154"/>
                      <a:pt x="38" y="156"/>
                      <a:pt x="38" y="157"/>
                    </a:cubicBezTo>
                    <a:cubicBezTo>
                      <a:pt x="37" y="159"/>
                      <a:pt x="37" y="161"/>
                      <a:pt x="35" y="162"/>
                    </a:cubicBezTo>
                    <a:cubicBezTo>
                      <a:pt x="35" y="163"/>
                      <a:pt x="35" y="166"/>
                      <a:pt x="35" y="168"/>
                    </a:cubicBezTo>
                    <a:cubicBezTo>
                      <a:pt x="36" y="171"/>
                      <a:pt x="37" y="175"/>
                      <a:pt x="35" y="176"/>
                    </a:cubicBezTo>
                    <a:cubicBezTo>
                      <a:pt x="34" y="177"/>
                      <a:pt x="34" y="177"/>
                      <a:pt x="33" y="178"/>
                    </a:cubicBezTo>
                    <a:cubicBezTo>
                      <a:pt x="30" y="180"/>
                      <a:pt x="27" y="181"/>
                      <a:pt x="27" y="186"/>
                    </a:cubicBezTo>
                    <a:cubicBezTo>
                      <a:pt x="27" y="189"/>
                      <a:pt x="27" y="192"/>
                      <a:pt x="28" y="194"/>
                    </a:cubicBezTo>
                    <a:cubicBezTo>
                      <a:pt x="28" y="197"/>
                      <a:pt x="28" y="199"/>
                      <a:pt x="27" y="201"/>
                    </a:cubicBezTo>
                    <a:cubicBezTo>
                      <a:pt x="27" y="201"/>
                      <a:pt x="28" y="202"/>
                      <a:pt x="28" y="202"/>
                    </a:cubicBezTo>
                    <a:cubicBezTo>
                      <a:pt x="29" y="203"/>
                      <a:pt x="31" y="204"/>
                      <a:pt x="30" y="208"/>
                    </a:cubicBezTo>
                    <a:cubicBezTo>
                      <a:pt x="30" y="212"/>
                      <a:pt x="26" y="212"/>
                      <a:pt x="25" y="212"/>
                    </a:cubicBezTo>
                    <a:cubicBezTo>
                      <a:pt x="24" y="212"/>
                      <a:pt x="24" y="212"/>
                      <a:pt x="24" y="212"/>
                    </a:cubicBezTo>
                    <a:cubicBezTo>
                      <a:pt x="24" y="213"/>
                      <a:pt x="24" y="214"/>
                      <a:pt x="24" y="215"/>
                    </a:cubicBezTo>
                    <a:cubicBezTo>
                      <a:pt x="24" y="218"/>
                      <a:pt x="25" y="222"/>
                      <a:pt x="21" y="222"/>
                    </a:cubicBezTo>
                    <a:cubicBezTo>
                      <a:pt x="20" y="222"/>
                      <a:pt x="20" y="226"/>
                      <a:pt x="20" y="227"/>
                    </a:cubicBezTo>
                    <a:cubicBezTo>
                      <a:pt x="20" y="231"/>
                      <a:pt x="19" y="233"/>
                      <a:pt x="18" y="234"/>
                    </a:cubicBezTo>
                    <a:cubicBezTo>
                      <a:pt x="17" y="235"/>
                      <a:pt x="17" y="235"/>
                      <a:pt x="17" y="235"/>
                    </a:cubicBezTo>
                    <a:cubicBezTo>
                      <a:pt x="17" y="236"/>
                      <a:pt x="17" y="237"/>
                      <a:pt x="18" y="238"/>
                    </a:cubicBezTo>
                    <a:cubicBezTo>
                      <a:pt x="19" y="240"/>
                      <a:pt x="19" y="241"/>
                      <a:pt x="19" y="243"/>
                    </a:cubicBezTo>
                    <a:cubicBezTo>
                      <a:pt x="19" y="244"/>
                      <a:pt x="20" y="245"/>
                      <a:pt x="20" y="246"/>
                    </a:cubicBezTo>
                    <a:cubicBezTo>
                      <a:pt x="20" y="251"/>
                      <a:pt x="21" y="256"/>
                      <a:pt x="17" y="257"/>
                    </a:cubicBezTo>
                    <a:cubicBezTo>
                      <a:pt x="16" y="258"/>
                      <a:pt x="16" y="264"/>
                      <a:pt x="16" y="265"/>
                    </a:cubicBezTo>
                    <a:cubicBezTo>
                      <a:pt x="19" y="267"/>
                      <a:pt x="19" y="271"/>
                      <a:pt x="18" y="274"/>
                    </a:cubicBezTo>
                    <a:cubicBezTo>
                      <a:pt x="18" y="274"/>
                      <a:pt x="18" y="274"/>
                      <a:pt x="19" y="274"/>
                    </a:cubicBezTo>
                    <a:cubicBezTo>
                      <a:pt x="20" y="276"/>
                      <a:pt x="22" y="278"/>
                      <a:pt x="19" y="282"/>
                    </a:cubicBezTo>
                    <a:cubicBezTo>
                      <a:pt x="18" y="282"/>
                      <a:pt x="18" y="283"/>
                      <a:pt x="18" y="283"/>
                    </a:cubicBezTo>
                    <a:cubicBezTo>
                      <a:pt x="19" y="284"/>
                      <a:pt x="20" y="284"/>
                      <a:pt x="21" y="284"/>
                    </a:cubicBezTo>
                    <a:cubicBezTo>
                      <a:pt x="24" y="283"/>
                      <a:pt x="27" y="286"/>
                      <a:pt x="27" y="289"/>
                    </a:cubicBezTo>
                    <a:cubicBezTo>
                      <a:pt x="27" y="290"/>
                      <a:pt x="26" y="291"/>
                      <a:pt x="26" y="292"/>
                    </a:cubicBezTo>
                    <a:cubicBezTo>
                      <a:pt x="25" y="292"/>
                      <a:pt x="24" y="293"/>
                      <a:pt x="23" y="293"/>
                    </a:cubicBezTo>
                    <a:cubicBezTo>
                      <a:pt x="22" y="293"/>
                      <a:pt x="22" y="293"/>
                      <a:pt x="21" y="293"/>
                    </a:cubicBezTo>
                    <a:cubicBezTo>
                      <a:pt x="24" y="295"/>
                      <a:pt x="25" y="297"/>
                      <a:pt x="24" y="299"/>
                    </a:cubicBezTo>
                    <a:cubicBezTo>
                      <a:pt x="24" y="300"/>
                      <a:pt x="23" y="302"/>
                      <a:pt x="21" y="303"/>
                    </a:cubicBezTo>
                    <a:cubicBezTo>
                      <a:pt x="20" y="303"/>
                      <a:pt x="20" y="303"/>
                      <a:pt x="20" y="305"/>
                    </a:cubicBezTo>
                    <a:cubicBezTo>
                      <a:pt x="20" y="306"/>
                      <a:pt x="21" y="308"/>
                      <a:pt x="20" y="310"/>
                    </a:cubicBezTo>
                    <a:cubicBezTo>
                      <a:pt x="20" y="311"/>
                      <a:pt x="20" y="313"/>
                      <a:pt x="21" y="314"/>
                    </a:cubicBezTo>
                    <a:cubicBezTo>
                      <a:pt x="21" y="315"/>
                      <a:pt x="22" y="317"/>
                      <a:pt x="21" y="319"/>
                    </a:cubicBezTo>
                    <a:cubicBezTo>
                      <a:pt x="21" y="319"/>
                      <a:pt x="20" y="320"/>
                      <a:pt x="19" y="320"/>
                    </a:cubicBezTo>
                    <a:cubicBezTo>
                      <a:pt x="19" y="320"/>
                      <a:pt x="19" y="321"/>
                      <a:pt x="19" y="322"/>
                    </a:cubicBezTo>
                    <a:cubicBezTo>
                      <a:pt x="19" y="324"/>
                      <a:pt x="19" y="328"/>
                      <a:pt x="15" y="328"/>
                    </a:cubicBezTo>
                    <a:cubicBezTo>
                      <a:pt x="14" y="328"/>
                      <a:pt x="14" y="328"/>
                      <a:pt x="14" y="330"/>
                    </a:cubicBezTo>
                    <a:cubicBezTo>
                      <a:pt x="13" y="332"/>
                      <a:pt x="13" y="334"/>
                      <a:pt x="11" y="335"/>
                    </a:cubicBezTo>
                    <a:cubicBezTo>
                      <a:pt x="11" y="335"/>
                      <a:pt x="12" y="336"/>
                      <a:pt x="12" y="337"/>
                    </a:cubicBezTo>
                    <a:cubicBezTo>
                      <a:pt x="13" y="338"/>
                      <a:pt x="15" y="342"/>
                      <a:pt x="11" y="344"/>
                    </a:cubicBezTo>
                    <a:cubicBezTo>
                      <a:pt x="10" y="345"/>
                      <a:pt x="10" y="346"/>
                      <a:pt x="10" y="347"/>
                    </a:cubicBezTo>
                    <a:cubicBezTo>
                      <a:pt x="10" y="349"/>
                      <a:pt x="9" y="352"/>
                      <a:pt x="6" y="352"/>
                    </a:cubicBezTo>
                    <a:cubicBezTo>
                      <a:pt x="3" y="352"/>
                      <a:pt x="2" y="356"/>
                      <a:pt x="1" y="358"/>
                    </a:cubicBezTo>
                    <a:cubicBezTo>
                      <a:pt x="1" y="359"/>
                      <a:pt x="1" y="359"/>
                      <a:pt x="1" y="360"/>
                    </a:cubicBezTo>
                    <a:cubicBezTo>
                      <a:pt x="0" y="363"/>
                      <a:pt x="0" y="365"/>
                      <a:pt x="1" y="367"/>
                    </a:cubicBezTo>
                    <a:cubicBezTo>
                      <a:pt x="4" y="369"/>
                      <a:pt x="3" y="372"/>
                      <a:pt x="3" y="373"/>
                    </a:cubicBezTo>
                    <a:cubicBezTo>
                      <a:pt x="3" y="373"/>
                      <a:pt x="3" y="374"/>
                      <a:pt x="3" y="374"/>
                    </a:cubicBezTo>
                    <a:cubicBezTo>
                      <a:pt x="3" y="374"/>
                      <a:pt x="5" y="374"/>
                      <a:pt x="7" y="374"/>
                    </a:cubicBezTo>
                    <a:cubicBezTo>
                      <a:pt x="10" y="374"/>
                      <a:pt x="13" y="374"/>
                      <a:pt x="14" y="376"/>
                    </a:cubicBezTo>
                    <a:cubicBezTo>
                      <a:pt x="14" y="377"/>
                      <a:pt x="15" y="378"/>
                      <a:pt x="14" y="380"/>
                    </a:cubicBezTo>
                    <a:cubicBezTo>
                      <a:pt x="13" y="383"/>
                      <a:pt x="13" y="388"/>
                      <a:pt x="14" y="390"/>
                    </a:cubicBezTo>
                    <a:cubicBezTo>
                      <a:pt x="15" y="390"/>
                      <a:pt x="16" y="392"/>
                      <a:pt x="17" y="393"/>
                    </a:cubicBezTo>
                    <a:cubicBezTo>
                      <a:pt x="17" y="393"/>
                      <a:pt x="18" y="395"/>
                      <a:pt x="18" y="395"/>
                    </a:cubicBezTo>
                    <a:cubicBezTo>
                      <a:pt x="18" y="395"/>
                      <a:pt x="18" y="395"/>
                      <a:pt x="19" y="395"/>
                    </a:cubicBezTo>
                    <a:cubicBezTo>
                      <a:pt x="21" y="394"/>
                      <a:pt x="27" y="394"/>
                      <a:pt x="32" y="394"/>
                    </a:cubicBezTo>
                    <a:cubicBezTo>
                      <a:pt x="35" y="394"/>
                      <a:pt x="37" y="394"/>
                      <a:pt x="39" y="394"/>
                    </a:cubicBezTo>
                    <a:cubicBezTo>
                      <a:pt x="40" y="395"/>
                      <a:pt x="41" y="395"/>
                      <a:pt x="42" y="395"/>
                    </a:cubicBezTo>
                    <a:cubicBezTo>
                      <a:pt x="42" y="396"/>
                      <a:pt x="42" y="396"/>
                      <a:pt x="42" y="396"/>
                    </a:cubicBezTo>
                    <a:cubicBezTo>
                      <a:pt x="43" y="396"/>
                      <a:pt x="44" y="397"/>
                      <a:pt x="45" y="397"/>
                    </a:cubicBezTo>
                    <a:cubicBezTo>
                      <a:pt x="45" y="397"/>
                      <a:pt x="45" y="397"/>
                      <a:pt x="45" y="398"/>
                    </a:cubicBezTo>
                    <a:cubicBezTo>
                      <a:pt x="45" y="398"/>
                      <a:pt x="46" y="397"/>
                      <a:pt x="46" y="397"/>
                    </a:cubicBezTo>
                    <a:cubicBezTo>
                      <a:pt x="48" y="397"/>
                      <a:pt x="50" y="398"/>
                      <a:pt x="51" y="399"/>
                    </a:cubicBezTo>
                    <a:cubicBezTo>
                      <a:pt x="52" y="399"/>
                      <a:pt x="52" y="399"/>
                      <a:pt x="53" y="399"/>
                    </a:cubicBezTo>
                    <a:cubicBezTo>
                      <a:pt x="52" y="398"/>
                      <a:pt x="51" y="397"/>
                      <a:pt x="51" y="397"/>
                    </a:cubicBezTo>
                    <a:cubicBezTo>
                      <a:pt x="48" y="394"/>
                      <a:pt x="47" y="392"/>
                      <a:pt x="47" y="390"/>
                    </a:cubicBezTo>
                    <a:cubicBezTo>
                      <a:pt x="47" y="390"/>
                      <a:pt x="47" y="388"/>
                      <a:pt x="47" y="387"/>
                    </a:cubicBezTo>
                    <a:cubicBezTo>
                      <a:pt x="46" y="385"/>
                      <a:pt x="46" y="384"/>
                      <a:pt x="46" y="382"/>
                    </a:cubicBezTo>
                    <a:cubicBezTo>
                      <a:pt x="46" y="382"/>
                      <a:pt x="46" y="381"/>
                      <a:pt x="46" y="381"/>
                    </a:cubicBezTo>
                    <a:cubicBezTo>
                      <a:pt x="46" y="378"/>
                      <a:pt x="45" y="373"/>
                      <a:pt x="49" y="370"/>
                    </a:cubicBezTo>
                    <a:cubicBezTo>
                      <a:pt x="50" y="369"/>
                      <a:pt x="51" y="368"/>
                      <a:pt x="52" y="367"/>
                    </a:cubicBezTo>
                    <a:cubicBezTo>
                      <a:pt x="53" y="366"/>
                      <a:pt x="54" y="365"/>
                      <a:pt x="57" y="365"/>
                    </a:cubicBezTo>
                    <a:cubicBezTo>
                      <a:pt x="58" y="365"/>
                      <a:pt x="61" y="363"/>
                      <a:pt x="61" y="359"/>
                    </a:cubicBezTo>
                    <a:cubicBezTo>
                      <a:pt x="61" y="352"/>
                      <a:pt x="65" y="350"/>
                      <a:pt x="70" y="345"/>
                    </a:cubicBezTo>
                    <a:cubicBezTo>
                      <a:pt x="72" y="343"/>
                      <a:pt x="75" y="342"/>
                      <a:pt x="77" y="340"/>
                    </a:cubicBezTo>
                    <a:cubicBezTo>
                      <a:pt x="79" y="339"/>
                      <a:pt x="82" y="337"/>
                      <a:pt x="82" y="336"/>
                    </a:cubicBezTo>
                    <a:cubicBezTo>
                      <a:pt x="82" y="334"/>
                      <a:pt x="83" y="331"/>
                      <a:pt x="83" y="328"/>
                    </a:cubicBezTo>
                    <a:cubicBezTo>
                      <a:pt x="84" y="327"/>
                      <a:pt x="84" y="326"/>
                      <a:pt x="84" y="325"/>
                    </a:cubicBezTo>
                    <a:cubicBezTo>
                      <a:pt x="83" y="325"/>
                      <a:pt x="81" y="324"/>
                      <a:pt x="79" y="324"/>
                    </a:cubicBezTo>
                    <a:cubicBezTo>
                      <a:pt x="77" y="324"/>
                      <a:pt x="76" y="324"/>
                      <a:pt x="74" y="324"/>
                    </a:cubicBezTo>
                    <a:cubicBezTo>
                      <a:pt x="72" y="323"/>
                      <a:pt x="67" y="319"/>
                      <a:pt x="65" y="314"/>
                    </a:cubicBezTo>
                    <a:cubicBezTo>
                      <a:pt x="64" y="310"/>
                      <a:pt x="64" y="307"/>
                      <a:pt x="66" y="303"/>
                    </a:cubicBezTo>
                    <a:cubicBezTo>
                      <a:pt x="68" y="299"/>
                      <a:pt x="74" y="293"/>
                      <a:pt x="85" y="292"/>
                    </a:cubicBezTo>
                    <a:cubicBezTo>
                      <a:pt x="85" y="292"/>
                      <a:pt x="85" y="291"/>
                      <a:pt x="85" y="291"/>
                    </a:cubicBezTo>
                    <a:cubicBezTo>
                      <a:pt x="85" y="290"/>
                      <a:pt x="85" y="288"/>
                      <a:pt x="88" y="286"/>
                    </a:cubicBezTo>
                    <a:cubicBezTo>
                      <a:pt x="89" y="285"/>
                      <a:pt x="90" y="284"/>
                      <a:pt x="90" y="280"/>
                    </a:cubicBezTo>
                    <a:cubicBezTo>
                      <a:pt x="90" y="276"/>
                      <a:pt x="90" y="267"/>
                      <a:pt x="96" y="267"/>
                    </a:cubicBezTo>
                    <a:cubicBezTo>
                      <a:pt x="97" y="267"/>
                      <a:pt x="97" y="267"/>
                      <a:pt x="97" y="266"/>
                    </a:cubicBezTo>
                    <a:cubicBezTo>
                      <a:pt x="96" y="265"/>
                      <a:pt x="95" y="264"/>
                      <a:pt x="95" y="262"/>
                    </a:cubicBezTo>
                    <a:cubicBezTo>
                      <a:pt x="95" y="261"/>
                      <a:pt x="95" y="259"/>
                      <a:pt x="99" y="258"/>
                    </a:cubicBezTo>
                    <a:cubicBezTo>
                      <a:pt x="99" y="258"/>
                      <a:pt x="98" y="258"/>
                      <a:pt x="98" y="258"/>
                    </a:cubicBezTo>
                    <a:cubicBezTo>
                      <a:pt x="98" y="257"/>
                      <a:pt x="97" y="256"/>
                      <a:pt x="96" y="256"/>
                    </a:cubicBezTo>
                    <a:cubicBezTo>
                      <a:pt x="93" y="256"/>
                      <a:pt x="93" y="252"/>
                      <a:pt x="93" y="250"/>
                    </a:cubicBezTo>
                    <a:cubicBezTo>
                      <a:pt x="93" y="249"/>
                      <a:pt x="93" y="247"/>
                      <a:pt x="93" y="247"/>
                    </a:cubicBezTo>
                    <a:cubicBezTo>
                      <a:pt x="92" y="244"/>
                      <a:pt x="90" y="238"/>
                      <a:pt x="93" y="234"/>
                    </a:cubicBezTo>
                    <a:cubicBezTo>
                      <a:pt x="93" y="234"/>
                      <a:pt x="94" y="233"/>
                      <a:pt x="96" y="233"/>
                    </a:cubicBezTo>
                    <a:cubicBezTo>
                      <a:pt x="97" y="233"/>
                      <a:pt x="100" y="234"/>
                      <a:pt x="103" y="235"/>
                    </a:cubicBezTo>
                    <a:cubicBezTo>
                      <a:pt x="106" y="236"/>
                      <a:pt x="109" y="238"/>
                      <a:pt x="112" y="238"/>
                    </a:cubicBezTo>
                    <a:cubicBezTo>
                      <a:pt x="119" y="239"/>
                      <a:pt x="123" y="235"/>
                      <a:pt x="123" y="234"/>
                    </a:cubicBezTo>
                    <a:cubicBezTo>
                      <a:pt x="123" y="233"/>
                      <a:pt x="123" y="232"/>
                      <a:pt x="123" y="232"/>
                    </a:cubicBezTo>
                    <a:cubicBezTo>
                      <a:pt x="122" y="229"/>
                      <a:pt x="121" y="224"/>
                      <a:pt x="125" y="221"/>
                    </a:cubicBezTo>
                    <a:cubicBezTo>
                      <a:pt x="126" y="221"/>
                      <a:pt x="126" y="220"/>
                      <a:pt x="126" y="220"/>
                    </a:cubicBezTo>
                    <a:cubicBezTo>
                      <a:pt x="126" y="220"/>
                      <a:pt x="126" y="220"/>
                      <a:pt x="126" y="219"/>
                    </a:cubicBezTo>
                    <a:cubicBezTo>
                      <a:pt x="125" y="218"/>
                      <a:pt x="124" y="217"/>
                      <a:pt x="124" y="216"/>
                    </a:cubicBezTo>
                    <a:cubicBezTo>
                      <a:pt x="123" y="213"/>
                      <a:pt x="123" y="211"/>
                      <a:pt x="124" y="210"/>
                    </a:cubicBezTo>
                    <a:cubicBezTo>
                      <a:pt x="126" y="207"/>
                      <a:pt x="129" y="207"/>
                      <a:pt x="131" y="209"/>
                    </a:cubicBezTo>
                    <a:cubicBezTo>
                      <a:pt x="131" y="209"/>
                      <a:pt x="132" y="209"/>
                      <a:pt x="136" y="209"/>
                    </a:cubicBezTo>
                    <a:cubicBezTo>
                      <a:pt x="141" y="209"/>
                      <a:pt x="150" y="208"/>
                      <a:pt x="158" y="207"/>
                    </a:cubicBezTo>
                    <a:cubicBezTo>
                      <a:pt x="172" y="204"/>
                      <a:pt x="178" y="200"/>
                      <a:pt x="178" y="198"/>
                    </a:cubicBezTo>
                    <a:cubicBezTo>
                      <a:pt x="179" y="195"/>
                      <a:pt x="181" y="192"/>
                      <a:pt x="185" y="187"/>
                    </a:cubicBezTo>
                    <a:cubicBezTo>
                      <a:pt x="187" y="185"/>
                      <a:pt x="188" y="183"/>
                      <a:pt x="189" y="182"/>
                    </a:cubicBezTo>
                    <a:cubicBezTo>
                      <a:pt x="189" y="182"/>
                      <a:pt x="189" y="181"/>
                      <a:pt x="189" y="180"/>
                    </a:cubicBezTo>
                    <a:cubicBezTo>
                      <a:pt x="188" y="179"/>
                      <a:pt x="187" y="178"/>
                      <a:pt x="185" y="178"/>
                    </a:cubicBezTo>
                    <a:cubicBezTo>
                      <a:pt x="183" y="178"/>
                      <a:pt x="181" y="176"/>
                      <a:pt x="180" y="174"/>
                    </a:cubicBezTo>
                    <a:cubicBezTo>
                      <a:pt x="179" y="171"/>
                      <a:pt x="180" y="167"/>
                      <a:pt x="182" y="165"/>
                    </a:cubicBezTo>
                    <a:cubicBezTo>
                      <a:pt x="183" y="164"/>
                      <a:pt x="183" y="164"/>
                      <a:pt x="182" y="164"/>
                    </a:cubicBezTo>
                    <a:cubicBezTo>
                      <a:pt x="182" y="163"/>
                      <a:pt x="180" y="162"/>
                      <a:pt x="177" y="161"/>
                    </a:cubicBezTo>
                    <a:cubicBezTo>
                      <a:pt x="174" y="161"/>
                      <a:pt x="168" y="159"/>
                      <a:pt x="166" y="155"/>
                    </a:cubicBezTo>
                    <a:cubicBezTo>
                      <a:pt x="166" y="154"/>
                      <a:pt x="166" y="152"/>
                      <a:pt x="168" y="150"/>
                    </a:cubicBezTo>
                    <a:cubicBezTo>
                      <a:pt x="170" y="149"/>
                      <a:pt x="171" y="148"/>
                      <a:pt x="172" y="148"/>
                    </a:cubicBezTo>
                    <a:cubicBezTo>
                      <a:pt x="172" y="148"/>
                      <a:pt x="172" y="148"/>
                      <a:pt x="172" y="148"/>
                    </a:cubicBezTo>
                    <a:cubicBezTo>
                      <a:pt x="170" y="147"/>
                      <a:pt x="169" y="145"/>
                      <a:pt x="169" y="139"/>
                    </a:cubicBezTo>
                    <a:cubicBezTo>
                      <a:pt x="169" y="136"/>
                      <a:pt x="170" y="134"/>
                      <a:pt x="171" y="132"/>
                    </a:cubicBezTo>
                    <a:cubicBezTo>
                      <a:pt x="171" y="131"/>
                      <a:pt x="172" y="129"/>
                      <a:pt x="172" y="125"/>
                    </a:cubicBezTo>
                    <a:cubicBezTo>
                      <a:pt x="172" y="119"/>
                      <a:pt x="173" y="115"/>
                      <a:pt x="174" y="112"/>
                    </a:cubicBezTo>
                    <a:cubicBezTo>
                      <a:pt x="175" y="109"/>
                      <a:pt x="176" y="107"/>
                      <a:pt x="176" y="105"/>
                    </a:cubicBezTo>
                    <a:cubicBezTo>
                      <a:pt x="176" y="105"/>
                      <a:pt x="176" y="104"/>
                      <a:pt x="176" y="104"/>
                    </a:cubicBezTo>
                    <a:cubicBezTo>
                      <a:pt x="176" y="104"/>
                      <a:pt x="176" y="103"/>
                      <a:pt x="176" y="103"/>
                    </a:cubicBezTo>
                    <a:cubicBezTo>
                      <a:pt x="176" y="103"/>
                      <a:pt x="177" y="102"/>
                      <a:pt x="177" y="102"/>
                    </a:cubicBezTo>
                    <a:cubicBezTo>
                      <a:pt x="177" y="101"/>
                      <a:pt x="177" y="101"/>
                      <a:pt x="177" y="101"/>
                    </a:cubicBezTo>
                    <a:cubicBezTo>
                      <a:pt x="177" y="101"/>
                      <a:pt x="177" y="101"/>
                      <a:pt x="178" y="101"/>
                    </a:cubicBezTo>
                    <a:lnTo>
                      <a:pt x="177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0" name="Freeform 1871">
                <a:extLst>
                  <a:ext uri="{FF2B5EF4-FFF2-40B4-BE49-F238E27FC236}">
                    <a16:creationId xmlns:a16="http://schemas.microsoft.com/office/drawing/2014/main" id="{D9619C7C-F575-4772-8763-1054915BF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2" y="2194"/>
                <a:ext cx="2" cy="2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1 w 2"/>
                  <a:gd name="T7" fmla="*/ 1 h 3"/>
                  <a:gd name="T8" fmla="*/ 2 w 2"/>
                  <a:gd name="T9" fmla="*/ 0 h 3"/>
                  <a:gd name="T10" fmla="*/ 0 w 2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1" name="Freeform 1872">
                <a:extLst>
                  <a:ext uri="{FF2B5EF4-FFF2-40B4-BE49-F238E27FC236}">
                    <a16:creationId xmlns:a16="http://schemas.microsoft.com/office/drawing/2014/main" id="{AFDAFFF3-D086-47CF-8059-6F2856E43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1" y="2141"/>
                <a:ext cx="5" cy="14"/>
              </a:xfrm>
              <a:custGeom>
                <a:avLst/>
                <a:gdLst>
                  <a:gd name="T0" fmla="*/ 3 w 5"/>
                  <a:gd name="T1" fmla="*/ 1 h 15"/>
                  <a:gd name="T2" fmla="*/ 0 w 5"/>
                  <a:gd name="T3" fmla="*/ 0 h 15"/>
                  <a:gd name="T4" fmla="*/ 3 w 5"/>
                  <a:gd name="T5" fmla="*/ 1 h 15"/>
                  <a:gd name="T6" fmla="*/ 5 w 5"/>
                  <a:gd name="T7" fmla="*/ 15 h 15"/>
                  <a:gd name="T8" fmla="*/ 3 w 5"/>
                  <a:gd name="T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5">
                    <a:moveTo>
                      <a:pt x="3" y="1"/>
                    </a:moveTo>
                    <a:cubicBezTo>
                      <a:pt x="3" y="1"/>
                      <a:pt x="2" y="0"/>
                      <a:pt x="0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5" y="3"/>
                      <a:pt x="5" y="14"/>
                      <a:pt x="5" y="15"/>
                    </a:cubicBezTo>
                    <a:cubicBezTo>
                      <a:pt x="5" y="14"/>
                      <a:pt x="5" y="3"/>
                      <a:pt x="3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2" name="Freeform 1873">
                <a:extLst>
                  <a:ext uri="{FF2B5EF4-FFF2-40B4-BE49-F238E27FC236}">
                    <a16:creationId xmlns:a16="http://schemas.microsoft.com/office/drawing/2014/main" id="{515ED306-A472-4974-A03B-D622A1860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1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3" name="Freeform 1874">
                <a:extLst>
                  <a:ext uri="{FF2B5EF4-FFF2-40B4-BE49-F238E27FC236}">
                    <a16:creationId xmlns:a16="http://schemas.microsoft.com/office/drawing/2014/main" id="{0A025373-D465-48F0-AB15-DE8656721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" y="2164"/>
                <a:ext cx="18" cy="18"/>
              </a:xfrm>
              <a:custGeom>
                <a:avLst/>
                <a:gdLst>
                  <a:gd name="T0" fmla="*/ 18 w 18"/>
                  <a:gd name="T1" fmla="*/ 0 h 19"/>
                  <a:gd name="T2" fmla="*/ 0 w 18"/>
                  <a:gd name="T3" fmla="*/ 19 h 19"/>
                  <a:gd name="T4" fmla="*/ 18 w 18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9">
                    <a:moveTo>
                      <a:pt x="18" y="0"/>
                    </a:moveTo>
                    <a:cubicBezTo>
                      <a:pt x="12" y="4"/>
                      <a:pt x="4" y="12"/>
                      <a:pt x="0" y="19"/>
                    </a:cubicBezTo>
                    <a:cubicBezTo>
                      <a:pt x="4" y="12"/>
                      <a:pt x="12" y="4"/>
                      <a:pt x="1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4" name="Freeform 1875">
                <a:extLst>
                  <a:ext uri="{FF2B5EF4-FFF2-40B4-BE49-F238E27FC236}">
                    <a16:creationId xmlns:a16="http://schemas.microsoft.com/office/drawing/2014/main" id="{6114E444-05B5-4638-871C-7A66DC3FF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5" y="2193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5" name="Freeform 1876">
                <a:extLst>
                  <a:ext uri="{FF2B5EF4-FFF2-40B4-BE49-F238E27FC236}">
                    <a16:creationId xmlns:a16="http://schemas.microsoft.com/office/drawing/2014/main" id="{B96E4E8D-FE1A-4D76-8026-DBFA6FA6D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2" y="219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6" name="Freeform 1877">
                <a:extLst>
                  <a:ext uri="{FF2B5EF4-FFF2-40B4-BE49-F238E27FC236}">
                    <a16:creationId xmlns:a16="http://schemas.microsoft.com/office/drawing/2014/main" id="{402872FA-C163-4BC4-8DCB-34E35BC5B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22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7" name="Freeform 1878">
                <a:extLst>
                  <a:ext uri="{FF2B5EF4-FFF2-40B4-BE49-F238E27FC236}">
                    <a16:creationId xmlns:a16="http://schemas.microsoft.com/office/drawing/2014/main" id="{F9E57ECE-3D4B-4ABB-A152-6F418DC51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" y="219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8" name="Freeform 1879">
                <a:extLst>
                  <a:ext uri="{FF2B5EF4-FFF2-40B4-BE49-F238E27FC236}">
                    <a16:creationId xmlns:a16="http://schemas.microsoft.com/office/drawing/2014/main" id="{F44FC1A7-FAB9-4D3E-8312-B22DA6B3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2195"/>
                <a:ext cx="0" cy="0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9" name="Freeform 1880">
                <a:extLst>
                  <a:ext uri="{FF2B5EF4-FFF2-40B4-BE49-F238E27FC236}">
                    <a16:creationId xmlns:a16="http://schemas.microsoft.com/office/drawing/2014/main" id="{B736C070-F307-47A4-9957-7A7647110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4" y="2341"/>
                <a:ext cx="5" cy="16"/>
              </a:xfrm>
              <a:custGeom>
                <a:avLst/>
                <a:gdLst>
                  <a:gd name="T0" fmla="*/ 0 w 5"/>
                  <a:gd name="T1" fmla="*/ 11 h 17"/>
                  <a:gd name="T2" fmla="*/ 0 w 5"/>
                  <a:gd name="T3" fmla="*/ 17 h 17"/>
                  <a:gd name="T4" fmla="*/ 0 w 5"/>
                  <a:gd name="T5" fmla="*/ 17 h 17"/>
                  <a:gd name="T6" fmla="*/ 3 w 5"/>
                  <a:gd name="T7" fmla="*/ 16 h 17"/>
                  <a:gd name="T8" fmla="*/ 3 w 5"/>
                  <a:gd name="T9" fmla="*/ 16 h 17"/>
                  <a:gd name="T10" fmla="*/ 5 w 5"/>
                  <a:gd name="T11" fmla="*/ 6 h 17"/>
                  <a:gd name="T12" fmla="*/ 5 w 5"/>
                  <a:gd name="T13" fmla="*/ 0 h 17"/>
                  <a:gd name="T14" fmla="*/ 5 w 5"/>
                  <a:gd name="T15" fmla="*/ 0 h 17"/>
                  <a:gd name="T16" fmla="*/ 3 w 5"/>
                  <a:gd name="T17" fmla="*/ 1 h 17"/>
                  <a:gd name="T18" fmla="*/ 0 w 5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7">
                    <a:moveTo>
                      <a:pt x="0" y="11"/>
                    </a:moveTo>
                    <a:cubicBezTo>
                      <a:pt x="0" y="13"/>
                      <a:pt x="0" y="16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2" y="17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5" y="16"/>
                      <a:pt x="5" y="9"/>
                      <a:pt x="5" y="6"/>
                    </a:cubicBezTo>
                    <a:cubicBezTo>
                      <a:pt x="5" y="4"/>
                      <a:pt x="5" y="2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1" y="1"/>
                      <a:pt x="0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0" name="Freeform 1881">
                <a:extLst>
                  <a:ext uri="{FF2B5EF4-FFF2-40B4-BE49-F238E27FC236}">
                    <a16:creationId xmlns:a16="http://schemas.microsoft.com/office/drawing/2014/main" id="{1E901530-EDFE-4FE3-8EF8-554F7F68E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2531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1 w 1"/>
                  <a:gd name="T7" fmla="*/ 0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1" name="Freeform 1882">
                <a:extLst>
                  <a:ext uri="{FF2B5EF4-FFF2-40B4-BE49-F238E27FC236}">
                    <a16:creationId xmlns:a16="http://schemas.microsoft.com/office/drawing/2014/main" id="{7AE1821D-D85E-4A2B-BABD-0551618E9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3" y="2490"/>
                <a:ext cx="6" cy="2"/>
              </a:xfrm>
              <a:custGeom>
                <a:avLst/>
                <a:gdLst>
                  <a:gd name="T0" fmla="*/ 3 w 6"/>
                  <a:gd name="T1" fmla="*/ 0 h 2"/>
                  <a:gd name="T2" fmla="*/ 0 w 6"/>
                  <a:gd name="T3" fmla="*/ 2 h 2"/>
                  <a:gd name="T4" fmla="*/ 6 w 6"/>
                  <a:gd name="T5" fmla="*/ 0 h 2"/>
                  <a:gd name="T6" fmla="*/ 4 w 6"/>
                  <a:gd name="T7" fmla="*/ 0 h 2"/>
                  <a:gd name="T8" fmla="*/ 3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3" y="0"/>
                    </a:moveTo>
                    <a:cubicBezTo>
                      <a:pt x="3" y="1"/>
                      <a:pt x="2" y="1"/>
                      <a:pt x="0" y="2"/>
                    </a:cubicBezTo>
                    <a:cubicBezTo>
                      <a:pt x="3" y="2"/>
                      <a:pt x="5" y="1"/>
                      <a:pt x="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2" name="Freeform 1883">
                <a:extLst>
                  <a:ext uri="{FF2B5EF4-FFF2-40B4-BE49-F238E27FC236}">
                    <a16:creationId xmlns:a16="http://schemas.microsoft.com/office/drawing/2014/main" id="{43CAD3AE-8CAA-445D-9F7A-8E05FAF12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8" y="2483"/>
                <a:ext cx="6" cy="4"/>
              </a:xfrm>
              <a:custGeom>
                <a:avLst/>
                <a:gdLst>
                  <a:gd name="T0" fmla="*/ 2 w 7"/>
                  <a:gd name="T1" fmla="*/ 0 h 4"/>
                  <a:gd name="T2" fmla="*/ 2 w 7"/>
                  <a:gd name="T3" fmla="*/ 0 h 4"/>
                  <a:gd name="T4" fmla="*/ 1 w 7"/>
                  <a:gd name="T5" fmla="*/ 1 h 4"/>
                  <a:gd name="T6" fmla="*/ 1 w 7"/>
                  <a:gd name="T7" fmla="*/ 4 h 4"/>
                  <a:gd name="T8" fmla="*/ 2 w 7"/>
                  <a:gd name="T9" fmla="*/ 4 h 4"/>
                  <a:gd name="T10" fmla="*/ 6 w 7"/>
                  <a:gd name="T11" fmla="*/ 1 h 4"/>
                  <a:gd name="T12" fmla="*/ 6 w 7"/>
                  <a:gd name="T13" fmla="*/ 1 h 4"/>
                  <a:gd name="T14" fmla="*/ 7 w 7"/>
                  <a:gd name="T15" fmla="*/ 0 h 4"/>
                  <a:gd name="T16" fmla="*/ 2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3" y="4"/>
                      <a:pt x="5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3" name="Freeform 1884">
                <a:extLst>
                  <a:ext uri="{FF2B5EF4-FFF2-40B4-BE49-F238E27FC236}">
                    <a16:creationId xmlns:a16="http://schemas.microsoft.com/office/drawing/2014/main" id="{0321F32E-D405-47D8-8295-602660A50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0" y="2496"/>
                <a:ext cx="26" cy="13"/>
              </a:xfrm>
              <a:custGeom>
                <a:avLst/>
                <a:gdLst>
                  <a:gd name="T0" fmla="*/ 27 w 28"/>
                  <a:gd name="T1" fmla="*/ 0 h 14"/>
                  <a:gd name="T2" fmla="*/ 16 w 28"/>
                  <a:gd name="T3" fmla="*/ 2 h 14"/>
                  <a:gd name="T4" fmla="*/ 15 w 28"/>
                  <a:gd name="T5" fmla="*/ 2 h 14"/>
                  <a:gd name="T6" fmla="*/ 14 w 28"/>
                  <a:gd name="T7" fmla="*/ 6 h 14"/>
                  <a:gd name="T8" fmla="*/ 13 w 28"/>
                  <a:gd name="T9" fmla="*/ 8 h 14"/>
                  <a:gd name="T10" fmla="*/ 4 w 28"/>
                  <a:gd name="T11" fmla="*/ 7 h 14"/>
                  <a:gd name="T12" fmla="*/ 0 w 28"/>
                  <a:gd name="T13" fmla="*/ 6 h 14"/>
                  <a:gd name="T14" fmla="*/ 2 w 28"/>
                  <a:gd name="T15" fmla="*/ 10 h 14"/>
                  <a:gd name="T16" fmla="*/ 4 w 28"/>
                  <a:gd name="T17" fmla="*/ 11 h 14"/>
                  <a:gd name="T18" fmla="*/ 5 w 28"/>
                  <a:gd name="T19" fmla="*/ 11 h 14"/>
                  <a:gd name="T20" fmla="*/ 8 w 28"/>
                  <a:gd name="T21" fmla="*/ 11 h 14"/>
                  <a:gd name="T22" fmla="*/ 12 w 28"/>
                  <a:gd name="T23" fmla="*/ 12 h 14"/>
                  <a:gd name="T24" fmla="*/ 14 w 28"/>
                  <a:gd name="T25" fmla="*/ 14 h 14"/>
                  <a:gd name="T26" fmla="*/ 13 w 28"/>
                  <a:gd name="T27" fmla="*/ 11 h 14"/>
                  <a:gd name="T28" fmla="*/ 21 w 28"/>
                  <a:gd name="T29" fmla="*/ 8 h 14"/>
                  <a:gd name="T30" fmla="*/ 26 w 28"/>
                  <a:gd name="T31" fmla="*/ 7 h 14"/>
                  <a:gd name="T32" fmla="*/ 27 w 28"/>
                  <a:gd name="T33" fmla="*/ 2 h 14"/>
                  <a:gd name="T34" fmla="*/ 27 w 28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14">
                    <a:moveTo>
                      <a:pt x="27" y="0"/>
                    </a:moveTo>
                    <a:cubicBezTo>
                      <a:pt x="24" y="3"/>
                      <a:pt x="19" y="4"/>
                      <a:pt x="16" y="2"/>
                    </a:cubicBezTo>
                    <a:cubicBezTo>
                      <a:pt x="16" y="1"/>
                      <a:pt x="15" y="1"/>
                      <a:pt x="15" y="2"/>
                    </a:cubicBezTo>
                    <a:cubicBezTo>
                      <a:pt x="14" y="3"/>
                      <a:pt x="14" y="4"/>
                      <a:pt x="14" y="6"/>
                    </a:cubicBezTo>
                    <a:cubicBezTo>
                      <a:pt x="14" y="7"/>
                      <a:pt x="13" y="8"/>
                      <a:pt x="13" y="8"/>
                    </a:cubicBezTo>
                    <a:cubicBezTo>
                      <a:pt x="11" y="10"/>
                      <a:pt x="8" y="9"/>
                      <a:pt x="4" y="7"/>
                    </a:cubicBezTo>
                    <a:cubicBezTo>
                      <a:pt x="2" y="7"/>
                      <a:pt x="1" y="6"/>
                      <a:pt x="0" y="6"/>
                    </a:cubicBezTo>
                    <a:cubicBezTo>
                      <a:pt x="0" y="7"/>
                      <a:pt x="1" y="8"/>
                      <a:pt x="2" y="10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7" y="11"/>
                      <a:pt x="8" y="11"/>
                    </a:cubicBezTo>
                    <a:cubicBezTo>
                      <a:pt x="9" y="11"/>
                      <a:pt x="10" y="11"/>
                      <a:pt x="12" y="12"/>
                    </a:cubicBezTo>
                    <a:cubicBezTo>
                      <a:pt x="12" y="13"/>
                      <a:pt x="13" y="13"/>
                      <a:pt x="14" y="14"/>
                    </a:cubicBezTo>
                    <a:cubicBezTo>
                      <a:pt x="13" y="13"/>
                      <a:pt x="13" y="12"/>
                      <a:pt x="13" y="11"/>
                    </a:cubicBezTo>
                    <a:cubicBezTo>
                      <a:pt x="14" y="8"/>
                      <a:pt x="18" y="6"/>
                      <a:pt x="21" y="8"/>
                    </a:cubicBezTo>
                    <a:cubicBezTo>
                      <a:pt x="23" y="9"/>
                      <a:pt x="25" y="8"/>
                      <a:pt x="26" y="7"/>
                    </a:cubicBezTo>
                    <a:cubicBezTo>
                      <a:pt x="27" y="6"/>
                      <a:pt x="28" y="4"/>
                      <a:pt x="27" y="2"/>
                    </a:cubicBezTo>
                    <a:cubicBezTo>
                      <a:pt x="27" y="2"/>
                      <a:pt x="27" y="1"/>
                      <a:pt x="2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4" name="Freeform 1885">
                <a:extLst>
                  <a:ext uri="{FF2B5EF4-FFF2-40B4-BE49-F238E27FC236}">
                    <a16:creationId xmlns:a16="http://schemas.microsoft.com/office/drawing/2014/main" id="{6C176043-DF5C-47CF-B0A2-0D6709D18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4" y="2379"/>
                <a:ext cx="3" cy="4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0 h 4"/>
                  <a:gd name="T4" fmla="*/ 1 w 3"/>
                  <a:gd name="T5" fmla="*/ 1 h 4"/>
                  <a:gd name="T6" fmla="*/ 3 w 3"/>
                  <a:gd name="T7" fmla="*/ 4 h 4"/>
                  <a:gd name="T8" fmla="*/ 2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2"/>
                      <a:pt x="2" y="3"/>
                      <a:pt x="3" y="4"/>
                    </a:cubicBezTo>
                    <a:cubicBezTo>
                      <a:pt x="3" y="3"/>
                      <a:pt x="3" y="3"/>
                      <a:pt x="2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5" name="Freeform 1886">
                <a:extLst>
                  <a:ext uri="{FF2B5EF4-FFF2-40B4-BE49-F238E27FC236}">
                    <a16:creationId xmlns:a16="http://schemas.microsoft.com/office/drawing/2014/main" id="{23DB1705-6C1B-4366-9537-417805ABD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3" y="2491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1 w 5"/>
                  <a:gd name="T3" fmla="*/ 3 h 5"/>
                  <a:gd name="T4" fmla="*/ 0 w 5"/>
                  <a:gd name="T5" fmla="*/ 5 h 5"/>
                  <a:gd name="T6" fmla="*/ 1 w 5"/>
                  <a:gd name="T7" fmla="*/ 4 h 5"/>
                  <a:gd name="T8" fmla="*/ 5 w 5"/>
                  <a:gd name="T9" fmla="*/ 1 h 5"/>
                  <a:gd name="T10" fmla="*/ 3 w 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cubicBezTo>
                      <a:pt x="2" y="0"/>
                      <a:pt x="1" y="2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2" y="3"/>
                      <a:pt x="3" y="2"/>
                      <a:pt x="5" y="1"/>
                    </a:cubicBezTo>
                    <a:cubicBezTo>
                      <a:pt x="4" y="1"/>
                      <a:pt x="4" y="1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6" name="Freeform 1887">
                <a:extLst>
                  <a:ext uri="{FF2B5EF4-FFF2-40B4-BE49-F238E27FC236}">
                    <a16:creationId xmlns:a16="http://schemas.microsoft.com/office/drawing/2014/main" id="{FE05EC78-9AA5-4997-8E95-44BCD0867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" y="2504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1 w 2"/>
                  <a:gd name="T3" fmla="*/ 3 h 5"/>
                  <a:gd name="T4" fmla="*/ 1 w 2"/>
                  <a:gd name="T5" fmla="*/ 0 h 5"/>
                  <a:gd name="T6" fmla="*/ 1 w 2"/>
                  <a:gd name="T7" fmla="*/ 5 h 5"/>
                  <a:gd name="T8" fmla="*/ 2 w 2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1" y="5"/>
                      <a:pt x="1" y="4"/>
                      <a:pt x="1" y="3"/>
                    </a:cubicBezTo>
                    <a:cubicBezTo>
                      <a:pt x="1" y="2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7" name="Freeform 1888">
                <a:extLst>
                  <a:ext uri="{FF2B5EF4-FFF2-40B4-BE49-F238E27FC236}">
                    <a16:creationId xmlns:a16="http://schemas.microsoft.com/office/drawing/2014/main" id="{B20AB87C-60AF-4360-9DAB-B0C0FB2C2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" y="2052"/>
                <a:ext cx="89" cy="478"/>
              </a:xfrm>
              <a:custGeom>
                <a:avLst/>
                <a:gdLst>
                  <a:gd name="T0" fmla="*/ 85 w 92"/>
                  <a:gd name="T1" fmla="*/ 60 h 500"/>
                  <a:gd name="T2" fmla="*/ 80 w 92"/>
                  <a:gd name="T3" fmla="*/ 39 h 500"/>
                  <a:gd name="T4" fmla="*/ 73 w 92"/>
                  <a:gd name="T5" fmla="*/ 15 h 500"/>
                  <a:gd name="T6" fmla="*/ 67 w 92"/>
                  <a:gd name="T7" fmla="*/ 0 h 500"/>
                  <a:gd name="T8" fmla="*/ 65 w 92"/>
                  <a:gd name="T9" fmla="*/ 6 h 500"/>
                  <a:gd name="T10" fmla="*/ 61 w 92"/>
                  <a:gd name="T11" fmla="*/ 10 h 500"/>
                  <a:gd name="T12" fmla="*/ 58 w 92"/>
                  <a:gd name="T13" fmla="*/ 79 h 500"/>
                  <a:gd name="T14" fmla="*/ 44 w 92"/>
                  <a:gd name="T15" fmla="*/ 133 h 500"/>
                  <a:gd name="T16" fmla="*/ 45 w 92"/>
                  <a:gd name="T17" fmla="*/ 182 h 500"/>
                  <a:gd name="T18" fmla="*/ 30 w 92"/>
                  <a:gd name="T19" fmla="*/ 229 h 500"/>
                  <a:gd name="T20" fmla="*/ 24 w 92"/>
                  <a:gd name="T21" fmla="*/ 259 h 500"/>
                  <a:gd name="T22" fmla="*/ 20 w 92"/>
                  <a:gd name="T23" fmla="*/ 293 h 500"/>
                  <a:gd name="T24" fmla="*/ 31 w 92"/>
                  <a:gd name="T25" fmla="*/ 298 h 500"/>
                  <a:gd name="T26" fmla="*/ 30 w 92"/>
                  <a:gd name="T27" fmla="*/ 317 h 500"/>
                  <a:gd name="T28" fmla="*/ 27 w 92"/>
                  <a:gd name="T29" fmla="*/ 338 h 500"/>
                  <a:gd name="T30" fmla="*/ 21 w 92"/>
                  <a:gd name="T31" fmla="*/ 353 h 500"/>
                  <a:gd name="T32" fmla="*/ 12 w 92"/>
                  <a:gd name="T33" fmla="*/ 357 h 500"/>
                  <a:gd name="T34" fmla="*/ 7 w 92"/>
                  <a:gd name="T35" fmla="*/ 362 h 500"/>
                  <a:gd name="T36" fmla="*/ 12 w 92"/>
                  <a:gd name="T37" fmla="*/ 368 h 500"/>
                  <a:gd name="T38" fmla="*/ 24 w 92"/>
                  <a:gd name="T39" fmla="*/ 388 h 500"/>
                  <a:gd name="T40" fmla="*/ 5 w 92"/>
                  <a:gd name="T41" fmla="*/ 389 h 500"/>
                  <a:gd name="T42" fmla="*/ 11 w 92"/>
                  <a:gd name="T43" fmla="*/ 390 h 500"/>
                  <a:gd name="T44" fmla="*/ 2 w 92"/>
                  <a:gd name="T45" fmla="*/ 410 h 500"/>
                  <a:gd name="T46" fmla="*/ 7 w 92"/>
                  <a:gd name="T47" fmla="*/ 413 h 500"/>
                  <a:gd name="T48" fmla="*/ 16 w 92"/>
                  <a:gd name="T49" fmla="*/ 411 h 500"/>
                  <a:gd name="T50" fmla="*/ 7 w 92"/>
                  <a:gd name="T51" fmla="*/ 429 h 500"/>
                  <a:gd name="T52" fmla="*/ 22 w 92"/>
                  <a:gd name="T53" fmla="*/ 435 h 500"/>
                  <a:gd name="T54" fmla="*/ 33 w 92"/>
                  <a:gd name="T55" fmla="*/ 445 h 500"/>
                  <a:gd name="T56" fmla="*/ 48 w 92"/>
                  <a:gd name="T57" fmla="*/ 459 h 500"/>
                  <a:gd name="T58" fmla="*/ 57 w 92"/>
                  <a:gd name="T59" fmla="*/ 466 h 500"/>
                  <a:gd name="T60" fmla="*/ 63 w 92"/>
                  <a:gd name="T61" fmla="*/ 475 h 500"/>
                  <a:gd name="T62" fmla="*/ 55 w 92"/>
                  <a:gd name="T63" fmla="*/ 483 h 500"/>
                  <a:gd name="T64" fmla="*/ 47 w 92"/>
                  <a:gd name="T65" fmla="*/ 482 h 500"/>
                  <a:gd name="T66" fmla="*/ 53 w 92"/>
                  <a:gd name="T67" fmla="*/ 492 h 500"/>
                  <a:gd name="T68" fmla="*/ 66 w 92"/>
                  <a:gd name="T69" fmla="*/ 497 h 500"/>
                  <a:gd name="T70" fmla="*/ 77 w 92"/>
                  <a:gd name="T71" fmla="*/ 495 h 500"/>
                  <a:gd name="T72" fmla="*/ 75 w 92"/>
                  <a:gd name="T73" fmla="*/ 494 h 500"/>
                  <a:gd name="T74" fmla="*/ 74 w 92"/>
                  <a:gd name="T75" fmla="*/ 492 h 500"/>
                  <a:gd name="T76" fmla="*/ 73 w 92"/>
                  <a:gd name="T77" fmla="*/ 486 h 500"/>
                  <a:gd name="T78" fmla="*/ 73 w 92"/>
                  <a:gd name="T79" fmla="*/ 476 h 500"/>
                  <a:gd name="T80" fmla="*/ 74 w 92"/>
                  <a:gd name="T81" fmla="*/ 458 h 500"/>
                  <a:gd name="T82" fmla="*/ 64 w 92"/>
                  <a:gd name="T83" fmla="*/ 450 h 500"/>
                  <a:gd name="T84" fmla="*/ 41 w 92"/>
                  <a:gd name="T85" fmla="*/ 449 h 500"/>
                  <a:gd name="T86" fmla="*/ 34 w 92"/>
                  <a:gd name="T87" fmla="*/ 443 h 500"/>
                  <a:gd name="T88" fmla="*/ 20 w 92"/>
                  <a:gd name="T89" fmla="*/ 409 h 500"/>
                  <a:gd name="T90" fmla="*/ 32 w 92"/>
                  <a:gd name="T91" fmla="*/ 382 h 500"/>
                  <a:gd name="T92" fmla="*/ 40 w 92"/>
                  <a:gd name="T93" fmla="*/ 365 h 500"/>
                  <a:gd name="T94" fmla="*/ 40 w 92"/>
                  <a:gd name="T95" fmla="*/ 345 h 500"/>
                  <a:gd name="T96" fmla="*/ 43 w 92"/>
                  <a:gd name="T97" fmla="*/ 338 h 500"/>
                  <a:gd name="T98" fmla="*/ 37 w 92"/>
                  <a:gd name="T99" fmla="*/ 319 h 500"/>
                  <a:gd name="T100" fmla="*/ 36 w 92"/>
                  <a:gd name="T101" fmla="*/ 285 h 500"/>
                  <a:gd name="T102" fmla="*/ 47 w 92"/>
                  <a:gd name="T103" fmla="*/ 258 h 500"/>
                  <a:gd name="T104" fmla="*/ 54 w 92"/>
                  <a:gd name="T105" fmla="*/ 225 h 500"/>
                  <a:gd name="T106" fmla="*/ 60 w 92"/>
                  <a:gd name="T107" fmla="*/ 197 h 500"/>
                  <a:gd name="T108" fmla="*/ 54 w 92"/>
                  <a:gd name="T109" fmla="*/ 160 h 500"/>
                  <a:gd name="T110" fmla="*/ 60 w 92"/>
                  <a:gd name="T111" fmla="*/ 140 h 500"/>
                  <a:gd name="T112" fmla="*/ 78 w 92"/>
                  <a:gd name="T113" fmla="*/ 107 h 500"/>
                  <a:gd name="T114" fmla="*/ 77 w 92"/>
                  <a:gd name="T115" fmla="*/ 84 h 500"/>
                  <a:gd name="T116" fmla="*/ 91 w 92"/>
                  <a:gd name="T117" fmla="*/ 68 h 500"/>
                  <a:gd name="T118" fmla="*/ 91 w 92"/>
                  <a:gd name="T119" fmla="*/ 64 h 500"/>
                  <a:gd name="T120" fmla="*/ 88 w 92"/>
                  <a:gd name="T121" fmla="*/ 6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2" h="500">
                    <a:moveTo>
                      <a:pt x="88" y="62"/>
                    </a:moveTo>
                    <a:cubicBezTo>
                      <a:pt x="88" y="62"/>
                      <a:pt x="88" y="62"/>
                      <a:pt x="88" y="62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7" y="62"/>
                      <a:pt x="87" y="62"/>
                      <a:pt x="86" y="62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5" y="61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85" y="59"/>
                      <a:pt x="85" y="58"/>
                      <a:pt x="85" y="56"/>
                    </a:cubicBezTo>
                    <a:cubicBezTo>
                      <a:pt x="84" y="53"/>
                      <a:pt x="84" y="50"/>
                      <a:pt x="83" y="49"/>
                    </a:cubicBezTo>
                    <a:cubicBezTo>
                      <a:pt x="81" y="47"/>
                      <a:pt x="81" y="44"/>
                      <a:pt x="80" y="42"/>
                    </a:cubicBezTo>
                    <a:cubicBezTo>
                      <a:pt x="80" y="41"/>
                      <a:pt x="80" y="39"/>
                      <a:pt x="80" y="39"/>
                    </a:cubicBezTo>
                    <a:cubicBezTo>
                      <a:pt x="77" y="37"/>
                      <a:pt x="74" y="34"/>
                      <a:pt x="74" y="30"/>
                    </a:cubicBezTo>
                    <a:cubicBezTo>
                      <a:pt x="73" y="28"/>
                      <a:pt x="74" y="27"/>
                      <a:pt x="75" y="26"/>
                    </a:cubicBezTo>
                    <a:cubicBezTo>
                      <a:pt x="76" y="26"/>
                      <a:pt x="76" y="25"/>
                      <a:pt x="76" y="23"/>
                    </a:cubicBezTo>
                    <a:cubicBezTo>
                      <a:pt x="76" y="22"/>
                      <a:pt x="76" y="20"/>
                      <a:pt x="77" y="18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17"/>
                      <a:pt x="74" y="16"/>
                      <a:pt x="73" y="15"/>
                    </a:cubicBezTo>
                    <a:cubicBezTo>
                      <a:pt x="70" y="12"/>
                      <a:pt x="71" y="9"/>
                      <a:pt x="71" y="7"/>
                    </a:cubicBezTo>
                    <a:cubicBezTo>
                      <a:pt x="71" y="5"/>
                      <a:pt x="71" y="4"/>
                      <a:pt x="70" y="3"/>
                    </a:cubicBezTo>
                    <a:cubicBezTo>
                      <a:pt x="70" y="2"/>
                      <a:pt x="69" y="2"/>
                      <a:pt x="69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1"/>
                      <a:pt x="67" y="1"/>
                      <a:pt x="67" y="2"/>
                    </a:cubicBezTo>
                    <a:cubicBezTo>
                      <a:pt x="67" y="2"/>
                      <a:pt x="66" y="2"/>
                      <a:pt x="66" y="3"/>
                    </a:cubicBezTo>
                    <a:cubicBezTo>
                      <a:pt x="66" y="3"/>
                      <a:pt x="66" y="3"/>
                      <a:pt x="66" y="4"/>
                    </a:cubicBezTo>
                    <a:cubicBezTo>
                      <a:pt x="66" y="4"/>
                      <a:pt x="65" y="5"/>
                      <a:pt x="65" y="5"/>
                    </a:cubicBezTo>
                    <a:cubicBezTo>
                      <a:pt x="65" y="5"/>
                      <a:pt x="65" y="5"/>
                      <a:pt x="65" y="6"/>
                    </a:cubicBezTo>
                    <a:cubicBezTo>
                      <a:pt x="64" y="6"/>
                      <a:pt x="63" y="7"/>
                      <a:pt x="63" y="7"/>
                    </a:cubicBezTo>
                    <a:cubicBezTo>
                      <a:pt x="63" y="7"/>
                      <a:pt x="62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2" y="8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9"/>
                      <a:pt x="61" y="9"/>
                      <a:pt x="61" y="10"/>
                    </a:cubicBezTo>
                    <a:cubicBezTo>
                      <a:pt x="61" y="12"/>
                      <a:pt x="61" y="15"/>
                      <a:pt x="61" y="16"/>
                    </a:cubicBezTo>
                    <a:cubicBezTo>
                      <a:pt x="63" y="21"/>
                      <a:pt x="64" y="39"/>
                      <a:pt x="62" y="47"/>
                    </a:cubicBezTo>
                    <a:cubicBezTo>
                      <a:pt x="61" y="54"/>
                      <a:pt x="59" y="60"/>
                      <a:pt x="58" y="64"/>
                    </a:cubicBezTo>
                    <a:cubicBezTo>
                      <a:pt x="57" y="65"/>
                      <a:pt x="57" y="65"/>
                      <a:pt x="58" y="66"/>
                    </a:cubicBezTo>
                    <a:cubicBezTo>
                      <a:pt x="60" y="68"/>
                      <a:pt x="60" y="70"/>
                      <a:pt x="59" y="71"/>
                    </a:cubicBezTo>
                    <a:cubicBezTo>
                      <a:pt x="58" y="72"/>
                      <a:pt x="58" y="75"/>
                      <a:pt x="58" y="79"/>
                    </a:cubicBezTo>
                    <a:cubicBezTo>
                      <a:pt x="58" y="81"/>
                      <a:pt x="58" y="83"/>
                      <a:pt x="58" y="85"/>
                    </a:cubicBezTo>
                    <a:cubicBezTo>
                      <a:pt x="58" y="90"/>
                      <a:pt x="56" y="97"/>
                      <a:pt x="55" y="103"/>
                    </a:cubicBezTo>
                    <a:cubicBezTo>
                      <a:pt x="54" y="106"/>
                      <a:pt x="53" y="109"/>
                      <a:pt x="53" y="111"/>
                    </a:cubicBezTo>
                    <a:cubicBezTo>
                      <a:pt x="53" y="113"/>
                      <a:pt x="52" y="115"/>
                      <a:pt x="51" y="116"/>
                    </a:cubicBezTo>
                    <a:cubicBezTo>
                      <a:pt x="50" y="118"/>
                      <a:pt x="50" y="120"/>
                      <a:pt x="50" y="122"/>
                    </a:cubicBezTo>
                    <a:cubicBezTo>
                      <a:pt x="50" y="127"/>
                      <a:pt x="47" y="131"/>
                      <a:pt x="44" y="133"/>
                    </a:cubicBezTo>
                    <a:cubicBezTo>
                      <a:pt x="44" y="134"/>
                      <a:pt x="46" y="136"/>
                      <a:pt x="46" y="138"/>
                    </a:cubicBezTo>
                    <a:cubicBezTo>
                      <a:pt x="48" y="141"/>
                      <a:pt x="49" y="143"/>
                      <a:pt x="49" y="146"/>
                    </a:cubicBezTo>
                    <a:cubicBezTo>
                      <a:pt x="49" y="148"/>
                      <a:pt x="48" y="149"/>
                      <a:pt x="47" y="151"/>
                    </a:cubicBezTo>
                    <a:cubicBezTo>
                      <a:pt x="45" y="153"/>
                      <a:pt x="44" y="154"/>
                      <a:pt x="45" y="157"/>
                    </a:cubicBezTo>
                    <a:cubicBezTo>
                      <a:pt x="46" y="164"/>
                      <a:pt x="45" y="174"/>
                      <a:pt x="45" y="179"/>
                    </a:cubicBezTo>
                    <a:cubicBezTo>
                      <a:pt x="45" y="181"/>
                      <a:pt x="45" y="182"/>
                      <a:pt x="45" y="182"/>
                    </a:cubicBezTo>
                    <a:cubicBezTo>
                      <a:pt x="45" y="184"/>
                      <a:pt x="44" y="185"/>
                      <a:pt x="43" y="186"/>
                    </a:cubicBezTo>
                    <a:cubicBezTo>
                      <a:pt x="43" y="187"/>
                      <a:pt x="42" y="188"/>
                      <a:pt x="42" y="190"/>
                    </a:cubicBezTo>
                    <a:cubicBezTo>
                      <a:pt x="43" y="193"/>
                      <a:pt x="42" y="195"/>
                      <a:pt x="41" y="197"/>
                    </a:cubicBezTo>
                    <a:cubicBezTo>
                      <a:pt x="40" y="199"/>
                      <a:pt x="39" y="201"/>
                      <a:pt x="38" y="204"/>
                    </a:cubicBezTo>
                    <a:cubicBezTo>
                      <a:pt x="38" y="210"/>
                      <a:pt x="34" y="218"/>
                      <a:pt x="32" y="224"/>
                    </a:cubicBezTo>
                    <a:cubicBezTo>
                      <a:pt x="31" y="226"/>
                      <a:pt x="30" y="227"/>
                      <a:pt x="30" y="229"/>
                    </a:cubicBezTo>
                    <a:cubicBezTo>
                      <a:pt x="29" y="230"/>
                      <a:pt x="29" y="232"/>
                      <a:pt x="28" y="233"/>
                    </a:cubicBezTo>
                    <a:cubicBezTo>
                      <a:pt x="27" y="236"/>
                      <a:pt x="26" y="239"/>
                      <a:pt x="22" y="239"/>
                    </a:cubicBezTo>
                    <a:cubicBezTo>
                      <a:pt x="22" y="239"/>
                      <a:pt x="22" y="239"/>
                      <a:pt x="22" y="239"/>
                    </a:cubicBezTo>
                    <a:cubicBezTo>
                      <a:pt x="22" y="240"/>
                      <a:pt x="21" y="241"/>
                      <a:pt x="23" y="245"/>
                    </a:cubicBezTo>
                    <a:cubicBezTo>
                      <a:pt x="24" y="247"/>
                      <a:pt x="24" y="250"/>
                      <a:pt x="23" y="252"/>
                    </a:cubicBezTo>
                    <a:cubicBezTo>
                      <a:pt x="23" y="255"/>
                      <a:pt x="23" y="257"/>
                      <a:pt x="24" y="259"/>
                    </a:cubicBezTo>
                    <a:cubicBezTo>
                      <a:pt x="27" y="264"/>
                      <a:pt x="26" y="267"/>
                      <a:pt x="25" y="271"/>
                    </a:cubicBezTo>
                    <a:cubicBezTo>
                      <a:pt x="25" y="272"/>
                      <a:pt x="25" y="272"/>
                      <a:pt x="25" y="272"/>
                    </a:cubicBezTo>
                    <a:cubicBezTo>
                      <a:pt x="24" y="274"/>
                      <a:pt x="23" y="275"/>
                      <a:pt x="23" y="276"/>
                    </a:cubicBezTo>
                    <a:cubicBezTo>
                      <a:pt x="22" y="278"/>
                      <a:pt x="21" y="279"/>
                      <a:pt x="21" y="281"/>
                    </a:cubicBezTo>
                    <a:cubicBezTo>
                      <a:pt x="21" y="283"/>
                      <a:pt x="21" y="285"/>
                      <a:pt x="20" y="286"/>
                    </a:cubicBezTo>
                    <a:cubicBezTo>
                      <a:pt x="19" y="289"/>
                      <a:pt x="19" y="291"/>
                      <a:pt x="20" y="293"/>
                    </a:cubicBezTo>
                    <a:cubicBezTo>
                      <a:pt x="21" y="295"/>
                      <a:pt x="21" y="297"/>
                      <a:pt x="21" y="298"/>
                    </a:cubicBezTo>
                    <a:cubicBezTo>
                      <a:pt x="22" y="298"/>
                      <a:pt x="22" y="298"/>
                      <a:pt x="23" y="298"/>
                    </a:cubicBezTo>
                    <a:cubicBezTo>
                      <a:pt x="23" y="298"/>
                      <a:pt x="23" y="298"/>
                      <a:pt x="23" y="298"/>
                    </a:cubicBezTo>
                    <a:cubicBezTo>
                      <a:pt x="23" y="297"/>
                      <a:pt x="23" y="295"/>
                      <a:pt x="26" y="294"/>
                    </a:cubicBezTo>
                    <a:cubicBezTo>
                      <a:pt x="28" y="293"/>
                      <a:pt x="29" y="294"/>
                      <a:pt x="30" y="295"/>
                    </a:cubicBezTo>
                    <a:cubicBezTo>
                      <a:pt x="31" y="296"/>
                      <a:pt x="31" y="297"/>
                      <a:pt x="31" y="298"/>
                    </a:cubicBezTo>
                    <a:cubicBezTo>
                      <a:pt x="31" y="298"/>
                      <a:pt x="31" y="298"/>
                      <a:pt x="31" y="298"/>
                    </a:cubicBezTo>
                    <a:cubicBezTo>
                      <a:pt x="33" y="299"/>
                      <a:pt x="34" y="300"/>
                      <a:pt x="34" y="302"/>
                    </a:cubicBezTo>
                    <a:cubicBezTo>
                      <a:pt x="35" y="303"/>
                      <a:pt x="34" y="305"/>
                      <a:pt x="31" y="307"/>
                    </a:cubicBezTo>
                    <a:cubicBezTo>
                      <a:pt x="31" y="307"/>
                      <a:pt x="31" y="308"/>
                      <a:pt x="31" y="310"/>
                    </a:cubicBezTo>
                    <a:cubicBezTo>
                      <a:pt x="32" y="312"/>
                      <a:pt x="32" y="314"/>
                      <a:pt x="31" y="316"/>
                    </a:cubicBezTo>
                    <a:cubicBezTo>
                      <a:pt x="30" y="317"/>
                      <a:pt x="30" y="317"/>
                      <a:pt x="30" y="317"/>
                    </a:cubicBezTo>
                    <a:cubicBezTo>
                      <a:pt x="29" y="319"/>
                      <a:pt x="28" y="321"/>
                      <a:pt x="28" y="323"/>
                    </a:cubicBezTo>
                    <a:cubicBezTo>
                      <a:pt x="30" y="326"/>
                      <a:pt x="29" y="327"/>
                      <a:pt x="28" y="328"/>
                    </a:cubicBezTo>
                    <a:cubicBezTo>
                      <a:pt x="27" y="329"/>
                      <a:pt x="27" y="330"/>
                      <a:pt x="27" y="331"/>
                    </a:cubicBezTo>
                    <a:cubicBezTo>
                      <a:pt x="27" y="333"/>
                      <a:pt x="27" y="333"/>
                      <a:pt x="27" y="334"/>
                    </a:cubicBezTo>
                    <a:cubicBezTo>
                      <a:pt x="28" y="335"/>
                      <a:pt x="28" y="337"/>
                      <a:pt x="27" y="338"/>
                    </a:cubicBezTo>
                    <a:cubicBezTo>
                      <a:pt x="27" y="338"/>
                      <a:pt x="27" y="338"/>
                      <a:pt x="27" y="338"/>
                    </a:cubicBezTo>
                    <a:cubicBezTo>
                      <a:pt x="28" y="339"/>
                      <a:pt x="28" y="340"/>
                      <a:pt x="27" y="342"/>
                    </a:cubicBezTo>
                    <a:cubicBezTo>
                      <a:pt x="27" y="342"/>
                      <a:pt x="27" y="343"/>
                      <a:pt x="26" y="343"/>
                    </a:cubicBezTo>
                    <a:cubicBezTo>
                      <a:pt x="26" y="344"/>
                      <a:pt x="27" y="346"/>
                      <a:pt x="27" y="347"/>
                    </a:cubicBezTo>
                    <a:cubicBezTo>
                      <a:pt x="28" y="348"/>
                      <a:pt x="28" y="349"/>
                      <a:pt x="27" y="350"/>
                    </a:cubicBezTo>
                    <a:cubicBezTo>
                      <a:pt x="27" y="352"/>
                      <a:pt x="25" y="352"/>
                      <a:pt x="24" y="352"/>
                    </a:cubicBezTo>
                    <a:cubicBezTo>
                      <a:pt x="23" y="352"/>
                      <a:pt x="22" y="352"/>
                      <a:pt x="21" y="353"/>
                    </a:cubicBezTo>
                    <a:cubicBezTo>
                      <a:pt x="21" y="353"/>
                      <a:pt x="21" y="353"/>
                      <a:pt x="21" y="353"/>
                    </a:cubicBezTo>
                    <a:cubicBezTo>
                      <a:pt x="21" y="353"/>
                      <a:pt x="21" y="353"/>
                      <a:pt x="22" y="354"/>
                    </a:cubicBezTo>
                    <a:cubicBezTo>
                      <a:pt x="22" y="355"/>
                      <a:pt x="24" y="357"/>
                      <a:pt x="22" y="360"/>
                    </a:cubicBezTo>
                    <a:cubicBezTo>
                      <a:pt x="22" y="361"/>
                      <a:pt x="21" y="362"/>
                      <a:pt x="19" y="362"/>
                    </a:cubicBezTo>
                    <a:cubicBezTo>
                      <a:pt x="17" y="362"/>
                      <a:pt x="15" y="359"/>
                      <a:pt x="13" y="358"/>
                    </a:cubicBezTo>
                    <a:cubicBezTo>
                      <a:pt x="12" y="357"/>
                      <a:pt x="12" y="357"/>
                      <a:pt x="12" y="357"/>
                    </a:cubicBezTo>
                    <a:cubicBezTo>
                      <a:pt x="11" y="357"/>
                      <a:pt x="11" y="356"/>
                      <a:pt x="11" y="355"/>
                    </a:cubicBezTo>
                    <a:cubicBezTo>
                      <a:pt x="11" y="355"/>
                      <a:pt x="11" y="355"/>
                      <a:pt x="11" y="355"/>
                    </a:cubicBezTo>
                    <a:cubicBezTo>
                      <a:pt x="10" y="356"/>
                      <a:pt x="9" y="356"/>
                      <a:pt x="8" y="357"/>
                    </a:cubicBezTo>
                    <a:cubicBezTo>
                      <a:pt x="7" y="357"/>
                      <a:pt x="6" y="357"/>
                      <a:pt x="5" y="358"/>
                    </a:cubicBezTo>
                    <a:cubicBezTo>
                      <a:pt x="5" y="358"/>
                      <a:pt x="6" y="359"/>
                      <a:pt x="6" y="359"/>
                    </a:cubicBezTo>
                    <a:cubicBezTo>
                      <a:pt x="6" y="360"/>
                      <a:pt x="7" y="361"/>
                      <a:pt x="7" y="362"/>
                    </a:cubicBezTo>
                    <a:cubicBezTo>
                      <a:pt x="7" y="363"/>
                      <a:pt x="6" y="363"/>
                      <a:pt x="5" y="364"/>
                    </a:cubicBezTo>
                    <a:cubicBezTo>
                      <a:pt x="4" y="364"/>
                      <a:pt x="3" y="364"/>
                      <a:pt x="3" y="365"/>
                    </a:cubicBezTo>
                    <a:cubicBezTo>
                      <a:pt x="5" y="365"/>
                      <a:pt x="6" y="366"/>
                      <a:pt x="7" y="368"/>
                    </a:cubicBezTo>
                    <a:cubicBezTo>
                      <a:pt x="7" y="368"/>
                      <a:pt x="7" y="369"/>
                      <a:pt x="7" y="369"/>
                    </a:cubicBezTo>
                    <a:cubicBezTo>
                      <a:pt x="7" y="369"/>
                      <a:pt x="7" y="368"/>
                      <a:pt x="7" y="368"/>
                    </a:cubicBezTo>
                    <a:cubicBezTo>
                      <a:pt x="9" y="368"/>
                      <a:pt x="10" y="368"/>
                      <a:pt x="12" y="368"/>
                    </a:cubicBezTo>
                    <a:cubicBezTo>
                      <a:pt x="15" y="369"/>
                      <a:pt x="16" y="371"/>
                      <a:pt x="16" y="374"/>
                    </a:cubicBezTo>
                    <a:cubicBezTo>
                      <a:pt x="16" y="376"/>
                      <a:pt x="15" y="378"/>
                      <a:pt x="13" y="378"/>
                    </a:cubicBezTo>
                    <a:cubicBezTo>
                      <a:pt x="12" y="378"/>
                      <a:pt x="11" y="380"/>
                      <a:pt x="11" y="382"/>
                    </a:cubicBezTo>
                    <a:cubicBezTo>
                      <a:pt x="11" y="382"/>
                      <a:pt x="13" y="382"/>
                      <a:pt x="15" y="382"/>
                    </a:cubicBezTo>
                    <a:cubicBezTo>
                      <a:pt x="17" y="382"/>
                      <a:pt x="19" y="381"/>
                      <a:pt x="20" y="382"/>
                    </a:cubicBezTo>
                    <a:cubicBezTo>
                      <a:pt x="23" y="383"/>
                      <a:pt x="24" y="385"/>
                      <a:pt x="24" y="388"/>
                    </a:cubicBezTo>
                    <a:cubicBezTo>
                      <a:pt x="23" y="389"/>
                      <a:pt x="22" y="391"/>
                      <a:pt x="21" y="391"/>
                    </a:cubicBezTo>
                    <a:cubicBezTo>
                      <a:pt x="20" y="391"/>
                      <a:pt x="19" y="390"/>
                      <a:pt x="18" y="390"/>
                    </a:cubicBezTo>
                    <a:cubicBezTo>
                      <a:pt x="17" y="388"/>
                      <a:pt x="15" y="387"/>
                      <a:pt x="15" y="387"/>
                    </a:cubicBezTo>
                    <a:cubicBezTo>
                      <a:pt x="14" y="387"/>
                      <a:pt x="14" y="387"/>
                      <a:pt x="14" y="387"/>
                    </a:cubicBezTo>
                    <a:cubicBezTo>
                      <a:pt x="13" y="390"/>
                      <a:pt x="11" y="390"/>
                      <a:pt x="10" y="390"/>
                    </a:cubicBezTo>
                    <a:cubicBezTo>
                      <a:pt x="8" y="390"/>
                      <a:pt x="7" y="390"/>
                      <a:pt x="5" y="389"/>
                    </a:cubicBezTo>
                    <a:cubicBezTo>
                      <a:pt x="5" y="389"/>
                      <a:pt x="5" y="389"/>
                      <a:pt x="5" y="389"/>
                    </a:cubicBezTo>
                    <a:cubicBezTo>
                      <a:pt x="4" y="389"/>
                      <a:pt x="1" y="391"/>
                      <a:pt x="0" y="392"/>
                    </a:cubicBezTo>
                    <a:cubicBezTo>
                      <a:pt x="1" y="393"/>
                      <a:pt x="2" y="395"/>
                      <a:pt x="2" y="396"/>
                    </a:cubicBezTo>
                    <a:cubicBezTo>
                      <a:pt x="3" y="396"/>
                      <a:pt x="3" y="396"/>
                      <a:pt x="3" y="396"/>
                    </a:cubicBezTo>
                    <a:cubicBezTo>
                      <a:pt x="4" y="396"/>
                      <a:pt x="6" y="395"/>
                      <a:pt x="6" y="394"/>
                    </a:cubicBezTo>
                    <a:cubicBezTo>
                      <a:pt x="7" y="392"/>
                      <a:pt x="9" y="390"/>
                      <a:pt x="11" y="390"/>
                    </a:cubicBezTo>
                    <a:cubicBezTo>
                      <a:pt x="11" y="390"/>
                      <a:pt x="14" y="391"/>
                      <a:pt x="15" y="395"/>
                    </a:cubicBezTo>
                    <a:cubicBezTo>
                      <a:pt x="15" y="399"/>
                      <a:pt x="11" y="400"/>
                      <a:pt x="10" y="400"/>
                    </a:cubicBezTo>
                    <a:cubicBezTo>
                      <a:pt x="10" y="400"/>
                      <a:pt x="9" y="401"/>
                      <a:pt x="9" y="401"/>
                    </a:cubicBezTo>
                    <a:cubicBezTo>
                      <a:pt x="8" y="403"/>
                      <a:pt x="6" y="406"/>
                      <a:pt x="2" y="408"/>
                    </a:cubicBezTo>
                    <a:cubicBezTo>
                      <a:pt x="2" y="409"/>
                      <a:pt x="2" y="409"/>
                      <a:pt x="2" y="409"/>
                    </a:cubicBezTo>
                    <a:cubicBezTo>
                      <a:pt x="2" y="409"/>
                      <a:pt x="2" y="410"/>
                      <a:pt x="2" y="410"/>
                    </a:cubicBezTo>
                    <a:cubicBezTo>
                      <a:pt x="3" y="409"/>
                      <a:pt x="4" y="409"/>
                      <a:pt x="4" y="409"/>
                    </a:cubicBezTo>
                    <a:cubicBezTo>
                      <a:pt x="5" y="409"/>
                      <a:pt x="5" y="409"/>
                      <a:pt x="5" y="409"/>
                    </a:cubicBezTo>
                    <a:cubicBezTo>
                      <a:pt x="6" y="410"/>
                      <a:pt x="6" y="410"/>
                      <a:pt x="6" y="410"/>
                    </a:cubicBezTo>
                    <a:cubicBezTo>
                      <a:pt x="7" y="411"/>
                      <a:pt x="6" y="412"/>
                      <a:pt x="6" y="412"/>
                    </a:cubicBezTo>
                    <a:cubicBezTo>
                      <a:pt x="6" y="413"/>
                      <a:pt x="6" y="413"/>
                      <a:pt x="6" y="413"/>
                    </a:cubicBezTo>
                    <a:cubicBezTo>
                      <a:pt x="7" y="413"/>
                      <a:pt x="7" y="413"/>
                      <a:pt x="7" y="413"/>
                    </a:cubicBezTo>
                    <a:cubicBezTo>
                      <a:pt x="7" y="413"/>
                      <a:pt x="8" y="413"/>
                      <a:pt x="8" y="413"/>
                    </a:cubicBezTo>
                    <a:cubicBezTo>
                      <a:pt x="8" y="412"/>
                      <a:pt x="8" y="412"/>
                      <a:pt x="8" y="411"/>
                    </a:cubicBezTo>
                    <a:cubicBezTo>
                      <a:pt x="7" y="409"/>
                      <a:pt x="8" y="406"/>
                      <a:pt x="9" y="404"/>
                    </a:cubicBezTo>
                    <a:cubicBezTo>
                      <a:pt x="10" y="403"/>
                      <a:pt x="11" y="402"/>
                      <a:pt x="13" y="402"/>
                    </a:cubicBezTo>
                    <a:cubicBezTo>
                      <a:pt x="13" y="402"/>
                      <a:pt x="15" y="403"/>
                      <a:pt x="16" y="404"/>
                    </a:cubicBezTo>
                    <a:cubicBezTo>
                      <a:pt x="19" y="407"/>
                      <a:pt x="17" y="410"/>
                      <a:pt x="16" y="411"/>
                    </a:cubicBezTo>
                    <a:cubicBezTo>
                      <a:pt x="15" y="412"/>
                      <a:pt x="15" y="413"/>
                      <a:pt x="15" y="413"/>
                    </a:cubicBezTo>
                    <a:cubicBezTo>
                      <a:pt x="15" y="415"/>
                      <a:pt x="14" y="416"/>
                      <a:pt x="14" y="418"/>
                    </a:cubicBezTo>
                    <a:cubicBezTo>
                      <a:pt x="14" y="419"/>
                      <a:pt x="13" y="421"/>
                      <a:pt x="13" y="422"/>
                    </a:cubicBezTo>
                    <a:cubicBezTo>
                      <a:pt x="13" y="424"/>
                      <a:pt x="11" y="425"/>
                      <a:pt x="10" y="425"/>
                    </a:cubicBezTo>
                    <a:cubicBezTo>
                      <a:pt x="10" y="426"/>
                      <a:pt x="10" y="426"/>
                      <a:pt x="10" y="426"/>
                    </a:cubicBezTo>
                    <a:cubicBezTo>
                      <a:pt x="10" y="428"/>
                      <a:pt x="9" y="429"/>
                      <a:pt x="7" y="429"/>
                    </a:cubicBezTo>
                    <a:cubicBezTo>
                      <a:pt x="8" y="431"/>
                      <a:pt x="7" y="432"/>
                      <a:pt x="7" y="432"/>
                    </a:cubicBezTo>
                    <a:cubicBezTo>
                      <a:pt x="8" y="432"/>
                      <a:pt x="9" y="432"/>
                      <a:pt x="11" y="432"/>
                    </a:cubicBezTo>
                    <a:cubicBezTo>
                      <a:pt x="12" y="432"/>
                      <a:pt x="12" y="433"/>
                      <a:pt x="13" y="433"/>
                    </a:cubicBezTo>
                    <a:cubicBezTo>
                      <a:pt x="13" y="433"/>
                      <a:pt x="13" y="433"/>
                      <a:pt x="13" y="433"/>
                    </a:cubicBezTo>
                    <a:cubicBezTo>
                      <a:pt x="13" y="433"/>
                      <a:pt x="14" y="433"/>
                      <a:pt x="15" y="432"/>
                    </a:cubicBezTo>
                    <a:cubicBezTo>
                      <a:pt x="18" y="431"/>
                      <a:pt x="21" y="433"/>
                      <a:pt x="22" y="435"/>
                    </a:cubicBezTo>
                    <a:cubicBezTo>
                      <a:pt x="22" y="437"/>
                      <a:pt x="21" y="439"/>
                      <a:pt x="19" y="440"/>
                    </a:cubicBezTo>
                    <a:cubicBezTo>
                      <a:pt x="18" y="440"/>
                      <a:pt x="18" y="440"/>
                      <a:pt x="17" y="440"/>
                    </a:cubicBezTo>
                    <a:cubicBezTo>
                      <a:pt x="19" y="440"/>
                      <a:pt x="21" y="441"/>
                      <a:pt x="21" y="443"/>
                    </a:cubicBezTo>
                    <a:cubicBezTo>
                      <a:pt x="21" y="443"/>
                      <a:pt x="21" y="443"/>
                      <a:pt x="21" y="443"/>
                    </a:cubicBezTo>
                    <a:cubicBezTo>
                      <a:pt x="22" y="440"/>
                      <a:pt x="23" y="439"/>
                      <a:pt x="25" y="439"/>
                    </a:cubicBezTo>
                    <a:cubicBezTo>
                      <a:pt x="28" y="439"/>
                      <a:pt x="32" y="442"/>
                      <a:pt x="33" y="445"/>
                    </a:cubicBezTo>
                    <a:cubicBezTo>
                      <a:pt x="33" y="446"/>
                      <a:pt x="33" y="447"/>
                      <a:pt x="32" y="448"/>
                    </a:cubicBezTo>
                    <a:cubicBezTo>
                      <a:pt x="32" y="449"/>
                      <a:pt x="31" y="449"/>
                      <a:pt x="30" y="450"/>
                    </a:cubicBezTo>
                    <a:cubicBezTo>
                      <a:pt x="31" y="449"/>
                      <a:pt x="32" y="449"/>
                      <a:pt x="33" y="449"/>
                    </a:cubicBezTo>
                    <a:cubicBezTo>
                      <a:pt x="36" y="449"/>
                      <a:pt x="44" y="450"/>
                      <a:pt x="45" y="454"/>
                    </a:cubicBezTo>
                    <a:cubicBezTo>
                      <a:pt x="45" y="455"/>
                      <a:pt x="45" y="456"/>
                      <a:pt x="45" y="456"/>
                    </a:cubicBezTo>
                    <a:cubicBezTo>
                      <a:pt x="46" y="456"/>
                      <a:pt x="47" y="457"/>
                      <a:pt x="48" y="459"/>
                    </a:cubicBezTo>
                    <a:cubicBezTo>
                      <a:pt x="48" y="459"/>
                      <a:pt x="48" y="459"/>
                      <a:pt x="48" y="460"/>
                    </a:cubicBezTo>
                    <a:cubicBezTo>
                      <a:pt x="51" y="456"/>
                      <a:pt x="56" y="454"/>
                      <a:pt x="59" y="453"/>
                    </a:cubicBezTo>
                    <a:cubicBezTo>
                      <a:pt x="62" y="452"/>
                      <a:pt x="64" y="454"/>
                      <a:pt x="64" y="455"/>
                    </a:cubicBezTo>
                    <a:cubicBezTo>
                      <a:pt x="65" y="458"/>
                      <a:pt x="62" y="461"/>
                      <a:pt x="58" y="463"/>
                    </a:cubicBezTo>
                    <a:cubicBezTo>
                      <a:pt x="56" y="463"/>
                      <a:pt x="56" y="464"/>
                      <a:pt x="56" y="464"/>
                    </a:cubicBezTo>
                    <a:cubicBezTo>
                      <a:pt x="56" y="464"/>
                      <a:pt x="56" y="464"/>
                      <a:pt x="57" y="466"/>
                    </a:cubicBezTo>
                    <a:cubicBezTo>
                      <a:pt x="58" y="467"/>
                      <a:pt x="60" y="466"/>
                      <a:pt x="61" y="466"/>
                    </a:cubicBezTo>
                    <a:cubicBezTo>
                      <a:pt x="63" y="465"/>
                      <a:pt x="66" y="464"/>
                      <a:pt x="68" y="466"/>
                    </a:cubicBezTo>
                    <a:cubicBezTo>
                      <a:pt x="69" y="467"/>
                      <a:pt x="69" y="469"/>
                      <a:pt x="69" y="469"/>
                    </a:cubicBezTo>
                    <a:cubicBezTo>
                      <a:pt x="68" y="471"/>
                      <a:pt x="66" y="472"/>
                      <a:pt x="65" y="472"/>
                    </a:cubicBezTo>
                    <a:cubicBezTo>
                      <a:pt x="64" y="473"/>
                      <a:pt x="62" y="473"/>
                      <a:pt x="62" y="473"/>
                    </a:cubicBezTo>
                    <a:cubicBezTo>
                      <a:pt x="62" y="474"/>
                      <a:pt x="62" y="475"/>
                      <a:pt x="63" y="475"/>
                    </a:cubicBezTo>
                    <a:cubicBezTo>
                      <a:pt x="63" y="477"/>
                      <a:pt x="64" y="478"/>
                      <a:pt x="64" y="480"/>
                    </a:cubicBezTo>
                    <a:cubicBezTo>
                      <a:pt x="63" y="481"/>
                      <a:pt x="63" y="482"/>
                      <a:pt x="61" y="482"/>
                    </a:cubicBezTo>
                    <a:cubicBezTo>
                      <a:pt x="61" y="483"/>
                      <a:pt x="60" y="483"/>
                      <a:pt x="59" y="483"/>
                    </a:cubicBezTo>
                    <a:cubicBezTo>
                      <a:pt x="58" y="483"/>
                      <a:pt x="57" y="482"/>
                      <a:pt x="56" y="480"/>
                    </a:cubicBezTo>
                    <a:cubicBezTo>
                      <a:pt x="56" y="481"/>
                      <a:pt x="56" y="481"/>
                      <a:pt x="56" y="482"/>
                    </a:cubicBezTo>
                    <a:cubicBezTo>
                      <a:pt x="55" y="483"/>
                      <a:pt x="55" y="483"/>
                      <a:pt x="55" y="483"/>
                    </a:cubicBezTo>
                    <a:cubicBezTo>
                      <a:pt x="54" y="483"/>
                      <a:pt x="54" y="483"/>
                      <a:pt x="54" y="483"/>
                    </a:cubicBezTo>
                    <a:cubicBezTo>
                      <a:pt x="52" y="483"/>
                      <a:pt x="49" y="480"/>
                      <a:pt x="46" y="478"/>
                    </a:cubicBezTo>
                    <a:cubicBezTo>
                      <a:pt x="46" y="478"/>
                      <a:pt x="46" y="477"/>
                      <a:pt x="46" y="477"/>
                    </a:cubicBezTo>
                    <a:cubicBezTo>
                      <a:pt x="46" y="478"/>
                      <a:pt x="46" y="478"/>
                      <a:pt x="46" y="478"/>
                    </a:cubicBezTo>
                    <a:cubicBezTo>
                      <a:pt x="46" y="478"/>
                      <a:pt x="46" y="479"/>
                      <a:pt x="46" y="479"/>
                    </a:cubicBezTo>
                    <a:cubicBezTo>
                      <a:pt x="47" y="480"/>
                      <a:pt x="48" y="481"/>
                      <a:pt x="47" y="482"/>
                    </a:cubicBezTo>
                    <a:cubicBezTo>
                      <a:pt x="47" y="484"/>
                      <a:pt x="45" y="484"/>
                      <a:pt x="44" y="484"/>
                    </a:cubicBezTo>
                    <a:cubicBezTo>
                      <a:pt x="41" y="484"/>
                      <a:pt x="41" y="485"/>
                      <a:pt x="41" y="485"/>
                    </a:cubicBezTo>
                    <a:cubicBezTo>
                      <a:pt x="41" y="485"/>
                      <a:pt x="41" y="485"/>
                      <a:pt x="41" y="485"/>
                    </a:cubicBezTo>
                    <a:cubicBezTo>
                      <a:pt x="41" y="485"/>
                      <a:pt x="42" y="485"/>
                      <a:pt x="42" y="485"/>
                    </a:cubicBezTo>
                    <a:cubicBezTo>
                      <a:pt x="44" y="485"/>
                      <a:pt x="46" y="485"/>
                      <a:pt x="48" y="485"/>
                    </a:cubicBezTo>
                    <a:cubicBezTo>
                      <a:pt x="52" y="486"/>
                      <a:pt x="52" y="489"/>
                      <a:pt x="53" y="492"/>
                    </a:cubicBezTo>
                    <a:cubicBezTo>
                      <a:pt x="53" y="492"/>
                      <a:pt x="53" y="492"/>
                      <a:pt x="53" y="493"/>
                    </a:cubicBezTo>
                    <a:cubicBezTo>
                      <a:pt x="53" y="490"/>
                      <a:pt x="54" y="487"/>
                      <a:pt x="57" y="486"/>
                    </a:cubicBezTo>
                    <a:cubicBezTo>
                      <a:pt x="58" y="486"/>
                      <a:pt x="58" y="486"/>
                      <a:pt x="58" y="486"/>
                    </a:cubicBezTo>
                    <a:cubicBezTo>
                      <a:pt x="60" y="486"/>
                      <a:pt x="61" y="489"/>
                      <a:pt x="61" y="491"/>
                    </a:cubicBezTo>
                    <a:cubicBezTo>
                      <a:pt x="62" y="493"/>
                      <a:pt x="62" y="496"/>
                      <a:pt x="66" y="497"/>
                    </a:cubicBezTo>
                    <a:cubicBezTo>
                      <a:pt x="66" y="497"/>
                      <a:pt x="66" y="497"/>
                      <a:pt x="66" y="497"/>
                    </a:cubicBezTo>
                    <a:cubicBezTo>
                      <a:pt x="66" y="496"/>
                      <a:pt x="66" y="494"/>
                      <a:pt x="68" y="493"/>
                    </a:cubicBezTo>
                    <a:cubicBezTo>
                      <a:pt x="69" y="493"/>
                      <a:pt x="70" y="492"/>
                      <a:pt x="70" y="492"/>
                    </a:cubicBezTo>
                    <a:cubicBezTo>
                      <a:pt x="73" y="492"/>
                      <a:pt x="75" y="495"/>
                      <a:pt x="77" y="497"/>
                    </a:cubicBezTo>
                    <a:cubicBezTo>
                      <a:pt x="78" y="498"/>
                      <a:pt x="79" y="500"/>
                      <a:pt x="80" y="500"/>
                    </a:cubicBezTo>
                    <a:cubicBezTo>
                      <a:pt x="80" y="499"/>
                      <a:pt x="79" y="498"/>
                      <a:pt x="78" y="497"/>
                    </a:cubicBezTo>
                    <a:cubicBezTo>
                      <a:pt x="78" y="497"/>
                      <a:pt x="77" y="496"/>
                      <a:pt x="77" y="495"/>
                    </a:cubicBezTo>
                    <a:cubicBezTo>
                      <a:pt x="76" y="495"/>
                      <a:pt x="76" y="495"/>
                      <a:pt x="76" y="495"/>
                    </a:cubicBezTo>
                    <a:cubicBezTo>
                      <a:pt x="76" y="495"/>
                      <a:pt x="76" y="495"/>
                      <a:pt x="75" y="495"/>
                    </a:cubicBezTo>
                    <a:cubicBezTo>
                      <a:pt x="75" y="495"/>
                      <a:pt x="75" y="495"/>
                      <a:pt x="75" y="495"/>
                    </a:cubicBezTo>
                    <a:cubicBezTo>
                      <a:pt x="75" y="495"/>
                      <a:pt x="75" y="495"/>
                      <a:pt x="75" y="495"/>
                    </a:cubicBezTo>
                    <a:cubicBezTo>
                      <a:pt x="75" y="495"/>
                      <a:pt x="75" y="495"/>
                      <a:pt x="75" y="494"/>
                    </a:cubicBezTo>
                    <a:cubicBezTo>
                      <a:pt x="75" y="494"/>
                      <a:pt x="75" y="494"/>
                      <a:pt x="75" y="494"/>
                    </a:cubicBezTo>
                    <a:cubicBezTo>
                      <a:pt x="75" y="494"/>
                      <a:pt x="75" y="494"/>
                      <a:pt x="75" y="494"/>
                    </a:cubicBezTo>
                    <a:cubicBezTo>
                      <a:pt x="74" y="494"/>
                      <a:pt x="74" y="494"/>
                      <a:pt x="74" y="494"/>
                    </a:cubicBezTo>
                    <a:cubicBezTo>
                      <a:pt x="74" y="494"/>
                      <a:pt x="74" y="494"/>
                      <a:pt x="74" y="493"/>
                    </a:cubicBezTo>
                    <a:cubicBezTo>
                      <a:pt x="74" y="493"/>
                      <a:pt x="74" y="493"/>
                      <a:pt x="74" y="493"/>
                    </a:cubicBezTo>
                    <a:cubicBezTo>
                      <a:pt x="74" y="493"/>
                      <a:pt x="74" y="493"/>
                      <a:pt x="74" y="493"/>
                    </a:cubicBezTo>
                    <a:cubicBezTo>
                      <a:pt x="74" y="492"/>
                      <a:pt x="74" y="492"/>
                      <a:pt x="74" y="492"/>
                    </a:cubicBezTo>
                    <a:cubicBezTo>
                      <a:pt x="74" y="492"/>
                      <a:pt x="74" y="492"/>
                      <a:pt x="74" y="491"/>
                    </a:cubicBezTo>
                    <a:cubicBezTo>
                      <a:pt x="74" y="491"/>
                      <a:pt x="74" y="491"/>
                      <a:pt x="74" y="491"/>
                    </a:cubicBezTo>
                    <a:cubicBezTo>
                      <a:pt x="74" y="490"/>
                      <a:pt x="74" y="490"/>
                      <a:pt x="74" y="490"/>
                    </a:cubicBezTo>
                    <a:cubicBezTo>
                      <a:pt x="74" y="489"/>
                      <a:pt x="74" y="489"/>
                      <a:pt x="73" y="489"/>
                    </a:cubicBezTo>
                    <a:cubicBezTo>
                      <a:pt x="73" y="488"/>
                      <a:pt x="73" y="488"/>
                      <a:pt x="73" y="488"/>
                    </a:cubicBezTo>
                    <a:cubicBezTo>
                      <a:pt x="73" y="487"/>
                      <a:pt x="73" y="487"/>
                      <a:pt x="73" y="486"/>
                    </a:cubicBezTo>
                    <a:cubicBezTo>
                      <a:pt x="73" y="486"/>
                      <a:pt x="73" y="486"/>
                      <a:pt x="73" y="485"/>
                    </a:cubicBezTo>
                    <a:cubicBezTo>
                      <a:pt x="73" y="485"/>
                      <a:pt x="73" y="484"/>
                      <a:pt x="73" y="483"/>
                    </a:cubicBezTo>
                    <a:cubicBezTo>
                      <a:pt x="73" y="483"/>
                      <a:pt x="73" y="483"/>
                      <a:pt x="73" y="482"/>
                    </a:cubicBezTo>
                    <a:cubicBezTo>
                      <a:pt x="73" y="482"/>
                      <a:pt x="73" y="481"/>
                      <a:pt x="73" y="480"/>
                    </a:cubicBezTo>
                    <a:cubicBezTo>
                      <a:pt x="73" y="479"/>
                      <a:pt x="73" y="479"/>
                      <a:pt x="73" y="479"/>
                    </a:cubicBezTo>
                    <a:cubicBezTo>
                      <a:pt x="73" y="478"/>
                      <a:pt x="73" y="477"/>
                      <a:pt x="73" y="476"/>
                    </a:cubicBezTo>
                    <a:cubicBezTo>
                      <a:pt x="73" y="475"/>
                      <a:pt x="73" y="475"/>
                      <a:pt x="73" y="474"/>
                    </a:cubicBezTo>
                    <a:cubicBezTo>
                      <a:pt x="73" y="473"/>
                      <a:pt x="74" y="472"/>
                      <a:pt x="74" y="471"/>
                    </a:cubicBezTo>
                    <a:cubicBezTo>
                      <a:pt x="74" y="470"/>
                      <a:pt x="74" y="470"/>
                      <a:pt x="74" y="469"/>
                    </a:cubicBezTo>
                    <a:cubicBezTo>
                      <a:pt x="74" y="468"/>
                      <a:pt x="74" y="466"/>
                      <a:pt x="74" y="465"/>
                    </a:cubicBezTo>
                    <a:cubicBezTo>
                      <a:pt x="74" y="465"/>
                      <a:pt x="74" y="464"/>
                      <a:pt x="74" y="464"/>
                    </a:cubicBezTo>
                    <a:cubicBezTo>
                      <a:pt x="74" y="462"/>
                      <a:pt x="74" y="460"/>
                      <a:pt x="74" y="458"/>
                    </a:cubicBezTo>
                    <a:cubicBezTo>
                      <a:pt x="74" y="458"/>
                      <a:pt x="74" y="458"/>
                      <a:pt x="74" y="458"/>
                    </a:cubicBezTo>
                    <a:cubicBezTo>
                      <a:pt x="73" y="458"/>
                      <a:pt x="73" y="458"/>
                      <a:pt x="73" y="458"/>
                    </a:cubicBezTo>
                    <a:cubicBezTo>
                      <a:pt x="70" y="458"/>
                      <a:pt x="67" y="457"/>
                      <a:pt x="65" y="455"/>
                    </a:cubicBezTo>
                    <a:cubicBezTo>
                      <a:pt x="64" y="455"/>
                      <a:pt x="64" y="453"/>
                      <a:pt x="64" y="451"/>
                    </a:cubicBezTo>
                    <a:cubicBezTo>
                      <a:pt x="64" y="451"/>
                      <a:pt x="64" y="450"/>
                      <a:pt x="65" y="450"/>
                    </a:cubicBezTo>
                    <a:cubicBezTo>
                      <a:pt x="64" y="450"/>
                      <a:pt x="64" y="450"/>
                      <a:pt x="64" y="450"/>
                    </a:cubicBezTo>
                    <a:cubicBezTo>
                      <a:pt x="64" y="450"/>
                      <a:pt x="64" y="449"/>
                      <a:pt x="63" y="449"/>
                    </a:cubicBezTo>
                    <a:cubicBezTo>
                      <a:pt x="63" y="449"/>
                      <a:pt x="63" y="449"/>
                      <a:pt x="63" y="449"/>
                    </a:cubicBezTo>
                    <a:cubicBezTo>
                      <a:pt x="62" y="449"/>
                      <a:pt x="62" y="448"/>
                      <a:pt x="61" y="448"/>
                    </a:cubicBezTo>
                    <a:cubicBezTo>
                      <a:pt x="60" y="448"/>
                      <a:pt x="58" y="448"/>
                      <a:pt x="55" y="448"/>
                    </a:cubicBezTo>
                    <a:cubicBezTo>
                      <a:pt x="49" y="448"/>
                      <a:pt x="42" y="448"/>
                      <a:pt x="42" y="449"/>
                    </a:cubicBezTo>
                    <a:cubicBezTo>
                      <a:pt x="41" y="449"/>
                      <a:pt x="41" y="449"/>
                      <a:pt x="41" y="449"/>
                    </a:cubicBezTo>
                    <a:cubicBezTo>
                      <a:pt x="41" y="449"/>
                      <a:pt x="41" y="449"/>
                      <a:pt x="41" y="449"/>
                    </a:cubicBezTo>
                    <a:cubicBezTo>
                      <a:pt x="41" y="449"/>
                      <a:pt x="41" y="449"/>
                      <a:pt x="41" y="449"/>
                    </a:cubicBezTo>
                    <a:cubicBezTo>
                      <a:pt x="40" y="449"/>
                      <a:pt x="39" y="448"/>
                      <a:pt x="38" y="447"/>
                    </a:cubicBezTo>
                    <a:cubicBezTo>
                      <a:pt x="37" y="447"/>
                      <a:pt x="37" y="446"/>
                      <a:pt x="36" y="445"/>
                    </a:cubicBezTo>
                    <a:cubicBezTo>
                      <a:pt x="36" y="445"/>
                      <a:pt x="36" y="444"/>
                      <a:pt x="36" y="444"/>
                    </a:cubicBezTo>
                    <a:cubicBezTo>
                      <a:pt x="35" y="444"/>
                      <a:pt x="34" y="443"/>
                      <a:pt x="34" y="443"/>
                    </a:cubicBezTo>
                    <a:cubicBezTo>
                      <a:pt x="32" y="440"/>
                      <a:pt x="32" y="432"/>
                      <a:pt x="33" y="429"/>
                    </a:cubicBezTo>
                    <a:cubicBezTo>
                      <a:pt x="33" y="428"/>
                      <a:pt x="31" y="428"/>
                      <a:pt x="29" y="428"/>
                    </a:cubicBezTo>
                    <a:cubicBezTo>
                      <a:pt x="27" y="428"/>
                      <a:pt x="25" y="428"/>
                      <a:pt x="24" y="427"/>
                    </a:cubicBezTo>
                    <a:cubicBezTo>
                      <a:pt x="21" y="426"/>
                      <a:pt x="22" y="424"/>
                      <a:pt x="22" y="422"/>
                    </a:cubicBezTo>
                    <a:cubicBezTo>
                      <a:pt x="22" y="421"/>
                      <a:pt x="22" y="421"/>
                      <a:pt x="21" y="419"/>
                    </a:cubicBezTo>
                    <a:cubicBezTo>
                      <a:pt x="18" y="416"/>
                      <a:pt x="19" y="412"/>
                      <a:pt x="20" y="409"/>
                    </a:cubicBezTo>
                    <a:cubicBezTo>
                      <a:pt x="20" y="408"/>
                      <a:pt x="20" y="408"/>
                      <a:pt x="20" y="407"/>
                    </a:cubicBezTo>
                    <a:cubicBezTo>
                      <a:pt x="21" y="404"/>
                      <a:pt x="23" y="398"/>
                      <a:pt x="29" y="398"/>
                    </a:cubicBezTo>
                    <a:cubicBezTo>
                      <a:pt x="29" y="398"/>
                      <a:pt x="29" y="397"/>
                      <a:pt x="29" y="397"/>
                    </a:cubicBezTo>
                    <a:cubicBezTo>
                      <a:pt x="29" y="395"/>
                      <a:pt x="30" y="392"/>
                      <a:pt x="32" y="391"/>
                    </a:cubicBezTo>
                    <a:cubicBezTo>
                      <a:pt x="32" y="390"/>
                      <a:pt x="32" y="389"/>
                      <a:pt x="32" y="389"/>
                    </a:cubicBezTo>
                    <a:cubicBezTo>
                      <a:pt x="31" y="387"/>
                      <a:pt x="29" y="384"/>
                      <a:pt x="32" y="382"/>
                    </a:cubicBezTo>
                    <a:cubicBezTo>
                      <a:pt x="32" y="382"/>
                      <a:pt x="32" y="381"/>
                      <a:pt x="33" y="380"/>
                    </a:cubicBezTo>
                    <a:cubicBezTo>
                      <a:pt x="33" y="378"/>
                      <a:pt x="33" y="375"/>
                      <a:pt x="37" y="374"/>
                    </a:cubicBezTo>
                    <a:cubicBezTo>
                      <a:pt x="38" y="374"/>
                      <a:pt x="38" y="374"/>
                      <a:pt x="38" y="374"/>
                    </a:cubicBezTo>
                    <a:cubicBezTo>
                      <a:pt x="38" y="374"/>
                      <a:pt x="38" y="373"/>
                      <a:pt x="38" y="372"/>
                    </a:cubicBezTo>
                    <a:cubicBezTo>
                      <a:pt x="38" y="371"/>
                      <a:pt x="37" y="367"/>
                      <a:pt x="40" y="367"/>
                    </a:cubicBezTo>
                    <a:cubicBezTo>
                      <a:pt x="40" y="366"/>
                      <a:pt x="40" y="366"/>
                      <a:pt x="40" y="365"/>
                    </a:cubicBezTo>
                    <a:cubicBezTo>
                      <a:pt x="40" y="364"/>
                      <a:pt x="39" y="361"/>
                      <a:pt x="39" y="359"/>
                    </a:cubicBezTo>
                    <a:cubicBezTo>
                      <a:pt x="40" y="358"/>
                      <a:pt x="40" y="357"/>
                      <a:pt x="39" y="356"/>
                    </a:cubicBezTo>
                    <a:cubicBezTo>
                      <a:pt x="39" y="354"/>
                      <a:pt x="38" y="351"/>
                      <a:pt x="42" y="349"/>
                    </a:cubicBezTo>
                    <a:cubicBezTo>
                      <a:pt x="43" y="349"/>
                      <a:pt x="43" y="348"/>
                      <a:pt x="43" y="348"/>
                    </a:cubicBezTo>
                    <a:cubicBezTo>
                      <a:pt x="43" y="348"/>
                      <a:pt x="43" y="348"/>
                      <a:pt x="43" y="348"/>
                    </a:cubicBezTo>
                    <a:cubicBezTo>
                      <a:pt x="43" y="348"/>
                      <a:pt x="42" y="346"/>
                      <a:pt x="40" y="345"/>
                    </a:cubicBezTo>
                    <a:cubicBezTo>
                      <a:pt x="40" y="345"/>
                      <a:pt x="38" y="343"/>
                      <a:pt x="38" y="342"/>
                    </a:cubicBezTo>
                    <a:cubicBezTo>
                      <a:pt x="38" y="342"/>
                      <a:pt x="38" y="341"/>
                      <a:pt x="38" y="341"/>
                    </a:cubicBezTo>
                    <a:cubicBezTo>
                      <a:pt x="39" y="339"/>
                      <a:pt x="42" y="339"/>
                      <a:pt x="46" y="339"/>
                    </a:cubicBezTo>
                    <a:cubicBezTo>
                      <a:pt x="46" y="339"/>
                      <a:pt x="46" y="339"/>
                      <a:pt x="45" y="338"/>
                    </a:cubicBezTo>
                    <a:cubicBezTo>
                      <a:pt x="45" y="338"/>
                      <a:pt x="45" y="338"/>
                      <a:pt x="45" y="338"/>
                    </a:cubicBezTo>
                    <a:cubicBezTo>
                      <a:pt x="44" y="338"/>
                      <a:pt x="43" y="338"/>
                      <a:pt x="43" y="338"/>
                    </a:cubicBezTo>
                    <a:cubicBezTo>
                      <a:pt x="40" y="338"/>
                      <a:pt x="39" y="337"/>
                      <a:pt x="38" y="335"/>
                    </a:cubicBezTo>
                    <a:cubicBezTo>
                      <a:pt x="37" y="333"/>
                      <a:pt x="38" y="331"/>
                      <a:pt x="39" y="329"/>
                    </a:cubicBezTo>
                    <a:cubicBezTo>
                      <a:pt x="40" y="328"/>
                      <a:pt x="40" y="328"/>
                      <a:pt x="40" y="328"/>
                    </a:cubicBezTo>
                    <a:cubicBezTo>
                      <a:pt x="40" y="328"/>
                      <a:pt x="39" y="327"/>
                      <a:pt x="39" y="327"/>
                    </a:cubicBezTo>
                    <a:cubicBezTo>
                      <a:pt x="38" y="326"/>
                      <a:pt x="36" y="324"/>
                      <a:pt x="37" y="322"/>
                    </a:cubicBezTo>
                    <a:cubicBezTo>
                      <a:pt x="38" y="321"/>
                      <a:pt x="38" y="319"/>
                      <a:pt x="37" y="319"/>
                    </a:cubicBezTo>
                    <a:cubicBezTo>
                      <a:pt x="34" y="317"/>
                      <a:pt x="36" y="309"/>
                      <a:pt x="36" y="309"/>
                    </a:cubicBezTo>
                    <a:cubicBezTo>
                      <a:pt x="36" y="306"/>
                      <a:pt x="37" y="304"/>
                      <a:pt x="39" y="303"/>
                    </a:cubicBezTo>
                    <a:cubicBezTo>
                      <a:pt x="39" y="302"/>
                      <a:pt x="39" y="298"/>
                      <a:pt x="39" y="296"/>
                    </a:cubicBezTo>
                    <a:cubicBezTo>
                      <a:pt x="39" y="295"/>
                      <a:pt x="38" y="294"/>
                      <a:pt x="38" y="293"/>
                    </a:cubicBezTo>
                    <a:cubicBezTo>
                      <a:pt x="38" y="292"/>
                      <a:pt x="38" y="291"/>
                      <a:pt x="37" y="290"/>
                    </a:cubicBezTo>
                    <a:cubicBezTo>
                      <a:pt x="37" y="288"/>
                      <a:pt x="36" y="287"/>
                      <a:pt x="36" y="285"/>
                    </a:cubicBezTo>
                    <a:cubicBezTo>
                      <a:pt x="36" y="283"/>
                      <a:pt x="37" y="282"/>
                      <a:pt x="38" y="282"/>
                    </a:cubicBezTo>
                    <a:cubicBezTo>
                      <a:pt x="38" y="281"/>
                      <a:pt x="39" y="280"/>
                      <a:pt x="39" y="277"/>
                    </a:cubicBezTo>
                    <a:cubicBezTo>
                      <a:pt x="39" y="275"/>
                      <a:pt x="39" y="270"/>
                      <a:pt x="43" y="268"/>
                    </a:cubicBezTo>
                    <a:cubicBezTo>
                      <a:pt x="43" y="268"/>
                      <a:pt x="43" y="266"/>
                      <a:pt x="43" y="266"/>
                    </a:cubicBezTo>
                    <a:cubicBezTo>
                      <a:pt x="43" y="264"/>
                      <a:pt x="43" y="263"/>
                      <a:pt x="43" y="262"/>
                    </a:cubicBezTo>
                    <a:cubicBezTo>
                      <a:pt x="43" y="259"/>
                      <a:pt x="46" y="258"/>
                      <a:pt x="47" y="258"/>
                    </a:cubicBezTo>
                    <a:cubicBezTo>
                      <a:pt x="49" y="258"/>
                      <a:pt x="49" y="258"/>
                      <a:pt x="49" y="257"/>
                    </a:cubicBezTo>
                    <a:cubicBezTo>
                      <a:pt x="49" y="256"/>
                      <a:pt x="49" y="256"/>
                      <a:pt x="48" y="255"/>
                    </a:cubicBezTo>
                    <a:cubicBezTo>
                      <a:pt x="48" y="254"/>
                      <a:pt x="46" y="253"/>
                      <a:pt x="47" y="250"/>
                    </a:cubicBezTo>
                    <a:cubicBezTo>
                      <a:pt x="47" y="249"/>
                      <a:pt x="47" y="247"/>
                      <a:pt x="47" y="244"/>
                    </a:cubicBezTo>
                    <a:cubicBezTo>
                      <a:pt x="46" y="242"/>
                      <a:pt x="46" y="239"/>
                      <a:pt x="46" y="236"/>
                    </a:cubicBezTo>
                    <a:cubicBezTo>
                      <a:pt x="46" y="229"/>
                      <a:pt x="51" y="226"/>
                      <a:pt x="54" y="225"/>
                    </a:cubicBezTo>
                    <a:cubicBezTo>
                      <a:pt x="54" y="224"/>
                      <a:pt x="55" y="224"/>
                      <a:pt x="55" y="223"/>
                    </a:cubicBezTo>
                    <a:cubicBezTo>
                      <a:pt x="56" y="223"/>
                      <a:pt x="55" y="220"/>
                      <a:pt x="55" y="218"/>
                    </a:cubicBezTo>
                    <a:cubicBezTo>
                      <a:pt x="54" y="214"/>
                      <a:pt x="53" y="210"/>
                      <a:pt x="56" y="209"/>
                    </a:cubicBezTo>
                    <a:cubicBezTo>
                      <a:pt x="56" y="209"/>
                      <a:pt x="56" y="208"/>
                      <a:pt x="57" y="206"/>
                    </a:cubicBezTo>
                    <a:cubicBezTo>
                      <a:pt x="57" y="204"/>
                      <a:pt x="57" y="202"/>
                      <a:pt x="59" y="201"/>
                    </a:cubicBezTo>
                    <a:cubicBezTo>
                      <a:pt x="60" y="200"/>
                      <a:pt x="60" y="199"/>
                      <a:pt x="60" y="197"/>
                    </a:cubicBezTo>
                    <a:cubicBezTo>
                      <a:pt x="60" y="196"/>
                      <a:pt x="61" y="194"/>
                      <a:pt x="61" y="192"/>
                    </a:cubicBezTo>
                    <a:cubicBezTo>
                      <a:pt x="62" y="191"/>
                      <a:pt x="61" y="190"/>
                      <a:pt x="60" y="188"/>
                    </a:cubicBezTo>
                    <a:cubicBezTo>
                      <a:pt x="59" y="187"/>
                      <a:pt x="58" y="185"/>
                      <a:pt x="58" y="183"/>
                    </a:cubicBezTo>
                    <a:cubicBezTo>
                      <a:pt x="58" y="180"/>
                      <a:pt x="58" y="177"/>
                      <a:pt x="55" y="173"/>
                    </a:cubicBezTo>
                    <a:cubicBezTo>
                      <a:pt x="52" y="170"/>
                      <a:pt x="52" y="164"/>
                      <a:pt x="53" y="161"/>
                    </a:cubicBezTo>
                    <a:cubicBezTo>
                      <a:pt x="53" y="161"/>
                      <a:pt x="54" y="160"/>
                      <a:pt x="54" y="160"/>
                    </a:cubicBezTo>
                    <a:cubicBezTo>
                      <a:pt x="54" y="160"/>
                      <a:pt x="54" y="159"/>
                      <a:pt x="54" y="159"/>
                    </a:cubicBezTo>
                    <a:cubicBezTo>
                      <a:pt x="55" y="159"/>
                      <a:pt x="55" y="158"/>
                      <a:pt x="56" y="158"/>
                    </a:cubicBezTo>
                    <a:cubicBezTo>
                      <a:pt x="56" y="158"/>
                      <a:pt x="56" y="157"/>
                      <a:pt x="56" y="156"/>
                    </a:cubicBezTo>
                    <a:cubicBezTo>
                      <a:pt x="57" y="154"/>
                      <a:pt x="58" y="150"/>
                      <a:pt x="61" y="149"/>
                    </a:cubicBezTo>
                    <a:cubicBezTo>
                      <a:pt x="61" y="149"/>
                      <a:pt x="61" y="149"/>
                      <a:pt x="61" y="149"/>
                    </a:cubicBezTo>
                    <a:cubicBezTo>
                      <a:pt x="62" y="147"/>
                      <a:pt x="60" y="143"/>
                      <a:pt x="60" y="140"/>
                    </a:cubicBezTo>
                    <a:cubicBezTo>
                      <a:pt x="58" y="136"/>
                      <a:pt x="60" y="135"/>
                      <a:pt x="62" y="134"/>
                    </a:cubicBezTo>
                    <a:cubicBezTo>
                      <a:pt x="62" y="134"/>
                      <a:pt x="62" y="134"/>
                      <a:pt x="62" y="134"/>
                    </a:cubicBezTo>
                    <a:cubicBezTo>
                      <a:pt x="62" y="129"/>
                      <a:pt x="65" y="123"/>
                      <a:pt x="69" y="122"/>
                    </a:cubicBezTo>
                    <a:cubicBezTo>
                      <a:pt x="70" y="121"/>
                      <a:pt x="71" y="118"/>
                      <a:pt x="71" y="114"/>
                    </a:cubicBezTo>
                    <a:cubicBezTo>
                      <a:pt x="71" y="111"/>
                      <a:pt x="73" y="110"/>
                      <a:pt x="76" y="109"/>
                    </a:cubicBezTo>
                    <a:cubicBezTo>
                      <a:pt x="77" y="108"/>
                      <a:pt x="77" y="108"/>
                      <a:pt x="78" y="107"/>
                    </a:cubicBezTo>
                    <a:cubicBezTo>
                      <a:pt x="78" y="107"/>
                      <a:pt x="78" y="106"/>
                      <a:pt x="78" y="106"/>
                    </a:cubicBezTo>
                    <a:cubicBezTo>
                      <a:pt x="77" y="105"/>
                      <a:pt x="76" y="103"/>
                      <a:pt x="76" y="102"/>
                    </a:cubicBezTo>
                    <a:cubicBezTo>
                      <a:pt x="77" y="101"/>
                      <a:pt x="77" y="100"/>
                      <a:pt x="78" y="99"/>
                    </a:cubicBezTo>
                    <a:cubicBezTo>
                      <a:pt x="79" y="99"/>
                      <a:pt x="78" y="96"/>
                      <a:pt x="77" y="95"/>
                    </a:cubicBezTo>
                    <a:cubicBezTo>
                      <a:pt x="76" y="92"/>
                      <a:pt x="75" y="89"/>
                      <a:pt x="77" y="87"/>
                    </a:cubicBezTo>
                    <a:cubicBezTo>
                      <a:pt x="78" y="87"/>
                      <a:pt x="77" y="85"/>
                      <a:pt x="77" y="84"/>
                    </a:cubicBezTo>
                    <a:cubicBezTo>
                      <a:pt x="77" y="83"/>
                      <a:pt x="77" y="82"/>
                      <a:pt x="77" y="80"/>
                    </a:cubicBezTo>
                    <a:cubicBezTo>
                      <a:pt x="77" y="78"/>
                      <a:pt x="80" y="76"/>
                      <a:pt x="85" y="73"/>
                    </a:cubicBezTo>
                    <a:cubicBezTo>
                      <a:pt x="87" y="72"/>
                      <a:pt x="90" y="70"/>
                      <a:pt x="90" y="70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1" y="69"/>
                      <a:pt x="91" y="68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1" y="68"/>
                      <a:pt x="91" y="67"/>
                      <a:pt x="91" y="67"/>
                    </a:cubicBezTo>
                    <a:cubicBezTo>
                      <a:pt x="91" y="67"/>
                      <a:pt x="91" y="67"/>
                      <a:pt x="91" y="67"/>
                    </a:cubicBezTo>
                    <a:cubicBezTo>
                      <a:pt x="91" y="66"/>
                      <a:pt x="91" y="66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92" y="63"/>
                      <a:pt x="92" y="63"/>
                      <a:pt x="92" y="63"/>
                    </a:cubicBezTo>
                    <a:cubicBezTo>
                      <a:pt x="92" y="63"/>
                      <a:pt x="92" y="62"/>
                      <a:pt x="92" y="62"/>
                    </a:cubicBezTo>
                    <a:cubicBezTo>
                      <a:pt x="92" y="62"/>
                      <a:pt x="92" y="61"/>
                      <a:pt x="92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0" y="62"/>
                      <a:pt x="89" y="62"/>
                      <a:pt x="88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8" name="Freeform 1889">
                <a:extLst>
                  <a:ext uri="{FF2B5EF4-FFF2-40B4-BE49-F238E27FC236}">
                    <a16:creationId xmlns:a16="http://schemas.microsoft.com/office/drawing/2014/main" id="{2DBAE680-75ED-4FF0-AA67-9A202FABB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1" y="2480"/>
                <a:ext cx="12" cy="1"/>
              </a:xfrm>
              <a:custGeom>
                <a:avLst/>
                <a:gdLst>
                  <a:gd name="T0" fmla="*/ 0 w 13"/>
                  <a:gd name="T1" fmla="*/ 1 h 1"/>
                  <a:gd name="T2" fmla="*/ 13 w 13"/>
                  <a:gd name="T3" fmla="*/ 0 h 1"/>
                  <a:gd name="T4" fmla="*/ 0 w 1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">
                    <a:moveTo>
                      <a:pt x="0" y="1"/>
                    </a:moveTo>
                    <a:cubicBezTo>
                      <a:pt x="0" y="0"/>
                      <a:pt x="7" y="0"/>
                      <a:pt x="13" y="0"/>
                    </a:cubicBezTo>
                    <a:cubicBezTo>
                      <a:pt x="7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9" name="Freeform 1890">
                <a:extLst>
                  <a:ext uri="{FF2B5EF4-FFF2-40B4-BE49-F238E27FC236}">
                    <a16:creationId xmlns:a16="http://schemas.microsoft.com/office/drawing/2014/main" id="{F9CDB4C9-291B-4CDB-96A4-6E4ECEE68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2" y="2482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0" name="Freeform 1891">
                <a:extLst>
                  <a:ext uri="{FF2B5EF4-FFF2-40B4-BE49-F238E27FC236}">
                    <a16:creationId xmlns:a16="http://schemas.microsoft.com/office/drawing/2014/main" id="{2DF4FA86-4DB1-43AE-94AD-4E510FA08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1" y="2490"/>
                <a:ext cx="0" cy="6"/>
              </a:xfrm>
              <a:custGeom>
                <a:avLst/>
                <a:gdLst>
                  <a:gd name="T0" fmla="*/ 0 h 6"/>
                  <a:gd name="T1" fmla="*/ 6 h 6"/>
                  <a:gd name="T2" fmla="*/ 0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">
                    <a:moveTo>
                      <a:pt x="0" y="0"/>
                    </a:moveTo>
                    <a:cubicBezTo>
                      <a:pt x="0" y="2"/>
                      <a:pt x="0" y="4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1" name="Freeform 1892">
                <a:extLst>
                  <a:ext uri="{FF2B5EF4-FFF2-40B4-BE49-F238E27FC236}">
                    <a16:creationId xmlns:a16="http://schemas.microsoft.com/office/drawing/2014/main" id="{CB4B0DF9-E81A-4566-9A76-5BFAC6AA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1" y="24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2" name="Freeform 1893">
                <a:extLst>
                  <a:ext uri="{FF2B5EF4-FFF2-40B4-BE49-F238E27FC236}">
                    <a16:creationId xmlns:a16="http://schemas.microsoft.com/office/drawing/2014/main" id="{4A714BBF-4569-4CF4-824D-256C1EC45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2507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3" name="Freeform 1894">
                <a:extLst>
                  <a:ext uri="{FF2B5EF4-FFF2-40B4-BE49-F238E27FC236}">
                    <a16:creationId xmlns:a16="http://schemas.microsoft.com/office/drawing/2014/main" id="{F18C137E-68B9-4CD2-A301-C32F15A8C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2502"/>
                <a:ext cx="1" cy="3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4" name="Freeform 1895">
                <a:extLst>
                  <a:ext uri="{FF2B5EF4-FFF2-40B4-BE49-F238E27FC236}">
                    <a16:creationId xmlns:a16="http://schemas.microsoft.com/office/drawing/2014/main" id="{A26175D1-41B4-4E60-8F07-57A5F0B25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1" y="2497"/>
                <a:ext cx="0" cy="4"/>
              </a:xfrm>
              <a:custGeom>
                <a:avLst/>
                <a:gdLst>
                  <a:gd name="T0" fmla="*/ 0 h 4"/>
                  <a:gd name="T1" fmla="*/ 4 h 4"/>
                  <a:gd name="T2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0" y="3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5" name="Freeform 1896">
                <a:extLst>
                  <a:ext uri="{FF2B5EF4-FFF2-40B4-BE49-F238E27FC236}">
                    <a16:creationId xmlns:a16="http://schemas.microsoft.com/office/drawing/2014/main" id="{13721814-8046-4630-8B66-C75A17808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2514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6" name="Freeform 1897">
                <a:extLst>
                  <a:ext uri="{FF2B5EF4-FFF2-40B4-BE49-F238E27FC236}">
                    <a16:creationId xmlns:a16="http://schemas.microsoft.com/office/drawing/2014/main" id="{7B1E6F8C-288A-4B21-B737-BF0DE906D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" y="2114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7" name="Freeform 1898">
                <a:extLst>
                  <a:ext uri="{FF2B5EF4-FFF2-40B4-BE49-F238E27FC236}">
                    <a16:creationId xmlns:a16="http://schemas.microsoft.com/office/drawing/2014/main" id="{DB36F7D2-5B97-4FD8-876D-4D2421C19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7" y="211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8" name="Freeform 1899">
                <a:extLst>
                  <a:ext uri="{FF2B5EF4-FFF2-40B4-BE49-F238E27FC236}">
                    <a16:creationId xmlns:a16="http://schemas.microsoft.com/office/drawing/2014/main" id="{2B1E8803-1464-4642-90AC-BB34F3026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9" y="2111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9" name="Freeform 1900">
                <a:extLst>
                  <a:ext uri="{FF2B5EF4-FFF2-40B4-BE49-F238E27FC236}">
                    <a16:creationId xmlns:a16="http://schemas.microsoft.com/office/drawing/2014/main" id="{911E7DA2-C954-4544-A1F8-FC5A65B5F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" y="211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0" name="Freeform 1901">
                <a:extLst>
                  <a:ext uri="{FF2B5EF4-FFF2-40B4-BE49-F238E27FC236}">
                    <a16:creationId xmlns:a16="http://schemas.microsoft.com/office/drawing/2014/main" id="{3E9252D4-3C5F-49E6-8D27-1A3978690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" y="211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1" name="Freeform 1902">
                <a:extLst>
                  <a:ext uri="{FF2B5EF4-FFF2-40B4-BE49-F238E27FC236}">
                    <a16:creationId xmlns:a16="http://schemas.microsoft.com/office/drawing/2014/main" id="{ECC65786-0FEB-44F4-843D-C122BCAE3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7" y="2117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2" name="Freeform 1903">
                <a:extLst>
                  <a:ext uri="{FF2B5EF4-FFF2-40B4-BE49-F238E27FC236}">
                    <a16:creationId xmlns:a16="http://schemas.microsoft.com/office/drawing/2014/main" id="{ED39D3B3-E2E8-4013-867C-80C79BD62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1" y="252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3" name="Freeform 1904">
                <a:extLst>
                  <a:ext uri="{FF2B5EF4-FFF2-40B4-BE49-F238E27FC236}">
                    <a16:creationId xmlns:a16="http://schemas.microsoft.com/office/drawing/2014/main" id="{36E762AE-6C72-4229-96DC-19F1F56F3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" y="2206"/>
                <a:ext cx="3" cy="11"/>
              </a:xfrm>
              <a:custGeom>
                <a:avLst/>
                <a:gdLst>
                  <a:gd name="T0" fmla="*/ 3 w 3"/>
                  <a:gd name="T1" fmla="*/ 12 h 12"/>
                  <a:gd name="T2" fmla="*/ 1 w 3"/>
                  <a:gd name="T3" fmla="*/ 0 h 12"/>
                  <a:gd name="T4" fmla="*/ 3 w 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2">
                    <a:moveTo>
                      <a:pt x="3" y="12"/>
                    </a:moveTo>
                    <a:cubicBezTo>
                      <a:pt x="1" y="9"/>
                      <a:pt x="0" y="3"/>
                      <a:pt x="1" y="0"/>
                    </a:cubicBezTo>
                    <a:cubicBezTo>
                      <a:pt x="0" y="3"/>
                      <a:pt x="0" y="9"/>
                      <a:pt x="3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4" name="Freeform 1905">
                <a:extLst>
                  <a:ext uri="{FF2B5EF4-FFF2-40B4-BE49-F238E27FC236}">
                    <a16:creationId xmlns:a16="http://schemas.microsoft.com/office/drawing/2014/main" id="{5BB7A265-8823-4C52-A25B-1EBB79882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2" y="2525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5" name="Freeform 1906">
                <a:extLst>
                  <a:ext uri="{FF2B5EF4-FFF2-40B4-BE49-F238E27FC236}">
                    <a16:creationId xmlns:a16="http://schemas.microsoft.com/office/drawing/2014/main" id="{F86A8590-E643-495A-B6F8-0B2FF7653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" y="2480"/>
                <a:ext cx="3" cy="1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2" y="2"/>
                      <a:pt x="1" y="1"/>
                      <a:pt x="0" y="0"/>
                    </a:cubicBezTo>
                    <a:cubicBezTo>
                      <a:pt x="1" y="1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6" name="Freeform 1907">
                <a:extLst>
                  <a:ext uri="{FF2B5EF4-FFF2-40B4-BE49-F238E27FC236}">
                    <a16:creationId xmlns:a16="http://schemas.microsoft.com/office/drawing/2014/main" id="{3F9BE986-3481-497F-882F-41C282EBF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2517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7" name="Freeform 1908">
                <a:extLst>
                  <a:ext uri="{FF2B5EF4-FFF2-40B4-BE49-F238E27FC236}">
                    <a16:creationId xmlns:a16="http://schemas.microsoft.com/office/drawing/2014/main" id="{46A66295-8147-4275-BB52-091C59B98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2" y="252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8" name="Freeform 1909">
                <a:extLst>
                  <a:ext uri="{FF2B5EF4-FFF2-40B4-BE49-F238E27FC236}">
                    <a16:creationId xmlns:a16="http://schemas.microsoft.com/office/drawing/2014/main" id="{2FE36C3B-EBF6-44A4-AEE0-4CCB7D9B0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2511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1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9" name="Freeform 1910">
                <a:extLst>
                  <a:ext uri="{FF2B5EF4-FFF2-40B4-BE49-F238E27FC236}">
                    <a16:creationId xmlns:a16="http://schemas.microsoft.com/office/drawing/2014/main" id="{B253B5EC-6206-45AE-8951-8F5C61B77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" y="219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0" name="Freeform 1911">
                <a:extLst>
                  <a:ext uri="{FF2B5EF4-FFF2-40B4-BE49-F238E27FC236}">
                    <a16:creationId xmlns:a16="http://schemas.microsoft.com/office/drawing/2014/main" id="{543AEF58-B114-49A5-A40D-1BFFFE63D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1" y="25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1" name="Freeform 1912">
                <a:extLst>
                  <a:ext uri="{FF2B5EF4-FFF2-40B4-BE49-F238E27FC236}">
                    <a16:creationId xmlns:a16="http://schemas.microsoft.com/office/drawing/2014/main" id="{3E8688D8-BA49-48A8-BCDA-DBD61CD57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2" y="25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2" name="Freeform 1913">
                <a:extLst>
                  <a:ext uri="{FF2B5EF4-FFF2-40B4-BE49-F238E27FC236}">
                    <a16:creationId xmlns:a16="http://schemas.microsoft.com/office/drawing/2014/main" id="{717BA846-BB98-4C45-984D-A1307C8D9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9" y="211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3" name="Freeform 1914">
                <a:extLst>
                  <a:ext uri="{FF2B5EF4-FFF2-40B4-BE49-F238E27FC236}">
                    <a16:creationId xmlns:a16="http://schemas.microsoft.com/office/drawing/2014/main" id="{F6B78611-36E0-4ADF-B077-875DB584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2520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4" name="Freeform 1915">
                <a:extLst>
                  <a:ext uri="{FF2B5EF4-FFF2-40B4-BE49-F238E27FC236}">
                    <a16:creationId xmlns:a16="http://schemas.microsoft.com/office/drawing/2014/main" id="{BB0E3FA6-25CE-4687-AB2A-C94317D9C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1" y="252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5" name="Freeform 1916">
                <a:extLst>
                  <a:ext uri="{FF2B5EF4-FFF2-40B4-BE49-F238E27FC236}">
                    <a16:creationId xmlns:a16="http://schemas.microsoft.com/office/drawing/2014/main" id="{3E9B9C8C-5204-4EB5-9886-9E519C9C0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1" y="252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6" name="Freeform 1917">
                <a:extLst>
                  <a:ext uri="{FF2B5EF4-FFF2-40B4-BE49-F238E27FC236}">
                    <a16:creationId xmlns:a16="http://schemas.microsoft.com/office/drawing/2014/main" id="{4FE09810-32F1-4E34-A525-C04E1BB99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" y="2408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1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7" name="Freeform 1918">
                <a:extLst>
                  <a:ext uri="{FF2B5EF4-FFF2-40B4-BE49-F238E27FC236}">
                    <a16:creationId xmlns:a16="http://schemas.microsoft.com/office/drawing/2014/main" id="{D6E0D8B4-178D-4385-8F66-48CDF3D86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0"/>
                <a:ext cx="88" cy="91"/>
              </a:xfrm>
              <a:custGeom>
                <a:avLst/>
                <a:gdLst>
                  <a:gd name="T0" fmla="*/ 49 w 92"/>
                  <a:gd name="T1" fmla="*/ 5 h 95"/>
                  <a:gd name="T2" fmla="*/ 48 w 92"/>
                  <a:gd name="T3" fmla="*/ 5 h 95"/>
                  <a:gd name="T4" fmla="*/ 46 w 92"/>
                  <a:gd name="T5" fmla="*/ 4 h 95"/>
                  <a:gd name="T6" fmla="*/ 44 w 92"/>
                  <a:gd name="T7" fmla="*/ 3 h 95"/>
                  <a:gd name="T8" fmla="*/ 35 w 92"/>
                  <a:gd name="T9" fmla="*/ 0 h 95"/>
                  <a:gd name="T10" fmla="*/ 20 w 92"/>
                  <a:gd name="T11" fmla="*/ 2 h 95"/>
                  <a:gd name="T12" fmla="*/ 5 w 92"/>
                  <a:gd name="T13" fmla="*/ 12 h 95"/>
                  <a:gd name="T14" fmla="*/ 0 w 92"/>
                  <a:gd name="T15" fmla="*/ 32 h 95"/>
                  <a:gd name="T16" fmla="*/ 1 w 92"/>
                  <a:gd name="T17" fmla="*/ 33 h 95"/>
                  <a:gd name="T18" fmla="*/ 3 w 92"/>
                  <a:gd name="T19" fmla="*/ 35 h 95"/>
                  <a:gd name="T20" fmla="*/ 5 w 92"/>
                  <a:gd name="T21" fmla="*/ 37 h 95"/>
                  <a:gd name="T22" fmla="*/ 7 w 92"/>
                  <a:gd name="T23" fmla="*/ 39 h 95"/>
                  <a:gd name="T24" fmla="*/ 9 w 92"/>
                  <a:gd name="T25" fmla="*/ 41 h 95"/>
                  <a:gd name="T26" fmla="*/ 11 w 92"/>
                  <a:gd name="T27" fmla="*/ 43 h 95"/>
                  <a:gd name="T28" fmla="*/ 18 w 92"/>
                  <a:gd name="T29" fmla="*/ 48 h 95"/>
                  <a:gd name="T30" fmla="*/ 38 w 92"/>
                  <a:gd name="T31" fmla="*/ 59 h 95"/>
                  <a:gd name="T32" fmla="*/ 51 w 92"/>
                  <a:gd name="T33" fmla="*/ 65 h 95"/>
                  <a:gd name="T34" fmla="*/ 60 w 92"/>
                  <a:gd name="T35" fmla="*/ 71 h 95"/>
                  <a:gd name="T36" fmla="*/ 56 w 92"/>
                  <a:gd name="T37" fmla="*/ 77 h 95"/>
                  <a:gd name="T38" fmla="*/ 49 w 92"/>
                  <a:gd name="T39" fmla="*/ 92 h 95"/>
                  <a:gd name="T40" fmla="*/ 57 w 92"/>
                  <a:gd name="T41" fmla="*/ 94 h 95"/>
                  <a:gd name="T42" fmla="*/ 61 w 92"/>
                  <a:gd name="T43" fmla="*/ 94 h 95"/>
                  <a:gd name="T44" fmla="*/ 63 w 92"/>
                  <a:gd name="T45" fmla="*/ 94 h 95"/>
                  <a:gd name="T46" fmla="*/ 65 w 92"/>
                  <a:gd name="T47" fmla="*/ 94 h 95"/>
                  <a:gd name="T48" fmla="*/ 68 w 92"/>
                  <a:gd name="T49" fmla="*/ 95 h 95"/>
                  <a:gd name="T50" fmla="*/ 76 w 92"/>
                  <a:gd name="T51" fmla="*/ 93 h 95"/>
                  <a:gd name="T52" fmla="*/ 79 w 92"/>
                  <a:gd name="T53" fmla="*/ 91 h 95"/>
                  <a:gd name="T54" fmla="*/ 85 w 92"/>
                  <a:gd name="T55" fmla="*/ 88 h 95"/>
                  <a:gd name="T56" fmla="*/ 89 w 92"/>
                  <a:gd name="T57" fmla="*/ 75 h 95"/>
                  <a:gd name="T58" fmla="*/ 89 w 92"/>
                  <a:gd name="T59" fmla="*/ 72 h 95"/>
                  <a:gd name="T60" fmla="*/ 89 w 92"/>
                  <a:gd name="T61" fmla="*/ 71 h 95"/>
                  <a:gd name="T62" fmla="*/ 89 w 92"/>
                  <a:gd name="T63" fmla="*/ 70 h 95"/>
                  <a:gd name="T64" fmla="*/ 90 w 92"/>
                  <a:gd name="T65" fmla="*/ 68 h 95"/>
                  <a:gd name="T66" fmla="*/ 90 w 92"/>
                  <a:gd name="T67" fmla="*/ 67 h 95"/>
                  <a:gd name="T68" fmla="*/ 91 w 92"/>
                  <a:gd name="T69" fmla="*/ 54 h 95"/>
                  <a:gd name="T70" fmla="*/ 85 w 92"/>
                  <a:gd name="T71" fmla="*/ 55 h 95"/>
                  <a:gd name="T72" fmla="*/ 75 w 92"/>
                  <a:gd name="T73" fmla="*/ 42 h 95"/>
                  <a:gd name="T74" fmla="*/ 68 w 92"/>
                  <a:gd name="T75" fmla="*/ 35 h 95"/>
                  <a:gd name="T76" fmla="*/ 68 w 92"/>
                  <a:gd name="T77" fmla="*/ 35 h 95"/>
                  <a:gd name="T78" fmla="*/ 66 w 92"/>
                  <a:gd name="T79" fmla="*/ 34 h 95"/>
                  <a:gd name="T80" fmla="*/ 52 w 92"/>
                  <a:gd name="T81" fmla="*/ 31 h 95"/>
                  <a:gd name="T82" fmla="*/ 50 w 92"/>
                  <a:gd name="T83" fmla="*/ 13 h 95"/>
                  <a:gd name="T84" fmla="*/ 51 w 92"/>
                  <a:gd name="T85" fmla="*/ 6 h 95"/>
                  <a:gd name="T86" fmla="*/ 51 w 92"/>
                  <a:gd name="T87" fmla="*/ 6 h 95"/>
                  <a:gd name="T88" fmla="*/ 51 w 92"/>
                  <a:gd name="T89" fmla="*/ 5 h 95"/>
                  <a:gd name="T90" fmla="*/ 49 w 92"/>
                  <a:gd name="T91" fmla="*/ 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2" h="95">
                    <a:moveTo>
                      <a:pt x="49" y="5"/>
                    </a:moveTo>
                    <a:cubicBezTo>
                      <a:pt x="49" y="5"/>
                      <a:pt x="49" y="5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3"/>
                      <a:pt x="45" y="3"/>
                      <a:pt x="44" y="3"/>
                    </a:cubicBezTo>
                    <a:cubicBezTo>
                      <a:pt x="43" y="2"/>
                      <a:pt x="41" y="0"/>
                      <a:pt x="3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2" y="0"/>
                      <a:pt x="29" y="0"/>
                      <a:pt x="27" y="1"/>
                    </a:cubicBezTo>
                    <a:cubicBezTo>
                      <a:pt x="25" y="2"/>
                      <a:pt x="22" y="2"/>
                      <a:pt x="20" y="2"/>
                    </a:cubicBezTo>
                    <a:cubicBezTo>
                      <a:pt x="18" y="2"/>
                      <a:pt x="15" y="2"/>
                      <a:pt x="13" y="4"/>
                    </a:cubicBezTo>
                    <a:cubicBezTo>
                      <a:pt x="9" y="6"/>
                      <a:pt x="5" y="11"/>
                      <a:pt x="5" y="12"/>
                    </a:cubicBezTo>
                    <a:cubicBezTo>
                      <a:pt x="6" y="14"/>
                      <a:pt x="5" y="30"/>
                      <a:pt x="1" y="32"/>
                    </a:cubicBezTo>
                    <a:cubicBezTo>
                      <a:pt x="1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2" y="34"/>
                      <a:pt x="2" y="34"/>
                    </a:cubicBezTo>
                    <a:cubicBezTo>
                      <a:pt x="2" y="35"/>
                      <a:pt x="2" y="35"/>
                      <a:pt x="3" y="35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4" y="37"/>
                      <a:pt x="4" y="37"/>
                      <a:pt x="5" y="37"/>
                    </a:cubicBezTo>
                    <a:cubicBezTo>
                      <a:pt x="5" y="38"/>
                      <a:pt x="6" y="38"/>
                      <a:pt x="6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2" y="43"/>
                      <a:pt x="12" y="44"/>
                      <a:pt x="13" y="44"/>
                    </a:cubicBezTo>
                    <a:cubicBezTo>
                      <a:pt x="15" y="46"/>
                      <a:pt x="17" y="47"/>
                      <a:pt x="18" y="48"/>
                    </a:cubicBezTo>
                    <a:cubicBezTo>
                      <a:pt x="20" y="50"/>
                      <a:pt x="21" y="51"/>
                      <a:pt x="25" y="52"/>
                    </a:cubicBezTo>
                    <a:cubicBezTo>
                      <a:pt x="33" y="52"/>
                      <a:pt x="36" y="56"/>
                      <a:pt x="38" y="59"/>
                    </a:cubicBezTo>
                    <a:cubicBezTo>
                      <a:pt x="39" y="60"/>
                      <a:pt x="45" y="62"/>
                      <a:pt x="49" y="64"/>
                    </a:cubicBezTo>
                    <a:cubicBezTo>
                      <a:pt x="50" y="64"/>
                      <a:pt x="51" y="65"/>
                      <a:pt x="51" y="65"/>
                    </a:cubicBezTo>
                    <a:cubicBezTo>
                      <a:pt x="57" y="67"/>
                      <a:pt x="59" y="68"/>
                      <a:pt x="60" y="70"/>
                    </a:cubicBezTo>
                    <a:cubicBezTo>
                      <a:pt x="60" y="70"/>
                      <a:pt x="60" y="71"/>
                      <a:pt x="60" y="71"/>
                    </a:cubicBezTo>
                    <a:cubicBezTo>
                      <a:pt x="60" y="73"/>
                      <a:pt x="59" y="74"/>
                      <a:pt x="57" y="76"/>
                    </a:cubicBezTo>
                    <a:cubicBezTo>
                      <a:pt x="57" y="76"/>
                      <a:pt x="57" y="77"/>
                      <a:pt x="56" y="77"/>
                    </a:cubicBezTo>
                    <a:cubicBezTo>
                      <a:pt x="54" y="80"/>
                      <a:pt x="51" y="83"/>
                      <a:pt x="51" y="86"/>
                    </a:cubicBezTo>
                    <a:cubicBezTo>
                      <a:pt x="51" y="89"/>
                      <a:pt x="50" y="91"/>
                      <a:pt x="49" y="92"/>
                    </a:cubicBezTo>
                    <a:cubicBezTo>
                      <a:pt x="49" y="92"/>
                      <a:pt x="50" y="93"/>
                      <a:pt x="50" y="93"/>
                    </a:cubicBezTo>
                    <a:cubicBezTo>
                      <a:pt x="53" y="93"/>
                      <a:pt x="55" y="93"/>
                      <a:pt x="57" y="94"/>
                    </a:cubicBezTo>
                    <a:cubicBezTo>
                      <a:pt x="57" y="94"/>
                      <a:pt x="58" y="94"/>
                      <a:pt x="58" y="94"/>
                    </a:cubicBezTo>
                    <a:cubicBezTo>
                      <a:pt x="59" y="94"/>
                      <a:pt x="60" y="94"/>
                      <a:pt x="61" y="94"/>
                    </a:cubicBezTo>
                    <a:cubicBezTo>
                      <a:pt x="61" y="94"/>
                      <a:pt x="62" y="94"/>
                      <a:pt x="63" y="94"/>
                    </a:cubicBezTo>
                    <a:cubicBezTo>
                      <a:pt x="63" y="94"/>
                      <a:pt x="63" y="94"/>
                      <a:pt x="63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4" y="94"/>
                      <a:pt x="64" y="94"/>
                      <a:pt x="65" y="94"/>
                    </a:cubicBezTo>
                    <a:cubicBezTo>
                      <a:pt x="65" y="94"/>
                      <a:pt x="66" y="94"/>
                      <a:pt x="66" y="94"/>
                    </a:cubicBezTo>
                    <a:cubicBezTo>
                      <a:pt x="67" y="94"/>
                      <a:pt x="67" y="95"/>
                      <a:pt x="68" y="95"/>
                    </a:cubicBezTo>
                    <a:cubicBezTo>
                      <a:pt x="69" y="95"/>
                      <a:pt x="70" y="95"/>
                      <a:pt x="72" y="94"/>
                    </a:cubicBezTo>
                    <a:cubicBezTo>
                      <a:pt x="73" y="93"/>
                      <a:pt x="74" y="93"/>
                      <a:pt x="76" y="93"/>
                    </a:cubicBezTo>
                    <a:cubicBezTo>
                      <a:pt x="76" y="92"/>
                      <a:pt x="77" y="93"/>
                      <a:pt x="77" y="93"/>
                    </a:cubicBezTo>
                    <a:cubicBezTo>
                      <a:pt x="77" y="93"/>
                      <a:pt x="79" y="92"/>
                      <a:pt x="79" y="91"/>
                    </a:cubicBezTo>
                    <a:cubicBezTo>
                      <a:pt x="81" y="90"/>
                      <a:pt x="83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7" y="87"/>
                      <a:pt x="89" y="79"/>
                      <a:pt x="89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9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69"/>
                    </a:cubicBezTo>
                    <a:cubicBezTo>
                      <a:pt x="89" y="69"/>
                      <a:pt x="89" y="69"/>
                      <a:pt x="90" y="68"/>
                    </a:cubicBezTo>
                    <a:cubicBezTo>
                      <a:pt x="90" y="68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6"/>
                      <a:pt x="90" y="65"/>
                      <a:pt x="90" y="65"/>
                    </a:cubicBezTo>
                    <a:cubicBezTo>
                      <a:pt x="91" y="62"/>
                      <a:pt x="92" y="55"/>
                      <a:pt x="91" y="54"/>
                    </a:cubicBezTo>
                    <a:cubicBezTo>
                      <a:pt x="91" y="54"/>
                      <a:pt x="90" y="54"/>
                      <a:pt x="90" y="54"/>
                    </a:cubicBezTo>
                    <a:cubicBezTo>
                      <a:pt x="88" y="54"/>
                      <a:pt x="87" y="55"/>
                      <a:pt x="85" y="55"/>
                    </a:cubicBezTo>
                    <a:cubicBezTo>
                      <a:pt x="84" y="56"/>
                      <a:pt x="84" y="56"/>
                      <a:pt x="83" y="56"/>
                    </a:cubicBezTo>
                    <a:cubicBezTo>
                      <a:pt x="80" y="56"/>
                      <a:pt x="77" y="49"/>
                      <a:pt x="75" y="42"/>
                    </a:cubicBezTo>
                    <a:cubicBezTo>
                      <a:pt x="74" y="39"/>
                      <a:pt x="71" y="34"/>
                      <a:pt x="70" y="34"/>
                    </a:cubicBezTo>
                    <a:cubicBezTo>
                      <a:pt x="70" y="34"/>
                      <a:pt x="69" y="35"/>
                      <a:pt x="68" y="35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6" y="35"/>
                      <a:pt x="66" y="35"/>
                      <a:pt x="66" y="34"/>
                    </a:cubicBezTo>
                    <a:cubicBezTo>
                      <a:pt x="65" y="34"/>
                      <a:pt x="63" y="33"/>
                      <a:pt x="59" y="33"/>
                    </a:cubicBezTo>
                    <a:cubicBezTo>
                      <a:pt x="56" y="33"/>
                      <a:pt x="53" y="33"/>
                      <a:pt x="52" y="31"/>
                    </a:cubicBezTo>
                    <a:cubicBezTo>
                      <a:pt x="50" y="29"/>
                      <a:pt x="51" y="26"/>
                      <a:pt x="52" y="22"/>
                    </a:cubicBezTo>
                    <a:cubicBezTo>
                      <a:pt x="53" y="18"/>
                      <a:pt x="51" y="16"/>
                      <a:pt x="50" y="13"/>
                    </a:cubicBezTo>
                    <a:cubicBezTo>
                      <a:pt x="49" y="11"/>
                      <a:pt x="48" y="8"/>
                      <a:pt x="51" y="7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0" y="5"/>
                      <a:pt x="50" y="5"/>
                      <a:pt x="49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8" name="Freeform 1919">
                <a:extLst>
                  <a:ext uri="{FF2B5EF4-FFF2-40B4-BE49-F238E27FC236}">
                    <a16:creationId xmlns:a16="http://schemas.microsoft.com/office/drawing/2014/main" id="{BC37FA37-4B65-454C-8351-A7AD90A64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2135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9" name="Freeform 1920">
                <a:extLst>
                  <a:ext uri="{FF2B5EF4-FFF2-40B4-BE49-F238E27FC236}">
                    <a16:creationId xmlns:a16="http://schemas.microsoft.com/office/drawing/2014/main" id="{1B650274-3E74-4EE0-B224-D86409D13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2137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0" name="Freeform 1921">
                <a:extLst>
                  <a:ext uri="{FF2B5EF4-FFF2-40B4-BE49-F238E27FC236}">
                    <a16:creationId xmlns:a16="http://schemas.microsoft.com/office/drawing/2014/main" id="{BB8654EC-4A15-422A-8984-B8BFE41AC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" y="213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1" name="Freeform 1922">
                <a:extLst>
                  <a:ext uri="{FF2B5EF4-FFF2-40B4-BE49-F238E27FC236}">
                    <a16:creationId xmlns:a16="http://schemas.microsoft.com/office/drawing/2014/main" id="{D9E0FD0E-745D-45FB-9747-9CF7649B3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5" y="2104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2" name="Freeform 1923">
                <a:extLst>
                  <a:ext uri="{FF2B5EF4-FFF2-40B4-BE49-F238E27FC236}">
                    <a16:creationId xmlns:a16="http://schemas.microsoft.com/office/drawing/2014/main" id="{9E42ED89-D5E2-49FF-A800-80855111D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0" y="2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3" name="Freeform 1924">
                <a:extLst>
                  <a:ext uri="{FF2B5EF4-FFF2-40B4-BE49-F238E27FC236}">
                    <a16:creationId xmlns:a16="http://schemas.microsoft.com/office/drawing/2014/main" id="{11E08D15-0822-4DB1-BC5C-A160B837F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0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4" name="Freeform 1925">
                <a:extLst>
                  <a:ext uri="{FF2B5EF4-FFF2-40B4-BE49-F238E27FC236}">
                    <a16:creationId xmlns:a16="http://schemas.microsoft.com/office/drawing/2014/main" id="{762D23B5-B024-4218-A527-F2E4926DC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2139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2 h 3"/>
                  <a:gd name="T3" fmla="*/ 0 h 3"/>
                  <a:gd name="T4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5" name="Freeform 1926">
                <a:extLst>
                  <a:ext uri="{FF2B5EF4-FFF2-40B4-BE49-F238E27FC236}">
                    <a16:creationId xmlns:a16="http://schemas.microsoft.com/office/drawing/2014/main" id="{C27E3549-4B4D-4160-AFA6-B6A77B7F0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0" y="207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6" name="Freeform 1927">
                <a:extLst>
                  <a:ext uri="{FF2B5EF4-FFF2-40B4-BE49-F238E27FC236}">
                    <a16:creationId xmlns:a16="http://schemas.microsoft.com/office/drawing/2014/main" id="{97572E2E-8FF9-4528-B220-060EA5149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1" y="2122"/>
                <a:ext cx="6" cy="2"/>
              </a:xfrm>
              <a:custGeom>
                <a:avLst/>
                <a:gdLst>
                  <a:gd name="T0" fmla="*/ 7 w 7"/>
                  <a:gd name="T1" fmla="*/ 0 h 2"/>
                  <a:gd name="T2" fmla="*/ 2 w 7"/>
                  <a:gd name="T3" fmla="*/ 1 h 2"/>
                  <a:gd name="T4" fmla="*/ 0 w 7"/>
                  <a:gd name="T5" fmla="*/ 2 h 2"/>
                  <a:gd name="T6" fmla="*/ 2 w 7"/>
                  <a:gd name="T7" fmla="*/ 1 h 2"/>
                  <a:gd name="T8" fmla="*/ 7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cubicBezTo>
                      <a:pt x="5" y="0"/>
                      <a:pt x="4" y="1"/>
                      <a:pt x="2" y="1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4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7" name="Freeform 1928">
                <a:extLst>
                  <a:ext uri="{FF2B5EF4-FFF2-40B4-BE49-F238E27FC236}">
                    <a16:creationId xmlns:a16="http://schemas.microsoft.com/office/drawing/2014/main" id="{E8F8D4F3-CBEC-4D78-983B-9FCA6DBFF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8" y="2107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8" name="Freeform 1929">
                <a:extLst>
                  <a:ext uri="{FF2B5EF4-FFF2-40B4-BE49-F238E27FC236}">
                    <a16:creationId xmlns:a16="http://schemas.microsoft.com/office/drawing/2014/main" id="{504B9777-F03A-4F75-ABFC-1DD6ACA7B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2160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9" name="Freeform 1930">
                <a:extLst>
                  <a:ext uri="{FF2B5EF4-FFF2-40B4-BE49-F238E27FC236}">
                    <a16:creationId xmlns:a16="http://schemas.microsoft.com/office/drawing/2014/main" id="{E4992463-D530-4639-97C0-E35CD5D94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0" y="2109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0" name="Freeform 1931">
                <a:extLst>
                  <a:ext uri="{FF2B5EF4-FFF2-40B4-BE49-F238E27FC236}">
                    <a16:creationId xmlns:a16="http://schemas.microsoft.com/office/drawing/2014/main" id="{06A548EE-EE5A-4A7A-BB1E-21E25DB61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6" y="2138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3 w 3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3" y="2"/>
                      <a:pt x="2" y="3"/>
                      <a:pt x="0" y="5"/>
                    </a:cubicBezTo>
                    <a:cubicBezTo>
                      <a:pt x="2" y="3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1" name="Freeform 1932">
                <a:extLst>
                  <a:ext uri="{FF2B5EF4-FFF2-40B4-BE49-F238E27FC236}">
                    <a16:creationId xmlns:a16="http://schemas.microsoft.com/office/drawing/2014/main" id="{9C94F2AC-24C4-4039-8EE1-4637F2114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3" y="215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2" name="Freeform 1933">
                <a:extLst>
                  <a:ext uri="{FF2B5EF4-FFF2-40B4-BE49-F238E27FC236}">
                    <a16:creationId xmlns:a16="http://schemas.microsoft.com/office/drawing/2014/main" id="{3670FC93-58F0-4F00-8729-6946AA911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4" y="2158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3" name="Freeform 1934">
                <a:extLst>
                  <a:ext uri="{FF2B5EF4-FFF2-40B4-BE49-F238E27FC236}">
                    <a16:creationId xmlns:a16="http://schemas.microsoft.com/office/drawing/2014/main" id="{08197870-FF5E-4A71-9227-0FEC32BB2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" y="2160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4" name="Freeform 1935">
                <a:extLst>
                  <a:ext uri="{FF2B5EF4-FFF2-40B4-BE49-F238E27FC236}">
                    <a16:creationId xmlns:a16="http://schemas.microsoft.com/office/drawing/2014/main" id="{41311D20-CE7A-4072-A26F-2F97EBE71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21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5" name="Freeform 1936">
                <a:extLst>
                  <a:ext uri="{FF2B5EF4-FFF2-40B4-BE49-F238E27FC236}">
                    <a16:creationId xmlns:a16="http://schemas.microsoft.com/office/drawing/2014/main" id="{833552E6-3977-4863-A427-24B4DB9D5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2160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6" name="Freeform 1937">
                <a:extLst>
                  <a:ext uri="{FF2B5EF4-FFF2-40B4-BE49-F238E27FC236}">
                    <a16:creationId xmlns:a16="http://schemas.microsoft.com/office/drawing/2014/main" id="{48724FDC-87C5-4E1B-8BA7-208A13DCC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213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7" name="Freeform 1938">
                <a:extLst>
                  <a:ext uri="{FF2B5EF4-FFF2-40B4-BE49-F238E27FC236}">
                    <a16:creationId xmlns:a16="http://schemas.microsoft.com/office/drawing/2014/main" id="{4EE8930F-6D94-461C-BAC9-8DB6CF4F7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5" y="215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2"/>
                    </a:cubicBezTo>
                    <a:cubicBezTo>
                      <a:pt x="0" y="2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8" name="Freeform 1939">
                <a:extLst>
                  <a:ext uri="{FF2B5EF4-FFF2-40B4-BE49-F238E27FC236}">
                    <a16:creationId xmlns:a16="http://schemas.microsoft.com/office/drawing/2014/main" id="{41E35AC8-1D19-44A9-A366-3EC7C352D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" y="2160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9" name="Freeform 1940">
                <a:extLst>
                  <a:ext uri="{FF2B5EF4-FFF2-40B4-BE49-F238E27FC236}">
                    <a16:creationId xmlns:a16="http://schemas.microsoft.com/office/drawing/2014/main" id="{9BA72C14-93DB-4674-AD33-AF8D8E9B2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6" y="2106"/>
                <a:ext cx="1" cy="1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0" name="Freeform 1941">
                <a:extLst>
                  <a:ext uri="{FF2B5EF4-FFF2-40B4-BE49-F238E27FC236}">
                    <a16:creationId xmlns:a16="http://schemas.microsoft.com/office/drawing/2014/main" id="{4E3FD7E1-F3D6-408B-AC3B-94446E293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" y="2102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1" name="Freeform 1942">
                <a:extLst>
                  <a:ext uri="{FF2B5EF4-FFF2-40B4-BE49-F238E27FC236}">
                    <a16:creationId xmlns:a16="http://schemas.microsoft.com/office/drawing/2014/main" id="{04AC5D3F-10CF-4A8B-924E-3427E3207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2" name="Freeform 1943">
                <a:extLst>
                  <a:ext uri="{FF2B5EF4-FFF2-40B4-BE49-F238E27FC236}">
                    <a16:creationId xmlns:a16="http://schemas.microsoft.com/office/drawing/2014/main" id="{EC84FD52-7389-4B24-89FE-E724E7113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2" y="2111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3" name="Freeform 1944">
                <a:extLst>
                  <a:ext uri="{FF2B5EF4-FFF2-40B4-BE49-F238E27FC236}">
                    <a16:creationId xmlns:a16="http://schemas.microsoft.com/office/drawing/2014/main" id="{8CF0D831-6B36-484F-AD6E-3D391C5ED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4" y="2104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4" name="Freeform 1945">
                <a:extLst>
                  <a:ext uri="{FF2B5EF4-FFF2-40B4-BE49-F238E27FC236}">
                    <a16:creationId xmlns:a16="http://schemas.microsoft.com/office/drawing/2014/main" id="{82EA6F9E-AC1F-488D-8B25-CD7F14290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2139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5" name="Freeform 1946">
                <a:extLst>
                  <a:ext uri="{FF2B5EF4-FFF2-40B4-BE49-F238E27FC236}">
                    <a16:creationId xmlns:a16="http://schemas.microsoft.com/office/drawing/2014/main" id="{758CCF20-8C47-4C23-BF63-91F94838B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21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6" name="Freeform 1947">
                <a:extLst>
                  <a:ext uri="{FF2B5EF4-FFF2-40B4-BE49-F238E27FC236}">
                    <a16:creationId xmlns:a16="http://schemas.microsoft.com/office/drawing/2014/main" id="{A254A37C-CC84-4934-97DE-CB4D01665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" y="1721"/>
                <a:ext cx="125" cy="178"/>
              </a:xfrm>
              <a:custGeom>
                <a:avLst/>
                <a:gdLst>
                  <a:gd name="T0" fmla="*/ 43 w 131"/>
                  <a:gd name="T1" fmla="*/ 140 h 186"/>
                  <a:gd name="T2" fmla="*/ 51 w 131"/>
                  <a:gd name="T3" fmla="*/ 147 h 186"/>
                  <a:gd name="T4" fmla="*/ 63 w 131"/>
                  <a:gd name="T5" fmla="*/ 161 h 186"/>
                  <a:gd name="T6" fmla="*/ 85 w 131"/>
                  <a:gd name="T7" fmla="*/ 166 h 186"/>
                  <a:gd name="T8" fmla="*/ 92 w 131"/>
                  <a:gd name="T9" fmla="*/ 165 h 186"/>
                  <a:gd name="T10" fmla="*/ 97 w 131"/>
                  <a:gd name="T11" fmla="*/ 179 h 186"/>
                  <a:gd name="T12" fmla="*/ 100 w 131"/>
                  <a:gd name="T13" fmla="*/ 185 h 186"/>
                  <a:gd name="T14" fmla="*/ 101 w 131"/>
                  <a:gd name="T15" fmla="*/ 185 h 186"/>
                  <a:gd name="T16" fmla="*/ 102 w 131"/>
                  <a:gd name="T17" fmla="*/ 182 h 186"/>
                  <a:gd name="T18" fmla="*/ 103 w 131"/>
                  <a:gd name="T19" fmla="*/ 177 h 186"/>
                  <a:gd name="T20" fmla="*/ 103 w 131"/>
                  <a:gd name="T21" fmla="*/ 173 h 186"/>
                  <a:gd name="T22" fmla="*/ 103 w 131"/>
                  <a:gd name="T23" fmla="*/ 133 h 186"/>
                  <a:gd name="T24" fmla="*/ 102 w 131"/>
                  <a:gd name="T25" fmla="*/ 128 h 186"/>
                  <a:gd name="T26" fmla="*/ 120 w 131"/>
                  <a:gd name="T27" fmla="*/ 119 h 186"/>
                  <a:gd name="T28" fmla="*/ 123 w 131"/>
                  <a:gd name="T29" fmla="*/ 119 h 186"/>
                  <a:gd name="T30" fmla="*/ 125 w 131"/>
                  <a:gd name="T31" fmla="*/ 118 h 186"/>
                  <a:gd name="T32" fmla="*/ 129 w 131"/>
                  <a:gd name="T33" fmla="*/ 117 h 186"/>
                  <a:gd name="T34" fmla="*/ 130 w 131"/>
                  <a:gd name="T35" fmla="*/ 116 h 186"/>
                  <a:gd name="T36" fmla="*/ 130 w 131"/>
                  <a:gd name="T37" fmla="*/ 114 h 186"/>
                  <a:gd name="T38" fmla="*/ 129 w 131"/>
                  <a:gd name="T39" fmla="*/ 101 h 186"/>
                  <a:gd name="T40" fmla="*/ 128 w 131"/>
                  <a:gd name="T41" fmla="*/ 72 h 186"/>
                  <a:gd name="T42" fmla="*/ 98 w 131"/>
                  <a:gd name="T43" fmla="*/ 64 h 186"/>
                  <a:gd name="T44" fmla="*/ 81 w 131"/>
                  <a:gd name="T45" fmla="*/ 63 h 186"/>
                  <a:gd name="T46" fmla="*/ 74 w 131"/>
                  <a:gd name="T47" fmla="*/ 61 h 186"/>
                  <a:gd name="T48" fmla="*/ 69 w 131"/>
                  <a:gd name="T49" fmla="*/ 43 h 186"/>
                  <a:gd name="T50" fmla="*/ 63 w 131"/>
                  <a:gd name="T51" fmla="*/ 39 h 186"/>
                  <a:gd name="T52" fmla="*/ 65 w 131"/>
                  <a:gd name="T53" fmla="*/ 24 h 186"/>
                  <a:gd name="T54" fmla="*/ 77 w 131"/>
                  <a:gd name="T55" fmla="*/ 7 h 186"/>
                  <a:gd name="T56" fmla="*/ 86 w 131"/>
                  <a:gd name="T57" fmla="*/ 2 h 186"/>
                  <a:gd name="T58" fmla="*/ 73 w 131"/>
                  <a:gd name="T59" fmla="*/ 7 h 186"/>
                  <a:gd name="T60" fmla="*/ 55 w 131"/>
                  <a:gd name="T61" fmla="*/ 14 h 186"/>
                  <a:gd name="T62" fmla="*/ 41 w 131"/>
                  <a:gd name="T63" fmla="*/ 19 h 186"/>
                  <a:gd name="T64" fmla="*/ 26 w 131"/>
                  <a:gd name="T65" fmla="*/ 45 h 186"/>
                  <a:gd name="T66" fmla="*/ 20 w 131"/>
                  <a:gd name="T67" fmla="*/ 51 h 186"/>
                  <a:gd name="T68" fmla="*/ 18 w 131"/>
                  <a:gd name="T69" fmla="*/ 53 h 186"/>
                  <a:gd name="T70" fmla="*/ 14 w 131"/>
                  <a:gd name="T71" fmla="*/ 56 h 186"/>
                  <a:gd name="T72" fmla="*/ 18 w 131"/>
                  <a:gd name="T73" fmla="*/ 68 h 186"/>
                  <a:gd name="T74" fmla="*/ 19 w 131"/>
                  <a:gd name="T75" fmla="*/ 102 h 186"/>
                  <a:gd name="T76" fmla="*/ 1 w 131"/>
                  <a:gd name="T77" fmla="*/ 121 h 186"/>
                  <a:gd name="T78" fmla="*/ 3 w 131"/>
                  <a:gd name="T79" fmla="*/ 124 h 186"/>
                  <a:gd name="T80" fmla="*/ 6 w 131"/>
                  <a:gd name="T81" fmla="*/ 126 h 186"/>
                  <a:gd name="T82" fmla="*/ 10 w 131"/>
                  <a:gd name="T83" fmla="*/ 128 h 186"/>
                  <a:gd name="T84" fmla="*/ 12 w 131"/>
                  <a:gd name="T85" fmla="*/ 129 h 186"/>
                  <a:gd name="T86" fmla="*/ 25 w 131"/>
                  <a:gd name="T87" fmla="*/ 136 h 186"/>
                  <a:gd name="T88" fmla="*/ 30 w 131"/>
                  <a:gd name="T89" fmla="*/ 134 h 186"/>
                  <a:gd name="T90" fmla="*/ 31 w 131"/>
                  <a:gd name="T91" fmla="*/ 135 h 186"/>
                  <a:gd name="T92" fmla="*/ 34 w 131"/>
                  <a:gd name="T93" fmla="*/ 137 h 186"/>
                  <a:gd name="T94" fmla="*/ 37 w 131"/>
                  <a:gd name="T95" fmla="*/ 14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" h="186">
                    <a:moveTo>
                      <a:pt x="38" y="141"/>
                    </a:moveTo>
                    <a:cubicBezTo>
                      <a:pt x="39" y="141"/>
                      <a:pt x="40" y="141"/>
                      <a:pt x="40" y="141"/>
                    </a:cubicBezTo>
                    <a:cubicBezTo>
                      <a:pt x="41" y="140"/>
                      <a:pt x="41" y="140"/>
                      <a:pt x="42" y="140"/>
                    </a:cubicBezTo>
                    <a:cubicBezTo>
                      <a:pt x="42" y="140"/>
                      <a:pt x="43" y="140"/>
                      <a:pt x="43" y="140"/>
                    </a:cubicBezTo>
                    <a:cubicBezTo>
                      <a:pt x="44" y="140"/>
                      <a:pt x="44" y="140"/>
                      <a:pt x="45" y="140"/>
                    </a:cubicBezTo>
                    <a:cubicBezTo>
                      <a:pt x="45" y="140"/>
                      <a:pt x="45" y="140"/>
                      <a:pt x="45" y="141"/>
                    </a:cubicBezTo>
                    <a:cubicBezTo>
                      <a:pt x="46" y="141"/>
                      <a:pt x="47" y="141"/>
                      <a:pt x="47" y="141"/>
                    </a:cubicBezTo>
                    <a:cubicBezTo>
                      <a:pt x="49" y="142"/>
                      <a:pt x="50" y="145"/>
                      <a:pt x="51" y="147"/>
                    </a:cubicBezTo>
                    <a:cubicBezTo>
                      <a:pt x="51" y="149"/>
                      <a:pt x="52" y="150"/>
                      <a:pt x="53" y="150"/>
                    </a:cubicBezTo>
                    <a:cubicBezTo>
                      <a:pt x="56" y="151"/>
                      <a:pt x="58" y="152"/>
                      <a:pt x="60" y="154"/>
                    </a:cubicBezTo>
                    <a:cubicBezTo>
                      <a:pt x="61" y="156"/>
                      <a:pt x="62" y="158"/>
                      <a:pt x="62" y="160"/>
                    </a:cubicBezTo>
                    <a:cubicBezTo>
                      <a:pt x="62" y="160"/>
                      <a:pt x="62" y="160"/>
                      <a:pt x="63" y="161"/>
                    </a:cubicBezTo>
                    <a:cubicBezTo>
                      <a:pt x="64" y="162"/>
                      <a:pt x="66" y="164"/>
                      <a:pt x="66" y="166"/>
                    </a:cubicBezTo>
                    <a:cubicBezTo>
                      <a:pt x="67" y="167"/>
                      <a:pt x="68" y="167"/>
                      <a:pt x="71" y="167"/>
                    </a:cubicBezTo>
                    <a:cubicBezTo>
                      <a:pt x="73" y="167"/>
                      <a:pt x="75" y="167"/>
                      <a:pt x="76" y="166"/>
                    </a:cubicBezTo>
                    <a:cubicBezTo>
                      <a:pt x="78" y="165"/>
                      <a:pt x="82" y="164"/>
                      <a:pt x="85" y="166"/>
                    </a:cubicBezTo>
                    <a:cubicBezTo>
                      <a:pt x="86" y="166"/>
                      <a:pt x="86" y="165"/>
                      <a:pt x="87" y="165"/>
                    </a:cubicBezTo>
                    <a:cubicBezTo>
                      <a:pt x="88" y="165"/>
                      <a:pt x="89" y="165"/>
                      <a:pt x="90" y="165"/>
                    </a:cubicBezTo>
                    <a:cubicBezTo>
                      <a:pt x="90" y="165"/>
                      <a:pt x="90" y="165"/>
                      <a:pt x="91" y="165"/>
                    </a:cubicBezTo>
                    <a:cubicBezTo>
                      <a:pt x="91" y="165"/>
                      <a:pt x="91" y="165"/>
                      <a:pt x="92" y="165"/>
                    </a:cubicBezTo>
                    <a:cubicBezTo>
                      <a:pt x="98" y="167"/>
                      <a:pt x="101" y="169"/>
                      <a:pt x="101" y="172"/>
                    </a:cubicBezTo>
                    <a:cubicBezTo>
                      <a:pt x="102" y="173"/>
                      <a:pt x="102" y="174"/>
                      <a:pt x="101" y="175"/>
                    </a:cubicBezTo>
                    <a:cubicBezTo>
                      <a:pt x="100" y="176"/>
                      <a:pt x="99" y="177"/>
                      <a:pt x="98" y="178"/>
                    </a:cubicBezTo>
                    <a:cubicBezTo>
                      <a:pt x="98" y="178"/>
                      <a:pt x="98" y="179"/>
                      <a:pt x="97" y="179"/>
                    </a:cubicBezTo>
                    <a:cubicBezTo>
                      <a:pt x="96" y="180"/>
                      <a:pt x="95" y="182"/>
                      <a:pt x="95" y="182"/>
                    </a:cubicBezTo>
                    <a:cubicBezTo>
                      <a:pt x="95" y="182"/>
                      <a:pt x="97" y="183"/>
                      <a:pt x="98" y="184"/>
                    </a:cubicBezTo>
                    <a:cubicBezTo>
                      <a:pt x="98" y="184"/>
                      <a:pt x="99" y="184"/>
                      <a:pt x="99" y="185"/>
                    </a:cubicBezTo>
                    <a:cubicBezTo>
                      <a:pt x="100" y="185"/>
                      <a:pt x="100" y="185"/>
                      <a:pt x="100" y="185"/>
                    </a:cubicBezTo>
                    <a:cubicBezTo>
                      <a:pt x="100" y="186"/>
                      <a:pt x="100" y="186"/>
                      <a:pt x="101" y="186"/>
                    </a:cubicBezTo>
                    <a:cubicBezTo>
                      <a:pt x="101" y="186"/>
                      <a:pt x="101" y="186"/>
                      <a:pt x="101" y="186"/>
                    </a:cubicBezTo>
                    <a:cubicBezTo>
                      <a:pt x="101" y="186"/>
                      <a:pt x="101" y="185"/>
                      <a:pt x="101" y="185"/>
                    </a:cubicBezTo>
                    <a:cubicBezTo>
                      <a:pt x="101" y="185"/>
                      <a:pt x="101" y="185"/>
                      <a:pt x="101" y="185"/>
                    </a:cubicBezTo>
                    <a:cubicBezTo>
                      <a:pt x="101" y="184"/>
                      <a:pt x="101" y="184"/>
                      <a:pt x="101" y="184"/>
                    </a:cubicBezTo>
                    <a:cubicBezTo>
                      <a:pt x="101" y="184"/>
                      <a:pt x="102" y="183"/>
                      <a:pt x="102" y="183"/>
                    </a:cubicBezTo>
                    <a:cubicBezTo>
                      <a:pt x="102" y="183"/>
                      <a:pt x="102" y="183"/>
                      <a:pt x="102" y="182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81"/>
                      <a:pt x="102" y="181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79"/>
                      <a:pt x="103" y="179"/>
                      <a:pt x="103" y="179"/>
                    </a:cubicBezTo>
                    <a:cubicBezTo>
                      <a:pt x="103" y="178"/>
                      <a:pt x="103" y="178"/>
                      <a:pt x="103" y="177"/>
                    </a:cubicBezTo>
                    <a:cubicBezTo>
                      <a:pt x="103" y="177"/>
                      <a:pt x="103" y="177"/>
                      <a:pt x="103" y="177"/>
                    </a:cubicBezTo>
                    <a:cubicBezTo>
                      <a:pt x="103" y="176"/>
                      <a:pt x="103" y="176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4"/>
                      <a:pt x="103" y="173"/>
                      <a:pt x="103" y="173"/>
                    </a:cubicBezTo>
                    <a:cubicBezTo>
                      <a:pt x="103" y="169"/>
                      <a:pt x="104" y="160"/>
                      <a:pt x="105" y="157"/>
                    </a:cubicBezTo>
                    <a:cubicBezTo>
                      <a:pt x="106" y="154"/>
                      <a:pt x="104" y="152"/>
                      <a:pt x="102" y="149"/>
                    </a:cubicBezTo>
                    <a:cubicBezTo>
                      <a:pt x="100" y="146"/>
                      <a:pt x="98" y="143"/>
                      <a:pt x="98" y="139"/>
                    </a:cubicBezTo>
                    <a:cubicBezTo>
                      <a:pt x="98" y="134"/>
                      <a:pt x="100" y="133"/>
                      <a:pt x="103" y="133"/>
                    </a:cubicBezTo>
                    <a:cubicBezTo>
                      <a:pt x="105" y="132"/>
                      <a:pt x="106" y="132"/>
                      <a:pt x="107" y="132"/>
                    </a:cubicBezTo>
                    <a:cubicBezTo>
                      <a:pt x="107" y="131"/>
                      <a:pt x="107" y="131"/>
                      <a:pt x="107" y="131"/>
                    </a:cubicBezTo>
                    <a:cubicBezTo>
                      <a:pt x="107" y="131"/>
                      <a:pt x="106" y="131"/>
                      <a:pt x="105" y="131"/>
                    </a:cubicBezTo>
                    <a:cubicBezTo>
                      <a:pt x="104" y="130"/>
                      <a:pt x="103" y="129"/>
                      <a:pt x="102" y="128"/>
                    </a:cubicBezTo>
                    <a:cubicBezTo>
                      <a:pt x="101" y="126"/>
                      <a:pt x="100" y="124"/>
                      <a:pt x="101" y="122"/>
                    </a:cubicBezTo>
                    <a:cubicBezTo>
                      <a:pt x="101" y="120"/>
                      <a:pt x="104" y="119"/>
                      <a:pt x="111" y="119"/>
                    </a:cubicBezTo>
                    <a:cubicBezTo>
                      <a:pt x="113" y="119"/>
                      <a:pt x="115" y="119"/>
                      <a:pt x="117" y="119"/>
                    </a:cubicBezTo>
                    <a:cubicBezTo>
                      <a:pt x="118" y="119"/>
                      <a:pt x="119" y="119"/>
                      <a:pt x="120" y="119"/>
                    </a:cubicBezTo>
                    <a:cubicBezTo>
                      <a:pt x="120" y="119"/>
                      <a:pt x="120" y="119"/>
                      <a:pt x="121" y="119"/>
                    </a:cubicBezTo>
                    <a:cubicBezTo>
                      <a:pt x="121" y="119"/>
                      <a:pt x="121" y="119"/>
                      <a:pt x="121" y="119"/>
                    </a:cubicBezTo>
                    <a:cubicBezTo>
                      <a:pt x="122" y="119"/>
                      <a:pt x="122" y="119"/>
                      <a:pt x="122" y="119"/>
                    </a:cubicBezTo>
                    <a:cubicBezTo>
                      <a:pt x="122" y="119"/>
                      <a:pt x="122" y="119"/>
                      <a:pt x="123" y="119"/>
                    </a:cubicBezTo>
                    <a:cubicBezTo>
                      <a:pt x="123" y="119"/>
                      <a:pt x="123" y="118"/>
                      <a:pt x="124" y="118"/>
                    </a:cubicBezTo>
                    <a:cubicBezTo>
                      <a:pt x="124" y="118"/>
                      <a:pt x="124" y="118"/>
                      <a:pt x="124" y="118"/>
                    </a:cubicBezTo>
                    <a:cubicBezTo>
                      <a:pt x="124" y="118"/>
                      <a:pt x="125" y="118"/>
                      <a:pt x="125" y="118"/>
                    </a:cubicBezTo>
                    <a:cubicBezTo>
                      <a:pt x="125" y="118"/>
                      <a:pt x="125" y="118"/>
                      <a:pt x="125" y="118"/>
                    </a:cubicBezTo>
                    <a:cubicBezTo>
                      <a:pt x="126" y="118"/>
                      <a:pt x="126" y="118"/>
                      <a:pt x="127" y="117"/>
                    </a:cubicBezTo>
                    <a:cubicBezTo>
                      <a:pt x="127" y="117"/>
                      <a:pt x="127" y="117"/>
                      <a:pt x="127" y="117"/>
                    </a:cubicBezTo>
                    <a:cubicBezTo>
                      <a:pt x="127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9" y="117"/>
                    </a:cubicBezTo>
                    <a:cubicBezTo>
                      <a:pt x="129" y="117"/>
                      <a:pt x="129" y="117"/>
                      <a:pt x="129" y="117"/>
                    </a:cubicBezTo>
                    <a:cubicBezTo>
                      <a:pt x="129" y="116"/>
                      <a:pt x="130" y="116"/>
                      <a:pt x="130" y="116"/>
                    </a:cubicBezTo>
                    <a:cubicBezTo>
                      <a:pt x="130" y="116"/>
                      <a:pt x="130" y="116"/>
                      <a:pt x="130" y="116"/>
                    </a:cubicBezTo>
                    <a:cubicBezTo>
                      <a:pt x="130" y="116"/>
                      <a:pt x="130" y="116"/>
                      <a:pt x="130" y="116"/>
                    </a:cubicBezTo>
                    <a:cubicBezTo>
                      <a:pt x="130" y="116"/>
                      <a:pt x="131" y="115"/>
                      <a:pt x="130" y="115"/>
                    </a:cubicBezTo>
                    <a:cubicBezTo>
                      <a:pt x="130" y="115"/>
                      <a:pt x="130" y="115"/>
                      <a:pt x="130" y="115"/>
                    </a:cubicBezTo>
                    <a:cubicBezTo>
                      <a:pt x="130" y="115"/>
                      <a:pt x="130" y="115"/>
                      <a:pt x="130" y="114"/>
                    </a:cubicBezTo>
                    <a:cubicBezTo>
                      <a:pt x="130" y="114"/>
                      <a:pt x="130" y="114"/>
                      <a:pt x="130" y="114"/>
                    </a:cubicBezTo>
                    <a:cubicBezTo>
                      <a:pt x="130" y="114"/>
                      <a:pt x="130" y="114"/>
                      <a:pt x="130" y="114"/>
                    </a:cubicBezTo>
                    <a:cubicBezTo>
                      <a:pt x="130" y="113"/>
                      <a:pt x="129" y="113"/>
                      <a:pt x="129" y="113"/>
                    </a:cubicBezTo>
                    <a:cubicBezTo>
                      <a:pt x="128" y="112"/>
                      <a:pt x="127" y="110"/>
                      <a:pt x="126" y="108"/>
                    </a:cubicBezTo>
                    <a:cubicBezTo>
                      <a:pt x="126" y="106"/>
                      <a:pt x="127" y="104"/>
                      <a:pt x="129" y="101"/>
                    </a:cubicBezTo>
                    <a:cubicBezTo>
                      <a:pt x="130" y="101"/>
                      <a:pt x="129" y="100"/>
                      <a:pt x="127" y="97"/>
                    </a:cubicBezTo>
                    <a:cubicBezTo>
                      <a:pt x="126" y="97"/>
                      <a:pt x="125" y="96"/>
                      <a:pt x="125" y="95"/>
                    </a:cubicBezTo>
                    <a:cubicBezTo>
                      <a:pt x="121" y="91"/>
                      <a:pt x="124" y="78"/>
                      <a:pt x="127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8" y="72"/>
                      <a:pt x="127" y="71"/>
                      <a:pt x="124" y="71"/>
                    </a:cubicBezTo>
                    <a:cubicBezTo>
                      <a:pt x="122" y="71"/>
                      <a:pt x="118" y="72"/>
                      <a:pt x="116" y="72"/>
                    </a:cubicBezTo>
                    <a:cubicBezTo>
                      <a:pt x="114" y="72"/>
                      <a:pt x="113" y="72"/>
                      <a:pt x="111" y="72"/>
                    </a:cubicBezTo>
                    <a:cubicBezTo>
                      <a:pt x="106" y="71"/>
                      <a:pt x="102" y="69"/>
                      <a:pt x="98" y="64"/>
                    </a:cubicBezTo>
                    <a:cubicBezTo>
                      <a:pt x="98" y="63"/>
                      <a:pt x="97" y="62"/>
                      <a:pt x="95" y="62"/>
                    </a:cubicBezTo>
                    <a:cubicBezTo>
                      <a:pt x="95" y="62"/>
                      <a:pt x="94" y="62"/>
                      <a:pt x="94" y="62"/>
                    </a:cubicBezTo>
                    <a:cubicBezTo>
                      <a:pt x="92" y="62"/>
                      <a:pt x="91" y="62"/>
                      <a:pt x="89" y="63"/>
                    </a:cubicBezTo>
                    <a:cubicBezTo>
                      <a:pt x="87" y="63"/>
                      <a:pt x="84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7" y="63"/>
                      <a:pt x="75" y="62"/>
                      <a:pt x="74" y="6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1" y="58"/>
                      <a:pt x="71" y="53"/>
                      <a:pt x="71" y="50"/>
                    </a:cubicBezTo>
                    <a:cubicBezTo>
                      <a:pt x="71" y="49"/>
                      <a:pt x="71" y="48"/>
                      <a:pt x="71" y="47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2" y="45"/>
                      <a:pt x="71" y="45"/>
                      <a:pt x="69" y="43"/>
                    </a:cubicBezTo>
                    <a:cubicBezTo>
                      <a:pt x="68" y="42"/>
                      <a:pt x="66" y="41"/>
                      <a:pt x="66" y="39"/>
                    </a:cubicBezTo>
                    <a:cubicBezTo>
                      <a:pt x="66" y="39"/>
                      <a:pt x="66" y="38"/>
                      <a:pt x="65" y="38"/>
                    </a:cubicBezTo>
                    <a:cubicBezTo>
                      <a:pt x="64" y="38"/>
                      <a:pt x="64" y="39"/>
                      <a:pt x="63" y="39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1" y="39"/>
                      <a:pt x="61" y="38"/>
                      <a:pt x="60" y="37"/>
                    </a:cubicBezTo>
                    <a:cubicBezTo>
                      <a:pt x="60" y="36"/>
                      <a:pt x="60" y="35"/>
                      <a:pt x="61" y="34"/>
                    </a:cubicBezTo>
                    <a:cubicBezTo>
                      <a:pt x="61" y="33"/>
                      <a:pt x="62" y="32"/>
                      <a:pt x="63" y="30"/>
                    </a:cubicBezTo>
                    <a:cubicBezTo>
                      <a:pt x="64" y="29"/>
                      <a:pt x="64" y="28"/>
                      <a:pt x="65" y="24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19"/>
                      <a:pt x="68" y="16"/>
                      <a:pt x="71" y="13"/>
                    </a:cubicBezTo>
                    <a:cubicBezTo>
                      <a:pt x="72" y="12"/>
                      <a:pt x="74" y="11"/>
                      <a:pt x="75" y="9"/>
                    </a:cubicBezTo>
                    <a:cubicBezTo>
                      <a:pt x="75" y="8"/>
                      <a:pt x="76" y="8"/>
                      <a:pt x="77" y="7"/>
                    </a:cubicBezTo>
                    <a:cubicBezTo>
                      <a:pt x="77" y="7"/>
                      <a:pt x="77" y="7"/>
                      <a:pt x="77" y="7"/>
                    </a:cubicBezTo>
                    <a:cubicBezTo>
                      <a:pt x="78" y="7"/>
                      <a:pt x="78" y="7"/>
                      <a:pt x="78" y="6"/>
                    </a:cubicBezTo>
                    <a:cubicBezTo>
                      <a:pt x="79" y="5"/>
                      <a:pt x="81" y="4"/>
                      <a:pt x="82" y="4"/>
                    </a:cubicBezTo>
                    <a:cubicBezTo>
                      <a:pt x="85" y="3"/>
                      <a:pt x="86" y="2"/>
                      <a:pt x="86" y="2"/>
                    </a:cubicBezTo>
                    <a:cubicBezTo>
                      <a:pt x="86" y="2"/>
                      <a:pt x="86" y="1"/>
                      <a:pt x="84" y="1"/>
                    </a:cubicBezTo>
                    <a:cubicBezTo>
                      <a:pt x="84" y="0"/>
                      <a:pt x="84" y="0"/>
                      <a:pt x="83" y="0"/>
                    </a:cubicBezTo>
                    <a:cubicBezTo>
                      <a:pt x="82" y="0"/>
                      <a:pt x="81" y="2"/>
                      <a:pt x="80" y="3"/>
                    </a:cubicBezTo>
                    <a:cubicBezTo>
                      <a:pt x="78" y="5"/>
                      <a:pt x="76" y="6"/>
                      <a:pt x="73" y="7"/>
                    </a:cubicBezTo>
                    <a:cubicBezTo>
                      <a:pt x="70" y="7"/>
                      <a:pt x="69" y="8"/>
                      <a:pt x="67" y="10"/>
                    </a:cubicBezTo>
                    <a:cubicBezTo>
                      <a:pt x="66" y="11"/>
                      <a:pt x="65" y="12"/>
                      <a:pt x="64" y="12"/>
                    </a:cubicBezTo>
                    <a:cubicBezTo>
                      <a:pt x="62" y="13"/>
                      <a:pt x="60" y="14"/>
                      <a:pt x="58" y="14"/>
                    </a:cubicBezTo>
                    <a:cubicBezTo>
                      <a:pt x="57" y="14"/>
                      <a:pt x="55" y="14"/>
                      <a:pt x="55" y="14"/>
                    </a:cubicBezTo>
                    <a:cubicBezTo>
                      <a:pt x="54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49" y="16"/>
                    </a:cubicBezTo>
                    <a:cubicBezTo>
                      <a:pt x="48" y="16"/>
                      <a:pt x="48" y="15"/>
                      <a:pt x="47" y="15"/>
                    </a:cubicBezTo>
                    <a:cubicBezTo>
                      <a:pt x="46" y="15"/>
                      <a:pt x="43" y="16"/>
                      <a:pt x="41" y="19"/>
                    </a:cubicBezTo>
                    <a:cubicBezTo>
                      <a:pt x="40" y="21"/>
                      <a:pt x="39" y="22"/>
                      <a:pt x="39" y="23"/>
                    </a:cubicBezTo>
                    <a:cubicBezTo>
                      <a:pt x="39" y="23"/>
                      <a:pt x="39" y="24"/>
                      <a:pt x="39" y="24"/>
                    </a:cubicBezTo>
                    <a:cubicBezTo>
                      <a:pt x="39" y="28"/>
                      <a:pt x="40" y="32"/>
                      <a:pt x="34" y="35"/>
                    </a:cubicBezTo>
                    <a:cubicBezTo>
                      <a:pt x="30" y="38"/>
                      <a:pt x="28" y="42"/>
                      <a:pt x="26" y="45"/>
                    </a:cubicBezTo>
                    <a:cubicBezTo>
                      <a:pt x="25" y="46"/>
                      <a:pt x="24" y="47"/>
                      <a:pt x="23" y="48"/>
                    </a:cubicBezTo>
                    <a:cubicBezTo>
                      <a:pt x="22" y="49"/>
                      <a:pt x="21" y="49"/>
                      <a:pt x="21" y="49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0" y="50"/>
                      <a:pt x="20" y="51"/>
                      <a:pt x="20" y="51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2"/>
                      <a:pt x="19" y="52"/>
                      <a:pt x="19" y="52"/>
                    </a:cubicBezTo>
                    <a:cubicBezTo>
                      <a:pt x="19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7" y="54"/>
                      <a:pt x="17" y="54"/>
                      <a:pt x="16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5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4" y="56"/>
                    </a:cubicBezTo>
                    <a:cubicBezTo>
                      <a:pt x="14" y="57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4" y="59"/>
                      <a:pt x="15" y="60"/>
                      <a:pt x="15" y="60"/>
                    </a:cubicBezTo>
                    <a:cubicBezTo>
                      <a:pt x="18" y="63"/>
                      <a:pt x="18" y="66"/>
                      <a:pt x="18" y="68"/>
                    </a:cubicBezTo>
                    <a:cubicBezTo>
                      <a:pt x="18" y="69"/>
                      <a:pt x="18" y="69"/>
                      <a:pt x="18" y="70"/>
                    </a:cubicBezTo>
                    <a:cubicBezTo>
                      <a:pt x="20" y="75"/>
                      <a:pt x="18" y="77"/>
                      <a:pt x="17" y="78"/>
                    </a:cubicBezTo>
                    <a:cubicBezTo>
                      <a:pt x="16" y="81"/>
                      <a:pt x="18" y="91"/>
                      <a:pt x="19" y="93"/>
                    </a:cubicBezTo>
                    <a:cubicBezTo>
                      <a:pt x="22" y="96"/>
                      <a:pt x="20" y="99"/>
                      <a:pt x="19" y="102"/>
                    </a:cubicBezTo>
                    <a:cubicBezTo>
                      <a:pt x="18" y="103"/>
                      <a:pt x="18" y="104"/>
                      <a:pt x="17" y="105"/>
                    </a:cubicBezTo>
                    <a:cubicBezTo>
                      <a:pt x="15" y="110"/>
                      <a:pt x="12" y="113"/>
                      <a:pt x="6" y="113"/>
                    </a:cubicBezTo>
                    <a:cubicBezTo>
                      <a:pt x="5" y="113"/>
                      <a:pt x="4" y="115"/>
                      <a:pt x="4" y="117"/>
                    </a:cubicBezTo>
                    <a:cubicBezTo>
                      <a:pt x="3" y="119"/>
                      <a:pt x="3" y="120"/>
                      <a:pt x="1" y="121"/>
                    </a:cubicBezTo>
                    <a:cubicBezTo>
                      <a:pt x="1" y="121"/>
                      <a:pt x="0" y="122"/>
                      <a:pt x="0" y="123"/>
                    </a:cubicBezTo>
                    <a:cubicBezTo>
                      <a:pt x="0" y="123"/>
                      <a:pt x="1" y="123"/>
                      <a:pt x="1" y="123"/>
                    </a:cubicBezTo>
                    <a:cubicBezTo>
                      <a:pt x="1" y="123"/>
                      <a:pt x="1" y="123"/>
                      <a:pt x="2" y="123"/>
                    </a:cubicBezTo>
                    <a:cubicBezTo>
                      <a:pt x="2" y="124"/>
                      <a:pt x="2" y="124"/>
                      <a:pt x="3" y="124"/>
                    </a:cubicBezTo>
                    <a:cubicBezTo>
                      <a:pt x="3" y="124"/>
                      <a:pt x="3" y="125"/>
                      <a:pt x="3" y="125"/>
                    </a:cubicBezTo>
                    <a:cubicBezTo>
                      <a:pt x="4" y="125"/>
                      <a:pt x="4" y="125"/>
                      <a:pt x="4" y="125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6" y="127"/>
                      <a:pt x="7" y="127"/>
                      <a:pt x="7" y="127"/>
                    </a:cubicBezTo>
                    <a:cubicBezTo>
                      <a:pt x="7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9" y="128"/>
                    </a:cubicBezTo>
                    <a:cubicBezTo>
                      <a:pt x="9" y="128"/>
                      <a:pt x="9" y="128"/>
                      <a:pt x="10" y="128"/>
                    </a:cubicBezTo>
                    <a:cubicBezTo>
                      <a:pt x="10" y="128"/>
                      <a:pt x="10" y="128"/>
                      <a:pt x="10" y="129"/>
                    </a:cubicBezTo>
                    <a:cubicBezTo>
                      <a:pt x="10" y="129"/>
                      <a:pt x="11" y="129"/>
                      <a:pt x="11" y="129"/>
                    </a:cubicBezTo>
                    <a:cubicBezTo>
                      <a:pt x="11" y="129"/>
                      <a:pt x="11" y="129"/>
                      <a:pt x="11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4" y="129"/>
                      <a:pt x="16" y="131"/>
                      <a:pt x="17" y="132"/>
                    </a:cubicBezTo>
                    <a:cubicBezTo>
                      <a:pt x="18" y="133"/>
                      <a:pt x="19" y="134"/>
                      <a:pt x="20" y="135"/>
                    </a:cubicBezTo>
                    <a:cubicBezTo>
                      <a:pt x="21" y="135"/>
                      <a:pt x="22" y="136"/>
                      <a:pt x="24" y="136"/>
                    </a:cubicBezTo>
                    <a:cubicBezTo>
                      <a:pt x="24" y="136"/>
                      <a:pt x="24" y="136"/>
                      <a:pt x="25" y="136"/>
                    </a:cubicBezTo>
                    <a:cubicBezTo>
                      <a:pt x="26" y="135"/>
                      <a:pt x="26" y="135"/>
                      <a:pt x="26" y="135"/>
                    </a:cubicBezTo>
                    <a:cubicBezTo>
                      <a:pt x="27" y="134"/>
                      <a:pt x="27" y="134"/>
                      <a:pt x="28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30" y="134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30" y="135"/>
                      <a:pt x="30" y="135"/>
                      <a:pt x="30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3" y="136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4" y="137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35" y="138"/>
                      <a:pt x="35" y="139"/>
                      <a:pt x="35" y="139"/>
                    </a:cubicBezTo>
                    <a:cubicBezTo>
                      <a:pt x="35" y="139"/>
                      <a:pt x="35" y="139"/>
                      <a:pt x="36" y="139"/>
                    </a:cubicBezTo>
                    <a:cubicBezTo>
                      <a:pt x="36" y="140"/>
                      <a:pt x="36" y="140"/>
                      <a:pt x="37" y="141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8" y="141"/>
                      <a:pt x="38" y="141"/>
                      <a:pt x="38" y="1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7" name="Freeform 1948">
                <a:extLst>
                  <a:ext uri="{FF2B5EF4-FFF2-40B4-BE49-F238E27FC236}">
                    <a16:creationId xmlns:a16="http://schemas.microsoft.com/office/drawing/2014/main" id="{3E7CBCB5-5771-44BD-B9AE-BDABBBA05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7" y="1833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8" name="Freeform 1949">
                <a:extLst>
                  <a:ext uri="{FF2B5EF4-FFF2-40B4-BE49-F238E27FC236}">
                    <a16:creationId xmlns:a16="http://schemas.microsoft.com/office/drawing/2014/main" id="{01AC4BAE-DABB-4D06-8A9D-DA69E9965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1" y="189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9" name="Freeform 1950">
                <a:extLst>
                  <a:ext uri="{FF2B5EF4-FFF2-40B4-BE49-F238E27FC236}">
                    <a16:creationId xmlns:a16="http://schemas.microsoft.com/office/drawing/2014/main" id="{7A4DDB79-16E6-4882-959B-8A44D9CE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1" y="1896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0" name="Freeform 1951">
                <a:extLst>
                  <a:ext uri="{FF2B5EF4-FFF2-40B4-BE49-F238E27FC236}">
                    <a16:creationId xmlns:a16="http://schemas.microsoft.com/office/drawing/2014/main" id="{97C78DE9-8C6D-4FCE-A3A4-628B2DF73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2" y="189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1" name="Freeform 1952">
                <a:extLst>
                  <a:ext uri="{FF2B5EF4-FFF2-40B4-BE49-F238E27FC236}">
                    <a16:creationId xmlns:a16="http://schemas.microsoft.com/office/drawing/2014/main" id="{C6DD9890-FD4F-4AB2-846B-C2027C296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1" y="189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2" name="Freeform 1953">
                <a:extLst>
                  <a:ext uri="{FF2B5EF4-FFF2-40B4-BE49-F238E27FC236}">
                    <a16:creationId xmlns:a16="http://schemas.microsoft.com/office/drawing/2014/main" id="{67F9E284-EEE5-4C6F-A212-8104AF1C2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0" y="18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3" name="Freeform 1954">
                <a:extLst>
                  <a:ext uri="{FF2B5EF4-FFF2-40B4-BE49-F238E27FC236}">
                    <a16:creationId xmlns:a16="http://schemas.microsoft.com/office/drawing/2014/main" id="{414A90D3-19E0-428F-BF45-F6D7212BB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1888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4" name="Freeform 1955">
                <a:extLst>
                  <a:ext uri="{FF2B5EF4-FFF2-40B4-BE49-F238E27FC236}">
                    <a16:creationId xmlns:a16="http://schemas.microsoft.com/office/drawing/2014/main" id="{CDEA2210-D846-416E-A06F-3695305AF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1887"/>
                <a:ext cx="0" cy="1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5" name="Freeform 1956">
                <a:extLst>
                  <a:ext uri="{FF2B5EF4-FFF2-40B4-BE49-F238E27FC236}">
                    <a16:creationId xmlns:a16="http://schemas.microsoft.com/office/drawing/2014/main" id="{6238A077-E349-44EB-AF8D-51E0F7B93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" y="1832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  <a:gd name="T8" fmla="*/ 0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6" name="Freeform 1957">
                <a:extLst>
                  <a:ext uri="{FF2B5EF4-FFF2-40B4-BE49-F238E27FC236}">
                    <a16:creationId xmlns:a16="http://schemas.microsoft.com/office/drawing/2014/main" id="{9452830B-6C9F-4E09-BBA3-579C7D85A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" y="1835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7" name="Freeform 1958">
                <a:extLst>
                  <a:ext uri="{FF2B5EF4-FFF2-40B4-BE49-F238E27FC236}">
                    <a16:creationId xmlns:a16="http://schemas.microsoft.com/office/drawing/2014/main" id="{3C9F0E70-0E92-4BF1-8206-5A8E616EB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3" y="183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8" name="Freeform 1959">
                <a:extLst>
                  <a:ext uri="{FF2B5EF4-FFF2-40B4-BE49-F238E27FC236}">
                    <a16:creationId xmlns:a16="http://schemas.microsoft.com/office/drawing/2014/main" id="{7B2FFAFE-1D39-4ADF-B0F3-420643C8C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1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9" name="Freeform 1960">
                <a:extLst>
                  <a:ext uri="{FF2B5EF4-FFF2-40B4-BE49-F238E27FC236}">
                    <a16:creationId xmlns:a16="http://schemas.microsoft.com/office/drawing/2014/main" id="{D4C04C23-4921-44FF-AA23-F590CADF8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2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0" name="Freeform 1961">
                <a:extLst>
                  <a:ext uri="{FF2B5EF4-FFF2-40B4-BE49-F238E27FC236}">
                    <a16:creationId xmlns:a16="http://schemas.microsoft.com/office/drawing/2014/main" id="{41E18432-06DB-4DEC-AA32-4ACD81637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4" y="183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1" name="Freeform 1962">
                <a:extLst>
                  <a:ext uri="{FF2B5EF4-FFF2-40B4-BE49-F238E27FC236}">
                    <a16:creationId xmlns:a16="http://schemas.microsoft.com/office/drawing/2014/main" id="{8B4A5696-FEB6-4FBE-81D3-9076E2997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2" name="Freeform 1963">
                <a:extLst>
                  <a:ext uri="{FF2B5EF4-FFF2-40B4-BE49-F238E27FC236}">
                    <a16:creationId xmlns:a16="http://schemas.microsoft.com/office/drawing/2014/main" id="{45D8AF00-4A72-49EA-8C57-6EF85FC39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1775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3" name="Freeform 1964">
                <a:extLst>
                  <a:ext uri="{FF2B5EF4-FFF2-40B4-BE49-F238E27FC236}">
                    <a16:creationId xmlns:a16="http://schemas.microsoft.com/office/drawing/2014/main" id="{B8512836-6DFE-444A-9C19-0027623A5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4" name="Freeform 1965">
                <a:extLst>
                  <a:ext uri="{FF2B5EF4-FFF2-40B4-BE49-F238E27FC236}">
                    <a16:creationId xmlns:a16="http://schemas.microsoft.com/office/drawing/2014/main" id="{208D4EE2-97D7-412D-BC36-4E7174E89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177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5" name="Freeform 1966">
                <a:extLst>
                  <a:ext uri="{FF2B5EF4-FFF2-40B4-BE49-F238E27FC236}">
                    <a16:creationId xmlns:a16="http://schemas.microsoft.com/office/drawing/2014/main" id="{F881F7C0-06E2-4FD4-B442-9B70526B5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1769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6" name="Freeform 1967">
                <a:extLst>
                  <a:ext uri="{FF2B5EF4-FFF2-40B4-BE49-F238E27FC236}">
                    <a16:creationId xmlns:a16="http://schemas.microsoft.com/office/drawing/2014/main" id="{392D33F0-B370-4AEB-BA9B-A5D3BA179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1770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7" name="Freeform 1968">
                <a:extLst>
                  <a:ext uri="{FF2B5EF4-FFF2-40B4-BE49-F238E27FC236}">
                    <a16:creationId xmlns:a16="http://schemas.microsoft.com/office/drawing/2014/main" id="{B9A30820-F7C2-4C6C-B1F8-CF53E0AD5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6" y="17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8" name="Freeform 1969">
                <a:extLst>
                  <a:ext uri="{FF2B5EF4-FFF2-40B4-BE49-F238E27FC236}">
                    <a16:creationId xmlns:a16="http://schemas.microsoft.com/office/drawing/2014/main" id="{9B7CCD16-883A-4E4D-B03B-529AB489F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" y="1965"/>
                <a:ext cx="128" cy="142"/>
              </a:xfrm>
              <a:custGeom>
                <a:avLst/>
                <a:gdLst>
                  <a:gd name="T0" fmla="*/ 71 w 133"/>
                  <a:gd name="T1" fmla="*/ 137 h 149"/>
                  <a:gd name="T2" fmla="*/ 77 w 133"/>
                  <a:gd name="T3" fmla="*/ 138 h 149"/>
                  <a:gd name="T4" fmla="*/ 78 w 133"/>
                  <a:gd name="T5" fmla="*/ 137 h 149"/>
                  <a:gd name="T6" fmla="*/ 79 w 133"/>
                  <a:gd name="T7" fmla="*/ 124 h 149"/>
                  <a:gd name="T8" fmla="*/ 89 w 133"/>
                  <a:gd name="T9" fmla="*/ 110 h 149"/>
                  <a:gd name="T10" fmla="*/ 113 w 133"/>
                  <a:gd name="T11" fmla="*/ 106 h 149"/>
                  <a:gd name="T12" fmla="*/ 127 w 133"/>
                  <a:gd name="T13" fmla="*/ 111 h 149"/>
                  <a:gd name="T14" fmla="*/ 130 w 133"/>
                  <a:gd name="T15" fmla="*/ 108 h 149"/>
                  <a:gd name="T16" fmla="*/ 131 w 133"/>
                  <a:gd name="T17" fmla="*/ 106 h 149"/>
                  <a:gd name="T18" fmla="*/ 132 w 133"/>
                  <a:gd name="T19" fmla="*/ 91 h 149"/>
                  <a:gd name="T20" fmla="*/ 121 w 133"/>
                  <a:gd name="T21" fmla="*/ 75 h 149"/>
                  <a:gd name="T22" fmla="*/ 104 w 133"/>
                  <a:gd name="T23" fmla="*/ 68 h 149"/>
                  <a:gd name="T24" fmla="*/ 103 w 133"/>
                  <a:gd name="T25" fmla="*/ 56 h 149"/>
                  <a:gd name="T26" fmla="*/ 97 w 133"/>
                  <a:gd name="T27" fmla="*/ 43 h 149"/>
                  <a:gd name="T28" fmla="*/ 91 w 133"/>
                  <a:gd name="T29" fmla="*/ 43 h 149"/>
                  <a:gd name="T30" fmla="*/ 87 w 133"/>
                  <a:gd name="T31" fmla="*/ 43 h 149"/>
                  <a:gd name="T32" fmla="*/ 85 w 133"/>
                  <a:gd name="T33" fmla="*/ 41 h 149"/>
                  <a:gd name="T34" fmla="*/ 84 w 133"/>
                  <a:gd name="T35" fmla="*/ 39 h 149"/>
                  <a:gd name="T36" fmla="*/ 72 w 133"/>
                  <a:gd name="T37" fmla="*/ 33 h 149"/>
                  <a:gd name="T38" fmla="*/ 71 w 133"/>
                  <a:gd name="T39" fmla="*/ 33 h 149"/>
                  <a:gd name="T40" fmla="*/ 68 w 133"/>
                  <a:gd name="T41" fmla="*/ 32 h 149"/>
                  <a:gd name="T42" fmla="*/ 49 w 133"/>
                  <a:gd name="T43" fmla="*/ 23 h 149"/>
                  <a:gd name="T44" fmla="*/ 36 w 133"/>
                  <a:gd name="T45" fmla="*/ 1 h 149"/>
                  <a:gd name="T46" fmla="*/ 19 w 133"/>
                  <a:gd name="T47" fmla="*/ 9 h 149"/>
                  <a:gd name="T48" fmla="*/ 13 w 133"/>
                  <a:gd name="T49" fmla="*/ 12 h 149"/>
                  <a:gd name="T50" fmla="*/ 11 w 133"/>
                  <a:gd name="T51" fmla="*/ 14 h 149"/>
                  <a:gd name="T52" fmla="*/ 9 w 133"/>
                  <a:gd name="T53" fmla="*/ 14 h 149"/>
                  <a:gd name="T54" fmla="*/ 6 w 133"/>
                  <a:gd name="T55" fmla="*/ 14 h 149"/>
                  <a:gd name="T56" fmla="*/ 4 w 133"/>
                  <a:gd name="T57" fmla="*/ 14 h 149"/>
                  <a:gd name="T58" fmla="*/ 6 w 133"/>
                  <a:gd name="T59" fmla="*/ 19 h 149"/>
                  <a:gd name="T60" fmla="*/ 6 w 133"/>
                  <a:gd name="T61" fmla="*/ 34 h 149"/>
                  <a:gd name="T62" fmla="*/ 8 w 133"/>
                  <a:gd name="T63" fmla="*/ 49 h 149"/>
                  <a:gd name="T64" fmla="*/ 5 w 133"/>
                  <a:gd name="T65" fmla="*/ 57 h 149"/>
                  <a:gd name="T66" fmla="*/ 4 w 133"/>
                  <a:gd name="T67" fmla="*/ 69 h 149"/>
                  <a:gd name="T68" fmla="*/ 0 w 133"/>
                  <a:gd name="T69" fmla="*/ 84 h 149"/>
                  <a:gd name="T70" fmla="*/ 0 w 133"/>
                  <a:gd name="T71" fmla="*/ 86 h 149"/>
                  <a:gd name="T72" fmla="*/ 4 w 133"/>
                  <a:gd name="T73" fmla="*/ 91 h 149"/>
                  <a:gd name="T74" fmla="*/ 10 w 133"/>
                  <a:gd name="T75" fmla="*/ 106 h 149"/>
                  <a:gd name="T76" fmla="*/ 11 w 133"/>
                  <a:gd name="T77" fmla="*/ 114 h 149"/>
                  <a:gd name="T78" fmla="*/ 12 w 133"/>
                  <a:gd name="T79" fmla="*/ 126 h 149"/>
                  <a:gd name="T80" fmla="*/ 20 w 133"/>
                  <a:gd name="T81" fmla="*/ 147 h 149"/>
                  <a:gd name="T82" fmla="*/ 20 w 133"/>
                  <a:gd name="T83" fmla="*/ 149 h 149"/>
                  <a:gd name="T84" fmla="*/ 26 w 133"/>
                  <a:gd name="T85" fmla="*/ 145 h 149"/>
                  <a:gd name="T86" fmla="*/ 28 w 133"/>
                  <a:gd name="T87" fmla="*/ 144 h 149"/>
                  <a:gd name="T88" fmla="*/ 38 w 133"/>
                  <a:gd name="T89" fmla="*/ 137 h 149"/>
                  <a:gd name="T90" fmla="*/ 46 w 133"/>
                  <a:gd name="T91" fmla="*/ 139 h 149"/>
                  <a:gd name="T92" fmla="*/ 62 w 133"/>
                  <a:gd name="T93" fmla="*/ 13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49">
                    <a:moveTo>
                      <a:pt x="71" y="137"/>
                    </a:moveTo>
                    <a:cubicBezTo>
                      <a:pt x="71" y="137"/>
                      <a:pt x="71" y="137"/>
                      <a:pt x="71" y="137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1" y="138"/>
                      <a:pt x="72" y="138"/>
                      <a:pt x="73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5" y="138"/>
                      <a:pt x="76" y="138"/>
                      <a:pt x="77" y="138"/>
                    </a:cubicBezTo>
                    <a:cubicBezTo>
                      <a:pt x="77" y="138"/>
                      <a:pt x="77" y="138"/>
                      <a:pt x="77" y="138"/>
                    </a:cubicBezTo>
                    <a:cubicBezTo>
                      <a:pt x="77" y="138"/>
                      <a:pt x="77" y="137"/>
                      <a:pt x="77" y="137"/>
                    </a:cubicBezTo>
                    <a:cubicBezTo>
                      <a:pt x="78" y="137"/>
                      <a:pt x="78" y="137"/>
                      <a:pt x="78" y="137"/>
                    </a:cubicBezTo>
                    <a:cubicBezTo>
                      <a:pt x="78" y="136"/>
                      <a:pt x="78" y="136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9" y="132"/>
                      <a:pt x="79" y="127"/>
                      <a:pt x="79" y="124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9" y="124"/>
                      <a:pt x="79" y="123"/>
                      <a:pt x="79" y="123"/>
                    </a:cubicBezTo>
                    <a:cubicBezTo>
                      <a:pt x="79" y="119"/>
                      <a:pt x="85" y="113"/>
                      <a:pt x="89" y="110"/>
                    </a:cubicBezTo>
                    <a:cubicBezTo>
                      <a:pt x="92" y="108"/>
                      <a:pt x="95" y="108"/>
                      <a:pt x="98" y="108"/>
                    </a:cubicBezTo>
                    <a:cubicBezTo>
                      <a:pt x="100" y="108"/>
                      <a:pt x="102" y="108"/>
                      <a:pt x="103" y="108"/>
                    </a:cubicBezTo>
                    <a:cubicBezTo>
                      <a:pt x="105" y="106"/>
                      <a:pt x="109" y="106"/>
                      <a:pt x="113" y="106"/>
                    </a:cubicBezTo>
                    <a:cubicBezTo>
                      <a:pt x="117" y="106"/>
                      <a:pt x="117" y="106"/>
                      <a:pt x="117" y="106"/>
                    </a:cubicBezTo>
                    <a:cubicBezTo>
                      <a:pt x="120" y="106"/>
                      <a:pt x="123" y="108"/>
                      <a:pt x="125" y="109"/>
                    </a:cubicBezTo>
                    <a:cubicBezTo>
                      <a:pt x="126" y="110"/>
                      <a:pt x="127" y="111"/>
                      <a:pt x="127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9" y="110"/>
                      <a:pt x="130" y="109"/>
                      <a:pt x="130" y="108"/>
                    </a:cubicBezTo>
                    <a:cubicBezTo>
                      <a:pt x="130" y="108"/>
                      <a:pt x="130" y="108"/>
                      <a:pt x="130" y="108"/>
                    </a:cubicBezTo>
                    <a:cubicBezTo>
                      <a:pt x="130" y="108"/>
                      <a:pt x="131" y="107"/>
                      <a:pt x="131" y="107"/>
                    </a:cubicBezTo>
                    <a:cubicBezTo>
                      <a:pt x="131" y="107"/>
                      <a:pt x="131" y="107"/>
                      <a:pt x="131" y="106"/>
                    </a:cubicBezTo>
                    <a:cubicBezTo>
                      <a:pt x="131" y="106"/>
                      <a:pt x="131" y="105"/>
                      <a:pt x="131" y="105"/>
                    </a:cubicBezTo>
                    <a:cubicBezTo>
                      <a:pt x="130" y="103"/>
                      <a:pt x="131" y="101"/>
                      <a:pt x="132" y="98"/>
                    </a:cubicBezTo>
                    <a:cubicBezTo>
                      <a:pt x="132" y="96"/>
                      <a:pt x="133" y="93"/>
                      <a:pt x="132" y="91"/>
                    </a:cubicBezTo>
                    <a:cubicBezTo>
                      <a:pt x="132" y="89"/>
                      <a:pt x="130" y="88"/>
                      <a:pt x="129" y="86"/>
                    </a:cubicBezTo>
                    <a:cubicBezTo>
                      <a:pt x="127" y="85"/>
                      <a:pt x="125" y="83"/>
                      <a:pt x="125" y="79"/>
                    </a:cubicBezTo>
                    <a:cubicBezTo>
                      <a:pt x="125" y="76"/>
                      <a:pt x="125" y="75"/>
                      <a:pt x="121" y="75"/>
                    </a:cubicBezTo>
                    <a:cubicBezTo>
                      <a:pt x="120" y="75"/>
                      <a:pt x="119" y="75"/>
                      <a:pt x="118" y="75"/>
                    </a:cubicBezTo>
                    <a:cubicBezTo>
                      <a:pt x="118" y="75"/>
                      <a:pt x="117" y="75"/>
                      <a:pt x="116" y="75"/>
                    </a:cubicBezTo>
                    <a:cubicBezTo>
                      <a:pt x="106" y="75"/>
                      <a:pt x="104" y="71"/>
                      <a:pt x="104" y="68"/>
                    </a:cubicBezTo>
                    <a:cubicBezTo>
                      <a:pt x="104" y="66"/>
                      <a:pt x="103" y="65"/>
                      <a:pt x="102" y="64"/>
                    </a:cubicBezTo>
                    <a:cubicBezTo>
                      <a:pt x="101" y="62"/>
                      <a:pt x="100" y="58"/>
                      <a:pt x="103" y="57"/>
                    </a:cubicBezTo>
                    <a:cubicBezTo>
                      <a:pt x="103" y="56"/>
                      <a:pt x="103" y="56"/>
                      <a:pt x="103" y="56"/>
                    </a:cubicBezTo>
                    <a:cubicBezTo>
                      <a:pt x="102" y="54"/>
                      <a:pt x="100" y="52"/>
                      <a:pt x="101" y="49"/>
                    </a:cubicBezTo>
                    <a:cubicBezTo>
                      <a:pt x="101" y="47"/>
                      <a:pt x="100" y="46"/>
                      <a:pt x="98" y="44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7" y="43"/>
                      <a:pt x="96" y="43"/>
                      <a:pt x="94" y="43"/>
                    </a:cubicBezTo>
                    <a:cubicBezTo>
                      <a:pt x="94" y="43"/>
                      <a:pt x="93" y="43"/>
                      <a:pt x="93" y="43"/>
                    </a:cubicBezTo>
                    <a:cubicBezTo>
                      <a:pt x="92" y="43"/>
                      <a:pt x="91" y="43"/>
                      <a:pt x="91" y="43"/>
                    </a:cubicBezTo>
                    <a:cubicBezTo>
                      <a:pt x="90" y="43"/>
                      <a:pt x="89" y="43"/>
                      <a:pt x="87" y="43"/>
                    </a:cubicBezTo>
                    <a:cubicBezTo>
                      <a:pt x="87" y="43"/>
                      <a:pt x="87" y="43"/>
                      <a:pt x="87" y="43"/>
                    </a:cubicBezTo>
                    <a:cubicBezTo>
                      <a:pt x="87" y="43"/>
                      <a:pt x="87" y="43"/>
                      <a:pt x="87" y="43"/>
                    </a:cubicBezTo>
                    <a:cubicBezTo>
                      <a:pt x="86" y="43"/>
                      <a:pt x="86" y="42"/>
                      <a:pt x="85" y="42"/>
                    </a:cubicBezTo>
                    <a:cubicBezTo>
                      <a:pt x="85" y="42"/>
                      <a:pt x="85" y="42"/>
                      <a:pt x="85" y="42"/>
                    </a:cubicBezTo>
                    <a:cubicBezTo>
                      <a:pt x="85" y="42"/>
                      <a:pt x="85" y="41"/>
                      <a:pt x="85" y="41"/>
                    </a:cubicBezTo>
                    <a:cubicBezTo>
                      <a:pt x="85" y="41"/>
                      <a:pt x="85" y="41"/>
                      <a:pt x="84" y="41"/>
                    </a:cubicBezTo>
                    <a:cubicBezTo>
                      <a:pt x="84" y="41"/>
                      <a:pt x="84" y="40"/>
                      <a:pt x="84" y="40"/>
                    </a:cubicBezTo>
                    <a:cubicBezTo>
                      <a:pt x="84" y="40"/>
                      <a:pt x="84" y="39"/>
                      <a:pt x="84" y="39"/>
                    </a:cubicBezTo>
                    <a:cubicBezTo>
                      <a:pt x="84" y="38"/>
                      <a:pt x="81" y="37"/>
                      <a:pt x="77" y="37"/>
                    </a:cubicBezTo>
                    <a:cubicBezTo>
                      <a:pt x="74" y="37"/>
                      <a:pt x="73" y="34"/>
                      <a:pt x="73" y="33"/>
                    </a:cubicBezTo>
                    <a:cubicBezTo>
                      <a:pt x="73" y="33"/>
                      <a:pt x="72" y="33"/>
                      <a:pt x="72" y="33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2" y="33"/>
                      <a:pt x="72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0" y="33"/>
                      <a:pt x="69" y="33"/>
                    </a:cubicBezTo>
                    <a:cubicBezTo>
                      <a:pt x="69" y="32"/>
                      <a:pt x="68" y="32"/>
                      <a:pt x="68" y="32"/>
                    </a:cubicBezTo>
                    <a:cubicBezTo>
                      <a:pt x="67" y="31"/>
                      <a:pt x="67" y="31"/>
                      <a:pt x="66" y="31"/>
                    </a:cubicBezTo>
                    <a:cubicBezTo>
                      <a:pt x="65" y="31"/>
                      <a:pt x="65" y="31"/>
                      <a:pt x="64" y="31"/>
                    </a:cubicBezTo>
                    <a:cubicBezTo>
                      <a:pt x="58" y="32"/>
                      <a:pt x="55" y="29"/>
                      <a:pt x="49" y="23"/>
                    </a:cubicBezTo>
                    <a:cubicBezTo>
                      <a:pt x="44" y="16"/>
                      <a:pt x="44" y="4"/>
                      <a:pt x="45" y="0"/>
                    </a:cubicBezTo>
                    <a:cubicBezTo>
                      <a:pt x="44" y="0"/>
                      <a:pt x="43" y="0"/>
                      <a:pt x="41" y="0"/>
                    </a:cubicBezTo>
                    <a:cubicBezTo>
                      <a:pt x="40" y="0"/>
                      <a:pt x="38" y="1"/>
                      <a:pt x="36" y="1"/>
                    </a:cubicBezTo>
                    <a:cubicBezTo>
                      <a:pt x="34" y="1"/>
                      <a:pt x="30" y="3"/>
                      <a:pt x="27" y="5"/>
                    </a:cubicBezTo>
                    <a:cubicBezTo>
                      <a:pt x="26" y="5"/>
                      <a:pt x="25" y="6"/>
                      <a:pt x="24" y="6"/>
                    </a:cubicBezTo>
                    <a:cubicBezTo>
                      <a:pt x="22" y="8"/>
                      <a:pt x="20" y="8"/>
                      <a:pt x="19" y="9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7" y="14"/>
                    </a:cubicBezTo>
                    <a:cubicBezTo>
                      <a:pt x="7" y="14"/>
                      <a:pt x="7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3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6"/>
                      <a:pt x="5" y="18"/>
                      <a:pt x="6" y="19"/>
                    </a:cubicBezTo>
                    <a:cubicBezTo>
                      <a:pt x="8" y="22"/>
                      <a:pt x="9" y="25"/>
                      <a:pt x="10" y="26"/>
                    </a:cubicBezTo>
                    <a:cubicBezTo>
                      <a:pt x="11" y="31"/>
                      <a:pt x="8" y="33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6" y="35"/>
                      <a:pt x="6" y="40"/>
                      <a:pt x="7" y="47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50"/>
                      <a:pt x="7" y="52"/>
                      <a:pt x="6" y="54"/>
                    </a:cubicBezTo>
                    <a:cubicBezTo>
                      <a:pt x="5" y="55"/>
                      <a:pt x="5" y="56"/>
                      <a:pt x="5" y="57"/>
                    </a:cubicBezTo>
                    <a:cubicBezTo>
                      <a:pt x="7" y="59"/>
                      <a:pt x="5" y="62"/>
                      <a:pt x="4" y="64"/>
                    </a:cubicBezTo>
                    <a:cubicBezTo>
                      <a:pt x="3" y="66"/>
                      <a:pt x="2" y="67"/>
                      <a:pt x="2" y="68"/>
                    </a:cubicBezTo>
                    <a:cubicBezTo>
                      <a:pt x="2" y="68"/>
                      <a:pt x="3" y="69"/>
                      <a:pt x="4" y="69"/>
                    </a:cubicBezTo>
                    <a:cubicBezTo>
                      <a:pt x="5" y="70"/>
                      <a:pt x="7" y="71"/>
                      <a:pt x="7" y="73"/>
                    </a:cubicBezTo>
                    <a:cubicBezTo>
                      <a:pt x="7" y="76"/>
                      <a:pt x="3" y="82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7"/>
                      <a:pt x="0" y="87"/>
                    </a:cubicBezTo>
                    <a:cubicBezTo>
                      <a:pt x="1" y="88"/>
                      <a:pt x="2" y="89"/>
                      <a:pt x="4" y="91"/>
                    </a:cubicBezTo>
                    <a:cubicBezTo>
                      <a:pt x="7" y="93"/>
                      <a:pt x="6" y="96"/>
                      <a:pt x="6" y="98"/>
                    </a:cubicBezTo>
                    <a:cubicBezTo>
                      <a:pt x="6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6"/>
                    </a:cubicBezTo>
                    <a:cubicBezTo>
                      <a:pt x="11" y="107"/>
                      <a:pt x="12" y="108"/>
                      <a:pt x="12" y="109"/>
                    </a:cubicBezTo>
                    <a:cubicBezTo>
                      <a:pt x="13" y="111"/>
                      <a:pt x="11" y="112"/>
                      <a:pt x="11" y="112"/>
                    </a:cubicBezTo>
                    <a:cubicBezTo>
                      <a:pt x="11" y="112"/>
                      <a:pt x="11" y="113"/>
                      <a:pt x="11" y="114"/>
                    </a:cubicBezTo>
                    <a:cubicBezTo>
                      <a:pt x="11" y="116"/>
                      <a:pt x="11" y="119"/>
                      <a:pt x="9" y="120"/>
                    </a:cubicBezTo>
                    <a:cubicBezTo>
                      <a:pt x="8" y="120"/>
                      <a:pt x="8" y="121"/>
                      <a:pt x="9" y="121"/>
                    </a:cubicBezTo>
                    <a:cubicBezTo>
                      <a:pt x="9" y="123"/>
                      <a:pt x="11" y="125"/>
                      <a:pt x="12" y="126"/>
                    </a:cubicBezTo>
                    <a:cubicBezTo>
                      <a:pt x="15" y="127"/>
                      <a:pt x="15" y="130"/>
                      <a:pt x="15" y="132"/>
                    </a:cubicBezTo>
                    <a:cubicBezTo>
                      <a:pt x="16" y="134"/>
                      <a:pt x="16" y="136"/>
                      <a:pt x="17" y="137"/>
                    </a:cubicBezTo>
                    <a:cubicBezTo>
                      <a:pt x="19" y="139"/>
                      <a:pt x="19" y="143"/>
                      <a:pt x="20" y="147"/>
                    </a:cubicBezTo>
                    <a:cubicBezTo>
                      <a:pt x="20" y="147"/>
                      <a:pt x="20" y="147"/>
                      <a:pt x="20" y="148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20" y="148"/>
                      <a:pt x="20" y="149"/>
                      <a:pt x="20" y="149"/>
                    </a:cubicBezTo>
                    <a:cubicBezTo>
                      <a:pt x="21" y="149"/>
                      <a:pt x="22" y="148"/>
                      <a:pt x="24" y="147"/>
                    </a:cubicBezTo>
                    <a:cubicBezTo>
                      <a:pt x="24" y="147"/>
                      <a:pt x="24" y="147"/>
                      <a:pt x="24" y="147"/>
                    </a:cubicBezTo>
                    <a:cubicBezTo>
                      <a:pt x="25" y="146"/>
                      <a:pt x="25" y="146"/>
                      <a:pt x="26" y="145"/>
                    </a:cubicBezTo>
                    <a:cubicBezTo>
                      <a:pt x="26" y="145"/>
                      <a:pt x="26" y="145"/>
                      <a:pt x="26" y="145"/>
                    </a:cubicBezTo>
                    <a:cubicBezTo>
                      <a:pt x="27" y="145"/>
                      <a:pt x="28" y="144"/>
                      <a:pt x="28" y="14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30" y="142"/>
                      <a:pt x="31" y="141"/>
                      <a:pt x="32" y="140"/>
                    </a:cubicBezTo>
                    <a:cubicBezTo>
                      <a:pt x="34" y="138"/>
                      <a:pt x="35" y="137"/>
                      <a:pt x="36" y="137"/>
                    </a:cubicBezTo>
                    <a:cubicBezTo>
                      <a:pt x="37" y="137"/>
                      <a:pt x="37" y="137"/>
                      <a:pt x="38" y="137"/>
                    </a:cubicBezTo>
                    <a:cubicBezTo>
                      <a:pt x="39" y="137"/>
                      <a:pt x="40" y="137"/>
                      <a:pt x="41" y="138"/>
                    </a:cubicBezTo>
                    <a:cubicBezTo>
                      <a:pt x="42" y="139"/>
                      <a:pt x="42" y="139"/>
                      <a:pt x="44" y="139"/>
                    </a:cubicBezTo>
                    <a:cubicBezTo>
                      <a:pt x="46" y="139"/>
                      <a:pt x="46" y="139"/>
                      <a:pt x="46" y="139"/>
                    </a:cubicBezTo>
                    <a:cubicBezTo>
                      <a:pt x="50" y="140"/>
                      <a:pt x="55" y="141"/>
                      <a:pt x="58" y="145"/>
                    </a:cubicBezTo>
                    <a:cubicBezTo>
                      <a:pt x="59" y="144"/>
                      <a:pt x="59" y="143"/>
                      <a:pt x="60" y="142"/>
                    </a:cubicBezTo>
                    <a:cubicBezTo>
                      <a:pt x="60" y="141"/>
                      <a:pt x="61" y="139"/>
                      <a:pt x="62" y="139"/>
                    </a:cubicBezTo>
                    <a:cubicBezTo>
                      <a:pt x="62" y="138"/>
                      <a:pt x="64" y="137"/>
                      <a:pt x="66" y="137"/>
                    </a:cubicBezTo>
                    <a:cubicBezTo>
                      <a:pt x="68" y="137"/>
                      <a:pt x="69" y="137"/>
                      <a:pt x="71" y="1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9" name="Freeform 1970">
                <a:extLst>
                  <a:ext uri="{FF2B5EF4-FFF2-40B4-BE49-F238E27FC236}">
                    <a16:creationId xmlns:a16="http://schemas.microsoft.com/office/drawing/2014/main" id="{427E672A-0F66-4535-B4A0-A379FFA465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2" y="2065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0" name="Freeform 1971">
                <a:extLst>
                  <a:ext uri="{FF2B5EF4-FFF2-40B4-BE49-F238E27FC236}">
                    <a16:creationId xmlns:a16="http://schemas.microsoft.com/office/drawing/2014/main" id="{83105C86-64B4-4344-BC3B-2F9C297E0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8" y="2005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1" name="Freeform 1972">
                <a:extLst>
                  <a:ext uri="{FF2B5EF4-FFF2-40B4-BE49-F238E27FC236}">
                    <a16:creationId xmlns:a16="http://schemas.microsoft.com/office/drawing/2014/main" id="{2E202518-808E-4C05-8891-4888B8126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0" y="2006"/>
                <a:ext cx="6" cy="0"/>
              </a:xfrm>
              <a:custGeom>
                <a:avLst/>
                <a:gdLst>
                  <a:gd name="T0" fmla="*/ 6 w 6"/>
                  <a:gd name="T1" fmla="*/ 0 w 6"/>
                  <a:gd name="T2" fmla="*/ 4 w 6"/>
                  <a:gd name="T3" fmla="*/ 6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6">
                    <a:moveTo>
                      <a:pt x="6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4" y="0"/>
                      <a:pt x="5" y="0"/>
                      <a:pt x="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2" name="Freeform 1973">
                <a:extLst>
                  <a:ext uri="{FF2B5EF4-FFF2-40B4-BE49-F238E27FC236}">
                    <a16:creationId xmlns:a16="http://schemas.microsoft.com/office/drawing/2014/main" id="{7A4EF0ED-A7C4-4FAD-BBA0-237D23EF7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1978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3" name="Freeform 1974">
                <a:extLst>
                  <a:ext uri="{FF2B5EF4-FFF2-40B4-BE49-F238E27FC236}">
                    <a16:creationId xmlns:a16="http://schemas.microsoft.com/office/drawing/2014/main" id="{4A4E39D2-E145-4CD9-95C2-E5E284CDA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1978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4" name="Freeform 1975">
                <a:extLst>
                  <a:ext uri="{FF2B5EF4-FFF2-40B4-BE49-F238E27FC236}">
                    <a16:creationId xmlns:a16="http://schemas.microsoft.com/office/drawing/2014/main" id="{DCF60519-0A93-4425-97FD-DDB0987A0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3" y="1987"/>
                <a:ext cx="15" cy="9"/>
              </a:xfrm>
              <a:custGeom>
                <a:avLst/>
                <a:gdLst>
                  <a:gd name="T0" fmla="*/ 15 w 15"/>
                  <a:gd name="T1" fmla="*/ 8 h 9"/>
                  <a:gd name="T2" fmla="*/ 0 w 15"/>
                  <a:gd name="T3" fmla="*/ 0 h 9"/>
                  <a:gd name="T4" fmla="*/ 15 w 15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9">
                    <a:moveTo>
                      <a:pt x="15" y="8"/>
                    </a:moveTo>
                    <a:cubicBezTo>
                      <a:pt x="9" y="9"/>
                      <a:pt x="6" y="6"/>
                      <a:pt x="0" y="0"/>
                    </a:cubicBezTo>
                    <a:cubicBezTo>
                      <a:pt x="6" y="6"/>
                      <a:pt x="9" y="9"/>
                      <a:pt x="1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5" name="Freeform 1976">
                <a:extLst>
                  <a:ext uri="{FF2B5EF4-FFF2-40B4-BE49-F238E27FC236}">
                    <a16:creationId xmlns:a16="http://schemas.microsoft.com/office/drawing/2014/main" id="{2B4F69BA-4AB6-4259-9059-C3A29B823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3" y="1997"/>
                <a:ext cx="1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6" name="Freeform 1977">
                <a:extLst>
                  <a:ext uri="{FF2B5EF4-FFF2-40B4-BE49-F238E27FC236}">
                    <a16:creationId xmlns:a16="http://schemas.microsoft.com/office/drawing/2014/main" id="{A475691D-1DE4-4800-8889-F00CF1EE4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" y="2067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7" name="Freeform 1978">
                <a:extLst>
                  <a:ext uri="{FF2B5EF4-FFF2-40B4-BE49-F238E27FC236}">
                    <a16:creationId xmlns:a16="http://schemas.microsoft.com/office/drawing/2014/main" id="{B2CF6392-1462-4A72-896A-B7E0FA5E7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8" y="200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8" name="Freeform 1979">
                <a:extLst>
                  <a:ext uri="{FF2B5EF4-FFF2-40B4-BE49-F238E27FC236}">
                    <a16:creationId xmlns:a16="http://schemas.microsoft.com/office/drawing/2014/main" id="{50C22E41-B959-4330-99B0-6C2F42D40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9" y="2068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0 w 2"/>
                  <a:gd name="T3" fmla="*/ 3 h 3"/>
                  <a:gd name="T4" fmla="*/ 0 w 2"/>
                  <a:gd name="T5" fmla="*/ 3 h 3"/>
                  <a:gd name="T6" fmla="*/ 1 w 2"/>
                  <a:gd name="T7" fmla="*/ 2 h 3"/>
                  <a:gd name="T8" fmla="*/ 2 w 2"/>
                  <a:gd name="T9" fmla="*/ 0 h 3"/>
                  <a:gd name="T10" fmla="*/ 0 w 2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9" name="Freeform 1980">
                <a:extLst>
                  <a:ext uri="{FF2B5EF4-FFF2-40B4-BE49-F238E27FC236}">
                    <a16:creationId xmlns:a16="http://schemas.microsoft.com/office/drawing/2014/main" id="{5BDC00F2-228C-45BC-8DA9-352AE5508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2" y="19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0" name="Freeform 1981">
                <a:extLst>
                  <a:ext uri="{FF2B5EF4-FFF2-40B4-BE49-F238E27FC236}">
                    <a16:creationId xmlns:a16="http://schemas.microsoft.com/office/drawing/2014/main" id="{BF63CAF2-AF5B-4A72-B1FA-7774745DF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1" name="Freeform 1982">
                <a:extLst>
                  <a:ext uri="{FF2B5EF4-FFF2-40B4-BE49-F238E27FC236}">
                    <a16:creationId xmlns:a16="http://schemas.microsoft.com/office/drawing/2014/main" id="{82FB1365-460B-49FA-9072-BEA475790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5" y="199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2" name="Freeform 1983">
                <a:extLst>
                  <a:ext uri="{FF2B5EF4-FFF2-40B4-BE49-F238E27FC236}">
                    <a16:creationId xmlns:a16="http://schemas.microsoft.com/office/drawing/2014/main" id="{B82FB70C-E1EA-492E-B810-426B53F19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8" y="1995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3" name="Freeform 1984">
                <a:extLst>
                  <a:ext uri="{FF2B5EF4-FFF2-40B4-BE49-F238E27FC236}">
                    <a16:creationId xmlns:a16="http://schemas.microsoft.com/office/drawing/2014/main" id="{2DEEAF8C-D0F4-4FF5-86C9-3E1D15394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7" y="200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4" name="Freeform 1985">
                <a:extLst>
                  <a:ext uri="{FF2B5EF4-FFF2-40B4-BE49-F238E27FC236}">
                    <a16:creationId xmlns:a16="http://schemas.microsoft.com/office/drawing/2014/main" id="{DA33B02E-8EA3-4800-8D9D-1E5433F95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" y="1976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5" name="Freeform 1986">
                <a:extLst>
                  <a:ext uri="{FF2B5EF4-FFF2-40B4-BE49-F238E27FC236}">
                    <a16:creationId xmlns:a16="http://schemas.microsoft.com/office/drawing/2014/main" id="{738E6DA0-F1DE-4645-B2CB-FA807439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7" y="19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6" name="Freeform 1987">
                <a:extLst>
                  <a:ext uri="{FF2B5EF4-FFF2-40B4-BE49-F238E27FC236}">
                    <a16:creationId xmlns:a16="http://schemas.microsoft.com/office/drawing/2014/main" id="{A5D8E1BE-5386-4C32-A18E-2E5E2A58B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5" y="19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7" name="Freeform 1988">
                <a:extLst>
                  <a:ext uri="{FF2B5EF4-FFF2-40B4-BE49-F238E27FC236}">
                    <a16:creationId xmlns:a16="http://schemas.microsoft.com/office/drawing/2014/main" id="{5172E44A-B7B0-4032-99E7-97E276EC7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1" y="2103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8" name="Freeform 1989">
                <a:extLst>
                  <a:ext uri="{FF2B5EF4-FFF2-40B4-BE49-F238E27FC236}">
                    <a16:creationId xmlns:a16="http://schemas.microsoft.com/office/drawing/2014/main" id="{8AD14C7F-9202-4919-919B-6C8E6853A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" y="2096"/>
                <a:ext cx="8" cy="2"/>
              </a:xfrm>
              <a:custGeom>
                <a:avLst/>
                <a:gdLst>
                  <a:gd name="T0" fmla="*/ 4 w 9"/>
                  <a:gd name="T1" fmla="*/ 0 h 2"/>
                  <a:gd name="T2" fmla="*/ 0 w 9"/>
                  <a:gd name="T3" fmla="*/ 2 h 2"/>
                  <a:gd name="T4" fmla="*/ 4 w 9"/>
                  <a:gd name="T5" fmla="*/ 0 h 2"/>
                  <a:gd name="T6" fmla="*/ 9 w 9"/>
                  <a:gd name="T7" fmla="*/ 0 h 2"/>
                  <a:gd name="T8" fmla="*/ 9 w 9"/>
                  <a:gd name="T9" fmla="*/ 0 h 2"/>
                  <a:gd name="T10" fmla="*/ 4 w 9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">
                    <a:moveTo>
                      <a:pt x="4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7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9" name="Freeform 1990">
                <a:extLst>
                  <a:ext uri="{FF2B5EF4-FFF2-40B4-BE49-F238E27FC236}">
                    <a16:creationId xmlns:a16="http://schemas.microsoft.com/office/drawing/2014/main" id="{7BD755D1-BF30-4DCB-96C2-A86973479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9" y="2104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  <a:gd name="T8" fmla="*/ 0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0" name="Freeform 1991">
                <a:extLst>
                  <a:ext uri="{FF2B5EF4-FFF2-40B4-BE49-F238E27FC236}">
                    <a16:creationId xmlns:a16="http://schemas.microsoft.com/office/drawing/2014/main" id="{E4CAFDEE-46BB-4F75-A5C2-13454F692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2096"/>
                <a:ext cx="3" cy="1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2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1" name="Freeform 1992">
                <a:extLst>
                  <a:ext uri="{FF2B5EF4-FFF2-40B4-BE49-F238E27FC236}">
                    <a16:creationId xmlns:a16="http://schemas.microsoft.com/office/drawing/2014/main" id="{2661B104-6405-46B7-A559-1D78D8427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2096"/>
                <a:ext cx="8" cy="7"/>
              </a:xfrm>
              <a:custGeom>
                <a:avLst/>
                <a:gdLst>
                  <a:gd name="T0" fmla="*/ 0 w 8"/>
                  <a:gd name="T1" fmla="*/ 7 h 7"/>
                  <a:gd name="T2" fmla="*/ 4 w 8"/>
                  <a:gd name="T3" fmla="*/ 3 h 7"/>
                  <a:gd name="T4" fmla="*/ 8 w 8"/>
                  <a:gd name="T5" fmla="*/ 0 h 7"/>
                  <a:gd name="T6" fmla="*/ 4 w 8"/>
                  <a:gd name="T7" fmla="*/ 3 h 7"/>
                  <a:gd name="T8" fmla="*/ 0 w 8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cubicBezTo>
                      <a:pt x="2" y="6"/>
                      <a:pt x="3" y="4"/>
                      <a:pt x="4" y="3"/>
                    </a:cubicBezTo>
                    <a:cubicBezTo>
                      <a:pt x="6" y="1"/>
                      <a:pt x="7" y="0"/>
                      <a:pt x="8" y="0"/>
                    </a:cubicBezTo>
                    <a:cubicBezTo>
                      <a:pt x="7" y="0"/>
                      <a:pt x="6" y="1"/>
                      <a:pt x="4" y="3"/>
                    </a:cubicBezTo>
                    <a:cubicBezTo>
                      <a:pt x="3" y="4"/>
                      <a:pt x="2" y="5"/>
                      <a:pt x="0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2" name="Freeform 1993">
                <a:extLst>
                  <a:ext uri="{FF2B5EF4-FFF2-40B4-BE49-F238E27FC236}">
                    <a16:creationId xmlns:a16="http://schemas.microsoft.com/office/drawing/2014/main" id="{29B845FE-A619-4E0D-A9AE-F15EE15AB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1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3" name="Freeform 1994">
                <a:extLst>
                  <a:ext uri="{FF2B5EF4-FFF2-40B4-BE49-F238E27FC236}">
                    <a16:creationId xmlns:a16="http://schemas.microsoft.com/office/drawing/2014/main" id="{4DFEB043-F67D-4858-9072-957D0FDCA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106"/>
                <a:ext cx="3" cy="1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3 w 4"/>
                  <a:gd name="T5" fmla="*/ 0 h 2"/>
                  <a:gd name="T6" fmla="*/ 4 w 4"/>
                  <a:gd name="T7" fmla="*/ 0 h 2"/>
                  <a:gd name="T8" fmla="*/ 0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4" name="Freeform 1995">
                <a:extLst>
                  <a:ext uri="{FF2B5EF4-FFF2-40B4-BE49-F238E27FC236}">
                    <a16:creationId xmlns:a16="http://schemas.microsoft.com/office/drawing/2014/main" id="{25BA16D8-AB9A-46A6-A27E-09D526264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" y="2047"/>
                <a:ext cx="4" cy="5"/>
              </a:xfrm>
              <a:custGeom>
                <a:avLst/>
                <a:gdLst>
                  <a:gd name="T0" fmla="*/ 0 w 4"/>
                  <a:gd name="T1" fmla="*/ 1 h 5"/>
                  <a:gd name="T2" fmla="*/ 0 w 4"/>
                  <a:gd name="T3" fmla="*/ 0 h 5"/>
                  <a:gd name="T4" fmla="*/ 0 w 4"/>
                  <a:gd name="T5" fmla="*/ 0 h 5"/>
                  <a:gd name="T6" fmla="*/ 0 w 4"/>
                  <a:gd name="T7" fmla="*/ 1 h 5"/>
                  <a:gd name="T8" fmla="*/ 4 w 4"/>
                  <a:gd name="T9" fmla="*/ 5 h 5"/>
                  <a:gd name="T10" fmla="*/ 0 w 4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5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2" y="3"/>
                      <a:pt x="4" y="5"/>
                    </a:cubicBezTo>
                    <a:cubicBezTo>
                      <a:pt x="2" y="3"/>
                      <a:pt x="1" y="2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5" name="Freeform 1996">
                <a:extLst>
                  <a:ext uri="{FF2B5EF4-FFF2-40B4-BE49-F238E27FC236}">
                    <a16:creationId xmlns:a16="http://schemas.microsoft.com/office/drawing/2014/main" id="{B21A50EA-F59E-4DE4-BBA2-03B78B5B8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" y="2107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6" name="Freeform 1997">
                <a:extLst>
                  <a:ext uri="{FF2B5EF4-FFF2-40B4-BE49-F238E27FC236}">
                    <a16:creationId xmlns:a16="http://schemas.microsoft.com/office/drawing/2014/main" id="{EB31E4F9-1A68-4054-B265-D1D99431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9" y="2106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7" name="Freeform 1998">
                <a:extLst>
                  <a:ext uri="{FF2B5EF4-FFF2-40B4-BE49-F238E27FC236}">
                    <a16:creationId xmlns:a16="http://schemas.microsoft.com/office/drawing/2014/main" id="{500C4356-D91A-4C77-92BA-25B9D3D63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8" name="Freeform 1999">
                <a:extLst>
                  <a:ext uri="{FF2B5EF4-FFF2-40B4-BE49-F238E27FC236}">
                    <a16:creationId xmlns:a16="http://schemas.microsoft.com/office/drawing/2014/main" id="{4858B612-DE29-4FB5-AC11-885463D59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0" y="2096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9" name="Freeform 2000">
                <a:extLst>
                  <a:ext uri="{FF2B5EF4-FFF2-40B4-BE49-F238E27FC236}">
                    <a16:creationId xmlns:a16="http://schemas.microsoft.com/office/drawing/2014/main" id="{161247E9-2D1E-4B96-8CAF-899F16530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0" y="209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0" name="Freeform 2001">
                <a:extLst>
                  <a:ext uri="{FF2B5EF4-FFF2-40B4-BE49-F238E27FC236}">
                    <a16:creationId xmlns:a16="http://schemas.microsoft.com/office/drawing/2014/main" id="{658454AC-508D-49FD-8C0F-82C6923A8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1" name="Freeform 2002">
                <a:extLst>
                  <a:ext uri="{FF2B5EF4-FFF2-40B4-BE49-F238E27FC236}">
                    <a16:creationId xmlns:a16="http://schemas.microsoft.com/office/drawing/2014/main" id="{8EFD0D79-99EC-4C1D-8ADD-58A9FD72A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209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2" name="Freeform 2003">
                <a:extLst>
                  <a:ext uri="{FF2B5EF4-FFF2-40B4-BE49-F238E27FC236}">
                    <a16:creationId xmlns:a16="http://schemas.microsoft.com/office/drawing/2014/main" id="{02037433-2ADC-4581-B4AC-6310F39AB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9" y="20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3" name="Freeform 2004">
                <a:extLst>
                  <a:ext uri="{FF2B5EF4-FFF2-40B4-BE49-F238E27FC236}">
                    <a16:creationId xmlns:a16="http://schemas.microsoft.com/office/drawing/2014/main" id="{3757D79F-0DB8-4A85-8C94-977EDD5F7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9" y="20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4" name="Freeform 2005">
                <a:extLst>
                  <a:ext uri="{FF2B5EF4-FFF2-40B4-BE49-F238E27FC236}">
                    <a16:creationId xmlns:a16="http://schemas.microsoft.com/office/drawing/2014/main" id="{85D1F335-A172-4526-AD67-53FCE0D31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2096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0 h 1"/>
                  <a:gd name="T8" fmla="*/ 2 w 2"/>
                  <a:gd name="T9" fmla="*/ 1 h 1"/>
                  <a:gd name="T10" fmla="*/ 2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5" name="Freeform 2006">
                <a:extLst>
                  <a:ext uri="{FF2B5EF4-FFF2-40B4-BE49-F238E27FC236}">
                    <a16:creationId xmlns:a16="http://schemas.microsoft.com/office/drawing/2014/main" id="{FE9CF0E6-7D72-4600-92F6-09E04F35C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8" y="1859"/>
                <a:ext cx="134" cy="197"/>
              </a:xfrm>
              <a:custGeom>
                <a:avLst/>
                <a:gdLst>
                  <a:gd name="T0" fmla="*/ 130 w 140"/>
                  <a:gd name="T1" fmla="*/ 196 h 206"/>
                  <a:gd name="T2" fmla="*/ 130 w 140"/>
                  <a:gd name="T3" fmla="*/ 193 h 206"/>
                  <a:gd name="T4" fmla="*/ 132 w 140"/>
                  <a:gd name="T5" fmla="*/ 192 h 206"/>
                  <a:gd name="T6" fmla="*/ 136 w 140"/>
                  <a:gd name="T7" fmla="*/ 184 h 206"/>
                  <a:gd name="T8" fmla="*/ 136 w 140"/>
                  <a:gd name="T9" fmla="*/ 171 h 206"/>
                  <a:gd name="T10" fmla="*/ 138 w 140"/>
                  <a:gd name="T11" fmla="*/ 158 h 206"/>
                  <a:gd name="T12" fmla="*/ 137 w 140"/>
                  <a:gd name="T13" fmla="*/ 142 h 206"/>
                  <a:gd name="T14" fmla="*/ 137 w 140"/>
                  <a:gd name="T15" fmla="*/ 132 h 206"/>
                  <a:gd name="T16" fmla="*/ 133 w 140"/>
                  <a:gd name="T17" fmla="*/ 124 h 206"/>
                  <a:gd name="T18" fmla="*/ 126 w 140"/>
                  <a:gd name="T19" fmla="*/ 124 h 206"/>
                  <a:gd name="T20" fmla="*/ 124 w 140"/>
                  <a:gd name="T21" fmla="*/ 124 h 206"/>
                  <a:gd name="T22" fmla="*/ 120 w 140"/>
                  <a:gd name="T23" fmla="*/ 124 h 206"/>
                  <a:gd name="T24" fmla="*/ 117 w 140"/>
                  <a:gd name="T25" fmla="*/ 110 h 206"/>
                  <a:gd name="T26" fmla="*/ 103 w 140"/>
                  <a:gd name="T27" fmla="*/ 113 h 206"/>
                  <a:gd name="T28" fmla="*/ 91 w 140"/>
                  <a:gd name="T29" fmla="*/ 104 h 206"/>
                  <a:gd name="T30" fmla="*/ 85 w 140"/>
                  <a:gd name="T31" fmla="*/ 91 h 206"/>
                  <a:gd name="T32" fmla="*/ 82 w 140"/>
                  <a:gd name="T33" fmla="*/ 81 h 206"/>
                  <a:gd name="T34" fmla="*/ 84 w 140"/>
                  <a:gd name="T35" fmla="*/ 72 h 206"/>
                  <a:gd name="T36" fmla="*/ 89 w 140"/>
                  <a:gd name="T37" fmla="*/ 68 h 206"/>
                  <a:gd name="T38" fmla="*/ 98 w 140"/>
                  <a:gd name="T39" fmla="*/ 51 h 206"/>
                  <a:gd name="T40" fmla="*/ 117 w 140"/>
                  <a:gd name="T41" fmla="*/ 43 h 206"/>
                  <a:gd name="T42" fmla="*/ 120 w 140"/>
                  <a:gd name="T43" fmla="*/ 42 h 206"/>
                  <a:gd name="T44" fmla="*/ 119 w 140"/>
                  <a:gd name="T45" fmla="*/ 41 h 206"/>
                  <a:gd name="T46" fmla="*/ 125 w 140"/>
                  <a:gd name="T47" fmla="*/ 29 h 206"/>
                  <a:gd name="T48" fmla="*/ 110 w 140"/>
                  <a:gd name="T49" fmla="*/ 25 h 206"/>
                  <a:gd name="T50" fmla="*/ 95 w 140"/>
                  <a:gd name="T51" fmla="*/ 27 h 206"/>
                  <a:gd name="T52" fmla="*/ 87 w 140"/>
                  <a:gd name="T53" fmla="*/ 20 h 206"/>
                  <a:gd name="T54" fmla="*/ 79 w 140"/>
                  <a:gd name="T55" fmla="*/ 10 h 206"/>
                  <a:gd name="T56" fmla="*/ 70 w 140"/>
                  <a:gd name="T57" fmla="*/ 0 h 206"/>
                  <a:gd name="T58" fmla="*/ 67 w 140"/>
                  <a:gd name="T59" fmla="*/ 1 h 206"/>
                  <a:gd name="T60" fmla="*/ 68 w 140"/>
                  <a:gd name="T61" fmla="*/ 2 h 206"/>
                  <a:gd name="T62" fmla="*/ 69 w 140"/>
                  <a:gd name="T63" fmla="*/ 5 h 206"/>
                  <a:gd name="T64" fmla="*/ 66 w 140"/>
                  <a:gd name="T65" fmla="*/ 10 h 206"/>
                  <a:gd name="T66" fmla="*/ 61 w 140"/>
                  <a:gd name="T67" fmla="*/ 20 h 206"/>
                  <a:gd name="T68" fmla="*/ 31 w 140"/>
                  <a:gd name="T69" fmla="*/ 44 h 206"/>
                  <a:gd name="T70" fmla="*/ 18 w 140"/>
                  <a:gd name="T71" fmla="*/ 50 h 206"/>
                  <a:gd name="T72" fmla="*/ 13 w 140"/>
                  <a:gd name="T73" fmla="*/ 50 h 206"/>
                  <a:gd name="T74" fmla="*/ 9 w 140"/>
                  <a:gd name="T75" fmla="*/ 40 h 206"/>
                  <a:gd name="T76" fmla="*/ 9 w 140"/>
                  <a:gd name="T77" fmla="*/ 39 h 206"/>
                  <a:gd name="T78" fmla="*/ 8 w 140"/>
                  <a:gd name="T79" fmla="*/ 38 h 206"/>
                  <a:gd name="T80" fmla="*/ 4 w 140"/>
                  <a:gd name="T81" fmla="*/ 56 h 206"/>
                  <a:gd name="T82" fmla="*/ 2 w 140"/>
                  <a:gd name="T83" fmla="*/ 64 h 206"/>
                  <a:gd name="T84" fmla="*/ 13 w 140"/>
                  <a:gd name="T85" fmla="*/ 72 h 206"/>
                  <a:gd name="T86" fmla="*/ 30 w 140"/>
                  <a:gd name="T87" fmla="*/ 98 h 206"/>
                  <a:gd name="T88" fmla="*/ 57 w 140"/>
                  <a:gd name="T89" fmla="*/ 155 h 206"/>
                  <a:gd name="T90" fmla="*/ 79 w 140"/>
                  <a:gd name="T91" fmla="*/ 175 h 206"/>
                  <a:gd name="T92" fmla="*/ 125 w 140"/>
                  <a:gd name="T93" fmla="*/ 205 h 206"/>
                  <a:gd name="T94" fmla="*/ 129 w 140"/>
                  <a:gd name="T95" fmla="*/ 20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0" h="206">
                    <a:moveTo>
                      <a:pt x="130" y="197"/>
                    </a:moveTo>
                    <a:cubicBezTo>
                      <a:pt x="130" y="197"/>
                      <a:pt x="130" y="196"/>
                      <a:pt x="130" y="196"/>
                    </a:cubicBezTo>
                    <a:cubicBezTo>
                      <a:pt x="130" y="196"/>
                      <a:pt x="130" y="196"/>
                      <a:pt x="130" y="196"/>
                    </a:cubicBezTo>
                    <a:cubicBezTo>
                      <a:pt x="130" y="195"/>
                      <a:pt x="130" y="195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3"/>
                      <a:pt x="130" y="193"/>
                    </a:cubicBezTo>
                    <a:cubicBezTo>
                      <a:pt x="130" y="193"/>
                      <a:pt x="131" y="193"/>
                      <a:pt x="131" y="193"/>
                    </a:cubicBezTo>
                    <a:cubicBezTo>
                      <a:pt x="131" y="192"/>
                      <a:pt x="131" y="192"/>
                      <a:pt x="132" y="192"/>
                    </a:cubicBezTo>
                    <a:cubicBezTo>
                      <a:pt x="132" y="192"/>
                      <a:pt x="132" y="192"/>
                      <a:pt x="132" y="192"/>
                    </a:cubicBezTo>
                    <a:cubicBezTo>
                      <a:pt x="133" y="191"/>
                      <a:pt x="135" y="189"/>
                      <a:pt x="136" y="187"/>
                    </a:cubicBezTo>
                    <a:cubicBezTo>
                      <a:pt x="136" y="186"/>
                      <a:pt x="137" y="185"/>
                      <a:pt x="137" y="184"/>
                    </a:cubicBezTo>
                    <a:cubicBezTo>
                      <a:pt x="137" y="184"/>
                      <a:pt x="136" y="184"/>
                      <a:pt x="136" y="184"/>
                    </a:cubicBezTo>
                    <a:cubicBezTo>
                      <a:pt x="134" y="183"/>
                      <a:pt x="132" y="182"/>
                      <a:pt x="132" y="179"/>
                    </a:cubicBezTo>
                    <a:cubicBezTo>
                      <a:pt x="132" y="177"/>
                      <a:pt x="133" y="175"/>
                      <a:pt x="134" y="174"/>
                    </a:cubicBezTo>
                    <a:cubicBezTo>
                      <a:pt x="135" y="173"/>
                      <a:pt x="135" y="171"/>
                      <a:pt x="136" y="171"/>
                    </a:cubicBezTo>
                    <a:cubicBezTo>
                      <a:pt x="134" y="169"/>
                      <a:pt x="135" y="166"/>
                      <a:pt x="136" y="163"/>
                    </a:cubicBezTo>
                    <a:cubicBezTo>
                      <a:pt x="137" y="162"/>
                      <a:pt x="138" y="161"/>
                      <a:pt x="138" y="160"/>
                    </a:cubicBezTo>
                    <a:cubicBezTo>
                      <a:pt x="138" y="158"/>
                      <a:pt x="138" y="158"/>
                      <a:pt x="138" y="158"/>
                    </a:cubicBezTo>
                    <a:cubicBezTo>
                      <a:pt x="137" y="152"/>
                      <a:pt x="136" y="149"/>
                      <a:pt x="136" y="146"/>
                    </a:cubicBezTo>
                    <a:cubicBezTo>
                      <a:pt x="136" y="145"/>
                      <a:pt x="136" y="144"/>
                      <a:pt x="137" y="144"/>
                    </a:cubicBezTo>
                    <a:cubicBezTo>
                      <a:pt x="137" y="143"/>
                      <a:pt x="137" y="143"/>
                      <a:pt x="137" y="142"/>
                    </a:cubicBezTo>
                    <a:cubicBezTo>
                      <a:pt x="138" y="142"/>
                      <a:pt x="138" y="142"/>
                      <a:pt x="139" y="141"/>
                    </a:cubicBezTo>
                    <a:cubicBezTo>
                      <a:pt x="140" y="140"/>
                      <a:pt x="140" y="140"/>
                      <a:pt x="140" y="139"/>
                    </a:cubicBezTo>
                    <a:cubicBezTo>
                      <a:pt x="139" y="137"/>
                      <a:pt x="138" y="135"/>
                      <a:pt x="137" y="132"/>
                    </a:cubicBezTo>
                    <a:cubicBezTo>
                      <a:pt x="136" y="131"/>
                      <a:pt x="135" y="130"/>
                      <a:pt x="135" y="129"/>
                    </a:cubicBezTo>
                    <a:cubicBezTo>
                      <a:pt x="135" y="128"/>
                      <a:pt x="135" y="128"/>
                      <a:pt x="134" y="128"/>
                    </a:cubicBezTo>
                    <a:cubicBezTo>
                      <a:pt x="134" y="127"/>
                      <a:pt x="133" y="125"/>
                      <a:pt x="133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1" y="124"/>
                      <a:pt x="129" y="124"/>
                      <a:pt x="127" y="124"/>
                    </a:cubicBezTo>
                    <a:cubicBezTo>
                      <a:pt x="127" y="124"/>
                      <a:pt x="126" y="124"/>
                      <a:pt x="126" y="124"/>
                    </a:cubicBezTo>
                    <a:cubicBezTo>
                      <a:pt x="126" y="124"/>
                      <a:pt x="126" y="124"/>
                      <a:pt x="125" y="124"/>
                    </a:cubicBezTo>
                    <a:cubicBezTo>
                      <a:pt x="125" y="124"/>
                      <a:pt x="124" y="124"/>
                      <a:pt x="124" y="124"/>
                    </a:cubicBezTo>
                    <a:cubicBezTo>
                      <a:pt x="124" y="124"/>
                      <a:pt x="124" y="124"/>
                      <a:pt x="124" y="124"/>
                    </a:cubicBezTo>
                    <a:cubicBezTo>
                      <a:pt x="124" y="125"/>
                      <a:pt x="123" y="125"/>
                      <a:pt x="123" y="125"/>
                    </a:cubicBezTo>
                    <a:cubicBezTo>
                      <a:pt x="123" y="125"/>
                      <a:pt x="123" y="125"/>
                      <a:pt x="123" y="125"/>
                    </a:cubicBezTo>
                    <a:cubicBezTo>
                      <a:pt x="122" y="125"/>
                      <a:pt x="121" y="124"/>
                      <a:pt x="120" y="124"/>
                    </a:cubicBezTo>
                    <a:cubicBezTo>
                      <a:pt x="118" y="122"/>
                      <a:pt x="118" y="117"/>
                      <a:pt x="118" y="110"/>
                    </a:cubicBezTo>
                    <a:cubicBezTo>
                      <a:pt x="118" y="109"/>
                      <a:pt x="118" y="109"/>
                      <a:pt x="118" y="108"/>
                    </a:cubicBezTo>
                    <a:cubicBezTo>
                      <a:pt x="118" y="108"/>
                      <a:pt x="118" y="109"/>
                      <a:pt x="117" y="110"/>
                    </a:cubicBezTo>
                    <a:cubicBezTo>
                      <a:pt x="116" y="113"/>
                      <a:pt x="112" y="113"/>
                      <a:pt x="111" y="113"/>
                    </a:cubicBezTo>
                    <a:cubicBezTo>
                      <a:pt x="109" y="113"/>
                      <a:pt x="108" y="113"/>
                      <a:pt x="107" y="113"/>
                    </a:cubicBezTo>
                    <a:cubicBezTo>
                      <a:pt x="106" y="113"/>
                      <a:pt x="105" y="113"/>
                      <a:pt x="103" y="113"/>
                    </a:cubicBezTo>
                    <a:cubicBezTo>
                      <a:pt x="99" y="113"/>
                      <a:pt x="98" y="109"/>
                      <a:pt x="98" y="107"/>
                    </a:cubicBezTo>
                    <a:cubicBezTo>
                      <a:pt x="98" y="107"/>
                      <a:pt x="97" y="107"/>
                      <a:pt x="97" y="106"/>
                    </a:cubicBezTo>
                    <a:cubicBezTo>
                      <a:pt x="95" y="106"/>
                      <a:pt x="92" y="106"/>
                      <a:pt x="91" y="104"/>
                    </a:cubicBezTo>
                    <a:cubicBezTo>
                      <a:pt x="90" y="103"/>
                      <a:pt x="90" y="102"/>
                      <a:pt x="90" y="100"/>
                    </a:cubicBezTo>
                    <a:cubicBezTo>
                      <a:pt x="90" y="98"/>
                      <a:pt x="89" y="96"/>
                      <a:pt x="87" y="94"/>
                    </a:cubicBezTo>
                    <a:cubicBezTo>
                      <a:pt x="87" y="93"/>
                      <a:pt x="86" y="92"/>
                      <a:pt x="85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3" y="88"/>
                      <a:pt x="81" y="85"/>
                      <a:pt x="81" y="82"/>
                    </a:cubicBezTo>
                    <a:cubicBezTo>
                      <a:pt x="81" y="81"/>
                      <a:pt x="82" y="81"/>
                      <a:pt x="82" y="81"/>
                    </a:cubicBezTo>
                    <a:cubicBezTo>
                      <a:pt x="82" y="80"/>
                      <a:pt x="82" y="80"/>
                      <a:pt x="83" y="79"/>
                    </a:cubicBezTo>
                    <a:cubicBezTo>
                      <a:pt x="83" y="79"/>
                      <a:pt x="83" y="79"/>
                      <a:pt x="83" y="78"/>
                    </a:cubicBezTo>
                    <a:cubicBezTo>
                      <a:pt x="82" y="76"/>
                      <a:pt x="82" y="74"/>
                      <a:pt x="84" y="72"/>
                    </a:cubicBezTo>
                    <a:cubicBezTo>
                      <a:pt x="86" y="71"/>
                      <a:pt x="87" y="70"/>
                      <a:pt x="88" y="69"/>
                    </a:cubicBezTo>
                    <a:cubicBezTo>
                      <a:pt x="88" y="69"/>
                      <a:pt x="89" y="69"/>
                      <a:pt x="89" y="69"/>
                    </a:cubicBezTo>
                    <a:cubicBezTo>
                      <a:pt x="89" y="69"/>
                      <a:pt x="89" y="68"/>
                      <a:pt x="89" y="68"/>
                    </a:cubicBezTo>
                    <a:cubicBezTo>
                      <a:pt x="88" y="65"/>
                      <a:pt x="89" y="62"/>
                      <a:pt x="91" y="61"/>
                    </a:cubicBezTo>
                    <a:cubicBezTo>
                      <a:pt x="92" y="59"/>
                      <a:pt x="92" y="58"/>
                      <a:pt x="92" y="56"/>
                    </a:cubicBezTo>
                    <a:cubicBezTo>
                      <a:pt x="93" y="53"/>
                      <a:pt x="96" y="52"/>
                      <a:pt x="98" y="51"/>
                    </a:cubicBezTo>
                    <a:cubicBezTo>
                      <a:pt x="100" y="50"/>
                      <a:pt x="102" y="50"/>
                      <a:pt x="103" y="48"/>
                    </a:cubicBezTo>
                    <a:cubicBezTo>
                      <a:pt x="106" y="46"/>
                      <a:pt x="109" y="46"/>
                      <a:pt x="111" y="45"/>
                    </a:cubicBezTo>
                    <a:cubicBezTo>
                      <a:pt x="113" y="45"/>
                      <a:pt x="115" y="45"/>
                      <a:pt x="117" y="43"/>
                    </a:cubicBezTo>
                    <a:cubicBezTo>
                      <a:pt x="117" y="43"/>
                      <a:pt x="118" y="43"/>
                      <a:pt x="118" y="42"/>
                    </a:cubicBezTo>
                    <a:cubicBezTo>
                      <a:pt x="118" y="42"/>
                      <a:pt x="119" y="42"/>
                      <a:pt x="119" y="42"/>
                    </a:cubicBezTo>
                    <a:cubicBezTo>
                      <a:pt x="119" y="42"/>
                      <a:pt x="119" y="42"/>
                      <a:pt x="120" y="42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0" y="41"/>
                      <a:pt x="119" y="41"/>
                      <a:pt x="119" y="41"/>
                    </a:cubicBezTo>
                    <a:cubicBezTo>
                      <a:pt x="119" y="41"/>
                      <a:pt x="119" y="40"/>
                      <a:pt x="119" y="40"/>
                    </a:cubicBezTo>
                    <a:cubicBezTo>
                      <a:pt x="117" y="37"/>
                      <a:pt x="120" y="34"/>
                      <a:pt x="122" y="31"/>
                    </a:cubicBezTo>
                    <a:cubicBezTo>
                      <a:pt x="123" y="30"/>
                      <a:pt x="124" y="29"/>
                      <a:pt x="125" y="29"/>
                    </a:cubicBezTo>
                    <a:cubicBezTo>
                      <a:pt x="124" y="29"/>
                      <a:pt x="124" y="27"/>
                      <a:pt x="117" y="25"/>
                    </a:cubicBezTo>
                    <a:cubicBezTo>
                      <a:pt x="117" y="25"/>
                      <a:pt x="116" y="25"/>
                      <a:pt x="115" y="25"/>
                    </a:cubicBezTo>
                    <a:cubicBezTo>
                      <a:pt x="113" y="26"/>
                      <a:pt x="111" y="26"/>
                      <a:pt x="110" y="25"/>
                    </a:cubicBezTo>
                    <a:cubicBezTo>
                      <a:pt x="109" y="24"/>
                      <a:pt x="106" y="25"/>
                      <a:pt x="105" y="26"/>
                    </a:cubicBezTo>
                    <a:cubicBezTo>
                      <a:pt x="103" y="27"/>
                      <a:pt x="98" y="27"/>
                      <a:pt x="98" y="27"/>
                    </a:cubicBezTo>
                    <a:cubicBezTo>
                      <a:pt x="97" y="27"/>
                      <a:pt x="96" y="27"/>
                      <a:pt x="95" y="27"/>
                    </a:cubicBezTo>
                    <a:cubicBezTo>
                      <a:pt x="93" y="27"/>
                      <a:pt x="91" y="26"/>
                      <a:pt x="90" y="25"/>
                    </a:cubicBezTo>
                    <a:cubicBezTo>
                      <a:pt x="89" y="24"/>
                      <a:pt x="89" y="23"/>
                      <a:pt x="89" y="22"/>
                    </a:cubicBezTo>
                    <a:cubicBezTo>
                      <a:pt x="89" y="21"/>
                      <a:pt x="89" y="21"/>
                      <a:pt x="87" y="20"/>
                    </a:cubicBezTo>
                    <a:cubicBezTo>
                      <a:pt x="86" y="19"/>
                      <a:pt x="84" y="17"/>
                      <a:pt x="85" y="15"/>
                    </a:cubicBezTo>
                    <a:cubicBezTo>
                      <a:pt x="85" y="15"/>
                      <a:pt x="85" y="14"/>
                      <a:pt x="84" y="13"/>
                    </a:cubicBezTo>
                    <a:cubicBezTo>
                      <a:pt x="83" y="11"/>
                      <a:pt x="81" y="10"/>
                      <a:pt x="79" y="10"/>
                    </a:cubicBezTo>
                    <a:cubicBezTo>
                      <a:pt x="76" y="10"/>
                      <a:pt x="75" y="7"/>
                      <a:pt x="74" y="4"/>
                    </a:cubicBezTo>
                    <a:cubicBezTo>
                      <a:pt x="73" y="3"/>
                      <a:pt x="73" y="1"/>
                      <a:pt x="72" y="1"/>
                    </a:cubicBezTo>
                    <a:cubicBezTo>
                      <a:pt x="72" y="1"/>
                      <a:pt x="71" y="0"/>
                      <a:pt x="70" y="0"/>
                    </a:cubicBezTo>
                    <a:cubicBezTo>
                      <a:pt x="70" y="0"/>
                      <a:pt x="69" y="0"/>
                      <a:pt x="69" y="0"/>
                    </a:cubicBezTo>
                    <a:cubicBezTo>
                      <a:pt x="69" y="0"/>
                      <a:pt x="69" y="0"/>
                      <a:pt x="68" y="0"/>
                    </a:cubicBezTo>
                    <a:cubicBezTo>
                      <a:pt x="68" y="0"/>
                      <a:pt x="68" y="0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8" y="1"/>
                      <a:pt x="68" y="1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8" y="2"/>
                      <a:pt x="69" y="3"/>
                      <a:pt x="69" y="3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4"/>
                      <a:pt x="69" y="5"/>
                      <a:pt x="69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7"/>
                      <a:pt x="68" y="8"/>
                      <a:pt x="67" y="9"/>
                    </a:cubicBezTo>
                    <a:cubicBezTo>
                      <a:pt x="67" y="9"/>
                      <a:pt x="66" y="9"/>
                      <a:pt x="66" y="1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10"/>
                      <a:pt x="66" y="11"/>
                      <a:pt x="66" y="11"/>
                    </a:cubicBezTo>
                    <a:cubicBezTo>
                      <a:pt x="66" y="12"/>
                      <a:pt x="65" y="15"/>
                      <a:pt x="61" y="20"/>
                    </a:cubicBezTo>
                    <a:cubicBezTo>
                      <a:pt x="55" y="28"/>
                      <a:pt x="46" y="30"/>
                      <a:pt x="40" y="32"/>
                    </a:cubicBezTo>
                    <a:cubicBezTo>
                      <a:pt x="39" y="32"/>
                      <a:pt x="39" y="32"/>
                      <a:pt x="38" y="33"/>
                    </a:cubicBezTo>
                    <a:cubicBezTo>
                      <a:pt x="35" y="34"/>
                      <a:pt x="33" y="39"/>
                      <a:pt x="31" y="44"/>
                    </a:cubicBezTo>
                    <a:cubicBezTo>
                      <a:pt x="31" y="46"/>
                      <a:pt x="30" y="48"/>
                      <a:pt x="29" y="49"/>
                    </a:cubicBezTo>
                    <a:cubicBezTo>
                      <a:pt x="28" y="52"/>
                      <a:pt x="27" y="55"/>
                      <a:pt x="24" y="55"/>
                    </a:cubicBezTo>
                    <a:cubicBezTo>
                      <a:pt x="21" y="55"/>
                      <a:pt x="19" y="53"/>
                      <a:pt x="18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0"/>
                      <a:pt x="16" y="50"/>
                      <a:pt x="15" y="50"/>
                    </a:cubicBezTo>
                    <a:cubicBezTo>
                      <a:pt x="15" y="50"/>
                      <a:pt x="14" y="50"/>
                      <a:pt x="13" y="50"/>
                    </a:cubicBezTo>
                    <a:cubicBezTo>
                      <a:pt x="12" y="50"/>
                      <a:pt x="11" y="49"/>
                      <a:pt x="9" y="48"/>
                    </a:cubicBezTo>
                    <a:cubicBezTo>
                      <a:pt x="6" y="45"/>
                      <a:pt x="6" y="44"/>
                      <a:pt x="8" y="41"/>
                    </a:cubicBezTo>
                    <a:cubicBezTo>
                      <a:pt x="8" y="41"/>
                      <a:pt x="9" y="40"/>
                      <a:pt x="9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5" y="39"/>
                      <a:pt x="3" y="43"/>
                      <a:pt x="1" y="46"/>
                    </a:cubicBezTo>
                    <a:cubicBezTo>
                      <a:pt x="0" y="48"/>
                      <a:pt x="2" y="53"/>
                      <a:pt x="4" y="56"/>
                    </a:cubicBezTo>
                    <a:cubicBezTo>
                      <a:pt x="4" y="58"/>
                      <a:pt x="5" y="59"/>
                      <a:pt x="5" y="60"/>
                    </a:cubicBezTo>
                    <a:cubicBezTo>
                      <a:pt x="5" y="61"/>
                      <a:pt x="6" y="62"/>
                      <a:pt x="5" y="63"/>
                    </a:cubicBezTo>
                    <a:cubicBezTo>
                      <a:pt x="4" y="64"/>
                      <a:pt x="3" y="64"/>
                      <a:pt x="2" y="64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3" y="65"/>
                      <a:pt x="7" y="68"/>
                      <a:pt x="9" y="69"/>
                    </a:cubicBezTo>
                    <a:cubicBezTo>
                      <a:pt x="10" y="70"/>
                      <a:pt x="12" y="71"/>
                      <a:pt x="13" y="72"/>
                    </a:cubicBezTo>
                    <a:cubicBezTo>
                      <a:pt x="16" y="74"/>
                      <a:pt x="18" y="77"/>
                      <a:pt x="20" y="81"/>
                    </a:cubicBezTo>
                    <a:cubicBezTo>
                      <a:pt x="22" y="83"/>
                      <a:pt x="23" y="86"/>
                      <a:pt x="25" y="88"/>
                    </a:cubicBezTo>
                    <a:cubicBezTo>
                      <a:pt x="28" y="91"/>
                      <a:pt x="29" y="93"/>
                      <a:pt x="30" y="98"/>
                    </a:cubicBezTo>
                    <a:cubicBezTo>
                      <a:pt x="31" y="100"/>
                      <a:pt x="32" y="102"/>
                      <a:pt x="33" y="105"/>
                    </a:cubicBezTo>
                    <a:cubicBezTo>
                      <a:pt x="37" y="115"/>
                      <a:pt x="45" y="131"/>
                      <a:pt x="50" y="138"/>
                    </a:cubicBezTo>
                    <a:cubicBezTo>
                      <a:pt x="55" y="144"/>
                      <a:pt x="60" y="151"/>
                      <a:pt x="57" y="155"/>
                    </a:cubicBezTo>
                    <a:cubicBezTo>
                      <a:pt x="57" y="156"/>
                      <a:pt x="58" y="160"/>
                      <a:pt x="61" y="163"/>
                    </a:cubicBezTo>
                    <a:cubicBezTo>
                      <a:pt x="62" y="163"/>
                      <a:pt x="64" y="164"/>
                      <a:pt x="65" y="166"/>
                    </a:cubicBezTo>
                    <a:cubicBezTo>
                      <a:pt x="68" y="168"/>
                      <a:pt x="71" y="171"/>
                      <a:pt x="79" y="175"/>
                    </a:cubicBezTo>
                    <a:cubicBezTo>
                      <a:pt x="109" y="190"/>
                      <a:pt x="111" y="194"/>
                      <a:pt x="112" y="196"/>
                    </a:cubicBezTo>
                    <a:cubicBezTo>
                      <a:pt x="114" y="199"/>
                      <a:pt x="121" y="203"/>
                      <a:pt x="124" y="205"/>
                    </a:cubicBezTo>
                    <a:cubicBezTo>
                      <a:pt x="125" y="205"/>
                      <a:pt x="125" y="205"/>
                      <a:pt x="125" y="205"/>
                    </a:cubicBezTo>
                    <a:cubicBezTo>
                      <a:pt x="125" y="205"/>
                      <a:pt x="125" y="206"/>
                      <a:pt x="125" y="206"/>
                    </a:cubicBezTo>
                    <a:cubicBezTo>
                      <a:pt x="126" y="206"/>
                      <a:pt x="126" y="206"/>
                      <a:pt x="126" y="205"/>
                    </a:cubicBezTo>
                    <a:cubicBezTo>
                      <a:pt x="127" y="205"/>
                      <a:pt x="128" y="202"/>
                      <a:pt x="129" y="200"/>
                    </a:cubicBezTo>
                    <a:cubicBezTo>
                      <a:pt x="129" y="199"/>
                      <a:pt x="129" y="198"/>
                      <a:pt x="130" y="197"/>
                    </a:cubicBezTo>
                    <a:cubicBezTo>
                      <a:pt x="130" y="197"/>
                      <a:pt x="130" y="197"/>
                      <a:pt x="130" y="19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6" name="Freeform 2007">
                <a:extLst>
                  <a:ext uri="{FF2B5EF4-FFF2-40B4-BE49-F238E27FC236}">
                    <a16:creationId xmlns:a16="http://schemas.microsoft.com/office/drawing/2014/main" id="{F95D89BD-5227-4D05-84E5-A20381D8C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" y="1899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7" name="Freeform 2008">
                <a:extLst>
                  <a:ext uri="{FF2B5EF4-FFF2-40B4-BE49-F238E27FC236}">
                    <a16:creationId xmlns:a16="http://schemas.microsoft.com/office/drawing/2014/main" id="{2F69EEE8-ED2C-4C48-8E24-CAF20316E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" y="1977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1" y="0"/>
                      <a:pt x="2" y="1"/>
                      <a:pt x="3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8" name="Freeform 2009">
                <a:extLst>
                  <a:ext uri="{FF2B5EF4-FFF2-40B4-BE49-F238E27FC236}">
                    <a16:creationId xmlns:a16="http://schemas.microsoft.com/office/drawing/2014/main" id="{7248F71D-F89E-4CA8-90A7-CC69911F2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6" y="1936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9" name="Freeform 2010">
                <a:extLst>
                  <a:ext uri="{FF2B5EF4-FFF2-40B4-BE49-F238E27FC236}">
                    <a16:creationId xmlns:a16="http://schemas.microsoft.com/office/drawing/2014/main" id="{5FE5D4CE-240F-49FE-9126-C5E4BCAFB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0" y="1977"/>
                <a:ext cx="6" cy="0"/>
              </a:xfrm>
              <a:custGeom>
                <a:avLst/>
                <a:gdLst>
                  <a:gd name="T0" fmla="*/ 0 w 6"/>
                  <a:gd name="T1" fmla="*/ 6 w 6"/>
                  <a:gd name="T2" fmla="*/ 6 w 6"/>
                  <a:gd name="T3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0" name="Freeform 2011">
                <a:extLst>
                  <a:ext uri="{FF2B5EF4-FFF2-40B4-BE49-F238E27FC236}">
                    <a16:creationId xmlns:a16="http://schemas.microsoft.com/office/drawing/2014/main" id="{ACAE058F-1A07-45E3-AE54-5656C6744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8" y="197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1" name="Freeform 2012">
                <a:extLst>
                  <a:ext uri="{FF2B5EF4-FFF2-40B4-BE49-F238E27FC236}">
                    <a16:creationId xmlns:a16="http://schemas.microsoft.com/office/drawing/2014/main" id="{20DD6EB2-78B1-4480-B26F-913316308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" y="1899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2" name="Freeform 2013">
                <a:extLst>
                  <a:ext uri="{FF2B5EF4-FFF2-40B4-BE49-F238E27FC236}">
                    <a16:creationId xmlns:a16="http://schemas.microsoft.com/office/drawing/2014/main" id="{FFA991DB-DD68-431A-B995-1093BCAD9C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1977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3" name="Freeform 2014">
                <a:extLst>
                  <a:ext uri="{FF2B5EF4-FFF2-40B4-BE49-F238E27FC236}">
                    <a16:creationId xmlns:a16="http://schemas.microsoft.com/office/drawing/2014/main" id="{9167410A-CA95-42C9-82AF-3736C4303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3" y="1880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1 w 6"/>
                  <a:gd name="T3" fmla="*/ 3 h 5"/>
                  <a:gd name="T4" fmla="*/ 6 w 6"/>
                  <a:gd name="T5" fmla="*/ 5 h 5"/>
                  <a:gd name="T6" fmla="*/ 1 w 6"/>
                  <a:gd name="T7" fmla="*/ 3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2" y="4"/>
                      <a:pt x="4" y="5"/>
                      <a:pt x="6" y="5"/>
                    </a:cubicBezTo>
                    <a:cubicBezTo>
                      <a:pt x="4" y="5"/>
                      <a:pt x="2" y="4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4" name="Freeform 2015">
                <a:extLst>
                  <a:ext uri="{FF2B5EF4-FFF2-40B4-BE49-F238E27FC236}">
                    <a16:creationId xmlns:a16="http://schemas.microsoft.com/office/drawing/2014/main" id="{E31E9E73-71D4-4F20-A1D4-EF28711CF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" y="189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5" name="Freeform 2016">
                <a:extLst>
                  <a:ext uri="{FF2B5EF4-FFF2-40B4-BE49-F238E27FC236}">
                    <a16:creationId xmlns:a16="http://schemas.microsoft.com/office/drawing/2014/main" id="{C95BEB4A-81DA-4E9B-9C8A-34557081F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" y="186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6" name="Freeform 2017">
                <a:extLst>
                  <a:ext uri="{FF2B5EF4-FFF2-40B4-BE49-F238E27FC236}">
                    <a16:creationId xmlns:a16="http://schemas.microsoft.com/office/drawing/2014/main" id="{CD77C6D8-AF8A-4AAF-A143-1E60DBD2A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1859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7" name="Freeform 2018">
                <a:extLst>
                  <a:ext uri="{FF2B5EF4-FFF2-40B4-BE49-F238E27FC236}">
                    <a16:creationId xmlns:a16="http://schemas.microsoft.com/office/drawing/2014/main" id="{DF31568E-6CE2-479A-9D8B-3C7706B5E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204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8" name="Freeform 2019">
                <a:extLst>
                  <a:ext uri="{FF2B5EF4-FFF2-40B4-BE49-F238E27FC236}">
                    <a16:creationId xmlns:a16="http://schemas.microsoft.com/office/drawing/2014/main" id="{4D9F6349-085F-4864-9560-FF0192622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204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9" name="Freeform 2020">
                <a:extLst>
                  <a:ext uri="{FF2B5EF4-FFF2-40B4-BE49-F238E27FC236}">
                    <a16:creationId xmlns:a16="http://schemas.microsoft.com/office/drawing/2014/main" id="{B7604CA2-721A-4842-A928-EA95F2993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" y="1982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3 h 3"/>
                  <a:gd name="T4" fmla="*/ 0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1" y="2"/>
                      <a:pt x="2" y="3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0" name="Freeform 2021">
                <a:extLst>
                  <a:ext uri="{FF2B5EF4-FFF2-40B4-BE49-F238E27FC236}">
                    <a16:creationId xmlns:a16="http://schemas.microsoft.com/office/drawing/2014/main" id="{3CC32683-97C7-4A8B-9C46-1DB35F9E1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" y="1977"/>
                <a:ext cx="0" cy="4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4 h 4"/>
                  <a:gd name="T4" fmla="*/ 0 w 1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1"/>
                      <a:pt x="1" y="3"/>
                      <a:pt x="1" y="4"/>
                    </a:cubicBezTo>
                    <a:cubicBezTo>
                      <a:pt x="1" y="3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1" name="Freeform 2022">
                <a:extLst>
                  <a:ext uri="{FF2B5EF4-FFF2-40B4-BE49-F238E27FC236}">
                    <a16:creationId xmlns:a16="http://schemas.microsoft.com/office/drawing/2014/main" id="{576D8AEB-E1D0-4739-AD9C-482DA10A7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8" y="1997"/>
                <a:ext cx="1" cy="1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2" name="Freeform 2023">
                <a:extLst>
                  <a:ext uri="{FF2B5EF4-FFF2-40B4-BE49-F238E27FC236}">
                    <a16:creationId xmlns:a16="http://schemas.microsoft.com/office/drawing/2014/main" id="{E01500C7-B24A-48BB-8E40-24880E090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2044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3" name="Freeform 2024">
                <a:extLst>
                  <a:ext uri="{FF2B5EF4-FFF2-40B4-BE49-F238E27FC236}">
                    <a16:creationId xmlns:a16="http://schemas.microsoft.com/office/drawing/2014/main" id="{EA79EFEB-24BC-4A6C-8D36-A9CE47037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4" y="2042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4" name="Freeform 2025">
                <a:extLst>
                  <a:ext uri="{FF2B5EF4-FFF2-40B4-BE49-F238E27FC236}">
                    <a16:creationId xmlns:a16="http://schemas.microsoft.com/office/drawing/2014/main" id="{CD092359-F458-440B-B568-58F080FB7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725"/>
                <a:ext cx="143" cy="120"/>
              </a:xfrm>
              <a:custGeom>
                <a:avLst/>
                <a:gdLst>
                  <a:gd name="T0" fmla="*/ 71 w 149"/>
                  <a:gd name="T1" fmla="*/ 118 h 126"/>
                  <a:gd name="T2" fmla="*/ 77 w 149"/>
                  <a:gd name="T3" fmla="*/ 125 h 126"/>
                  <a:gd name="T4" fmla="*/ 85 w 149"/>
                  <a:gd name="T5" fmla="*/ 124 h 126"/>
                  <a:gd name="T6" fmla="*/ 94 w 149"/>
                  <a:gd name="T7" fmla="*/ 121 h 126"/>
                  <a:gd name="T8" fmla="*/ 108 w 149"/>
                  <a:gd name="T9" fmla="*/ 111 h 126"/>
                  <a:gd name="T10" fmla="*/ 109 w 149"/>
                  <a:gd name="T11" fmla="*/ 111 h 126"/>
                  <a:gd name="T12" fmla="*/ 103 w 149"/>
                  <a:gd name="T13" fmla="*/ 110 h 126"/>
                  <a:gd name="T14" fmla="*/ 103 w 149"/>
                  <a:gd name="T15" fmla="*/ 109 h 126"/>
                  <a:gd name="T16" fmla="*/ 99 w 149"/>
                  <a:gd name="T17" fmla="*/ 100 h 126"/>
                  <a:gd name="T18" fmla="*/ 100 w 149"/>
                  <a:gd name="T19" fmla="*/ 87 h 126"/>
                  <a:gd name="T20" fmla="*/ 116 w 149"/>
                  <a:gd name="T21" fmla="*/ 92 h 126"/>
                  <a:gd name="T22" fmla="*/ 117 w 149"/>
                  <a:gd name="T23" fmla="*/ 94 h 126"/>
                  <a:gd name="T24" fmla="*/ 135 w 149"/>
                  <a:gd name="T25" fmla="*/ 84 h 126"/>
                  <a:gd name="T26" fmla="*/ 141 w 149"/>
                  <a:gd name="T27" fmla="*/ 79 h 126"/>
                  <a:gd name="T28" fmla="*/ 138 w 149"/>
                  <a:gd name="T29" fmla="*/ 77 h 126"/>
                  <a:gd name="T30" fmla="*/ 137 w 149"/>
                  <a:gd name="T31" fmla="*/ 75 h 126"/>
                  <a:gd name="T32" fmla="*/ 136 w 149"/>
                  <a:gd name="T33" fmla="*/ 74 h 126"/>
                  <a:gd name="T34" fmla="*/ 135 w 149"/>
                  <a:gd name="T35" fmla="*/ 73 h 126"/>
                  <a:gd name="T36" fmla="*/ 134 w 149"/>
                  <a:gd name="T37" fmla="*/ 67 h 126"/>
                  <a:gd name="T38" fmla="*/ 142 w 149"/>
                  <a:gd name="T39" fmla="*/ 58 h 126"/>
                  <a:gd name="T40" fmla="*/ 141 w 149"/>
                  <a:gd name="T41" fmla="*/ 52 h 126"/>
                  <a:gd name="T42" fmla="*/ 148 w 149"/>
                  <a:gd name="T43" fmla="*/ 43 h 126"/>
                  <a:gd name="T44" fmla="*/ 149 w 149"/>
                  <a:gd name="T45" fmla="*/ 42 h 126"/>
                  <a:gd name="T46" fmla="*/ 133 w 149"/>
                  <a:gd name="T47" fmla="*/ 39 h 126"/>
                  <a:gd name="T48" fmla="*/ 125 w 149"/>
                  <a:gd name="T49" fmla="*/ 26 h 126"/>
                  <a:gd name="T50" fmla="*/ 120 w 149"/>
                  <a:gd name="T51" fmla="*/ 16 h 126"/>
                  <a:gd name="T52" fmla="*/ 90 w 149"/>
                  <a:gd name="T53" fmla="*/ 24 h 126"/>
                  <a:gd name="T54" fmla="*/ 63 w 149"/>
                  <a:gd name="T55" fmla="*/ 19 h 126"/>
                  <a:gd name="T56" fmla="*/ 53 w 149"/>
                  <a:gd name="T57" fmla="*/ 8 h 126"/>
                  <a:gd name="T58" fmla="*/ 38 w 149"/>
                  <a:gd name="T59" fmla="*/ 0 h 126"/>
                  <a:gd name="T60" fmla="*/ 36 w 149"/>
                  <a:gd name="T61" fmla="*/ 7 h 126"/>
                  <a:gd name="T62" fmla="*/ 23 w 149"/>
                  <a:gd name="T63" fmla="*/ 21 h 126"/>
                  <a:gd name="T64" fmla="*/ 10 w 149"/>
                  <a:gd name="T65" fmla="*/ 28 h 126"/>
                  <a:gd name="T66" fmla="*/ 13 w 149"/>
                  <a:gd name="T67" fmla="*/ 8 h 126"/>
                  <a:gd name="T68" fmla="*/ 9 w 149"/>
                  <a:gd name="T69" fmla="*/ 12 h 126"/>
                  <a:gd name="T70" fmla="*/ 1 w 149"/>
                  <a:gd name="T71" fmla="*/ 29 h 126"/>
                  <a:gd name="T72" fmla="*/ 7 w 149"/>
                  <a:gd name="T73" fmla="*/ 36 h 126"/>
                  <a:gd name="T74" fmla="*/ 12 w 149"/>
                  <a:gd name="T75" fmla="*/ 54 h 126"/>
                  <a:gd name="T76" fmla="*/ 29 w 149"/>
                  <a:gd name="T77" fmla="*/ 54 h 126"/>
                  <a:gd name="T78" fmla="*/ 51 w 149"/>
                  <a:gd name="T79" fmla="*/ 64 h 126"/>
                  <a:gd name="T80" fmla="*/ 66 w 149"/>
                  <a:gd name="T81" fmla="*/ 70 h 126"/>
                  <a:gd name="T82" fmla="*/ 67 w 149"/>
                  <a:gd name="T83" fmla="*/ 100 h 126"/>
                  <a:gd name="T84" fmla="*/ 69 w 149"/>
                  <a:gd name="T85" fmla="*/ 113 h 126"/>
                  <a:gd name="T86" fmla="*/ 69 w 149"/>
                  <a:gd name="T87" fmla="*/ 11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126">
                    <a:moveTo>
                      <a:pt x="69" y="114"/>
                    </a:moveTo>
                    <a:cubicBezTo>
                      <a:pt x="70" y="115"/>
                      <a:pt x="70" y="116"/>
                      <a:pt x="71" y="117"/>
                    </a:cubicBezTo>
                    <a:cubicBezTo>
                      <a:pt x="71" y="117"/>
                      <a:pt x="71" y="117"/>
                      <a:pt x="71" y="118"/>
                    </a:cubicBezTo>
                    <a:cubicBezTo>
                      <a:pt x="72" y="118"/>
                      <a:pt x="72" y="119"/>
                      <a:pt x="73" y="120"/>
                    </a:cubicBezTo>
                    <a:cubicBezTo>
                      <a:pt x="74" y="122"/>
                      <a:pt x="75" y="123"/>
                      <a:pt x="76" y="124"/>
                    </a:cubicBezTo>
                    <a:cubicBezTo>
                      <a:pt x="77" y="125"/>
                      <a:pt x="77" y="125"/>
                      <a:pt x="77" y="125"/>
                    </a:cubicBezTo>
                    <a:cubicBezTo>
                      <a:pt x="78" y="126"/>
                      <a:pt x="79" y="126"/>
                      <a:pt x="79" y="126"/>
                    </a:cubicBezTo>
                    <a:cubicBezTo>
                      <a:pt x="80" y="126"/>
                      <a:pt x="80" y="126"/>
                      <a:pt x="80" y="126"/>
                    </a:cubicBezTo>
                    <a:cubicBezTo>
                      <a:pt x="82" y="125"/>
                      <a:pt x="83" y="124"/>
                      <a:pt x="85" y="124"/>
                    </a:cubicBezTo>
                    <a:cubicBezTo>
                      <a:pt x="86" y="124"/>
                      <a:pt x="87" y="125"/>
                      <a:pt x="88" y="125"/>
                    </a:cubicBezTo>
                    <a:cubicBezTo>
                      <a:pt x="89" y="125"/>
                      <a:pt x="91" y="123"/>
                      <a:pt x="93" y="122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96" y="120"/>
                      <a:pt x="97" y="120"/>
                      <a:pt x="99" y="119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2" y="114"/>
                      <a:pt x="104" y="112"/>
                      <a:pt x="108" y="111"/>
                    </a:cubicBezTo>
                    <a:cubicBezTo>
                      <a:pt x="109" y="111"/>
                      <a:pt x="109" y="111"/>
                      <a:pt x="110" y="110"/>
                    </a:cubicBezTo>
                    <a:cubicBezTo>
                      <a:pt x="110" y="110"/>
                      <a:pt x="110" y="110"/>
                      <a:pt x="110" y="110"/>
                    </a:cubicBezTo>
                    <a:cubicBezTo>
                      <a:pt x="109" y="110"/>
                      <a:pt x="109" y="111"/>
                      <a:pt x="109" y="111"/>
                    </a:cubicBezTo>
                    <a:cubicBezTo>
                      <a:pt x="108" y="111"/>
                      <a:pt x="107" y="111"/>
                      <a:pt x="106" y="111"/>
                    </a:cubicBezTo>
                    <a:cubicBezTo>
                      <a:pt x="105" y="111"/>
                      <a:pt x="104" y="111"/>
                      <a:pt x="103" y="110"/>
                    </a:cubicBezTo>
                    <a:cubicBezTo>
                      <a:pt x="103" y="110"/>
                      <a:pt x="103" y="110"/>
                      <a:pt x="103" y="110"/>
                    </a:cubicBezTo>
                    <a:cubicBezTo>
                      <a:pt x="103" y="110"/>
                      <a:pt x="103" y="110"/>
                      <a:pt x="103" y="110"/>
                    </a:cubicBezTo>
                    <a:cubicBezTo>
                      <a:pt x="103" y="110"/>
                      <a:pt x="103" y="109"/>
                      <a:pt x="103" y="109"/>
                    </a:cubicBezTo>
                    <a:cubicBezTo>
                      <a:pt x="103" y="109"/>
                      <a:pt x="103" y="109"/>
                      <a:pt x="103" y="109"/>
                    </a:cubicBezTo>
                    <a:cubicBezTo>
                      <a:pt x="103" y="108"/>
                      <a:pt x="102" y="108"/>
                      <a:pt x="102" y="107"/>
                    </a:cubicBezTo>
                    <a:cubicBezTo>
                      <a:pt x="102" y="106"/>
                      <a:pt x="102" y="105"/>
                      <a:pt x="101" y="105"/>
                    </a:cubicBezTo>
                    <a:cubicBezTo>
                      <a:pt x="101" y="104"/>
                      <a:pt x="99" y="102"/>
                      <a:pt x="99" y="100"/>
                    </a:cubicBezTo>
                    <a:cubicBezTo>
                      <a:pt x="99" y="96"/>
                      <a:pt x="99" y="95"/>
                      <a:pt x="96" y="93"/>
                    </a:cubicBezTo>
                    <a:cubicBezTo>
                      <a:pt x="94" y="92"/>
                      <a:pt x="94" y="90"/>
                      <a:pt x="94" y="90"/>
                    </a:cubicBezTo>
                    <a:cubicBezTo>
                      <a:pt x="95" y="87"/>
                      <a:pt x="98" y="87"/>
                      <a:pt x="100" y="87"/>
                    </a:cubicBezTo>
                    <a:cubicBezTo>
                      <a:pt x="102" y="87"/>
                      <a:pt x="104" y="87"/>
                      <a:pt x="106" y="89"/>
                    </a:cubicBezTo>
                    <a:cubicBezTo>
                      <a:pt x="106" y="89"/>
                      <a:pt x="108" y="89"/>
                      <a:pt x="109" y="89"/>
                    </a:cubicBezTo>
                    <a:cubicBezTo>
                      <a:pt x="112" y="90"/>
                      <a:pt x="115" y="90"/>
                      <a:pt x="116" y="92"/>
                    </a:cubicBezTo>
                    <a:cubicBezTo>
                      <a:pt x="116" y="92"/>
                      <a:pt x="116" y="93"/>
                      <a:pt x="116" y="93"/>
                    </a:cubicBezTo>
                    <a:cubicBezTo>
                      <a:pt x="116" y="93"/>
                      <a:pt x="116" y="94"/>
                      <a:pt x="117" y="94"/>
                    </a:cubicBezTo>
                    <a:cubicBezTo>
                      <a:pt x="117" y="94"/>
                      <a:pt x="117" y="94"/>
                      <a:pt x="117" y="94"/>
                    </a:cubicBezTo>
                    <a:cubicBezTo>
                      <a:pt x="117" y="90"/>
                      <a:pt x="120" y="87"/>
                      <a:pt x="125" y="87"/>
                    </a:cubicBezTo>
                    <a:cubicBezTo>
                      <a:pt x="125" y="87"/>
                      <a:pt x="126" y="87"/>
                      <a:pt x="127" y="87"/>
                    </a:cubicBezTo>
                    <a:cubicBezTo>
                      <a:pt x="129" y="88"/>
                      <a:pt x="133" y="86"/>
                      <a:pt x="135" y="84"/>
                    </a:cubicBezTo>
                    <a:cubicBezTo>
                      <a:pt x="137" y="83"/>
                      <a:pt x="139" y="82"/>
                      <a:pt x="140" y="82"/>
                    </a:cubicBezTo>
                    <a:cubicBezTo>
                      <a:pt x="140" y="82"/>
                      <a:pt x="141" y="81"/>
                      <a:pt x="141" y="80"/>
                    </a:cubicBezTo>
                    <a:cubicBezTo>
                      <a:pt x="141" y="80"/>
                      <a:pt x="141" y="80"/>
                      <a:pt x="141" y="79"/>
                    </a:cubicBezTo>
                    <a:cubicBezTo>
                      <a:pt x="140" y="79"/>
                      <a:pt x="140" y="79"/>
                      <a:pt x="140" y="78"/>
                    </a:cubicBezTo>
                    <a:cubicBezTo>
                      <a:pt x="140" y="78"/>
                      <a:pt x="139" y="78"/>
                      <a:pt x="139" y="78"/>
                    </a:cubicBezTo>
                    <a:cubicBezTo>
                      <a:pt x="139" y="77"/>
                      <a:pt x="139" y="77"/>
                      <a:pt x="138" y="77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4"/>
                      <a:pt x="137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5" y="73"/>
                      <a:pt x="135" y="73"/>
                      <a:pt x="135" y="73"/>
                    </a:cubicBezTo>
                    <a:cubicBezTo>
                      <a:pt x="135" y="73"/>
                      <a:pt x="135" y="73"/>
                      <a:pt x="135" y="73"/>
                    </a:cubicBezTo>
                    <a:cubicBezTo>
                      <a:pt x="135" y="73"/>
                      <a:pt x="135" y="73"/>
                      <a:pt x="135" y="73"/>
                    </a:cubicBezTo>
                    <a:cubicBezTo>
                      <a:pt x="135" y="72"/>
                      <a:pt x="135" y="72"/>
                      <a:pt x="135" y="72"/>
                    </a:cubicBezTo>
                    <a:cubicBezTo>
                      <a:pt x="132" y="70"/>
                      <a:pt x="134" y="68"/>
                      <a:pt x="134" y="67"/>
                    </a:cubicBezTo>
                    <a:cubicBezTo>
                      <a:pt x="135" y="66"/>
                      <a:pt x="135" y="65"/>
                      <a:pt x="135" y="65"/>
                    </a:cubicBezTo>
                    <a:cubicBezTo>
                      <a:pt x="135" y="63"/>
                      <a:pt x="135" y="62"/>
                      <a:pt x="136" y="60"/>
                    </a:cubicBezTo>
                    <a:cubicBezTo>
                      <a:pt x="137" y="59"/>
                      <a:pt x="139" y="58"/>
                      <a:pt x="142" y="58"/>
                    </a:cubicBezTo>
                    <a:cubicBezTo>
                      <a:pt x="144" y="57"/>
                      <a:pt x="144" y="57"/>
                      <a:pt x="144" y="57"/>
                    </a:cubicBezTo>
                    <a:cubicBezTo>
                      <a:pt x="144" y="56"/>
                      <a:pt x="144" y="56"/>
                      <a:pt x="143" y="55"/>
                    </a:cubicBezTo>
                    <a:cubicBezTo>
                      <a:pt x="142" y="54"/>
                      <a:pt x="141" y="53"/>
                      <a:pt x="141" y="52"/>
                    </a:cubicBezTo>
                    <a:cubicBezTo>
                      <a:pt x="141" y="49"/>
                      <a:pt x="145" y="45"/>
                      <a:pt x="147" y="44"/>
                    </a:cubicBezTo>
                    <a:cubicBezTo>
                      <a:pt x="147" y="44"/>
                      <a:pt x="147" y="44"/>
                      <a:pt x="148" y="44"/>
                    </a:cubicBezTo>
                    <a:cubicBezTo>
                      <a:pt x="148" y="44"/>
                      <a:pt x="148" y="44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4" y="40"/>
                      <a:pt x="139" y="41"/>
                      <a:pt x="136" y="41"/>
                    </a:cubicBezTo>
                    <a:cubicBezTo>
                      <a:pt x="136" y="41"/>
                      <a:pt x="136" y="41"/>
                      <a:pt x="136" y="41"/>
                    </a:cubicBezTo>
                    <a:cubicBezTo>
                      <a:pt x="134" y="41"/>
                      <a:pt x="133" y="40"/>
                      <a:pt x="133" y="39"/>
                    </a:cubicBezTo>
                    <a:cubicBezTo>
                      <a:pt x="132" y="38"/>
                      <a:pt x="133" y="36"/>
                      <a:pt x="134" y="34"/>
                    </a:cubicBezTo>
                    <a:cubicBezTo>
                      <a:pt x="135" y="33"/>
                      <a:pt x="137" y="31"/>
                      <a:pt x="137" y="29"/>
                    </a:cubicBezTo>
                    <a:cubicBezTo>
                      <a:pt x="137" y="28"/>
                      <a:pt x="133" y="27"/>
                      <a:pt x="125" y="26"/>
                    </a:cubicBezTo>
                    <a:cubicBezTo>
                      <a:pt x="124" y="26"/>
                      <a:pt x="123" y="25"/>
                      <a:pt x="122" y="25"/>
                    </a:cubicBezTo>
                    <a:cubicBezTo>
                      <a:pt x="118" y="24"/>
                      <a:pt x="117" y="22"/>
                      <a:pt x="117" y="20"/>
                    </a:cubicBezTo>
                    <a:cubicBezTo>
                      <a:pt x="117" y="19"/>
                      <a:pt x="118" y="17"/>
                      <a:pt x="120" y="16"/>
                    </a:cubicBezTo>
                    <a:cubicBezTo>
                      <a:pt x="118" y="16"/>
                      <a:pt x="116" y="16"/>
                      <a:pt x="114" y="16"/>
                    </a:cubicBezTo>
                    <a:cubicBezTo>
                      <a:pt x="108" y="17"/>
                      <a:pt x="99" y="21"/>
                      <a:pt x="93" y="24"/>
                    </a:cubicBezTo>
                    <a:cubicBezTo>
                      <a:pt x="92" y="24"/>
                      <a:pt x="91" y="24"/>
                      <a:pt x="90" y="24"/>
                    </a:cubicBezTo>
                    <a:cubicBezTo>
                      <a:pt x="87" y="24"/>
                      <a:pt x="84" y="23"/>
                      <a:pt x="81" y="21"/>
                    </a:cubicBezTo>
                    <a:cubicBezTo>
                      <a:pt x="78" y="19"/>
                      <a:pt x="74" y="17"/>
                      <a:pt x="72" y="18"/>
                    </a:cubicBezTo>
                    <a:cubicBezTo>
                      <a:pt x="69" y="19"/>
                      <a:pt x="66" y="19"/>
                      <a:pt x="63" y="19"/>
                    </a:cubicBezTo>
                    <a:cubicBezTo>
                      <a:pt x="60" y="19"/>
                      <a:pt x="57" y="19"/>
                      <a:pt x="56" y="17"/>
                    </a:cubicBezTo>
                    <a:cubicBezTo>
                      <a:pt x="55" y="16"/>
                      <a:pt x="54" y="15"/>
                      <a:pt x="54" y="13"/>
                    </a:cubicBezTo>
                    <a:cubicBezTo>
                      <a:pt x="55" y="11"/>
                      <a:pt x="54" y="9"/>
                      <a:pt x="53" y="8"/>
                    </a:cubicBezTo>
                    <a:cubicBezTo>
                      <a:pt x="52" y="7"/>
                      <a:pt x="50" y="6"/>
                      <a:pt x="48" y="6"/>
                    </a:cubicBezTo>
                    <a:cubicBezTo>
                      <a:pt x="43" y="7"/>
                      <a:pt x="41" y="4"/>
                      <a:pt x="40" y="2"/>
                    </a:cubicBezTo>
                    <a:cubicBezTo>
                      <a:pt x="39" y="1"/>
                      <a:pt x="39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1"/>
                      <a:pt x="38" y="1"/>
                    </a:cubicBezTo>
                    <a:cubicBezTo>
                      <a:pt x="38" y="3"/>
                      <a:pt x="39" y="6"/>
                      <a:pt x="36" y="7"/>
                    </a:cubicBezTo>
                    <a:cubicBezTo>
                      <a:pt x="35" y="8"/>
                      <a:pt x="34" y="8"/>
                      <a:pt x="32" y="9"/>
                    </a:cubicBezTo>
                    <a:cubicBezTo>
                      <a:pt x="29" y="10"/>
                      <a:pt x="22" y="12"/>
                      <a:pt x="22" y="14"/>
                    </a:cubicBezTo>
                    <a:cubicBezTo>
                      <a:pt x="21" y="16"/>
                      <a:pt x="22" y="18"/>
                      <a:pt x="23" y="21"/>
                    </a:cubicBezTo>
                    <a:cubicBezTo>
                      <a:pt x="25" y="24"/>
                      <a:pt x="27" y="28"/>
                      <a:pt x="25" y="32"/>
                    </a:cubicBezTo>
                    <a:cubicBezTo>
                      <a:pt x="24" y="34"/>
                      <a:pt x="22" y="35"/>
                      <a:pt x="20" y="35"/>
                    </a:cubicBezTo>
                    <a:cubicBezTo>
                      <a:pt x="16" y="35"/>
                      <a:pt x="11" y="31"/>
                      <a:pt x="10" y="28"/>
                    </a:cubicBezTo>
                    <a:cubicBezTo>
                      <a:pt x="8" y="24"/>
                      <a:pt x="10" y="20"/>
                      <a:pt x="13" y="16"/>
                    </a:cubicBezTo>
                    <a:cubicBezTo>
                      <a:pt x="13" y="15"/>
                      <a:pt x="15" y="13"/>
                      <a:pt x="15" y="13"/>
                    </a:cubicBezTo>
                    <a:cubicBezTo>
                      <a:pt x="14" y="12"/>
                      <a:pt x="13" y="10"/>
                      <a:pt x="13" y="8"/>
                    </a:cubicBezTo>
                    <a:cubicBezTo>
                      <a:pt x="12" y="8"/>
                      <a:pt x="12" y="9"/>
                      <a:pt x="11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1"/>
                      <a:pt x="9" y="12"/>
                      <a:pt x="9" y="12"/>
                    </a:cubicBezTo>
                    <a:cubicBezTo>
                      <a:pt x="6" y="15"/>
                      <a:pt x="4" y="17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24"/>
                      <a:pt x="3" y="26"/>
                      <a:pt x="1" y="29"/>
                    </a:cubicBezTo>
                    <a:cubicBezTo>
                      <a:pt x="1" y="29"/>
                      <a:pt x="0" y="30"/>
                      <a:pt x="0" y="30"/>
                    </a:cubicBezTo>
                    <a:cubicBezTo>
                      <a:pt x="5" y="31"/>
                      <a:pt x="5" y="34"/>
                      <a:pt x="5" y="35"/>
                    </a:cubicBezTo>
                    <a:cubicBezTo>
                      <a:pt x="6" y="35"/>
                      <a:pt x="6" y="36"/>
                      <a:pt x="7" y="36"/>
                    </a:cubicBezTo>
                    <a:cubicBezTo>
                      <a:pt x="8" y="37"/>
                      <a:pt x="11" y="39"/>
                      <a:pt x="10" y="43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6"/>
                      <a:pt x="9" y="52"/>
                      <a:pt x="12" y="54"/>
                    </a:cubicBezTo>
                    <a:cubicBezTo>
                      <a:pt x="12" y="55"/>
                      <a:pt x="14" y="55"/>
                      <a:pt x="15" y="55"/>
                    </a:cubicBezTo>
                    <a:cubicBezTo>
                      <a:pt x="19" y="55"/>
                      <a:pt x="21" y="55"/>
                      <a:pt x="23" y="55"/>
                    </a:cubicBezTo>
                    <a:cubicBezTo>
                      <a:pt x="25" y="54"/>
                      <a:pt x="27" y="54"/>
                      <a:pt x="29" y="54"/>
                    </a:cubicBezTo>
                    <a:cubicBezTo>
                      <a:pt x="32" y="54"/>
                      <a:pt x="35" y="55"/>
                      <a:pt x="37" y="58"/>
                    </a:cubicBezTo>
                    <a:cubicBezTo>
                      <a:pt x="40" y="62"/>
                      <a:pt x="44" y="64"/>
                      <a:pt x="49" y="64"/>
                    </a:cubicBezTo>
                    <a:cubicBezTo>
                      <a:pt x="49" y="64"/>
                      <a:pt x="50" y="64"/>
                      <a:pt x="51" y="64"/>
                    </a:cubicBezTo>
                    <a:cubicBezTo>
                      <a:pt x="53" y="64"/>
                      <a:pt x="56" y="63"/>
                      <a:pt x="59" y="63"/>
                    </a:cubicBezTo>
                    <a:cubicBezTo>
                      <a:pt x="62" y="63"/>
                      <a:pt x="65" y="64"/>
                      <a:pt x="66" y="66"/>
                    </a:cubicBezTo>
                    <a:cubicBezTo>
                      <a:pt x="67" y="67"/>
                      <a:pt x="67" y="68"/>
                      <a:pt x="66" y="70"/>
                    </a:cubicBezTo>
                    <a:cubicBezTo>
                      <a:pt x="62" y="76"/>
                      <a:pt x="61" y="87"/>
                      <a:pt x="63" y="89"/>
                    </a:cubicBezTo>
                    <a:cubicBezTo>
                      <a:pt x="63" y="89"/>
                      <a:pt x="64" y="90"/>
                      <a:pt x="64" y="90"/>
                    </a:cubicBezTo>
                    <a:cubicBezTo>
                      <a:pt x="67" y="93"/>
                      <a:pt x="70" y="96"/>
                      <a:pt x="67" y="100"/>
                    </a:cubicBezTo>
                    <a:cubicBezTo>
                      <a:pt x="66" y="101"/>
                      <a:pt x="65" y="103"/>
                      <a:pt x="65" y="104"/>
                    </a:cubicBezTo>
                    <a:cubicBezTo>
                      <a:pt x="65" y="104"/>
                      <a:pt x="66" y="105"/>
                      <a:pt x="66" y="106"/>
                    </a:cubicBezTo>
                    <a:cubicBezTo>
                      <a:pt x="68" y="107"/>
                      <a:pt x="70" y="109"/>
                      <a:pt x="69" y="113"/>
                    </a:cubicBezTo>
                    <a:cubicBezTo>
                      <a:pt x="69" y="113"/>
                      <a:pt x="69" y="114"/>
                      <a:pt x="69" y="114"/>
                    </a:cubicBezTo>
                    <a:cubicBezTo>
                      <a:pt x="69" y="114"/>
                      <a:pt x="69" y="114"/>
                      <a:pt x="69" y="114"/>
                    </a:cubicBezTo>
                    <a:cubicBezTo>
                      <a:pt x="69" y="114"/>
                      <a:pt x="69" y="114"/>
                      <a:pt x="6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5" name="Freeform 2026">
                <a:extLst>
                  <a:ext uri="{FF2B5EF4-FFF2-40B4-BE49-F238E27FC236}">
                    <a16:creationId xmlns:a16="http://schemas.microsoft.com/office/drawing/2014/main" id="{7B051E2B-FBF6-4B13-8CAC-EFBA686EF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1" y="1810"/>
                <a:ext cx="6" cy="3"/>
              </a:xfrm>
              <a:custGeom>
                <a:avLst/>
                <a:gdLst>
                  <a:gd name="T0" fmla="*/ 0 w 7"/>
                  <a:gd name="T1" fmla="*/ 0 h 3"/>
                  <a:gd name="T2" fmla="*/ 7 w 7"/>
                  <a:gd name="T3" fmla="*/ 3 h 3"/>
                  <a:gd name="T4" fmla="*/ 0 w 7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3" y="1"/>
                      <a:pt x="6" y="1"/>
                      <a:pt x="7" y="3"/>
                    </a:cubicBezTo>
                    <a:cubicBezTo>
                      <a:pt x="6" y="1"/>
                      <a:pt x="3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6" name="Freeform 2027">
                <a:extLst>
                  <a:ext uri="{FF2B5EF4-FFF2-40B4-BE49-F238E27FC236}">
                    <a16:creationId xmlns:a16="http://schemas.microsoft.com/office/drawing/2014/main" id="{ED2AB50D-C2CF-43AE-BAED-82A09F329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0" y="1801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1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7" name="Freeform 2028">
                <a:extLst>
                  <a:ext uri="{FF2B5EF4-FFF2-40B4-BE49-F238E27FC236}">
                    <a16:creationId xmlns:a16="http://schemas.microsoft.com/office/drawing/2014/main" id="{D785AADA-8F1B-42A2-8EB6-15BBEAE68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6" y="1811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2"/>
                      <a:pt x="2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8" name="Freeform 2029">
                <a:extLst>
                  <a:ext uri="{FF2B5EF4-FFF2-40B4-BE49-F238E27FC236}">
                    <a16:creationId xmlns:a16="http://schemas.microsoft.com/office/drawing/2014/main" id="{394874E6-AB52-4B31-8C0B-E33686834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" y="1838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2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9" name="Freeform 2030">
                <a:extLst>
                  <a:ext uri="{FF2B5EF4-FFF2-40B4-BE49-F238E27FC236}">
                    <a16:creationId xmlns:a16="http://schemas.microsoft.com/office/drawing/2014/main" id="{54805405-09CC-429A-90A1-1D1FA1043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845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0" name="Freeform 2031">
                <a:extLst>
                  <a:ext uri="{FF2B5EF4-FFF2-40B4-BE49-F238E27FC236}">
                    <a16:creationId xmlns:a16="http://schemas.microsoft.com/office/drawing/2014/main" id="{78D94D27-1C03-4A3D-8D2A-87BA599F7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1829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1" name="Freeform 2032">
                <a:extLst>
                  <a:ext uri="{FF2B5EF4-FFF2-40B4-BE49-F238E27FC236}">
                    <a16:creationId xmlns:a16="http://schemas.microsoft.com/office/drawing/2014/main" id="{EBD7A1ED-D9C3-4592-998A-94B413257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" y="1827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2" name="Freeform 2033">
                <a:extLst>
                  <a:ext uri="{FF2B5EF4-FFF2-40B4-BE49-F238E27FC236}">
                    <a16:creationId xmlns:a16="http://schemas.microsoft.com/office/drawing/2014/main" id="{B7E78B45-6590-408E-B7C7-18252DEE7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834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1"/>
                      <a:pt x="0" y="0"/>
                    </a:cubicBezTo>
                    <a:cubicBezTo>
                      <a:pt x="1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3" name="Freeform 2034">
                <a:extLst>
                  <a:ext uri="{FF2B5EF4-FFF2-40B4-BE49-F238E27FC236}">
                    <a16:creationId xmlns:a16="http://schemas.microsoft.com/office/drawing/2014/main" id="{97947D49-94DE-4FEF-B712-F6FCCEA4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1830"/>
                <a:ext cx="6" cy="2"/>
              </a:xfrm>
              <a:custGeom>
                <a:avLst/>
                <a:gdLst>
                  <a:gd name="T0" fmla="*/ 3 w 6"/>
                  <a:gd name="T1" fmla="*/ 1 h 2"/>
                  <a:gd name="T2" fmla="*/ 6 w 6"/>
                  <a:gd name="T3" fmla="*/ 1 h 2"/>
                  <a:gd name="T4" fmla="*/ 0 w 6"/>
                  <a:gd name="T5" fmla="*/ 0 h 2"/>
                  <a:gd name="T6" fmla="*/ 3 w 6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3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4" y="1"/>
                      <a:pt x="1" y="2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4" name="Freeform 2035">
                <a:extLst>
                  <a:ext uri="{FF2B5EF4-FFF2-40B4-BE49-F238E27FC236}">
                    <a16:creationId xmlns:a16="http://schemas.microsoft.com/office/drawing/2014/main" id="{3E02B146-5487-4A8E-81C0-9BC75BDF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2" y="1780"/>
                <a:ext cx="11" cy="6"/>
              </a:xfrm>
              <a:custGeom>
                <a:avLst/>
                <a:gdLst>
                  <a:gd name="T0" fmla="*/ 0 w 12"/>
                  <a:gd name="T1" fmla="*/ 0 h 6"/>
                  <a:gd name="T2" fmla="*/ 12 w 12"/>
                  <a:gd name="T3" fmla="*/ 6 h 6"/>
                  <a:gd name="T4" fmla="*/ 0 w 12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6">
                    <a:moveTo>
                      <a:pt x="0" y="0"/>
                    </a:moveTo>
                    <a:cubicBezTo>
                      <a:pt x="3" y="4"/>
                      <a:pt x="7" y="6"/>
                      <a:pt x="12" y="6"/>
                    </a:cubicBezTo>
                    <a:cubicBezTo>
                      <a:pt x="7" y="6"/>
                      <a:pt x="3" y="4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5" name="Freeform 2036">
                <a:extLst>
                  <a:ext uri="{FF2B5EF4-FFF2-40B4-BE49-F238E27FC236}">
                    <a16:creationId xmlns:a16="http://schemas.microsoft.com/office/drawing/2014/main" id="{D04E6BAC-DEEC-45D1-A0BE-82222B5D0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" y="1734"/>
                <a:ext cx="0" cy="0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6" name="Freeform 2037">
                <a:extLst>
                  <a:ext uri="{FF2B5EF4-FFF2-40B4-BE49-F238E27FC236}">
                    <a16:creationId xmlns:a16="http://schemas.microsoft.com/office/drawing/2014/main" id="{6FCEF033-EF90-48DF-9F57-F6783FB20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83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7" name="Freeform 2038">
                <a:extLst>
                  <a:ext uri="{FF2B5EF4-FFF2-40B4-BE49-F238E27FC236}">
                    <a16:creationId xmlns:a16="http://schemas.microsoft.com/office/drawing/2014/main" id="{FD4EA50C-B305-48A5-80A3-1AFE83EEF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1790"/>
                <a:ext cx="40" cy="44"/>
              </a:xfrm>
              <a:custGeom>
                <a:avLst/>
                <a:gdLst>
                  <a:gd name="T0" fmla="*/ 15 w 42"/>
                  <a:gd name="T1" fmla="*/ 45 h 46"/>
                  <a:gd name="T2" fmla="*/ 16 w 42"/>
                  <a:gd name="T3" fmla="*/ 46 h 46"/>
                  <a:gd name="T4" fmla="*/ 18 w 42"/>
                  <a:gd name="T5" fmla="*/ 46 h 46"/>
                  <a:gd name="T6" fmla="*/ 18 w 42"/>
                  <a:gd name="T7" fmla="*/ 46 h 46"/>
                  <a:gd name="T8" fmla="*/ 18 w 42"/>
                  <a:gd name="T9" fmla="*/ 46 h 46"/>
                  <a:gd name="T10" fmla="*/ 18 w 42"/>
                  <a:gd name="T11" fmla="*/ 46 h 46"/>
                  <a:gd name="T12" fmla="*/ 19 w 42"/>
                  <a:gd name="T13" fmla="*/ 43 h 46"/>
                  <a:gd name="T14" fmla="*/ 19 w 42"/>
                  <a:gd name="T15" fmla="*/ 43 h 46"/>
                  <a:gd name="T16" fmla="*/ 24 w 42"/>
                  <a:gd name="T17" fmla="*/ 38 h 46"/>
                  <a:gd name="T18" fmla="*/ 24 w 42"/>
                  <a:gd name="T19" fmla="*/ 38 h 46"/>
                  <a:gd name="T20" fmla="*/ 29 w 42"/>
                  <a:gd name="T21" fmla="*/ 38 h 46"/>
                  <a:gd name="T22" fmla="*/ 34 w 42"/>
                  <a:gd name="T23" fmla="*/ 37 h 46"/>
                  <a:gd name="T24" fmla="*/ 34 w 42"/>
                  <a:gd name="T25" fmla="*/ 37 h 46"/>
                  <a:gd name="T26" fmla="*/ 35 w 42"/>
                  <a:gd name="T27" fmla="*/ 38 h 46"/>
                  <a:gd name="T28" fmla="*/ 36 w 42"/>
                  <a:gd name="T29" fmla="*/ 38 h 46"/>
                  <a:gd name="T30" fmla="*/ 36 w 42"/>
                  <a:gd name="T31" fmla="*/ 38 h 46"/>
                  <a:gd name="T32" fmla="*/ 37 w 42"/>
                  <a:gd name="T33" fmla="*/ 38 h 46"/>
                  <a:gd name="T34" fmla="*/ 37 w 42"/>
                  <a:gd name="T35" fmla="*/ 39 h 46"/>
                  <a:gd name="T36" fmla="*/ 38 w 42"/>
                  <a:gd name="T37" fmla="*/ 39 h 46"/>
                  <a:gd name="T38" fmla="*/ 38 w 42"/>
                  <a:gd name="T39" fmla="*/ 39 h 46"/>
                  <a:gd name="T40" fmla="*/ 38 w 42"/>
                  <a:gd name="T41" fmla="*/ 38 h 46"/>
                  <a:gd name="T42" fmla="*/ 39 w 42"/>
                  <a:gd name="T43" fmla="*/ 37 h 46"/>
                  <a:gd name="T44" fmla="*/ 39 w 42"/>
                  <a:gd name="T45" fmla="*/ 36 h 46"/>
                  <a:gd name="T46" fmla="*/ 39 w 42"/>
                  <a:gd name="T47" fmla="*/ 36 h 46"/>
                  <a:gd name="T48" fmla="*/ 39 w 42"/>
                  <a:gd name="T49" fmla="*/ 36 h 46"/>
                  <a:gd name="T50" fmla="*/ 38 w 42"/>
                  <a:gd name="T51" fmla="*/ 23 h 46"/>
                  <a:gd name="T52" fmla="*/ 41 w 42"/>
                  <a:gd name="T53" fmla="*/ 7 h 46"/>
                  <a:gd name="T54" fmla="*/ 41 w 42"/>
                  <a:gd name="T55" fmla="*/ 5 h 46"/>
                  <a:gd name="T56" fmla="*/ 42 w 42"/>
                  <a:gd name="T57" fmla="*/ 4 h 46"/>
                  <a:gd name="T58" fmla="*/ 42 w 42"/>
                  <a:gd name="T59" fmla="*/ 4 h 46"/>
                  <a:gd name="T60" fmla="*/ 33 w 42"/>
                  <a:gd name="T61" fmla="*/ 2 h 46"/>
                  <a:gd name="T62" fmla="*/ 28 w 42"/>
                  <a:gd name="T63" fmla="*/ 3 h 46"/>
                  <a:gd name="T64" fmla="*/ 22 w 42"/>
                  <a:gd name="T65" fmla="*/ 4 h 46"/>
                  <a:gd name="T66" fmla="*/ 17 w 42"/>
                  <a:gd name="T67" fmla="*/ 2 h 46"/>
                  <a:gd name="T68" fmla="*/ 15 w 42"/>
                  <a:gd name="T69" fmla="*/ 0 h 46"/>
                  <a:gd name="T70" fmla="*/ 11 w 42"/>
                  <a:gd name="T71" fmla="*/ 2 h 46"/>
                  <a:gd name="T72" fmla="*/ 10 w 42"/>
                  <a:gd name="T73" fmla="*/ 2 h 46"/>
                  <a:gd name="T74" fmla="*/ 10 w 42"/>
                  <a:gd name="T75" fmla="*/ 3 h 46"/>
                  <a:gd name="T76" fmla="*/ 10 w 42"/>
                  <a:gd name="T77" fmla="*/ 3 h 46"/>
                  <a:gd name="T78" fmla="*/ 10 w 42"/>
                  <a:gd name="T79" fmla="*/ 4 h 46"/>
                  <a:gd name="T80" fmla="*/ 10 w 42"/>
                  <a:gd name="T81" fmla="*/ 5 h 46"/>
                  <a:gd name="T82" fmla="*/ 9 w 42"/>
                  <a:gd name="T83" fmla="*/ 6 h 46"/>
                  <a:gd name="T84" fmla="*/ 9 w 42"/>
                  <a:gd name="T85" fmla="*/ 6 h 46"/>
                  <a:gd name="T86" fmla="*/ 9 w 42"/>
                  <a:gd name="T87" fmla="*/ 7 h 46"/>
                  <a:gd name="T88" fmla="*/ 9 w 42"/>
                  <a:gd name="T89" fmla="*/ 11 h 46"/>
                  <a:gd name="T90" fmla="*/ 3 w 42"/>
                  <a:gd name="T91" fmla="*/ 15 h 46"/>
                  <a:gd name="T92" fmla="*/ 1 w 42"/>
                  <a:gd name="T93" fmla="*/ 19 h 46"/>
                  <a:gd name="T94" fmla="*/ 0 w 42"/>
                  <a:gd name="T95" fmla="*/ 23 h 46"/>
                  <a:gd name="T96" fmla="*/ 3 w 42"/>
                  <a:gd name="T97" fmla="*/ 27 h 46"/>
                  <a:gd name="T98" fmla="*/ 9 w 42"/>
                  <a:gd name="T99" fmla="*/ 34 h 46"/>
                  <a:gd name="T100" fmla="*/ 10 w 42"/>
                  <a:gd name="T101" fmla="*/ 36 h 46"/>
                  <a:gd name="T102" fmla="*/ 10 w 42"/>
                  <a:gd name="T103" fmla="*/ 36 h 46"/>
                  <a:gd name="T104" fmla="*/ 11 w 42"/>
                  <a:gd name="T105" fmla="*/ 38 h 46"/>
                  <a:gd name="T106" fmla="*/ 12 w 42"/>
                  <a:gd name="T107" fmla="*/ 39 h 46"/>
                  <a:gd name="T108" fmla="*/ 13 w 42"/>
                  <a:gd name="T109" fmla="*/ 42 h 46"/>
                  <a:gd name="T110" fmla="*/ 14 w 42"/>
                  <a:gd name="T111" fmla="*/ 43 h 46"/>
                  <a:gd name="T112" fmla="*/ 15 w 42"/>
                  <a:gd name="T113" fmla="*/ 45 h 46"/>
                  <a:gd name="T114" fmla="*/ 15 w 42"/>
                  <a:gd name="T115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2" h="46">
                    <a:moveTo>
                      <a:pt x="15" y="45"/>
                    </a:moveTo>
                    <a:cubicBezTo>
                      <a:pt x="16" y="45"/>
                      <a:pt x="16" y="46"/>
                      <a:pt x="16" y="46"/>
                    </a:cubicBezTo>
                    <a:cubicBezTo>
                      <a:pt x="17" y="46"/>
                      <a:pt x="17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45"/>
                      <a:pt x="19" y="45"/>
                      <a:pt x="19" y="43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0" y="41"/>
                      <a:pt x="20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6" y="38"/>
                      <a:pt x="28" y="38"/>
                      <a:pt x="29" y="38"/>
                    </a:cubicBezTo>
                    <a:cubicBezTo>
                      <a:pt x="31" y="38"/>
                      <a:pt x="32" y="37"/>
                      <a:pt x="34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8"/>
                      <a:pt x="35" y="38"/>
                    </a:cubicBezTo>
                    <a:cubicBezTo>
                      <a:pt x="35" y="38"/>
                      <a:pt x="35" y="38"/>
                      <a:pt x="36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6" y="38"/>
                      <a:pt x="37" y="38"/>
                      <a:pt x="37" y="38"/>
                    </a:cubicBezTo>
                    <a:cubicBezTo>
                      <a:pt x="37" y="38"/>
                      <a:pt x="37" y="38"/>
                      <a:pt x="37" y="39"/>
                    </a:cubicBezTo>
                    <a:cubicBezTo>
                      <a:pt x="37" y="39"/>
                      <a:pt x="38" y="39"/>
                      <a:pt x="38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7"/>
                      <a:pt x="39" y="37"/>
                    </a:cubicBezTo>
                    <a:cubicBezTo>
                      <a:pt x="39" y="37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5"/>
                      <a:pt x="40" y="27"/>
                      <a:pt x="38" y="23"/>
                    </a:cubicBezTo>
                    <a:cubicBezTo>
                      <a:pt x="36" y="17"/>
                      <a:pt x="38" y="10"/>
                      <a:pt x="41" y="7"/>
                    </a:cubicBezTo>
                    <a:cubicBezTo>
                      <a:pt x="41" y="7"/>
                      <a:pt x="41" y="7"/>
                      <a:pt x="41" y="5"/>
                    </a:cubicBezTo>
                    <a:cubicBezTo>
                      <a:pt x="42" y="5"/>
                      <a:pt x="42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9" y="3"/>
                      <a:pt x="36" y="2"/>
                      <a:pt x="33" y="2"/>
                    </a:cubicBezTo>
                    <a:cubicBezTo>
                      <a:pt x="32" y="2"/>
                      <a:pt x="30" y="3"/>
                      <a:pt x="28" y="3"/>
                    </a:cubicBezTo>
                    <a:cubicBezTo>
                      <a:pt x="26" y="4"/>
                      <a:pt x="24" y="4"/>
                      <a:pt x="22" y="4"/>
                    </a:cubicBezTo>
                    <a:cubicBezTo>
                      <a:pt x="20" y="4"/>
                      <a:pt x="18" y="3"/>
                      <a:pt x="17" y="2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4" y="0"/>
                      <a:pt x="12" y="1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10" y="9"/>
                      <a:pt x="10" y="10"/>
                      <a:pt x="9" y="11"/>
                    </a:cubicBezTo>
                    <a:cubicBezTo>
                      <a:pt x="8" y="14"/>
                      <a:pt x="4" y="15"/>
                      <a:pt x="3" y="15"/>
                    </a:cubicBezTo>
                    <a:cubicBezTo>
                      <a:pt x="2" y="15"/>
                      <a:pt x="2" y="18"/>
                      <a:pt x="1" y="19"/>
                    </a:cubicBezTo>
                    <a:cubicBezTo>
                      <a:pt x="1" y="20"/>
                      <a:pt x="1" y="22"/>
                      <a:pt x="0" y="23"/>
                    </a:cubicBezTo>
                    <a:cubicBezTo>
                      <a:pt x="0" y="24"/>
                      <a:pt x="2" y="26"/>
                      <a:pt x="3" y="27"/>
                    </a:cubicBezTo>
                    <a:cubicBezTo>
                      <a:pt x="5" y="29"/>
                      <a:pt x="8" y="31"/>
                      <a:pt x="9" y="34"/>
                    </a:cubicBezTo>
                    <a:cubicBezTo>
                      <a:pt x="9" y="34"/>
                      <a:pt x="9" y="35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1" y="37"/>
                      <a:pt x="11" y="38"/>
                      <a:pt x="11" y="38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2" y="40"/>
                      <a:pt x="13" y="41"/>
                      <a:pt x="13" y="42"/>
                    </a:cubicBezTo>
                    <a:cubicBezTo>
                      <a:pt x="13" y="42"/>
                      <a:pt x="13" y="42"/>
                      <a:pt x="14" y="43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8" name="Freeform 2039">
                <a:extLst>
                  <a:ext uri="{FF2B5EF4-FFF2-40B4-BE49-F238E27FC236}">
                    <a16:creationId xmlns:a16="http://schemas.microsoft.com/office/drawing/2014/main" id="{CE3D230C-4854-434B-B5F2-68487BC00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9" y="182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9" name="Freeform 2040">
                <a:extLst>
                  <a:ext uri="{FF2B5EF4-FFF2-40B4-BE49-F238E27FC236}">
                    <a16:creationId xmlns:a16="http://schemas.microsoft.com/office/drawing/2014/main" id="{F0B4DD85-FC87-40C9-815F-1D6DC7AE64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8" y="18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0" name="Freeform 2041">
                <a:extLst>
                  <a:ext uri="{FF2B5EF4-FFF2-40B4-BE49-F238E27FC236}">
                    <a16:creationId xmlns:a16="http://schemas.microsoft.com/office/drawing/2014/main" id="{FCDB1C5F-3BA5-46E9-96B9-D5B9967AE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1" y="183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1" name="Freeform 2042">
                <a:extLst>
                  <a:ext uri="{FF2B5EF4-FFF2-40B4-BE49-F238E27FC236}">
                    <a16:creationId xmlns:a16="http://schemas.microsoft.com/office/drawing/2014/main" id="{A2668761-0543-4041-AB47-4A44AF7D1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1826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0 w 5"/>
                  <a:gd name="T3" fmla="*/ 5 h 5"/>
                  <a:gd name="T4" fmla="*/ 5 w 5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1" y="0"/>
                      <a:pt x="1" y="3"/>
                      <a:pt x="0" y="5"/>
                    </a:cubicBezTo>
                    <a:cubicBezTo>
                      <a:pt x="1" y="3"/>
                      <a:pt x="1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2" name="Freeform 2043">
                <a:extLst>
                  <a:ext uri="{FF2B5EF4-FFF2-40B4-BE49-F238E27FC236}">
                    <a16:creationId xmlns:a16="http://schemas.microsoft.com/office/drawing/2014/main" id="{87EFEE12-71F9-4DEE-9926-F2075F1E7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182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3" name="Freeform 2044">
                <a:extLst>
                  <a:ext uri="{FF2B5EF4-FFF2-40B4-BE49-F238E27FC236}">
                    <a16:creationId xmlns:a16="http://schemas.microsoft.com/office/drawing/2014/main" id="{38AB33C2-2B06-4B04-A692-0A9DE914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4" name="Freeform 2045">
                <a:extLst>
                  <a:ext uri="{FF2B5EF4-FFF2-40B4-BE49-F238E27FC236}">
                    <a16:creationId xmlns:a16="http://schemas.microsoft.com/office/drawing/2014/main" id="{DA93B7DC-F366-40AE-877C-A1D381230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834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5" name="Freeform 2046">
                <a:extLst>
                  <a:ext uri="{FF2B5EF4-FFF2-40B4-BE49-F238E27FC236}">
                    <a16:creationId xmlns:a16="http://schemas.microsoft.com/office/drawing/2014/main" id="{2EBFA9EF-02C5-4DC4-8DFC-AA9454F80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" y="1766"/>
                <a:ext cx="46" cy="74"/>
              </a:xfrm>
              <a:custGeom>
                <a:avLst/>
                <a:gdLst>
                  <a:gd name="T0" fmla="*/ 8 w 48"/>
                  <a:gd name="T1" fmla="*/ 33 h 77"/>
                  <a:gd name="T2" fmla="*/ 10 w 48"/>
                  <a:gd name="T3" fmla="*/ 33 h 77"/>
                  <a:gd name="T4" fmla="*/ 11 w 48"/>
                  <a:gd name="T5" fmla="*/ 33 h 77"/>
                  <a:gd name="T6" fmla="*/ 16 w 48"/>
                  <a:gd name="T7" fmla="*/ 42 h 77"/>
                  <a:gd name="T8" fmla="*/ 17 w 48"/>
                  <a:gd name="T9" fmla="*/ 55 h 77"/>
                  <a:gd name="T10" fmla="*/ 20 w 48"/>
                  <a:gd name="T11" fmla="*/ 72 h 77"/>
                  <a:gd name="T12" fmla="*/ 28 w 48"/>
                  <a:gd name="T13" fmla="*/ 77 h 77"/>
                  <a:gd name="T14" fmla="*/ 34 w 48"/>
                  <a:gd name="T15" fmla="*/ 75 h 77"/>
                  <a:gd name="T16" fmla="*/ 40 w 48"/>
                  <a:gd name="T17" fmla="*/ 72 h 77"/>
                  <a:gd name="T18" fmla="*/ 42 w 48"/>
                  <a:gd name="T19" fmla="*/ 71 h 77"/>
                  <a:gd name="T20" fmla="*/ 48 w 48"/>
                  <a:gd name="T21" fmla="*/ 69 h 77"/>
                  <a:gd name="T22" fmla="*/ 47 w 48"/>
                  <a:gd name="T23" fmla="*/ 67 h 77"/>
                  <a:gd name="T24" fmla="*/ 45 w 48"/>
                  <a:gd name="T25" fmla="*/ 64 h 77"/>
                  <a:gd name="T26" fmla="*/ 44 w 48"/>
                  <a:gd name="T27" fmla="*/ 62 h 77"/>
                  <a:gd name="T28" fmla="*/ 43 w 48"/>
                  <a:gd name="T29" fmla="*/ 60 h 77"/>
                  <a:gd name="T30" fmla="*/ 34 w 48"/>
                  <a:gd name="T31" fmla="*/ 48 h 77"/>
                  <a:gd name="T32" fmla="*/ 35 w 48"/>
                  <a:gd name="T33" fmla="*/ 43 h 77"/>
                  <a:gd name="T34" fmla="*/ 44 w 48"/>
                  <a:gd name="T35" fmla="*/ 34 h 77"/>
                  <a:gd name="T36" fmla="*/ 43 w 48"/>
                  <a:gd name="T37" fmla="*/ 32 h 77"/>
                  <a:gd name="T38" fmla="*/ 43 w 48"/>
                  <a:gd name="T39" fmla="*/ 30 h 77"/>
                  <a:gd name="T40" fmla="*/ 44 w 48"/>
                  <a:gd name="T41" fmla="*/ 28 h 77"/>
                  <a:gd name="T42" fmla="*/ 44 w 48"/>
                  <a:gd name="T43" fmla="*/ 27 h 77"/>
                  <a:gd name="T44" fmla="*/ 36 w 48"/>
                  <a:gd name="T45" fmla="*/ 18 h 77"/>
                  <a:gd name="T46" fmla="*/ 29 w 48"/>
                  <a:gd name="T47" fmla="*/ 9 h 77"/>
                  <a:gd name="T48" fmla="*/ 18 w 48"/>
                  <a:gd name="T49" fmla="*/ 1 h 77"/>
                  <a:gd name="T50" fmla="*/ 15 w 48"/>
                  <a:gd name="T51" fmla="*/ 1 h 77"/>
                  <a:gd name="T52" fmla="*/ 14 w 48"/>
                  <a:gd name="T53" fmla="*/ 3 h 77"/>
                  <a:gd name="T54" fmla="*/ 12 w 48"/>
                  <a:gd name="T55" fmla="*/ 4 h 77"/>
                  <a:gd name="T56" fmla="*/ 11 w 48"/>
                  <a:gd name="T57" fmla="*/ 15 h 77"/>
                  <a:gd name="T58" fmla="*/ 2 w 48"/>
                  <a:gd name="T59" fmla="*/ 19 h 77"/>
                  <a:gd name="T60" fmla="*/ 1 w 48"/>
                  <a:gd name="T61" fmla="*/ 26 h 77"/>
                  <a:gd name="T62" fmla="*/ 2 w 48"/>
                  <a:gd name="T63" fmla="*/ 28 h 77"/>
                  <a:gd name="T64" fmla="*/ 3 w 48"/>
                  <a:gd name="T65" fmla="*/ 30 h 77"/>
                  <a:gd name="T66" fmla="*/ 5 w 48"/>
                  <a:gd name="T67" fmla="*/ 32 h 77"/>
                  <a:gd name="T68" fmla="*/ 6 w 48"/>
                  <a:gd name="T6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77">
                    <a:moveTo>
                      <a:pt x="6" y="34"/>
                    </a:moveTo>
                    <a:cubicBezTo>
                      <a:pt x="7" y="33"/>
                      <a:pt x="7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9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3"/>
                      <a:pt x="11" y="33"/>
                    </a:cubicBezTo>
                    <a:cubicBezTo>
                      <a:pt x="15" y="33"/>
                      <a:pt x="15" y="37"/>
                      <a:pt x="15" y="39"/>
                    </a:cubicBezTo>
                    <a:cubicBezTo>
                      <a:pt x="15" y="41"/>
                      <a:pt x="15" y="42"/>
                      <a:pt x="16" y="42"/>
                    </a:cubicBezTo>
                    <a:cubicBezTo>
                      <a:pt x="18" y="43"/>
                      <a:pt x="20" y="45"/>
                      <a:pt x="20" y="48"/>
                    </a:cubicBezTo>
                    <a:cubicBezTo>
                      <a:pt x="20" y="51"/>
                      <a:pt x="19" y="54"/>
                      <a:pt x="17" y="55"/>
                    </a:cubicBezTo>
                    <a:cubicBezTo>
                      <a:pt x="17" y="55"/>
                      <a:pt x="16" y="57"/>
                      <a:pt x="16" y="59"/>
                    </a:cubicBezTo>
                    <a:cubicBezTo>
                      <a:pt x="16" y="63"/>
                      <a:pt x="17" y="68"/>
                      <a:pt x="20" y="72"/>
                    </a:cubicBezTo>
                    <a:cubicBezTo>
                      <a:pt x="23" y="76"/>
                      <a:pt x="26" y="77"/>
                      <a:pt x="27" y="77"/>
                    </a:cubicBezTo>
                    <a:cubicBezTo>
                      <a:pt x="27" y="77"/>
                      <a:pt x="27" y="77"/>
                      <a:pt x="28" y="77"/>
                    </a:cubicBezTo>
                    <a:cubicBezTo>
                      <a:pt x="29" y="77"/>
                      <a:pt x="29" y="76"/>
                      <a:pt x="29" y="76"/>
                    </a:cubicBezTo>
                    <a:cubicBezTo>
                      <a:pt x="30" y="75"/>
                      <a:pt x="32" y="75"/>
                      <a:pt x="34" y="75"/>
                    </a:cubicBezTo>
                    <a:cubicBezTo>
                      <a:pt x="35" y="75"/>
                      <a:pt x="36" y="74"/>
                      <a:pt x="36" y="74"/>
                    </a:cubicBezTo>
                    <a:cubicBezTo>
                      <a:pt x="37" y="72"/>
                      <a:pt x="38" y="72"/>
                      <a:pt x="40" y="72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1" y="72"/>
                      <a:pt x="42" y="72"/>
                      <a:pt x="42" y="71"/>
                    </a:cubicBezTo>
                    <a:cubicBezTo>
                      <a:pt x="43" y="71"/>
                      <a:pt x="43" y="70"/>
                      <a:pt x="43" y="70"/>
                    </a:cubicBezTo>
                    <a:cubicBezTo>
                      <a:pt x="44" y="69"/>
                      <a:pt x="46" y="69"/>
                      <a:pt x="48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7" y="68"/>
                      <a:pt x="47" y="68"/>
                      <a:pt x="47" y="67"/>
                    </a:cubicBezTo>
                    <a:cubicBezTo>
                      <a:pt x="47" y="67"/>
                      <a:pt x="46" y="67"/>
                      <a:pt x="46" y="66"/>
                    </a:cubicBezTo>
                    <a:cubicBezTo>
                      <a:pt x="46" y="66"/>
                      <a:pt x="46" y="65"/>
                      <a:pt x="45" y="64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4" y="63"/>
                      <a:pt x="44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4" y="61"/>
                      <a:pt x="43" y="61"/>
                      <a:pt x="43" y="60"/>
                    </a:cubicBezTo>
                    <a:cubicBezTo>
                      <a:pt x="43" y="58"/>
                      <a:pt x="40" y="56"/>
                      <a:pt x="38" y="55"/>
                    </a:cubicBezTo>
                    <a:cubicBezTo>
                      <a:pt x="36" y="52"/>
                      <a:pt x="34" y="50"/>
                      <a:pt x="34" y="48"/>
                    </a:cubicBezTo>
                    <a:cubicBezTo>
                      <a:pt x="34" y="48"/>
                      <a:pt x="34" y="47"/>
                      <a:pt x="34" y="46"/>
                    </a:cubicBezTo>
                    <a:cubicBezTo>
                      <a:pt x="35" y="46"/>
                      <a:pt x="35" y="44"/>
                      <a:pt x="35" y="43"/>
                    </a:cubicBezTo>
                    <a:cubicBezTo>
                      <a:pt x="36" y="40"/>
                      <a:pt x="37" y="36"/>
                      <a:pt x="40" y="36"/>
                    </a:cubicBezTo>
                    <a:cubicBezTo>
                      <a:pt x="42" y="36"/>
                      <a:pt x="44" y="35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3" y="33"/>
                      <a:pt x="43" y="32"/>
                      <a:pt x="43" y="32"/>
                    </a:cubicBezTo>
                    <a:cubicBezTo>
                      <a:pt x="43" y="32"/>
                      <a:pt x="43" y="31"/>
                      <a:pt x="43" y="31"/>
                    </a:cubicBezTo>
                    <a:cubicBezTo>
                      <a:pt x="43" y="31"/>
                      <a:pt x="43" y="30"/>
                      <a:pt x="43" y="30"/>
                    </a:cubicBezTo>
                    <a:cubicBezTo>
                      <a:pt x="43" y="30"/>
                      <a:pt x="43" y="29"/>
                      <a:pt x="44" y="29"/>
                    </a:cubicBezTo>
                    <a:cubicBezTo>
                      <a:pt x="44" y="29"/>
                      <a:pt x="44" y="28"/>
                      <a:pt x="44" y="28"/>
                    </a:cubicBezTo>
                    <a:cubicBezTo>
                      <a:pt x="44" y="28"/>
                      <a:pt x="44" y="27"/>
                      <a:pt x="44" y="27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3" y="26"/>
                      <a:pt x="41" y="24"/>
                      <a:pt x="40" y="22"/>
                    </a:cubicBezTo>
                    <a:cubicBezTo>
                      <a:pt x="39" y="21"/>
                      <a:pt x="37" y="18"/>
                      <a:pt x="36" y="18"/>
                    </a:cubicBezTo>
                    <a:cubicBezTo>
                      <a:pt x="34" y="18"/>
                      <a:pt x="32" y="17"/>
                      <a:pt x="30" y="15"/>
                    </a:cubicBezTo>
                    <a:cubicBezTo>
                      <a:pt x="29" y="14"/>
                      <a:pt x="28" y="11"/>
                      <a:pt x="29" y="9"/>
                    </a:cubicBezTo>
                    <a:cubicBezTo>
                      <a:pt x="29" y="8"/>
                      <a:pt x="28" y="7"/>
                      <a:pt x="25" y="6"/>
                    </a:cubicBezTo>
                    <a:cubicBezTo>
                      <a:pt x="23" y="5"/>
                      <a:pt x="20" y="4"/>
                      <a:pt x="18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0" y="6"/>
                      <a:pt x="8" y="8"/>
                      <a:pt x="8" y="9"/>
                    </a:cubicBezTo>
                    <a:cubicBezTo>
                      <a:pt x="10" y="10"/>
                      <a:pt x="12" y="12"/>
                      <a:pt x="11" y="15"/>
                    </a:cubicBezTo>
                    <a:cubicBezTo>
                      <a:pt x="11" y="16"/>
                      <a:pt x="10" y="18"/>
                      <a:pt x="6" y="18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4"/>
                      <a:pt x="1" y="25"/>
                      <a:pt x="1" y="26"/>
                    </a:cubicBezTo>
                    <a:cubicBezTo>
                      <a:pt x="1" y="26"/>
                      <a:pt x="0" y="26"/>
                      <a:pt x="0" y="26"/>
                    </a:cubicBezTo>
                    <a:cubicBezTo>
                      <a:pt x="1" y="27"/>
                      <a:pt x="1" y="27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3" y="30"/>
                      <a:pt x="4" y="30"/>
                      <a:pt x="4" y="30"/>
                    </a:cubicBezTo>
                    <a:cubicBezTo>
                      <a:pt x="4" y="31"/>
                      <a:pt x="5" y="31"/>
                      <a:pt x="5" y="32"/>
                    </a:cubicBezTo>
                    <a:cubicBezTo>
                      <a:pt x="5" y="32"/>
                      <a:pt x="6" y="33"/>
                      <a:pt x="6" y="33"/>
                    </a:cubicBezTo>
                    <a:cubicBezTo>
                      <a:pt x="6" y="33"/>
                      <a:pt x="6" y="33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6" name="Freeform 2047">
                <a:extLst>
                  <a:ext uri="{FF2B5EF4-FFF2-40B4-BE49-F238E27FC236}">
                    <a16:creationId xmlns:a16="http://schemas.microsoft.com/office/drawing/2014/main" id="{000870D7-6446-4117-B74D-6DB855CBD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7" y="1835"/>
                <a:ext cx="6" cy="5"/>
              </a:xfrm>
              <a:custGeom>
                <a:avLst/>
                <a:gdLst>
                  <a:gd name="T0" fmla="*/ 0 w 7"/>
                  <a:gd name="T1" fmla="*/ 0 h 5"/>
                  <a:gd name="T2" fmla="*/ 7 w 7"/>
                  <a:gd name="T3" fmla="*/ 5 h 5"/>
                  <a:gd name="T4" fmla="*/ 0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cubicBezTo>
                      <a:pt x="3" y="4"/>
                      <a:pt x="6" y="5"/>
                      <a:pt x="7" y="5"/>
                    </a:cubicBezTo>
                    <a:cubicBezTo>
                      <a:pt x="6" y="5"/>
                      <a:pt x="3" y="4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7" name="Freeform 2048">
                <a:extLst>
                  <a:ext uri="{FF2B5EF4-FFF2-40B4-BE49-F238E27FC236}">
                    <a16:creationId xmlns:a16="http://schemas.microsoft.com/office/drawing/2014/main" id="{B4FAF992-D6C8-4A90-BEE5-41F0CCF17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3" y="1798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8" name="Freeform 2049">
                <a:extLst>
                  <a:ext uri="{FF2B5EF4-FFF2-40B4-BE49-F238E27FC236}">
                    <a16:creationId xmlns:a16="http://schemas.microsoft.com/office/drawing/2014/main" id="{5D85DC04-AD5A-458C-87CE-3F6E3D242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5" y="1798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9" name="Freeform 2050">
                <a:extLst>
                  <a:ext uri="{FF2B5EF4-FFF2-40B4-BE49-F238E27FC236}">
                    <a16:creationId xmlns:a16="http://schemas.microsoft.com/office/drawing/2014/main" id="{79B99A95-75B0-48D8-882F-25D13C553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8" y="1833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70" name="Freeform 2051">
                <a:extLst>
                  <a:ext uri="{FF2B5EF4-FFF2-40B4-BE49-F238E27FC236}">
                    <a16:creationId xmlns:a16="http://schemas.microsoft.com/office/drawing/2014/main" id="{678EF02A-9F18-447A-9519-19AC865E8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1" y="176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71" name="Freeform 2052">
                <a:extLst>
                  <a:ext uri="{FF2B5EF4-FFF2-40B4-BE49-F238E27FC236}">
                    <a16:creationId xmlns:a16="http://schemas.microsoft.com/office/drawing/2014/main" id="{EFE956C4-3021-4AB6-BAA1-BF1146AB7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0" y="1795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72" name="Freeform 2053">
                <a:extLst>
                  <a:ext uri="{FF2B5EF4-FFF2-40B4-BE49-F238E27FC236}">
                    <a16:creationId xmlns:a16="http://schemas.microsoft.com/office/drawing/2014/main" id="{A60F60B4-82BA-4B82-94C5-211B599C1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7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73" name="Freeform 2054">
                <a:extLst>
                  <a:ext uri="{FF2B5EF4-FFF2-40B4-BE49-F238E27FC236}">
                    <a16:creationId xmlns:a16="http://schemas.microsoft.com/office/drawing/2014/main" id="{7A928528-F5D9-4EE2-BC39-97CCEF506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2" y="1797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74" name="Freeform 2055">
                <a:extLst>
                  <a:ext uri="{FF2B5EF4-FFF2-40B4-BE49-F238E27FC236}">
                    <a16:creationId xmlns:a16="http://schemas.microsoft.com/office/drawing/2014/main" id="{6B80AF8B-1829-44CC-9B90-D51558B77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" y="1767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75" name="Freeform 2056">
                <a:extLst>
                  <a:ext uri="{FF2B5EF4-FFF2-40B4-BE49-F238E27FC236}">
                    <a16:creationId xmlns:a16="http://schemas.microsoft.com/office/drawing/2014/main" id="{5B9F1A5C-920E-4A63-AD04-4CF95D5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1830"/>
                <a:ext cx="0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</p:grpSp>
        <p:sp>
          <p:nvSpPr>
            <p:cNvPr id="128" name="Freeform 2058">
              <a:extLst>
                <a:ext uri="{FF2B5EF4-FFF2-40B4-BE49-F238E27FC236}">
                  <a16:creationId xmlns:a16="http://schemas.microsoft.com/office/drawing/2014/main" id="{3059AC4F-350A-4DCD-BCE1-623716AB7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1792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9" name="Freeform 2059">
              <a:extLst>
                <a:ext uri="{FF2B5EF4-FFF2-40B4-BE49-F238E27FC236}">
                  <a16:creationId xmlns:a16="http://schemas.microsoft.com/office/drawing/2014/main" id="{BEA06113-B061-4C5D-B741-83BE233F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" y="1796"/>
              <a:ext cx="0" cy="1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0" name="Freeform 2060">
              <a:extLst>
                <a:ext uri="{FF2B5EF4-FFF2-40B4-BE49-F238E27FC236}">
                  <a16:creationId xmlns:a16="http://schemas.microsoft.com/office/drawing/2014/main" id="{700B868D-07D0-4C65-838D-0BDA91253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" y="1823"/>
              <a:ext cx="1" cy="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1" name="Freeform 2061">
              <a:extLst>
                <a:ext uri="{FF2B5EF4-FFF2-40B4-BE49-F238E27FC236}">
                  <a16:creationId xmlns:a16="http://schemas.microsoft.com/office/drawing/2014/main" id="{05C87D1D-17F5-4F39-B847-C09E2BB52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1825"/>
              <a:ext cx="1" cy="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2" name="Freeform 2062">
              <a:extLst>
                <a:ext uri="{FF2B5EF4-FFF2-40B4-BE49-F238E27FC236}">
                  <a16:creationId xmlns:a16="http://schemas.microsoft.com/office/drawing/2014/main" id="{00C20EF7-60A6-463E-9B0E-193F9563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" y="1794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3" name="Freeform 2063">
              <a:extLst>
                <a:ext uri="{FF2B5EF4-FFF2-40B4-BE49-F238E27FC236}">
                  <a16:creationId xmlns:a16="http://schemas.microsoft.com/office/drawing/2014/main" id="{42140934-2B94-4144-87BE-AD4A8470F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1827"/>
              <a:ext cx="1" cy="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4" name="Freeform 2064">
              <a:extLst>
                <a:ext uri="{FF2B5EF4-FFF2-40B4-BE49-F238E27FC236}">
                  <a16:creationId xmlns:a16="http://schemas.microsoft.com/office/drawing/2014/main" id="{10AAEF15-D0AA-4011-8B68-91F36EF31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1795"/>
              <a:ext cx="29" cy="36"/>
            </a:xfrm>
            <a:custGeom>
              <a:avLst/>
              <a:gdLst>
                <a:gd name="T0" fmla="*/ 1 w 30"/>
                <a:gd name="T1" fmla="*/ 37 h 38"/>
                <a:gd name="T2" fmla="*/ 4 w 30"/>
                <a:gd name="T3" fmla="*/ 38 h 38"/>
                <a:gd name="T4" fmla="*/ 4 w 30"/>
                <a:gd name="T5" fmla="*/ 38 h 38"/>
                <a:gd name="T6" fmla="*/ 5 w 30"/>
                <a:gd name="T7" fmla="*/ 38 h 38"/>
                <a:gd name="T8" fmla="*/ 6 w 30"/>
                <a:gd name="T9" fmla="*/ 38 h 38"/>
                <a:gd name="T10" fmla="*/ 7 w 30"/>
                <a:gd name="T11" fmla="*/ 37 h 38"/>
                <a:gd name="T12" fmla="*/ 12 w 30"/>
                <a:gd name="T13" fmla="*/ 36 h 38"/>
                <a:gd name="T14" fmla="*/ 15 w 30"/>
                <a:gd name="T15" fmla="*/ 36 h 38"/>
                <a:gd name="T16" fmla="*/ 18 w 30"/>
                <a:gd name="T17" fmla="*/ 33 h 38"/>
                <a:gd name="T18" fmla="*/ 19 w 30"/>
                <a:gd name="T19" fmla="*/ 31 h 38"/>
                <a:gd name="T20" fmla="*/ 19 w 30"/>
                <a:gd name="T21" fmla="*/ 30 h 38"/>
                <a:gd name="T22" fmla="*/ 20 w 30"/>
                <a:gd name="T23" fmla="*/ 28 h 38"/>
                <a:gd name="T24" fmla="*/ 21 w 30"/>
                <a:gd name="T25" fmla="*/ 27 h 38"/>
                <a:gd name="T26" fmla="*/ 22 w 30"/>
                <a:gd name="T27" fmla="*/ 25 h 38"/>
                <a:gd name="T28" fmla="*/ 23 w 30"/>
                <a:gd name="T29" fmla="*/ 25 h 38"/>
                <a:gd name="T30" fmla="*/ 24 w 30"/>
                <a:gd name="T31" fmla="*/ 23 h 38"/>
                <a:gd name="T32" fmla="*/ 25 w 30"/>
                <a:gd name="T33" fmla="*/ 22 h 38"/>
                <a:gd name="T34" fmla="*/ 29 w 30"/>
                <a:gd name="T35" fmla="*/ 18 h 38"/>
                <a:gd name="T36" fmla="*/ 29 w 30"/>
                <a:gd name="T37" fmla="*/ 17 h 38"/>
                <a:gd name="T38" fmla="*/ 30 w 30"/>
                <a:gd name="T39" fmla="*/ 16 h 38"/>
                <a:gd name="T40" fmla="*/ 25 w 30"/>
                <a:gd name="T41" fmla="*/ 11 h 38"/>
                <a:gd name="T42" fmla="*/ 13 w 30"/>
                <a:gd name="T43" fmla="*/ 3 h 38"/>
                <a:gd name="T44" fmla="*/ 5 w 30"/>
                <a:gd name="T45" fmla="*/ 0 h 38"/>
                <a:gd name="T46" fmla="*/ 5 w 30"/>
                <a:gd name="T47" fmla="*/ 3 h 38"/>
                <a:gd name="T48" fmla="*/ 5 w 30"/>
                <a:gd name="T49" fmla="*/ 3 h 38"/>
                <a:gd name="T50" fmla="*/ 4 w 30"/>
                <a:gd name="T51" fmla="*/ 3 h 38"/>
                <a:gd name="T52" fmla="*/ 4 w 30"/>
                <a:gd name="T53" fmla="*/ 4 h 38"/>
                <a:gd name="T54" fmla="*/ 4 w 30"/>
                <a:gd name="T55" fmla="*/ 4 h 38"/>
                <a:gd name="T56" fmla="*/ 4 w 30"/>
                <a:gd name="T57" fmla="*/ 4 h 38"/>
                <a:gd name="T58" fmla="*/ 4 w 30"/>
                <a:gd name="T59" fmla="*/ 4 h 38"/>
                <a:gd name="T60" fmla="*/ 4 w 30"/>
                <a:gd name="T61" fmla="*/ 5 h 38"/>
                <a:gd name="T62" fmla="*/ 4 w 30"/>
                <a:gd name="T63" fmla="*/ 5 h 38"/>
                <a:gd name="T64" fmla="*/ 3 w 30"/>
                <a:gd name="T65" fmla="*/ 5 h 38"/>
                <a:gd name="T66" fmla="*/ 3 w 30"/>
                <a:gd name="T67" fmla="*/ 5 h 38"/>
                <a:gd name="T68" fmla="*/ 2 w 30"/>
                <a:gd name="T69" fmla="*/ 16 h 38"/>
                <a:gd name="T70" fmla="*/ 3 w 30"/>
                <a:gd name="T71" fmla="*/ 33 h 38"/>
                <a:gd name="T72" fmla="*/ 3 w 30"/>
                <a:gd name="T73" fmla="*/ 33 h 38"/>
                <a:gd name="T74" fmla="*/ 3 w 30"/>
                <a:gd name="T75" fmla="*/ 33 h 38"/>
                <a:gd name="T76" fmla="*/ 3 w 30"/>
                <a:gd name="T77" fmla="*/ 33 h 38"/>
                <a:gd name="T78" fmla="*/ 3 w 30"/>
                <a:gd name="T79" fmla="*/ 33 h 38"/>
                <a:gd name="T80" fmla="*/ 3 w 30"/>
                <a:gd name="T81" fmla="*/ 33 h 38"/>
                <a:gd name="T82" fmla="*/ 3 w 30"/>
                <a:gd name="T83" fmla="*/ 34 h 38"/>
                <a:gd name="T84" fmla="*/ 2 w 30"/>
                <a:gd name="T85" fmla="*/ 34 h 38"/>
                <a:gd name="T86" fmla="*/ 2 w 30"/>
                <a:gd name="T87" fmla="*/ 34 h 38"/>
                <a:gd name="T88" fmla="*/ 2 w 30"/>
                <a:gd name="T89" fmla="*/ 35 h 38"/>
                <a:gd name="T90" fmla="*/ 2 w 30"/>
                <a:gd name="T91" fmla="*/ 35 h 38"/>
                <a:gd name="T92" fmla="*/ 0 w 30"/>
                <a:gd name="T93" fmla="*/ 37 h 38"/>
                <a:gd name="T94" fmla="*/ 1 w 30"/>
                <a:gd name="T9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" h="38">
                  <a:moveTo>
                    <a:pt x="1" y="37"/>
                  </a:moveTo>
                  <a:cubicBezTo>
                    <a:pt x="1" y="37"/>
                    <a:pt x="2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5" y="38"/>
                    <a:pt x="5" y="38"/>
                  </a:cubicBezTo>
                  <a:cubicBezTo>
                    <a:pt x="5" y="38"/>
                    <a:pt x="5" y="38"/>
                    <a:pt x="6" y="38"/>
                  </a:cubicBezTo>
                  <a:cubicBezTo>
                    <a:pt x="6" y="37"/>
                    <a:pt x="7" y="37"/>
                    <a:pt x="7" y="37"/>
                  </a:cubicBezTo>
                  <a:cubicBezTo>
                    <a:pt x="9" y="36"/>
                    <a:pt x="11" y="36"/>
                    <a:pt x="12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7" y="36"/>
                    <a:pt x="18" y="33"/>
                  </a:cubicBezTo>
                  <a:cubicBezTo>
                    <a:pt x="18" y="33"/>
                    <a:pt x="18" y="32"/>
                    <a:pt x="19" y="31"/>
                  </a:cubicBezTo>
                  <a:cubicBezTo>
                    <a:pt x="19" y="31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1" y="28"/>
                    <a:pt x="21" y="28"/>
                    <a:pt x="21" y="27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5"/>
                    <a:pt x="23" y="25"/>
                    <a:pt x="23" y="25"/>
                  </a:cubicBezTo>
                  <a:cubicBezTo>
                    <a:pt x="23" y="24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6" y="20"/>
                    <a:pt x="27" y="19"/>
                    <a:pt x="29" y="18"/>
                  </a:cubicBezTo>
                  <a:cubicBezTo>
                    <a:pt x="29" y="18"/>
                    <a:pt x="29" y="18"/>
                    <a:pt x="29" y="17"/>
                  </a:cubicBezTo>
                  <a:cubicBezTo>
                    <a:pt x="29" y="17"/>
                    <a:pt x="30" y="17"/>
                    <a:pt x="30" y="16"/>
                  </a:cubicBezTo>
                  <a:cubicBezTo>
                    <a:pt x="28" y="15"/>
                    <a:pt x="26" y="13"/>
                    <a:pt x="25" y="11"/>
                  </a:cubicBezTo>
                  <a:cubicBezTo>
                    <a:pt x="21" y="8"/>
                    <a:pt x="17" y="4"/>
                    <a:pt x="13" y="3"/>
                  </a:cubicBezTo>
                  <a:cubicBezTo>
                    <a:pt x="11" y="2"/>
                    <a:pt x="8" y="1"/>
                    <a:pt x="5" y="0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6"/>
                    <a:pt x="0" y="12"/>
                    <a:pt x="2" y="16"/>
                  </a:cubicBezTo>
                  <a:cubicBezTo>
                    <a:pt x="4" y="21"/>
                    <a:pt x="4" y="30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1" y="36"/>
                    <a:pt x="0" y="37"/>
                  </a:cubicBezTo>
                  <a:cubicBezTo>
                    <a:pt x="0" y="37"/>
                    <a:pt x="0" y="37"/>
                    <a:pt x="1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5" name="Freeform 2065">
              <a:extLst>
                <a:ext uri="{FF2B5EF4-FFF2-40B4-BE49-F238E27FC236}">
                  <a16:creationId xmlns:a16="http://schemas.microsoft.com/office/drawing/2014/main" id="{0D7B40D0-CB43-4559-AFCB-CAEF6C36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1816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6" name="Freeform 2066">
              <a:extLst>
                <a:ext uri="{FF2B5EF4-FFF2-40B4-BE49-F238E27FC236}">
                  <a16:creationId xmlns:a16="http://schemas.microsoft.com/office/drawing/2014/main" id="{6CF09353-E98A-4BF7-85AB-232E8C99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1823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7" name="Freeform 2067">
              <a:extLst>
                <a:ext uri="{FF2B5EF4-FFF2-40B4-BE49-F238E27FC236}">
                  <a16:creationId xmlns:a16="http://schemas.microsoft.com/office/drawing/2014/main" id="{10D5EE24-9D76-44B9-B34C-66DA8D14C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1830"/>
              <a:ext cx="1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8" name="Freeform 2068">
              <a:extLst>
                <a:ext uri="{FF2B5EF4-FFF2-40B4-BE49-F238E27FC236}">
                  <a16:creationId xmlns:a16="http://schemas.microsoft.com/office/drawing/2014/main" id="{F7E27120-B227-4172-B566-A475682F3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1811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9" name="Freeform 2069">
              <a:extLst>
                <a:ext uri="{FF2B5EF4-FFF2-40B4-BE49-F238E27FC236}">
                  <a16:creationId xmlns:a16="http://schemas.microsoft.com/office/drawing/2014/main" id="{C613F2F2-434B-4F2F-BFBB-5ED618183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1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0" name="Freeform 2070">
              <a:extLst>
                <a:ext uri="{FF2B5EF4-FFF2-40B4-BE49-F238E27FC236}">
                  <a16:creationId xmlns:a16="http://schemas.microsoft.com/office/drawing/2014/main" id="{BA9F7ADB-9386-45AF-B837-0D79B8236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3" y="1819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1" name="Freeform 2071">
              <a:extLst>
                <a:ext uri="{FF2B5EF4-FFF2-40B4-BE49-F238E27FC236}">
                  <a16:creationId xmlns:a16="http://schemas.microsoft.com/office/drawing/2014/main" id="{637DA40F-7DF3-4824-B318-93FEAE938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1831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2" name="Freeform 2072">
              <a:extLst>
                <a:ext uri="{FF2B5EF4-FFF2-40B4-BE49-F238E27FC236}">
                  <a16:creationId xmlns:a16="http://schemas.microsoft.com/office/drawing/2014/main" id="{F79DF053-5A47-4910-A083-2D7083778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1821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3" name="Freeform 2073">
              <a:extLst>
                <a:ext uri="{FF2B5EF4-FFF2-40B4-BE49-F238E27FC236}">
                  <a16:creationId xmlns:a16="http://schemas.microsoft.com/office/drawing/2014/main" id="{42509484-0289-4DEC-BFBC-953ED34D4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1798"/>
              <a:ext cx="0" cy="1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4" name="Freeform 2074">
              <a:extLst>
                <a:ext uri="{FF2B5EF4-FFF2-40B4-BE49-F238E27FC236}">
                  <a16:creationId xmlns:a16="http://schemas.microsoft.com/office/drawing/2014/main" id="{A61FC602-3AE8-426F-8A21-FEE66F782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" y="182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5" name="Freeform 2075">
              <a:extLst>
                <a:ext uri="{FF2B5EF4-FFF2-40B4-BE49-F238E27FC236}">
                  <a16:creationId xmlns:a16="http://schemas.microsoft.com/office/drawing/2014/main" id="{84AA39CD-BBEA-437D-B167-E86863346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" y="182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6" name="Freeform 2076">
              <a:extLst>
                <a:ext uri="{FF2B5EF4-FFF2-40B4-BE49-F238E27FC236}">
                  <a16:creationId xmlns:a16="http://schemas.microsoft.com/office/drawing/2014/main" id="{057DDE90-E488-443F-8DDF-FF9DD44C3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17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7" name="Freeform 2077">
              <a:extLst>
                <a:ext uri="{FF2B5EF4-FFF2-40B4-BE49-F238E27FC236}">
                  <a16:creationId xmlns:a16="http://schemas.microsoft.com/office/drawing/2014/main" id="{524FBA15-BE3E-4FB6-9EBA-DDA2EF6BF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17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8" name="Freeform 2078">
              <a:extLst>
                <a:ext uri="{FF2B5EF4-FFF2-40B4-BE49-F238E27FC236}">
                  <a16:creationId xmlns:a16="http://schemas.microsoft.com/office/drawing/2014/main" id="{51281B64-EAE6-41C2-9981-7B516C09B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" y="1800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9" name="Freeform 2079">
              <a:extLst>
                <a:ext uri="{FF2B5EF4-FFF2-40B4-BE49-F238E27FC236}">
                  <a16:creationId xmlns:a16="http://schemas.microsoft.com/office/drawing/2014/main" id="{B191CAAF-F288-4427-ABBC-550805CE6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1799"/>
              <a:ext cx="0" cy="1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0" name="Freeform 2080">
              <a:extLst>
                <a:ext uri="{FF2B5EF4-FFF2-40B4-BE49-F238E27FC236}">
                  <a16:creationId xmlns:a16="http://schemas.microsoft.com/office/drawing/2014/main" id="{0C41C77D-0AC9-49E9-803A-844F52BE5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" y="18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1" name="Freeform 2081">
              <a:extLst>
                <a:ext uri="{FF2B5EF4-FFF2-40B4-BE49-F238E27FC236}">
                  <a16:creationId xmlns:a16="http://schemas.microsoft.com/office/drawing/2014/main" id="{4624D190-6622-4706-8CAA-D120E26DC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" y="18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2" name="Freeform 2082">
              <a:extLst>
                <a:ext uri="{FF2B5EF4-FFF2-40B4-BE49-F238E27FC236}">
                  <a16:creationId xmlns:a16="http://schemas.microsoft.com/office/drawing/2014/main" id="{ADA73EE9-3008-4A06-8E22-7FE9917E6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" y="1826"/>
              <a:ext cx="0" cy="1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3" name="Freeform 2083">
              <a:extLst>
                <a:ext uri="{FF2B5EF4-FFF2-40B4-BE49-F238E27FC236}">
                  <a16:creationId xmlns:a16="http://schemas.microsoft.com/office/drawing/2014/main" id="{F8AF8CEE-FC29-4EA2-9B6B-5607B284D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" y="1843"/>
              <a:ext cx="58" cy="65"/>
            </a:xfrm>
            <a:custGeom>
              <a:avLst/>
              <a:gdLst>
                <a:gd name="T0" fmla="*/ 47 w 61"/>
                <a:gd name="T1" fmla="*/ 13 h 68"/>
                <a:gd name="T2" fmla="*/ 45 w 61"/>
                <a:gd name="T3" fmla="*/ 12 h 68"/>
                <a:gd name="T4" fmla="*/ 41 w 61"/>
                <a:gd name="T5" fmla="*/ 11 h 68"/>
                <a:gd name="T6" fmla="*/ 35 w 61"/>
                <a:gd name="T7" fmla="*/ 6 h 68"/>
                <a:gd name="T8" fmla="*/ 33 w 61"/>
                <a:gd name="T9" fmla="*/ 6 h 68"/>
                <a:gd name="T10" fmla="*/ 32 w 61"/>
                <a:gd name="T11" fmla="*/ 5 h 68"/>
                <a:gd name="T12" fmla="*/ 30 w 61"/>
                <a:gd name="T13" fmla="*/ 4 h 68"/>
                <a:gd name="T14" fmla="*/ 28 w 61"/>
                <a:gd name="T15" fmla="*/ 3 h 68"/>
                <a:gd name="T16" fmla="*/ 25 w 61"/>
                <a:gd name="T17" fmla="*/ 2 h 68"/>
                <a:gd name="T18" fmla="*/ 23 w 61"/>
                <a:gd name="T19" fmla="*/ 0 h 68"/>
                <a:gd name="T20" fmla="*/ 22 w 61"/>
                <a:gd name="T21" fmla="*/ 1 h 68"/>
                <a:gd name="T22" fmla="*/ 12 w 61"/>
                <a:gd name="T23" fmla="*/ 9 h 68"/>
                <a:gd name="T24" fmla="*/ 9 w 61"/>
                <a:gd name="T25" fmla="*/ 15 h 68"/>
                <a:gd name="T26" fmla="*/ 6 w 61"/>
                <a:gd name="T27" fmla="*/ 20 h 68"/>
                <a:gd name="T28" fmla="*/ 0 w 61"/>
                <a:gd name="T29" fmla="*/ 27 h 68"/>
                <a:gd name="T30" fmla="*/ 1 w 61"/>
                <a:gd name="T31" fmla="*/ 38 h 68"/>
                <a:gd name="T32" fmla="*/ 2 w 61"/>
                <a:gd name="T33" fmla="*/ 39 h 68"/>
                <a:gd name="T34" fmla="*/ 7 w 61"/>
                <a:gd name="T35" fmla="*/ 43 h 68"/>
                <a:gd name="T36" fmla="*/ 9 w 61"/>
                <a:gd name="T37" fmla="*/ 42 h 68"/>
                <a:gd name="T38" fmla="*/ 12 w 61"/>
                <a:gd name="T39" fmla="*/ 50 h 68"/>
                <a:gd name="T40" fmla="*/ 8 w 61"/>
                <a:gd name="T41" fmla="*/ 54 h 68"/>
                <a:gd name="T42" fmla="*/ 9 w 61"/>
                <a:gd name="T43" fmla="*/ 56 h 68"/>
                <a:gd name="T44" fmla="*/ 9 w 61"/>
                <a:gd name="T45" fmla="*/ 57 h 68"/>
                <a:gd name="T46" fmla="*/ 9 w 61"/>
                <a:gd name="T47" fmla="*/ 58 h 68"/>
                <a:gd name="T48" fmla="*/ 7 w 61"/>
                <a:gd name="T49" fmla="*/ 61 h 68"/>
                <a:gd name="T50" fmla="*/ 8 w 61"/>
                <a:gd name="T51" fmla="*/ 62 h 68"/>
                <a:gd name="T52" fmla="*/ 13 w 61"/>
                <a:gd name="T53" fmla="*/ 63 h 68"/>
                <a:gd name="T54" fmla="*/ 18 w 61"/>
                <a:gd name="T55" fmla="*/ 66 h 68"/>
                <a:gd name="T56" fmla="*/ 19 w 61"/>
                <a:gd name="T57" fmla="*/ 67 h 68"/>
                <a:gd name="T58" fmla="*/ 19 w 61"/>
                <a:gd name="T59" fmla="*/ 68 h 68"/>
                <a:gd name="T60" fmla="*/ 20 w 61"/>
                <a:gd name="T61" fmla="*/ 68 h 68"/>
                <a:gd name="T62" fmla="*/ 20 w 61"/>
                <a:gd name="T63" fmla="*/ 67 h 68"/>
                <a:gd name="T64" fmla="*/ 22 w 61"/>
                <a:gd name="T65" fmla="*/ 65 h 68"/>
                <a:gd name="T66" fmla="*/ 33 w 61"/>
                <a:gd name="T67" fmla="*/ 46 h 68"/>
                <a:gd name="T68" fmla="*/ 54 w 61"/>
                <a:gd name="T69" fmla="*/ 35 h 68"/>
                <a:gd name="T70" fmla="*/ 61 w 61"/>
                <a:gd name="T71" fmla="*/ 23 h 68"/>
                <a:gd name="T72" fmla="*/ 60 w 61"/>
                <a:gd name="T73" fmla="*/ 20 h 68"/>
                <a:gd name="T74" fmla="*/ 59 w 61"/>
                <a:gd name="T75" fmla="*/ 19 h 68"/>
                <a:gd name="T76" fmla="*/ 58 w 61"/>
                <a:gd name="T77" fmla="*/ 18 h 68"/>
                <a:gd name="T78" fmla="*/ 52 w 61"/>
                <a:gd name="T79" fmla="*/ 1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" h="68">
                  <a:moveTo>
                    <a:pt x="52" y="11"/>
                  </a:moveTo>
                  <a:cubicBezTo>
                    <a:pt x="51" y="12"/>
                    <a:pt x="49" y="13"/>
                    <a:pt x="47" y="13"/>
                  </a:cubicBezTo>
                  <a:cubicBezTo>
                    <a:pt x="46" y="13"/>
                    <a:pt x="46" y="12"/>
                    <a:pt x="46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4" y="12"/>
                    <a:pt x="43" y="12"/>
                  </a:cubicBezTo>
                  <a:cubicBezTo>
                    <a:pt x="43" y="12"/>
                    <a:pt x="42" y="12"/>
                    <a:pt x="41" y="11"/>
                  </a:cubicBezTo>
                  <a:cubicBezTo>
                    <a:pt x="40" y="10"/>
                    <a:pt x="38" y="9"/>
                    <a:pt x="37" y="8"/>
                  </a:cubicBezTo>
                  <a:cubicBezTo>
                    <a:pt x="37" y="7"/>
                    <a:pt x="36" y="6"/>
                    <a:pt x="35" y="6"/>
                  </a:cubicBezTo>
                  <a:cubicBezTo>
                    <a:pt x="35" y="6"/>
                    <a:pt x="34" y="6"/>
                    <a:pt x="34" y="6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3" y="6"/>
                    <a:pt x="33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ubicBezTo>
                    <a:pt x="29" y="4"/>
                    <a:pt x="28" y="4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6" y="2"/>
                    <a:pt x="26" y="2"/>
                  </a:cubicBezTo>
                  <a:cubicBezTo>
                    <a:pt x="26" y="2"/>
                    <a:pt x="25" y="2"/>
                    <a:pt x="25" y="2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4" y="1"/>
                    <a:pt x="23" y="1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2" y="1"/>
                    <a:pt x="22" y="1"/>
                  </a:cubicBezTo>
                  <a:cubicBezTo>
                    <a:pt x="20" y="3"/>
                    <a:pt x="15" y="4"/>
                    <a:pt x="14" y="4"/>
                  </a:cubicBezTo>
                  <a:cubicBezTo>
                    <a:pt x="12" y="4"/>
                    <a:pt x="12" y="5"/>
                    <a:pt x="12" y="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3"/>
                    <a:pt x="10" y="14"/>
                    <a:pt x="9" y="15"/>
                  </a:cubicBezTo>
                  <a:cubicBezTo>
                    <a:pt x="8" y="16"/>
                    <a:pt x="7" y="17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2"/>
                    <a:pt x="5" y="23"/>
                    <a:pt x="3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0" y="28"/>
                    <a:pt x="0" y="29"/>
                    <a:pt x="1" y="30"/>
                  </a:cubicBezTo>
                  <a:cubicBezTo>
                    <a:pt x="3" y="33"/>
                    <a:pt x="2" y="36"/>
                    <a:pt x="1" y="38"/>
                  </a:cubicBezTo>
                  <a:cubicBezTo>
                    <a:pt x="1" y="38"/>
                    <a:pt x="1" y="38"/>
                    <a:pt x="0" y="38"/>
                  </a:cubicBezTo>
                  <a:cubicBezTo>
                    <a:pt x="1" y="39"/>
                    <a:pt x="1" y="39"/>
                    <a:pt x="2" y="39"/>
                  </a:cubicBezTo>
                  <a:cubicBezTo>
                    <a:pt x="3" y="40"/>
                    <a:pt x="5" y="41"/>
                    <a:pt x="6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8" y="43"/>
                    <a:pt x="8" y="43"/>
                  </a:cubicBezTo>
                  <a:cubicBezTo>
                    <a:pt x="8" y="43"/>
                    <a:pt x="9" y="42"/>
                    <a:pt x="9" y="42"/>
                  </a:cubicBezTo>
                  <a:cubicBezTo>
                    <a:pt x="11" y="42"/>
                    <a:pt x="11" y="43"/>
                    <a:pt x="12" y="44"/>
                  </a:cubicBezTo>
                  <a:cubicBezTo>
                    <a:pt x="13" y="46"/>
                    <a:pt x="13" y="48"/>
                    <a:pt x="12" y="50"/>
                  </a:cubicBezTo>
                  <a:cubicBezTo>
                    <a:pt x="11" y="52"/>
                    <a:pt x="10" y="53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9" y="55"/>
                    <a:pt x="9" y="55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6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8" y="59"/>
                    <a:pt x="8" y="59"/>
                  </a:cubicBezTo>
                  <a:cubicBezTo>
                    <a:pt x="8" y="60"/>
                    <a:pt x="7" y="60"/>
                    <a:pt x="7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1"/>
                    <a:pt x="7" y="62"/>
                    <a:pt x="8" y="62"/>
                  </a:cubicBezTo>
                  <a:cubicBezTo>
                    <a:pt x="9" y="63"/>
                    <a:pt x="10" y="63"/>
                    <a:pt x="11" y="63"/>
                  </a:cubicBezTo>
                  <a:cubicBezTo>
                    <a:pt x="11" y="63"/>
                    <a:pt x="12" y="63"/>
                    <a:pt x="13" y="63"/>
                  </a:cubicBezTo>
                  <a:cubicBezTo>
                    <a:pt x="14" y="63"/>
                    <a:pt x="16" y="63"/>
                    <a:pt x="17" y="65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7"/>
                    <a:pt x="19" y="67"/>
                    <a:pt x="19" y="67"/>
                  </a:cubicBezTo>
                  <a:cubicBezTo>
                    <a:pt x="19" y="67"/>
                    <a:pt x="19" y="67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8"/>
                    <a:pt x="20" y="68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1" y="67"/>
                    <a:pt x="21" y="67"/>
                    <a:pt x="21" y="66"/>
                  </a:cubicBezTo>
                  <a:cubicBezTo>
                    <a:pt x="21" y="66"/>
                    <a:pt x="21" y="66"/>
                    <a:pt x="22" y="65"/>
                  </a:cubicBezTo>
                  <a:cubicBezTo>
                    <a:pt x="22" y="63"/>
                    <a:pt x="23" y="62"/>
                    <a:pt x="23" y="60"/>
                  </a:cubicBezTo>
                  <a:cubicBezTo>
                    <a:pt x="26" y="54"/>
                    <a:pt x="28" y="47"/>
                    <a:pt x="33" y="46"/>
                  </a:cubicBezTo>
                  <a:cubicBezTo>
                    <a:pt x="34" y="46"/>
                    <a:pt x="34" y="45"/>
                    <a:pt x="35" y="45"/>
                  </a:cubicBezTo>
                  <a:cubicBezTo>
                    <a:pt x="41" y="44"/>
                    <a:pt x="49" y="41"/>
                    <a:pt x="54" y="35"/>
                  </a:cubicBezTo>
                  <a:cubicBezTo>
                    <a:pt x="57" y="30"/>
                    <a:pt x="58" y="28"/>
                    <a:pt x="58" y="27"/>
                  </a:cubicBezTo>
                  <a:cubicBezTo>
                    <a:pt x="58" y="25"/>
                    <a:pt x="59" y="24"/>
                    <a:pt x="61" y="23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61" y="21"/>
                    <a:pt x="60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60" y="20"/>
                    <a:pt x="59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5" y="15"/>
                    <a:pt x="53" y="12"/>
                    <a:pt x="52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4" name="Freeform 2084">
              <a:extLst>
                <a:ext uri="{FF2B5EF4-FFF2-40B4-BE49-F238E27FC236}">
                  <a16:creationId xmlns:a16="http://schemas.microsoft.com/office/drawing/2014/main" id="{6667A440-F40B-47A6-B996-80BE32AD8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1854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5" name="Freeform 2085">
              <a:extLst>
                <a:ext uri="{FF2B5EF4-FFF2-40B4-BE49-F238E27FC236}">
                  <a16:creationId xmlns:a16="http://schemas.microsoft.com/office/drawing/2014/main" id="{0079DBB4-AB14-44EC-BFE4-987652723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" y="1853"/>
              <a:ext cx="6" cy="2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1 w 6"/>
                <a:gd name="T5" fmla="*/ 2 h 2"/>
                <a:gd name="T6" fmla="*/ 6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4" y="1"/>
                    <a:pt x="2" y="2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3" y="2"/>
                    <a:pt x="5" y="1"/>
                    <a:pt x="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6" name="Freeform 2086">
              <a:extLst>
                <a:ext uri="{FF2B5EF4-FFF2-40B4-BE49-F238E27FC236}">
                  <a16:creationId xmlns:a16="http://schemas.microsoft.com/office/drawing/2014/main" id="{8FB89D7D-C251-41C0-AB14-54D71B637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" y="1848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7" name="Freeform 2087">
              <a:extLst>
                <a:ext uri="{FF2B5EF4-FFF2-40B4-BE49-F238E27FC236}">
                  <a16:creationId xmlns:a16="http://schemas.microsoft.com/office/drawing/2014/main" id="{715C143A-4295-415E-A55D-E71C6BA83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1846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8" name="Freeform 2088">
              <a:extLst>
                <a:ext uri="{FF2B5EF4-FFF2-40B4-BE49-F238E27FC236}">
                  <a16:creationId xmlns:a16="http://schemas.microsoft.com/office/drawing/2014/main" id="{E217FEBB-5D1D-4DE8-A27F-61AB56ADF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" y="184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9" name="Freeform 2089">
              <a:extLst>
                <a:ext uri="{FF2B5EF4-FFF2-40B4-BE49-F238E27FC236}">
                  <a16:creationId xmlns:a16="http://schemas.microsoft.com/office/drawing/2014/main" id="{48D4FE73-C900-4522-A235-E52E58A63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" y="1844"/>
              <a:ext cx="1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0" name="Freeform 2090">
              <a:extLst>
                <a:ext uri="{FF2B5EF4-FFF2-40B4-BE49-F238E27FC236}">
                  <a16:creationId xmlns:a16="http://schemas.microsoft.com/office/drawing/2014/main" id="{4636A10B-F488-4D5C-8C84-9ACE9F45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" y="1843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1" name="Freeform 2091">
              <a:extLst>
                <a:ext uri="{FF2B5EF4-FFF2-40B4-BE49-F238E27FC236}">
                  <a16:creationId xmlns:a16="http://schemas.microsoft.com/office/drawing/2014/main" id="{EEB4C58C-0A41-4778-B040-83B23EFD9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" y="18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2" name="Freeform 2092">
              <a:extLst>
                <a:ext uri="{FF2B5EF4-FFF2-40B4-BE49-F238E27FC236}">
                  <a16:creationId xmlns:a16="http://schemas.microsoft.com/office/drawing/2014/main" id="{E30CDF0B-FC00-47EC-BC18-DC6F68BAA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" y="1897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3" name="Freeform 2093">
              <a:extLst>
                <a:ext uri="{FF2B5EF4-FFF2-40B4-BE49-F238E27FC236}">
                  <a16:creationId xmlns:a16="http://schemas.microsoft.com/office/drawing/2014/main" id="{3F0E915D-B8D8-46E6-A57C-0C97CCE61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1862"/>
              <a:ext cx="1" cy="3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2 h 3"/>
                <a:gd name="T4" fmla="*/ 0 w 1"/>
                <a:gd name="T5" fmla="*/ 0 h 3"/>
                <a:gd name="T6" fmla="*/ 1 w 1"/>
                <a:gd name="T7" fmla="*/ 2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4" name="Freeform 2094">
              <a:extLst>
                <a:ext uri="{FF2B5EF4-FFF2-40B4-BE49-F238E27FC236}">
                  <a16:creationId xmlns:a16="http://schemas.microsoft.com/office/drawing/2014/main" id="{67D24F91-BC5F-463F-86D4-D316BE059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" y="1894"/>
              <a:ext cx="1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5" name="Freeform 2095">
              <a:extLst>
                <a:ext uri="{FF2B5EF4-FFF2-40B4-BE49-F238E27FC236}">
                  <a16:creationId xmlns:a16="http://schemas.microsoft.com/office/drawing/2014/main" id="{69EF5A9F-8CB7-40CA-81B6-DA8DD2521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908"/>
              <a:ext cx="1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6" name="Freeform 2096">
              <a:extLst>
                <a:ext uri="{FF2B5EF4-FFF2-40B4-BE49-F238E27FC236}">
                  <a16:creationId xmlns:a16="http://schemas.microsoft.com/office/drawing/2014/main" id="{29505B33-82BC-4477-854A-239E0DF1D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" y="19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7" name="Freeform 2097">
              <a:extLst>
                <a:ext uri="{FF2B5EF4-FFF2-40B4-BE49-F238E27FC236}">
                  <a16:creationId xmlns:a16="http://schemas.microsoft.com/office/drawing/2014/main" id="{9D09B5FE-1E7F-42A2-A458-0C1705D40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" y="1896"/>
              <a:ext cx="0" cy="1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8" name="Freeform 2098">
              <a:extLst>
                <a:ext uri="{FF2B5EF4-FFF2-40B4-BE49-F238E27FC236}">
                  <a16:creationId xmlns:a16="http://schemas.microsoft.com/office/drawing/2014/main" id="{97BD308E-3DF5-4560-B1DA-22CCFC667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" y="1898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9" name="Freeform 2099">
              <a:extLst>
                <a:ext uri="{FF2B5EF4-FFF2-40B4-BE49-F238E27FC236}">
                  <a16:creationId xmlns:a16="http://schemas.microsoft.com/office/drawing/2014/main" id="{F72BC1EC-D318-497E-9B75-2FD68F7FF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" y="1861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70" name="Freeform 2100">
              <a:extLst>
                <a:ext uri="{FF2B5EF4-FFF2-40B4-BE49-F238E27FC236}">
                  <a16:creationId xmlns:a16="http://schemas.microsoft.com/office/drawing/2014/main" id="{9DA141FC-52E0-4E50-8D88-21CE20BE5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90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71" name="Freeform 2101">
              <a:extLst>
                <a:ext uri="{FF2B5EF4-FFF2-40B4-BE49-F238E27FC236}">
                  <a16:creationId xmlns:a16="http://schemas.microsoft.com/office/drawing/2014/main" id="{683526E1-79D1-4A13-ADFE-C81E20DE6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" y="1907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72" name="Freeform 2102">
              <a:extLst>
                <a:ext uri="{FF2B5EF4-FFF2-40B4-BE49-F238E27FC236}">
                  <a16:creationId xmlns:a16="http://schemas.microsoft.com/office/drawing/2014/main" id="{ABCA8B42-8D6A-4B8A-9E32-26E1F0AF4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" y="1858"/>
              <a:ext cx="1" cy="3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1 h 3"/>
                <a:gd name="T4" fmla="*/ 0 w 2"/>
                <a:gd name="T5" fmla="*/ 0 h 3"/>
                <a:gd name="T6" fmla="*/ 1 w 2"/>
                <a:gd name="T7" fmla="*/ 2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1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73" name="Freeform 2103">
              <a:extLst>
                <a:ext uri="{FF2B5EF4-FFF2-40B4-BE49-F238E27FC236}">
                  <a16:creationId xmlns:a16="http://schemas.microsoft.com/office/drawing/2014/main" id="{BD7EE345-113E-4506-A545-A68904270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" y="1905"/>
              <a:ext cx="1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74" name="Freeform 2104">
              <a:extLst>
                <a:ext uri="{FF2B5EF4-FFF2-40B4-BE49-F238E27FC236}">
                  <a16:creationId xmlns:a16="http://schemas.microsoft.com/office/drawing/2014/main" id="{C700DB48-C142-4336-8AD2-BBAA35356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1905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75" name="Freeform 2105">
              <a:extLst>
                <a:ext uri="{FF2B5EF4-FFF2-40B4-BE49-F238E27FC236}">
                  <a16:creationId xmlns:a16="http://schemas.microsoft.com/office/drawing/2014/main" id="{79C7DE91-6273-46E5-811F-F17730A38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1740"/>
              <a:ext cx="6" cy="4"/>
            </a:xfrm>
            <a:custGeom>
              <a:avLst/>
              <a:gdLst>
                <a:gd name="T0" fmla="*/ 7 w 7"/>
                <a:gd name="T1" fmla="*/ 3 h 4"/>
                <a:gd name="T2" fmla="*/ 5 w 7"/>
                <a:gd name="T3" fmla="*/ 0 h 4"/>
                <a:gd name="T4" fmla="*/ 4 w 7"/>
                <a:gd name="T5" fmla="*/ 0 h 4"/>
                <a:gd name="T6" fmla="*/ 1 w 7"/>
                <a:gd name="T7" fmla="*/ 0 h 4"/>
                <a:gd name="T8" fmla="*/ 1 w 7"/>
                <a:gd name="T9" fmla="*/ 4 h 4"/>
                <a:gd name="T10" fmla="*/ 0 w 7"/>
                <a:gd name="T11" fmla="*/ 4 h 4"/>
                <a:gd name="T12" fmla="*/ 6 w 7"/>
                <a:gd name="T13" fmla="*/ 3 h 4"/>
                <a:gd name="T14" fmla="*/ 7 w 7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2"/>
                    <a:pt x="6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2" y="4"/>
                    <a:pt x="5" y="4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36E5C-39E8-45B7-949B-8C97460EA25C}"/>
              </a:ext>
            </a:extLst>
          </p:cNvPr>
          <p:cNvGrpSpPr/>
          <p:nvPr/>
        </p:nvGrpSpPr>
        <p:grpSpPr>
          <a:xfrm>
            <a:off x="1823498" y="2112969"/>
            <a:ext cx="2748303" cy="2647472"/>
            <a:chOff x="949845" y="1882014"/>
            <a:chExt cx="2319277" cy="2066461"/>
          </a:xfrm>
          <a:solidFill>
            <a:schemeClr val="bg1"/>
          </a:solidFill>
        </p:grpSpPr>
        <p:sp>
          <p:nvSpPr>
            <p:cNvPr id="14" name="Freeform 2109">
              <a:extLst>
                <a:ext uri="{FF2B5EF4-FFF2-40B4-BE49-F238E27FC236}">
                  <a16:creationId xmlns:a16="http://schemas.microsoft.com/office/drawing/2014/main" id="{1AC154E2-C559-431E-A52E-A165836FE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331" y="3809992"/>
              <a:ext cx="35310" cy="17985"/>
            </a:xfrm>
            <a:custGeom>
              <a:avLst/>
              <a:gdLst>
                <a:gd name="T0" fmla="*/ 4 w 20"/>
                <a:gd name="T1" fmla="*/ 1 h 11"/>
                <a:gd name="T2" fmla="*/ 4 w 20"/>
                <a:gd name="T3" fmla="*/ 1 h 11"/>
                <a:gd name="T4" fmla="*/ 2 w 20"/>
                <a:gd name="T5" fmla="*/ 2 h 11"/>
                <a:gd name="T6" fmla="*/ 2 w 20"/>
                <a:gd name="T7" fmla="*/ 2 h 11"/>
                <a:gd name="T8" fmla="*/ 1 w 20"/>
                <a:gd name="T9" fmla="*/ 3 h 11"/>
                <a:gd name="T10" fmla="*/ 1 w 20"/>
                <a:gd name="T11" fmla="*/ 3 h 11"/>
                <a:gd name="T12" fmla="*/ 0 w 20"/>
                <a:gd name="T13" fmla="*/ 5 h 11"/>
                <a:gd name="T14" fmla="*/ 0 w 20"/>
                <a:gd name="T15" fmla="*/ 5 h 11"/>
                <a:gd name="T16" fmla="*/ 18 w 20"/>
                <a:gd name="T17" fmla="*/ 11 h 11"/>
                <a:gd name="T18" fmla="*/ 20 w 20"/>
                <a:gd name="T19" fmla="*/ 10 h 11"/>
                <a:gd name="T20" fmla="*/ 20 w 20"/>
                <a:gd name="T21" fmla="*/ 10 h 11"/>
                <a:gd name="T22" fmla="*/ 20 w 20"/>
                <a:gd name="T23" fmla="*/ 9 h 11"/>
                <a:gd name="T24" fmla="*/ 20 w 20"/>
                <a:gd name="T25" fmla="*/ 8 h 11"/>
                <a:gd name="T26" fmla="*/ 20 w 20"/>
                <a:gd name="T27" fmla="*/ 8 h 11"/>
                <a:gd name="T28" fmla="*/ 20 w 20"/>
                <a:gd name="T29" fmla="*/ 7 h 11"/>
                <a:gd name="T30" fmla="*/ 20 w 20"/>
                <a:gd name="T31" fmla="*/ 7 h 11"/>
                <a:gd name="T32" fmla="*/ 20 w 20"/>
                <a:gd name="T33" fmla="*/ 6 h 11"/>
                <a:gd name="T34" fmla="*/ 20 w 20"/>
                <a:gd name="T35" fmla="*/ 6 h 11"/>
                <a:gd name="T36" fmla="*/ 20 w 20"/>
                <a:gd name="T37" fmla="*/ 6 h 11"/>
                <a:gd name="T38" fmla="*/ 20 w 20"/>
                <a:gd name="T39" fmla="*/ 5 h 11"/>
                <a:gd name="T40" fmla="*/ 20 w 20"/>
                <a:gd name="T41" fmla="*/ 5 h 11"/>
                <a:gd name="T42" fmla="*/ 20 w 20"/>
                <a:gd name="T43" fmla="*/ 5 h 11"/>
                <a:gd name="T44" fmla="*/ 20 w 20"/>
                <a:gd name="T45" fmla="*/ 5 h 11"/>
                <a:gd name="T46" fmla="*/ 20 w 20"/>
                <a:gd name="T47" fmla="*/ 5 h 11"/>
                <a:gd name="T48" fmla="*/ 20 w 20"/>
                <a:gd name="T49" fmla="*/ 5 h 11"/>
                <a:gd name="T50" fmla="*/ 18 w 20"/>
                <a:gd name="T51" fmla="*/ 5 h 11"/>
                <a:gd name="T52" fmla="*/ 17 w 20"/>
                <a:gd name="T53" fmla="*/ 5 h 11"/>
                <a:gd name="T54" fmla="*/ 8 w 20"/>
                <a:gd name="T55" fmla="*/ 2 h 11"/>
                <a:gd name="T56" fmla="*/ 7 w 20"/>
                <a:gd name="T57" fmla="*/ 1 h 11"/>
                <a:gd name="T58" fmla="*/ 6 w 20"/>
                <a:gd name="T59" fmla="*/ 1 h 11"/>
                <a:gd name="T60" fmla="*/ 5 w 20"/>
                <a:gd name="T61" fmla="*/ 0 h 11"/>
                <a:gd name="T62" fmla="*/ 4 w 20"/>
                <a:gd name="T63" fmla="*/ 1 h 11"/>
                <a:gd name="T64" fmla="*/ 4 w 20"/>
                <a:gd name="T6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11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8"/>
                    <a:pt x="15" y="11"/>
                    <a:pt x="18" y="11"/>
                  </a:cubicBezTo>
                  <a:cubicBezTo>
                    <a:pt x="19" y="11"/>
                    <a:pt x="19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5" y="5"/>
                    <a:pt x="12" y="5"/>
                    <a:pt x="8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0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" name="Freeform 2110">
              <a:extLst>
                <a:ext uri="{FF2B5EF4-FFF2-40B4-BE49-F238E27FC236}">
                  <a16:creationId xmlns:a16="http://schemas.microsoft.com/office/drawing/2014/main" id="{2719772F-CCCF-487F-B9D5-C18AA06B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198" y="3777619"/>
              <a:ext cx="111504" cy="53955"/>
            </a:xfrm>
            <a:custGeom>
              <a:avLst/>
              <a:gdLst>
                <a:gd name="T0" fmla="*/ 60 w 63"/>
                <a:gd name="T1" fmla="*/ 7 h 32"/>
                <a:gd name="T2" fmla="*/ 52 w 63"/>
                <a:gd name="T3" fmla="*/ 3 h 32"/>
                <a:gd name="T4" fmla="*/ 43 w 63"/>
                <a:gd name="T5" fmla="*/ 0 h 32"/>
                <a:gd name="T6" fmla="*/ 30 w 63"/>
                <a:gd name="T7" fmla="*/ 3 h 32"/>
                <a:gd name="T8" fmla="*/ 20 w 63"/>
                <a:gd name="T9" fmla="*/ 3 h 32"/>
                <a:gd name="T10" fmla="*/ 9 w 63"/>
                <a:gd name="T11" fmla="*/ 4 h 32"/>
                <a:gd name="T12" fmla="*/ 7 w 63"/>
                <a:gd name="T13" fmla="*/ 6 h 32"/>
                <a:gd name="T14" fmla="*/ 6 w 63"/>
                <a:gd name="T15" fmla="*/ 7 h 32"/>
                <a:gd name="T16" fmla="*/ 3 w 63"/>
                <a:gd name="T17" fmla="*/ 10 h 32"/>
                <a:gd name="T18" fmla="*/ 0 w 63"/>
                <a:gd name="T19" fmla="*/ 15 h 32"/>
                <a:gd name="T20" fmla="*/ 0 w 63"/>
                <a:gd name="T21" fmla="*/ 16 h 32"/>
                <a:gd name="T22" fmla="*/ 0 w 63"/>
                <a:gd name="T23" fmla="*/ 17 h 32"/>
                <a:gd name="T24" fmla="*/ 1 w 63"/>
                <a:gd name="T25" fmla="*/ 17 h 32"/>
                <a:gd name="T26" fmla="*/ 3 w 63"/>
                <a:gd name="T27" fmla="*/ 18 h 32"/>
                <a:gd name="T28" fmla="*/ 9 w 63"/>
                <a:gd name="T29" fmla="*/ 20 h 32"/>
                <a:gd name="T30" fmla="*/ 10 w 63"/>
                <a:gd name="T31" fmla="*/ 20 h 32"/>
                <a:gd name="T32" fmla="*/ 16 w 63"/>
                <a:gd name="T33" fmla="*/ 22 h 32"/>
                <a:gd name="T34" fmla="*/ 16 w 63"/>
                <a:gd name="T35" fmla="*/ 22 h 32"/>
                <a:gd name="T36" fmla="*/ 16 w 63"/>
                <a:gd name="T37" fmla="*/ 23 h 32"/>
                <a:gd name="T38" fmla="*/ 16 w 63"/>
                <a:gd name="T39" fmla="*/ 23 h 32"/>
                <a:gd name="T40" fmla="*/ 16 w 63"/>
                <a:gd name="T41" fmla="*/ 24 h 32"/>
                <a:gd name="T42" fmla="*/ 16 w 63"/>
                <a:gd name="T43" fmla="*/ 25 h 32"/>
                <a:gd name="T44" fmla="*/ 16 w 63"/>
                <a:gd name="T45" fmla="*/ 25 h 32"/>
                <a:gd name="T46" fmla="*/ 16 w 63"/>
                <a:gd name="T47" fmla="*/ 27 h 32"/>
                <a:gd name="T48" fmla="*/ 16 w 63"/>
                <a:gd name="T49" fmla="*/ 27 h 32"/>
                <a:gd name="T50" fmla="*/ 18 w 63"/>
                <a:gd name="T51" fmla="*/ 29 h 32"/>
                <a:gd name="T52" fmla="*/ 20 w 63"/>
                <a:gd name="T53" fmla="*/ 32 h 32"/>
                <a:gd name="T54" fmla="*/ 21 w 63"/>
                <a:gd name="T55" fmla="*/ 32 h 32"/>
                <a:gd name="T56" fmla="*/ 24 w 63"/>
                <a:gd name="T57" fmla="*/ 30 h 32"/>
                <a:gd name="T58" fmla="*/ 24 w 63"/>
                <a:gd name="T59" fmla="*/ 29 h 32"/>
                <a:gd name="T60" fmla="*/ 24 w 63"/>
                <a:gd name="T61" fmla="*/ 24 h 32"/>
                <a:gd name="T62" fmla="*/ 29 w 63"/>
                <a:gd name="T63" fmla="*/ 21 h 32"/>
                <a:gd name="T64" fmla="*/ 40 w 63"/>
                <a:gd name="T65" fmla="*/ 18 h 32"/>
                <a:gd name="T66" fmla="*/ 47 w 63"/>
                <a:gd name="T67" fmla="*/ 13 h 32"/>
                <a:gd name="T68" fmla="*/ 50 w 63"/>
                <a:gd name="T69" fmla="*/ 13 h 32"/>
                <a:gd name="T70" fmla="*/ 52 w 63"/>
                <a:gd name="T71" fmla="*/ 14 h 32"/>
                <a:gd name="T72" fmla="*/ 54 w 63"/>
                <a:gd name="T73" fmla="*/ 12 h 32"/>
                <a:gd name="T74" fmla="*/ 56 w 63"/>
                <a:gd name="T75" fmla="*/ 11 h 32"/>
                <a:gd name="T76" fmla="*/ 56 w 63"/>
                <a:gd name="T77" fmla="*/ 11 h 32"/>
                <a:gd name="T78" fmla="*/ 58 w 63"/>
                <a:gd name="T79" fmla="*/ 10 h 32"/>
                <a:gd name="T80" fmla="*/ 58 w 63"/>
                <a:gd name="T81" fmla="*/ 10 h 32"/>
                <a:gd name="T82" fmla="*/ 60 w 63"/>
                <a:gd name="T83" fmla="*/ 9 h 32"/>
                <a:gd name="T84" fmla="*/ 61 w 63"/>
                <a:gd name="T85" fmla="*/ 9 h 32"/>
                <a:gd name="T86" fmla="*/ 63 w 63"/>
                <a:gd name="T87" fmla="*/ 9 h 32"/>
                <a:gd name="T88" fmla="*/ 63 w 63"/>
                <a:gd name="T89" fmla="*/ 9 h 32"/>
                <a:gd name="T90" fmla="*/ 60 w 63"/>
                <a:gd name="T91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" h="32">
                  <a:moveTo>
                    <a:pt x="60" y="7"/>
                  </a:moveTo>
                  <a:cubicBezTo>
                    <a:pt x="57" y="6"/>
                    <a:pt x="54" y="5"/>
                    <a:pt x="52" y="3"/>
                  </a:cubicBezTo>
                  <a:cubicBezTo>
                    <a:pt x="50" y="1"/>
                    <a:pt x="47" y="0"/>
                    <a:pt x="43" y="0"/>
                  </a:cubicBezTo>
                  <a:cubicBezTo>
                    <a:pt x="37" y="0"/>
                    <a:pt x="31" y="2"/>
                    <a:pt x="30" y="3"/>
                  </a:cubicBezTo>
                  <a:cubicBezTo>
                    <a:pt x="27" y="4"/>
                    <a:pt x="23" y="4"/>
                    <a:pt x="20" y="3"/>
                  </a:cubicBezTo>
                  <a:cubicBezTo>
                    <a:pt x="16" y="3"/>
                    <a:pt x="12" y="2"/>
                    <a:pt x="9" y="4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7" y="6"/>
                    <a:pt x="7" y="7"/>
                    <a:pt x="6" y="7"/>
                  </a:cubicBezTo>
                  <a:cubicBezTo>
                    <a:pt x="5" y="8"/>
                    <a:pt x="4" y="9"/>
                    <a:pt x="3" y="10"/>
                  </a:cubicBezTo>
                  <a:cubicBezTo>
                    <a:pt x="1" y="12"/>
                    <a:pt x="0" y="14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1" y="17"/>
                    <a:pt x="2" y="18"/>
                    <a:pt x="3" y="18"/>
                  </a:cubicBezTo>
                  <a:cubicBezTo>
                    <a:pt x="5" y="19"/>
                    <a:pt x="7" y="20"/>
                    <a:pt x="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20"/>
                    <a:pt x="14" y="20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6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8"/>
                    <a:pt x="18" y="28"/>
                    <a:pt x="18" y="29"/>
                  </a:cubicBezTo>
                  <a:cubicBezTo>
                    <a:pt x="20" y="30"/>
                    <a:pt x="20" y="31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1"/>
                    <a:pt x="23" y="30"/>
                    <a:pt x="24" y="30"/>
                  </a:cubicBezTo>
                  <a:cubicBezTo>
                    <a:pt x="24" y="30"/>
                    <a:pt x="24" y="29"/>
                    <a:pt x="24" y="29"/>
                  </a:cubicBezTo>
                  <a:cubicBezTo>
                    <a:pt x="23" y="28"/>
                    <a:pt x="23" y="26"/>
                    <a:pt x="24" y="24"/>
                  </a:cubicBezTo>
                  <a:cubicBezTo>
                    <a:pt x="25" y="22"/>
                    <a:pt x="27" y="21"/>
                    <a:pt x="29" y="21"/>
                  </a:cubicBezTo>
                  <a:cubicBezTo>
                    <a:pt x="36" y="21"/>
                    <a:pt x="39" y="20"/>
                    <a:pt x="40" y="18"/>
                  </a:cubicBezTo>
                  <a:cubicBezTo>
                    <a:pt x="40" y="15"/>
                    <a:pt x="43" y="13"/>
                    <a:pt x="47" y="13"/>
                  </a:cubicBezTo>
                  <a:cubicBezTo>
                    <a:pt x="48" y="13"/>
                    <a:pt x="49" y="13"/>
                    <a:pt x="50" y="13"/>
                  </a:cubicBezTo>
                  <a:cubicBezTo>
                    <a:pt x="51" y="14"/>
                    <a:pt x="52" y="14"/>
                    <a:pt x="52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5" y="12"/>
                    <a:pt x="55" y="12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11"/>
                    <a:pt x="57" y="11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61" y="9"/>
                    <a:pt x="62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2" y="8"/>
                    <a:pt x="61" y="8"/>
                    <a:pt x="6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" name="Freeform 2111">
              <a:extLst>
                <a:ext uri="{FF2B5EF4-FFF2-40B4-BE49-F238E27FC236}">
                  <a16:creationId xmlns:a16="http://schemas.microsoft.com/office/drawing/2014/main" id="{AD42BD5E-31B5-40CC-A807-A890C3BB9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1074" y="38153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7" name="Freeform 2112">
              <a:extLst>
                <a:ext uri="{FF2B5EF4-FFF2-40B4-BE49-F238E27FC236}">
                  <a16:creationId xmlns:a16="http://schemas.microsoft.com/office/drawing/2014/main" id="{2A313EB2-C7AE-4579-AD7C-B7FD6E0C0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1074" y="3818984"/>
              <a:ext cx="0" cy="3597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8" name="Freeform 2113">
              <a:extLst>
                <a:ext uri="{FF2B5EF4-FFF2-40B4-BE49-F238E27FC236}">
                  <a16:creationId xmlns:a16="http://schemas.microsoft.com/office/drawing/2014/main" id="{B9FC0781-80C9-46FF-9694-BC23CEC3B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1074" y="38153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9" name="Freeform 2114">
              <a:extLst>
                <a:ext uri="{FF2B5EF4-FFF2-40B4-BE49-F238E27FC236}">
                  <a16:creationId xmlns:a16="http://schemas.microsoft.com/office/drawing/2014/main" id="{449F70EF-E50C-4D18-B89F-8629D64F7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1074" y="3817185"/>
              <a:ext cx="0" cy="179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0" name="Freeform 2115">
              <a:extLst>
                <a:ext uri="{FF2B5EF4-FFF2-40B4-BE49-F238E27FC236}">
                  <a16:creationId xmlns:a16="http://schemas.microsoft.com/office/drawing/2014/main" id="{D4BC83B4-91BB-46A9-BF97-97E720B6B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198" y="3806395"/>
              <a:ext cx="185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1" name="Freeform 2116">
              <a:extLst>
                <a:ext uri="{FF2B5EF4-FFF2-40B4-BE49-F238E27FC236}">
                  <a16:creationId xmlns:a16="http://schemas.microsoft.com/office/drawing/2014/main" id="{C70887D7-CC5B-4B77-B045-61A87FAD6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5679" y="3430511"/>
              <a:ext cx="600262" cy="359697"/>
            </a:xfrm>
            <a:custGeom>
              <a:avLst/>
              <a:gdLst>
                <a:gd name="T0" fmla="*/ 321 w 338"/>
                <a:gd name="T1" fmla="*/ 169 h 209"/>
                <a:gd name="T2" fmla="*/ 322 w 338"/>
                <a:gd name="T3" fmla="*/ 170 h 209"/>
                <a:gd name="T4" fmla="*/ 325 w 338"/>
                <a:gd name="T5" fmla="*/ 171 h 209"/>
                <a:gd name="T6" fmla="*/ 329 w 338"/>
                <a:gd name="T7" fmla="*/ 154 h 209"/>
                <a:gd name="T8" fmla="*/ 337 w 338"/>
                <a:gd name="T9" fmla="*/ 137 h 209"/>
                <a:gd name="T10" fmla="*/ 312 w 338"/>
                <a:gd name="T11" fmla="*/ 138 h 209"/>
                <a:gd name="T12" fmla="*/ 291 w 338"/>
                <a:gd name="T13" fmla="*/ 167 h 209"/>
                <a:gd name="T14" fmla="*/ 277 w 338"/>
                <a:gd name="T15" fmla="*/ 170 h 209"/>
                <a:gd name="T16" fmla="*/ 245 w 338"/>
                <a:gd name="T17" fmla="*/ 173 h 209"/>
                <a:gd name="T18" fmla="*/ 231 w 338"/>
                <a:gd name="T19" fmla="*/ 156 h 209"/>
                <a:gd name="T20" fmla="*/ 214 w 338"/>
                <a:gd name="T21" fmla="*/ 118 h 209"/>
                <a:gd name="T22" fmla="*/ 218 w 338"/>
                <a:gd name="T23" fmla="*/ 84 h 209"/>
                <a:gd name="T24" fmla="*/ 217 w 338"/>
                <a:gd name="T25" fmla="*/ 83 h 209"/>
                <a:gd name="T26" fmla="*/ 201 w 338"/>
                <a:gd name="T27" fmla="*/ 78 h 209"/>
                <a:gd name="T28" fmla="*/ 195 w 338"/>
                <a:gd name="T29" fmla="*/ 66 h 209"/>
                <a:gd name="T30" fmla="*/ 182 w 338"/>
                <a:gd name="T31" fmla="*/ 46 h 209"/>
                <a:gd name="T32" fmla="*/ 157 w 338"/>
                <a:gd name="T33" fmla="*/ 45 h 209"/>
                <a:gd name="T34" fmla="*/ 145 w 338"/>
                <a:gd name="T35" fmla="*/ 41 h 209"/>
                <a:gd name="T36" fmla="*/ 130 w 338"/>
                <a:gd name="T37" fmla="*/ 23 h 209"/>
                <a:gd name="T38" fmla="*/ 64 w 338"/>
                <a:gd name="T39" fmla="*/ 17 h 209"/>
                <a:gd name="T40" fmla="*/ 0 w 338"/>
                <a:gd name="T41" fmla="*/ 3 h 209"/>
                <a:gd name="T42" fmla="*/ 28 w 338"/>
                <a:gd name="T43" fmla="*/ 42 h 209"/>
                <a:gd name="T44" fmla="*/ 26 w 338"/>
                <a:gd name="T45" fmla="*/ 61 h 209"/>
                <a:gd name="T46" fmla="*/ 51 w 338"/>
                <a:gd name="T47" fmla="*/ 76 h 209"/>
                <a:gd name="T48" fmla="*/ 67 w 338"/>
                <a:gd name="T49" fmla="*/ 102 h 209"/>
                <a:gd name="T50" fmla="*/ 79 w 338"/>
                <a:gd name="T51" fmla="*/ 105 h 209"/>
                <a:gd name="T52" fmla="*/ 67 w 338"/>
                <a:gd name="T53" fmla="*/ 93 h 209"/>
                <a:gd name="T54" fmla="*/ 39 w 338"/>
                <a:gd name="T55" fmla="*/ 48 h 209"/>
                <a:gd name="T56" fmla="*/ 36 w 338"/>
                <a:gd name="T57" fmla="*/ 40 h 209"/>
                <a:gd name="T58" fmla="*/ 20 w 338"/>
                <a:gd name="T59" fmla="*/ 8 h 209"/>
                <a:gd name="T60" fmla="*/ 32 w 338"/>
                <a:gd name="T61" fmla="*/ 9 h 209"/>
                <a:gd name="T62" fmla="*/ 45 w 338"/>
                <a:gd name="T63" fmla="*/ 18 h 209"/>
                <a:gd name="T64" fmla="*/ 50 w 338"/>
                <a:gd name="T65" fmla="*/ 45 h 209"/>
                <a:gd name="T66" fmla="*/ 68 w 338"/>
                <a:gd name="T67" fmla="*/ 54 h 209"/>
                <a:gd name="T68" fmla="*/ 84 w 338"/>
                <a:gd name="T69" fmla="*/ 70 h 209"/>
                <a:gd name="T70" fmla="*/ 93 w 338"/>
                <a:gd name="T71" fmla="*/ 86 h 209"/>
                <a:gd name="T72" fmla="*/ 133 w 338"/>
                <a:gd name="T73" fmla="*/ 133 h 209"/>
                <a:gd name="T74" fmla="*/ 133 w 338"/>
                <a:gd name="T75" fmla="*/ 146 h 209"/>
                <a:gd name="T76" fmla="*/ 151 w 338"/>
                <a:gd name="T77" fmla="*/ 169 h 209"/>
                <a:gd name="T78" fmla="*/ 180 w 338"/>
                <a:gd name="T79" fmla="*/ 181 h 209"/>
                <a:gd name="T80" fmla="*/ 248 w 338"/>
                <a:gd name="T81" fmla="*/ 196 h 209"/>
                <a:gd name="T82" fmla="*/ 276 w 338"/>
                <a:gd name="T83" fmla="*/ 205 h 209"/>
                <a:gd name="T84" fmla="*/ 278 w 338"/>
                <a:gd name="T85" fmla="*/ 203 h 209"/>
                <a:gd name="T86" fmla="*/ 279 w 338"/>
                <a:gd name="T87" fmla="*/ 201 h 209"/>
                <a:gd name="T88" fmla="*/ 280 w 338"/>
                <a:gd name="T89" fmla="*/ 199 h 209"/>
                <a:gd name="T90" fmla="*/ 281 w 338"/>
                <a:gd name="T91" fmla="*/ 198 h 209"/>
                <a:gd name="T92" fmla="*/ 282 w 338"/>
                <a:gd name="T93" fmla="*/ 198 h 209"/>
                <a:gd name="T94" fmla="*/ 282 w 338"/>
                <a:gd name="T95" fmla="*/ 198 h 209"/>
                <a:gd name="T96" fmla="*/ 286 w 338"/>
                <a:gd name="T97" fmla="*/ 197 h 209"/>
                <a:gd name="T98" fmla="*/ 292 w 338"/>
                <a:gd name="T99" fmla="*/ 193 h 209"/>
                <a:gd name="T100" fmla="*/ 288 w 338"/>
                <a:gd name="T101" fmla="*/ 185 h 209"/>
                <a:gd name="T102" fmla="*/ 296 w 338"/>
                <a:gd name="T103" fmla="*/ 176 h 209"/>
                <a:gd name="T104" fmla="*/ 308 w 338"/>
                <a:gd name="T105" fmla="*/ 17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8" h="209">
                  <a:moveTo>
                    <a:pt x="312" y="177"/>
                  </a:moveTo>
                  <a:cubicBezTo>
                    <a:pt x="313" y="177"/>
                    <a:pt x="313" y="177"/>
                    <a:pt x="313" y="177"/>
                  </a:cubicBezTo>
                  <a:cubicBezTo>
                    <a:pt x="313" y="176"/>
                    <a:pt x="314" y="176"/>
                    <a:pt x="314" y="175"/>
                  </a:cubicBezTo>
                  <a:cubicBezTo>
                    <a:pt x="316" y="173"/>
                    <a:pt x="318" y="170"/>
                    <a:pt x="321" y="169"/>
                  </a:cubicBezTo>
                  <a:cubicBezTo>
                    <a:pt x="321" y="169"/>
                    <a:pt x="321" y="169"/>
                    <a:pt x="321" y="169"/>
                  </a:cubicBezTo>
                  <a:cubicBezTo>
                    <a:pt x="321" y="169"/>
                    <a:pt x="321" y="169"/>
                    <a:pt x="321" y="169"/>
                  </a:cubicBezTo>
                  <a:cubicBezTo>
                    <a:pt x="321" y="169"/>
                    <a:pt x="321" y="169"/>
                    <a:pt x="321" y="169"/>
                  </a:cubicBezTo>
                  <a:cubicBezTo>
                    <a:pt x="321" y="169"/>
                    <a:pt x="322" y="170"/>
                    <a:pt x="322" y="170"/>
                  </a:cubicBezTo>
                  <a:cubicBezTo>
                    <a:pt x="323" y="170"/>
                    <a:pt x="323" y="170"/>
                    <a:pt x="323" y="170"/>
                  </a:cubicBezTo>
                  <a:cubicBezTo>
                    <a:pt x="323" y="170"/>
                    <a:pt x="323" y="170"/>
                    <a:pt x="324" y="170"/>
                  </a:cubicBezTo>
                  <a:cubicBezTo>
                    <a:pt x="324" y="170"/>
                    <a:pt x="324" y="170"/>
                    <a:pt x="324" y="171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6" y="171"/>
                    <a:pt x="326" y="172"/>
                    <a:pt x="326" y="172"/>
                  </a:cubicBezTo>
                  <a:cubicBezTo>
                    <a:pt x="326" y="172"/>
                    <a:pt x="326" y="172"/>
                    <a:pt x="326" y="172"/>
                  </a:cubicBezTo>
                  <a:cubicBezTo>
                    <a:pt x="328" y="169"/>
                    <a:pt x="329" y="163"/>
                    <a:pt x="329" y="159"/>
                  </a:cubicBezTo>
                  <a:cubicBezTo>
                    <a:pt x="330" y="157"/>
                    <a:pt x="330" y="155"/>
                    <a:pt x="329" y="154"/>
                  </a:cubicBezTo>
                  <a:cubicBezTo>
                    <a:pt x="329" y="151"/>
                    <a:pt x="329" y="148"/>
                    <a:pt x="332" y="145"/>
                  </a:cubicBezTo>
                  <a:cubicBezTo>
                    <a:pt x="333" y="144"/>
                    <a:pt x="334" y="143"/>
                    <a:pt x="335" y="142"/>
                  </a:cubicBezTo>
                  <a:cubicBezTo>
                    <a:pt x="337" y="141"/>
                    <a:pt x="338" y="140"/>
                    <a:pt x="338" y="138"/>
                  </a:cubicBezTo>
                  <a:cubicBezTo>
                    <a:pt x="338" y="137"/>
                    <a:pt x="337" y="137"/>
                    <a:pt x="337" y="137"/>
                  </a:cubicBezTo>
                  <a:cubicBezTo>
                    <a:pt x="337" y="137"/>
                    <a:pt x="336" y="137"/>
                    <a:pt x="336" y="137"/>
                  </a:cubicBezTo>
                  <a:cubicBezTo>
                    <a:pt x="334" y="138"/>
                    <a:pt x="331" y="138"/>
                    <a:pt x="329" y="137"/>
                  </a:cubicBezTo>
                  <a:cubicBezTo>
                    <a:pt x="327" y="135"/>
                    <a:pt x="324" y="136"/>
                    <a:pt x="319" y="137"/>
                  </a:cubicBezTo>
                  <a:cubicBezTo>
                    <a:pt x="317" y="137"/>
                    <a:pt x="315" y="137"/>
                    <a:pt x="312" y="138"/>
                  </a:cubicBezTo>
                  <a:cubicBezTo>
                    <a:pt x="300" y="139"/>
                    <a:pt x="299" y="145"/>
                    <a:pt x="300" y="149"/>
                  </a:cubicBezTo>
                  <a:cubicBezTo>
                    <a:pt x="300" y="153"/>
                    <a:pt x="299" y="154"/>
                    <a:pt x="297" y="156"/>
                  </a:cubicBezTo>
                  <a:cubicBezTo>
                    <a:pt x="297" y="156"/>
                    <a:pt x="296" y="157"/>
                    <a:pt x="296" y="159"/>
                  </a:cubicBezTo>
                  <a:cubicBezTo>
                    <a:pt x="297" y="163"/>
                    <a:pt x="293" y="166"/>
                    <a:pt x="291" y="167"/>
                  </a:cubicBezTo>
                  <a:cubicBezTo>
                    <a:pt x="290" y="168"/>
                    <a:pt x="289" y="168"/>
                    <a:pt x="289" y="169"/>
                  </a:cubicBezTo>
                  <a:cubicBezTo>
                    <a:pt x="289" y="170"/>
                    <a:pt x="289" y="171"/>
                    <a:pt x="288" y="172"/>
                  </a:cubicBezTo>
                  <a:cubicBezTo>
                    <a:pt x="288" y="172"/>
                    <a:pt x="287" y="173"/>
                    <a:pt x="286" y="173"/>
                  </a:cubicBezTo>
                  <a:cubicBezTo>
                    <a:pt x="283" y="173"/>
                    <a:pt x="278" y="170"/>
                    <a:pt x="277" y="170"/>
                  </a:cubicBezTo>
                  <a:cubicBezTo>
                    <a:pt x="275" y="170"/>
                    <a:pt x="265" y="172"/>
                    <a:pt x="259" y="174"/>
                  </a:cubicBezTo>
                  <a:cubicBezTo>
                    <a:pt x="255" y="175"/>
                    <a:pt x="253" y="175"/>
                    <a:pt x="252" y="176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50" y="176"/>
                    <a:pt x="248" y="174"/>
                    <a:pt x="245" y="173"/>
                  </a:cubicBezTo>
                  <a:cubicBezTo>
                    <a:pt x="243" y="171"/>
                    <a:pt x="241" y="170"/>
                    <a:pt x="239" y="170"/>
                  </a:cubicBezTo>
                  <a:cubicBezTo>
                    <a:pt x="239" y="168"/>
                    <a:pt x="239" y="168"/>
                    <a:pt x="239" y="168"/>
                  </a:cubicBezTo>
                  <a:cubicBezTo>
                    <a:pt x="239" y="170"/>
                    <a:pt x="239" y="170"/>
                    <a:pt x="239" y="170"/>
                  </a:cubicBezTo>
                  <a:cubicBezTo>
                    <a:pt x="234" y="170"/>
                    <a:pt x="231" y="165"/>
                    <a:pt x="231" y="156"/>
                  </a:cubicBezTo>
                  <a:cubicBezTo>
                    <a:pt x="230" y="154"/>
                    <a:pt x="227" y="151"/>
                    <a:pt x="224" y="148"/>
                  </a:cubicBezTo>
                  <a:cubicBezTo>
                    <a:pt x="222" y="146"/>
                    <a:pt x="220" y="144"/>
                    <a:pt x="219" y="143"/>
                  </a:cubicBezTo>
                  <a:cubicBezTo>
                    <a:pt x="215" y="137"/>
                    <a:pt x="215" y="126"/>
                    <a:pt x="214" y="119"/>
                  </a:cubicBezTo>
                  <a:cubicBezTo>
                    <a:pt x="214" y="118"/>
                    <a:pt x="214" y="118"/>
                    <a:pt x="214" y="118"/>
                  </a:cubicBezTo>
                  <a:cubicBezTo>
                    <a:pt x="214" y="112"/>
                    <a:pt x="214" y="100"/>
                    <a:pt x="218" y="87"/>
                  </a:cubicBezTo>
                  <a:cubicBezTo>
                    <a:pt x="219" y="86"/>
                    <a:pt x="219" y="85"/>
                    <a:pt x="219" y="84"/>
                  </a:cubicBezTo>
                  <a:cubicBezTo>
                    <a:pt x="219" y="84"/>
                    <a:pt x="219" y="84"/>
                    <a:pt x="219" y="84"/>
                  </a:cubicBezTo>
                  <a:cubicBezTo>
                    <a:pt x="219" y="84"/>
                    <a:pt x="219" y="84"/>
                    <a:pt x="218" y="84"/>
                  </a:cubicBezTo>
                  <a:cubicBezTo>
                    <a:pt x="218" y="84"/>
                    <a:pt x="218" y="84"/>
                    <a:pt x="218" y="84"/>
                  </a:cubicBezTo>
                  <a:cubicBezTo>
                    <a:pt x="218" y="84"/>
                    <a:pt x="218" y="84"/>
                    <a:pt x="218" y="84"/>
                  </a:cubicBezTo>
                  <a:cubicBezTo>
                    <a:pt x="217" y="84"/>
                    <a:pt x="217" y="84"/>
                    <a:pt x="217" y="84"/>
                  </a:cubicBezTo>
                  <a:cubicBezTo>
                    <a:pt x="217" y="84"/>
                    <a:pt x="217" y="84"/>
                    <a:pt x="217" y="83"/>
                  </a:cubicBezTo>
                  <a:cubicBezTo>
                    <a:pt x="217" y="83"/>
                    <a:pt x="217" y="83"/>
                    <a:pt x="217" y="83"/>
                  </a:cubicBezTo>
                  <a:cubicBezTo>
                    <a:pt x="216" y="83"/>
                    <a:pt x="216" y="83"/>
                    <a:pt x="216" y="83"/>
                  </a:cubicBezTo>
                  <a:cubicBezTo>
                    <a:pt x="213" y="83"/>
                    <a:pt x="208" y="81"/>
                    <a:pt x="205" y="80"/>
                  </a:cubicBezTo>
                  <a:cubicBezTo>
                    <a:pt x="203" y="79"/>
                    <a:pt x="201" y="78"/>
                    <a:pt x="201" y="78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198" y="78"/>
                    <a:pt x="197" y="75"/>
                    <a:pt x="197" y="73"/>
                  </a:cubicBezTo>
                  <a:cubicBezTo>
                    <a:pt x="197" y="72"/>
                    <a:pt x="196" y="71"/>
                    <a:pt x="196" y="70"/>
                  </a:cubicBezTo>
                  <a:cubicBezTo>
                    <a:pt x="195" y="69"/>
                    <a:pt x="195" y="68"/>
                    <a:pt x="195" y="66"/>
                  </a:cubicBezTo>
                  <a:cubicBezTo>
                    <a:pt x="195" y="66"/>
                    <a:pt x="194" y="65"/>
                    <a:pt x="194" y="65"/>
                  </a:cubicBezTo>
                  <a:cubicBezTo>
                    <a:pt x="194" y="64"/>
                    <a:pt x="194" y="62"/>
                    <a:pt x="194" y="62"/>
                  </a:cubicBezTo>
                  <a:cubicBezTo>
                    <a:pt x="193" y="62"/>
                    <a:pt x="193" y="61"/>
                    <a:pt x="193" y="61"/>
                  </a:cubicBezTo>
                  <a:cubicBezTo>
                    <a:pt x="190" y="59"/>
                    <a:pt x="184" y="53"/>
                    <a:pt x="182" y="46"/>
                  </a:cubicBezTo>
                  <a:cubicBezTo>
                    <a:pt x="180" y="39"/>
                    <a:pt x="168" y="36"/>
                    <a:pt x="164" y="36"/>
                  </a:cubicBezTo>
                  <a:cubicBezTo>
                    <a:pt x="163" y="36"/>
                    <a:pt x="163" y="36"/>
                    <a:pt x="162" y="37"/>
                  </a:cubicBezTo>
                  <a:cubicBezTo>
                    <a:pt x="161" y="39"/>
                    <a:pt x="160" y="41"/>
                    <a:pt x="159" y="42"/>
                  </a:cubicBezTo>
                  <a:cubicBezTo>
                    <a:pt x="158" y="44"/>
                    <a:pt x="158" y="45"/>
                    <a:pt x="157" y="45"/>
                  </a:cubicBezTo>
                  <a:cubicBezTo>
                    <a:pt x="157" y="46"/>
                    <a:pt x="156" y="46"/>
                    <a:pt x="156" y="46"/>
                  </a:cubicBezTo>
                  <a:cubicBezTo>
                    <a:pt x="155" y="46"/>
                    <a:pt x="155" y="46"/>
                    <a:pt x="155" y="46"/>
                  </a:cubicBezTo>
                  <a:cubicBezTo>
                    <a:pt x="155" y="46"/>
                    <a:pt x="154" y="46"/>
                    <a:pt x="153" y="45"/>
                  </a:cubicBezTo>
                  <a:cubicBezTo>
                    <a:pt x="151" y="45"/>
                    <a:pt x="149" y="43"/>
                    <a:pt x="145" y="41"/>
                  </a:cubicBezTo>
                  <a:cubicBezTo>
                    <a:pt x="144" y="41"/>
                    <a:pt x="144" y="41"/>
                    <a:pt x="144" y="40"/>
                  </a:cubicBezTo>
                  <a:cubicBezTo>
                    <a:pt x="143" y="40"/>
                    <a:pt x="142" y="39"/>
                    <a:pt x="141" y="39"/>
                  </a:cubicBezTo>
                  <a:cubicBezTo>
                    <a:pt x="138" y="38"/>
                    <a:pt x="136" y="34"/>
                    <a:pt x="136" y="30"/>
                  </a:cubicBezTo>
                  <a:cubicBezTo>
                    <a:pt x="136" y="28"/>
                    <a:pt x="132" y="24"/>
                    <a:pt x="130" y="23"/>
                  </a:cubicBezTo>
                  <a:cubicBezTo>
                    <a:pt x="129" y="23"/>
                    <a:pt x="125" y="19"/>
                    <a:pt x="117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56" y="14"/>
                    <a:pt x="39" y="8"/>
                    <a:pt x="35" y="7"/>
                  </a:cubicBezTo>
                  <a:cubicBezTo>
                    <a:pt x="31" y="6"/>
                    <a:pt x="25" y="2"/>
                    <a:pt x="2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10" y="16"/>
                    <a:pt x="14" y="28"/>
                    <a:pt x="15" y="33"/>
                  </a:cubicBezTo>
                  <a:cubicBezTo>
                    <a:pt x="15" y="35"/>
                    <a:pt x="19" y="38"/>
                    <a:pt x="23" y="40"/>
                  </a:cubicBezTo>
                  <a:cubicBezTo>
                    <a:pt x="25" y="41"/>
                    <a:pt x="26" y="42"/>
                    <a:pt x="28" y="42"/>
                  </a:cubicBezTo>
                  <a:cubicBezTo>
                    <a:pt x="35" y="47"/>
                    <a:pt x="35" y="57"/>
                    <a:pt x="34" y="60"/>
                  </a:cubicBezTo>
                  <a:cubicBezTo>
                    <a:pt x="34" y="61"/>
                    <a:pt x="33" y="62"/>
                    <a:pt x="31" y="62"/>
                  </a:cubicBezTo>
                  <a:cubicBezTo>
                    <a:pt x="29" y="62"/>
                    <a:pt x="28" y="62"/>
                    <a:pt x="27" y="62"/>
                  </a:cubicBezTo>
                  <a:cubicBezTo>
                    <a:pt x="27" y="61"/>
                    <a:pt x="26" y="61"/>
                    <a:pt x="26" y="61"/>
                  </a:cubicBezTo>
                  <a:cubicBezTo>
                    <a:pt x="28" y="64"/>
                    <a:pt x="34" y="68"/>
                    <a:pt x="37" y="68"/>
                  </a:cubicBezTo>
                  <a:cubicBezTo>
                    <a:pt x="37" y="68"/>
                    <a:pt x="38" y="68"/>
                    <a:pt x="38" y="68"/>
                  </a:cubicBezTo>
                  <a:cubicBezTo>
                    <a:pt x="42" y="68"/>
                    <a:pt x="44" y="70"/>
                    <a:pt x="48" y="74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4" y="80"/>
                    <a:pt x="56" y="84"/>
                    <a:pt x="56" y="88"/>
                  </a:cubicBezTo>
                  <a:cubicBezTo>
                    <a:pt x="56" y="90"/>
                    <a:pt x="56" y="92"/>
                    <a:pt x="54" y="93"/>
                  </a:cubicBezTo>
                  <a:cubicBezTo>
                    <a:pt x="56" y="95"/>
                    <a:pt x="60" y="97"/>
                    <a:pt x="63" y="100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76" y="108"/>
                    <a:pt x="79" y="115"/>
                    <a:pt x="79" y="117"/>
                  </a:cubicBezTo>
                  <a:cubicBezTo>
                    <a:pt x="80" y="116"/>
                    <a:pt x="81" y="115"/>
                    <a:pt x="81" y="114"/>
                  </a:cubicBezTo>
                  <a:cubicBezTo>
                    <a:pt x="82" y="113"/>
                    <a:pt x="81" y="112"/>
                    <a:pt x="81" y="111"/>
                  </a:cubicBezTo>
                  <a:cubicBezTo>
                    <a:pt x="80" y="110"/>
                    <a:pt x="79" y="108"/>
                    <a:pt x="79" y="105"/>
                  </a:cubicBezTo>
                  <a:cubicBezTo>
                    <a:pt x="79" y="104"/>
                    <a:pt x="77" y="104"/>
                    <a:pt x="73" y="104"/>
                  </a:cubicBezTo>
                  <a:cubicBezTo>
                    <a:pt x="72" y="104"/>
                    <a:pt x="72" y="104"/>
                    <a:pt x="71" y="103"/>
                  </a:cubicBezTo>
                  <a:cubicBezTo>
                    <a:pt x="68" y="103"/>
                    <a:pt x="68" y="100"/>
                    <a:pt x="68" y="97"/>
                  </a:cubicBezTo>
                  <a:cubicBezTo>
                    <a:pt x="68" y="96"/>
                    <a:pt x="68" y="94"/>
                    <a:pt x="67" y="93"/>
                  </a:cubicBezTo>
                  <a:cubicBezTo>
                    <a:pt x="63" y="89"/>
                    <a:pt x="60" y="79"/>
                    <a:pt x="59" y="76"/>
                  </a:cubicBezTo>
                  <a:cubicBezTo>
                    <a:pt x="59" y="73"/>
                    <a:pt x="56" y="70"/>
                    <a:pt x="53" y="67"/>
                  </a:cubicBezTo>
                  <a:cubicBezTo>
                    <a:pt x="51" y="65"/>
                    <a:pt x="48" y="62"/>
                    <a:pt x="47" y="59"/>
                  </a:cubicBezTo>
                  <a:cubicBezTo>
                    <a:pt x="43" y="53"/>
                    <a:pt x="40" y="49"/>
                    <a:pt x="39" y="48"/>
                  </a:cubicBezTo>
                  <a:cubicBezTo>
                    <a:pt x="38" y="47"/>
                    <a:pt x="37" y="46"/>
                    <a:pt x="37" y="46"/>
                  </a:cubicBezTo>
                  <a:cubicBezTo>
                    <a:pt x="37" y="44"/>
                    <a:pt x="38" y="43"/>
                    <a:pt x="39" y="42"/>
                  </a:cubicBezTo>
                  <a:cubicBezTo>
                    <a:pt x="39" y="42"/>
                    <a:pt x="39" y="41"/>
                    <a:pt x="39" y="41"/>
                  </a:cubicBezTo>
                  <a:cubicBezTo>
                    <a:pt x="39" y="41"/>
                    <a:pt x="38" y="40"/>
                    <a:pt x="36" y="40"/>
                  </a:cubicBezTo>
                  <a:cubicBezTo>
                    <a:pt x="34" y="39"/>
                    <a:pt x="33" y="39"/>
                    <a:pt x="31" y="38"/>
                  </a:cubicBezTo>
                  <a:cubicBezTo>
                    <a:pt x="27" y="36"/>
                    <a:pt x="24" y="32"/>
                    <a:pt x="24" y="28"/>
                  </a:cubicBezTo>
                  <a:cubicBezTo>
                    <a:pt x="24" y="24"/>
                    <a:pt x="22" y="15"/>
                    <a:pt x="20" y="12"/>
                  </a:cubicBezTo>
                  <a:cubicBezTo>
                    <a:pt x="20" y="10"/>
                    <a:pt x="20" y="9"/>
                    <a:pt x="20" y="8"/>
                  </a:cubicBezTo>
                  <a:cubicBezTo>
                    <a:pt x="22" y="6"/>
                    <a:pt x="26" y="6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9" y="10"/>
                    <a:pt x="29" y="10"/>
                  </a:cubicBezTo>
                  <a:cubicBezTo>
                    <a:pt x="30" y="9"/>
                    <a:pt x="31" y="9"/>
                    <a:pt x="32" y="9"/>
                  </a:cubicBezTo>
                  <a:cubicBezTo>
                    <a:pt x="34" y="9"/>
                    <a:pt x="37" y="11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2" y="13"/>
                    <a:pt x="44" y="13"/>
                    <a:pt x="45" y="14"/>
                  </a:cubicBezTo>
                  <a:cubicBezTo>
                    <a:pt x="46" y="15"/>
                    <a:pt x="46" y="16"/>
                    <a:pt x="45" y="18"/>
                  </a:cubicBezTo>
                  <a:cubicBezTo>
                    <a:pt x="45" y="19"/>
                    <a:pt x="43" y="22"/>
                    <a:pt x="47" y="29"/>
                  </a:cubicBezTo>
                  <a:cubicBezTo>
                    <a:pt x="51" y="36"/>
                    <a:pt x="52" y="37"/>
                    <a:pt x="50" y="39"/>
                  </a:cubicBezTo>
                  <a:cubicBezTo>
                    <a:pt x="50" y="40"/>
                    <a:pt x="50" y="40"/>
                    <a:pt x="50" y="43"/>
                  </a:cubicBezTo>
                  <a:cubicBezTo>
                    <a:pt x="50" y="44"/>
                    <a:pt x="50" y="45"/>
                    <a:pt x="50" y="45"/>
                  </a:cubicBezTo>
                  <a:cubicBezTo>
                    <a:pt x="50" y="45"/>
                    <a:pt x="51" y="45"/>
                    <a:pt x="51" y="44"/>
                  </a:cubicBezTo>
                  <a:cubicBezTo>
                    <a:pt x="52" y="44"/>
                    <a:pt x="53" y="43"/>
                    <a:pt x="54" y="43"/>
                  </a:cubicBezTo>
                  <a:cubicBezTo>
                    <a:pt x="55" y="43"/>
                    <a:pt x="57" y="45"/>
                    <a:pt x="62" y="51"/>
                  </a:cubicBezTo>
                  <a:cubicBezTo>
                    <a:pt x="64" y="53"/>
                    <a:pt x="66" y="54"/>
                    <a:pt x="68" y="54"/>
                  </a:cubicBezTo>
                  <a:cubicBezTo>
                    <a:pt x="70" y="55"/>
                    <a:pt x="72" y="56"/>
                    <a:pt x="72" y="59"/>
                  </a:cubicBezTo>
                  <a:cubicBezTo>
                    <a:pt x="72" y="60"/>
                    <a:pt x="73" y="64"/>
                    <a:pt x="76" y="64"/>
                  </a:cubicBezTo>
                  <a:cubicBezTo>
                    <a:pt x="79" y="65"/>
                    <a:pt x="81" y="67"/>
                    <a:pt x="82" y="68"/>
                  </a:cubicBezTo>
                  <a:cubicBezTo>
                    <a:pt x="83" y="69"/>
                    <a:pt x="84" y="70"/>
                    <a:pt x="84" y="70"/>
                  </a:cubicBezTo>
                  <a:cubicBezTo>
                    <a:pt x="86" y="70"/>
                    <a:pt x="87" y="71"/>
                    <a:pt x="88" y="73"/>
                  </a:cubicBezTo>
                  <a:cubicBezTo>
                    <a:pt x="89" y="75"/>
                    <a:pt x="88" y="77"/>
                    <a:pt x="87" y="80"/>
                  </a:cubicBezTo>
                  <a:cubicBezTo>
                    <a:pt x="87" y="81"/>
                    <a:pt x="87" y="81"/>
                    <a:pt x="87" y="82"/>
                  </a:cubicBezTo>
                  <a:cubicBezTo>
                    <a:pt x="87" y="83"/>
                    <a:pt x="89" y="84"/>
                    <a:pt x="93" y="86"/>
                  </a:cubicBezTo>
                  <a:cubicBezTo>
                    <a:pt x="98" y="88"/>
                    <a:pt x="98" y="89"/>
                    <a:pt x="100" y="91"/>
                  </a:cubicBezTo>
                  <a:cubicBezTo>
                    <a:pt x="100" y="92"/>
                    <a:pt x="101" y="93"/>
                    <a:pt x="103" y="95"/>
                  </a:cubicBezTo>
                  <a:cubicBezTo>
                    <a:pt x="108" y="100"/>
                    <a:pt x="124" y="117"/>
                    <a:pt x="128" y="122"/>
                  </a:cubicBezTo>
                  <a:cubicBezTo>
                    <a:pt x="130" y="126"/>
                    <a:pt x="132" y="130"/>
                    <a:pt x="133" y="133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4" y="137"/>
                    <a:pt x="133" y="139"/>
                    <a:pt x="133" y="140"/>
                  </a:cubicBezTo>
                  <a:cubicBezTo>
                    <a:pt x="132" y="142"/>
                    <a:pt x="132" y="142"/>
                    <a:pt x="133" y="143"/>
                  </a:cubicBezTo>
                  <a:cubicBezTo>
                    <a:pt x="133" y="144"/>
                    <a:pt x="134" y="145"/>
                    <a:pt x="133" y="146"/>
                  </a:cubicBezTo>
                  <a:cubicBezTo>
                    <a:pt x="133" y="147"/>
                    <a:pt x="131" y="148"/>
                    <a:pt x="130" y="148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0" y="151"/>
                    <a:pt x="133" y="159"/>
                    <a:pt x="137" y="160"/>
                  </a:cubicBezTo>
                  <a:cubicBezTo>
                    <a:pt x="142" y="160"/>
                    <a:pt x="147" y="165"/>
                    <a:pt x="151" y="169"/>
                  </a:cubicBezTo>
                  <a:cubicBezTo>
                    <a:pt x="152" y="170"/>
                    <a:pt x="153" y="170"/>
                    <a:pt x="154" y="171"/>
                  </a:cubicBezTo>
                  <a:cubicBezTo>
                    <a:pt x="156" y="173"/>
                    <a:pt x="159" y="174"/>
                    <a:pt x="163" y="174"/>
                  </a:cubicBezTo>
                  <a:cubicBezTo>
                    <a:pt x="166" y="175"/>
                    <a:pt x="168" y="175"/>
                    <a:pt x="171" y="176"/>
                  </a:cubicBezTo>
                  <a:cubicBezTo>
                    <a:pt x="174" y="177"/>
                    <a:pt x="177" y="179"/>
                    <a:pt x="180" y="181"/>
                  </a:cubicBezTo>
                  <a:cubicBezTo>
                    <a:pt x="184" y="183"/>
                    <a:pt x="188" y="186"/>
                    <a:pt x="193" y="187"/>
                  </a:cubicBezTo>
                  <a:cubicBezTo>
                    <a:pt x="203" y="190"/>
                    <a:pt x="213" y="194"/>
                    <a:pt x="219" y="199"/>
                  </a:cubicBezTo>
                  <a:cubicBezTo>
                    <a:pt x="224" y="202"/>
                    <a:pt x="230" y="201"/>
                    <a:pt x="240" y="197"/>
                  </a:cubicBezTo>
                  <a:cubicBezTo>
                    <a:pt x="243" y="196"/>
                    <a:pt x="245" y="196"/>
                    <a:pt x="248" y="196"/>
                  </a:cubicBezTo>
                  <a:cubicBezTo>
                    <a:pt x="253" y="196"/>
                    <a:pt x="257" y="198"/>
                    <a:pt x="260" y="199"/>
                  </a:cubicBezTo>
                  <a:cubicBezTo>
                    <a:pt x="261" y="200"/>
                    <a:pt x="262" y="200"/>
                    <a:pt x="262" y="200"/>
                  </a:cubicBezTo>
                  <a:cubicBezTo>
                    <a:pt x="265" y="201"/>
                    <a:pt x="269" y="204"/>
                    <a:pt x="273" y="209"/>
                  </a:cubicBezTo>
                  <a:cubicBezTo>
                    <a:pt x="274" y="207"/>
                    <a:pt x="275" y="206"/>
                    <a:pt x="276" y="205"/>
                  </a:cubicBezTo>
                  <a:cubicBezTo>
                    <a:pt x="276" y="205"/>
                    <a:pt x="276" y="205"/>
                    <a:pt x="276" y="205"/>
                  </a:cubicBezTo>
                  <a:cubicBezTo>
                    <a:pt x="276" y="205"/>
                    <a:pt x="277" y="204"/>
                    <a:pt x="277" y="204"/>
                  </a:cubicBezTo>
                  <a:cubicBezTo>
                    <a:pt x="277" y="204"/>
                    <a:pt x="277" y="204"/>
                    <a:pt x="277" y="204"/>
                  </a:cubicBezTo>
                  <a:cubicBezTo>
                    <a:pt x="277" y="203"/>
                    <a:pt x="278" y="203"/>
                    <a:pt x="278" y="203"/>
                  </a:cubicBezTo>
                  <a:cubicBezTo>
                    <a:pt x="278" y="202"/>
                    <a:pt x="278" y="202"/>
                    <a:pt x="278" y="202"/>
                  </a:cubicBezTo>
                  <a:cubicBezTo>
                    <a:pt x="278" y="202"/>
                    <a:pt x="278" y="202"/>
                    <a:pt x="279" y="201"/>
                  </a:cubicBezTo>
                  <a:cubicBezTo>
                    <a:pt x="279" y="201"/>
                    <a:pt x="279" y="201"/>
                    <a:pt x="279" y="201"/>
                  </a:cubicBezTo>
                  <a:cubicBezTo>
                    <a:pt x="279" y="201"/>
                    <a:pt x="279" y="201"/>
                    <a:pt x="279" y="201"/>
                  </a:cubicBezTo>
                  <a:cubicBezTo>
                    <a:pt x="279" y="200"/>
                    <a:pt x="279" y="200"/>
                    <a:pt x="280" y="200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80" y="199"/>
                    <a:pt x="280" y="199"/>
                    <a:pt x="280" y="199"/>
                  </a:cubicBezTo>
                  <a:cubicBezTo>
                    <a:pt x="281" y="199"/>
                    <a:pt x="281" y="199"/>
                    <a:pt x="281" y="199"/>
                  </a:cubicBezTo>
                  <a:cubicBezTo>
                    <a:pt x="281" y="199"/>
                    <a:pt x="281" y="199"/>
                    <a:pt x="281" y="199"/>
                  </a:cubicBezTo>
                  <a:cubicBezTo>
                    <a:pt x="281" y="199"/>
                    <a:pt x="281" y="199"/>
                    <a:pt x="281" y="198"/>
                  </a:cubicBezTo>
                  <a:cubicBezTo>
                    <a:pt x="281" y="198"/>
                    <a:pt x="281" y="198"/>
                    <a:pt x="281" y="198"/>
                  </a:cubicBezTo>
                  <a:cubicBezTo>
                    <a:pt x="281" y="198"/>
                    <a:pt x="281" y="198"/>
                    <a:pt x="281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7"/>
                    <a:pt x="283" y="197"/>
                    <a:pt x="283" y="197"/>
                  </a:cubicBezTo>
                  <a:cubicBezTo>
                    <a:pt x="283" y="197"/>
                    <a:pt x="284" y="197"/>
                    <a:pt x="286" y="197"/>
                  </a:cubicBezTo>
                  <a:cubicBezTo>
                    <a:pt x="287" y="198"/>
                    <a:pt x="289" y="198"/>
                    <a:pt x="291" y="198"/>
                  </a:cubicBezTo>
                  <a:cubicBezTo>
                    <a:pt x="294" y="198"/>
                    <a:pt x="295" y="197"/>
                    <a:pt x="296" y="197"/>
                  </a:cubicBezTo>
                  <a:cubicBezTo>
                    <a:pt x="296" y="197"/>
                    <a:pt x="296" y="197"/>
                    <a:pt x="296" y="197"/>
                  </a:cubicBezTo>
                  <a:cubicBezTo>
                    <a:pt x="296" y="196"/>
                    <a:pt x="294" y="194"/>
                    <a:pt x="292" y="193"/>
                  </a:cubicBezTo>
                  <a:cubicBezTo>
                    <a:pt x="292" y="192"/>
                    <a:pt x="291" y="192"/>
                    <a:pt x="291" y="192"/>
                  </a:cubicBezTo>
                  <a:cubicBezTo>
                    <a:pt x="289" y="189"/>
                    <a:pt x="288" y="188"/>
                    <a:pt x="288" y="187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88" y="185"/>
                    <a:pt x="288" y="185"/>
                    <a:pt x="288" y="185"/>
                  </a:cubicBezTo>
                  <a:cubicBezTo>
                    <a:pt x="289" y="185"/>
                    <a:pt x="289" y="184"/>
                    <a:pt x="289" y="183"/>
                  </a:cubicBezTo>
                  <a:cubicBezTo>
                    <a:pt x="290" y="180"/>
                    <a:pt x="291" y="176"/>
                    <a:pt x="293" y="176"/>
                  </a:cubicBezTo>
                  <a:cubicBezTo>
                    <a:pt x="294" y="176"/>
                    <a:pt x="294" y="176"/>
                    <a:pt x="294" y="176"/>
                  </a:cubicBezTo>
                  <a:cubicBezTo>
                    <a:pt x="295" y="176"/>
                    <a:pt x="295" y="176"/>
                    <a:pt x="296" y="176"/>
                  </a:cubicBezTo>
                  <a:cubicBezTo>
                    <a:pt x="298" y="177"/>
                    <a:pt x="300" y="177"/>
                    <a:pt x="302" y="177"/>
                  </a:cubicBezTo>
                  <a:cubicBezTo>
                    <a:pt x="303" y="177"/>
                    <a:pt x="304" y="177"/>
                    <a:pt x="306" y="177"/>
                  </a:cubicBezTo>
                  <a:cubicBezTo>
                    <a:pt x="306" y="177"/>
                    <a:pt x="306" y="177"/>
                    <a:pt x="306" y="177"/>
                  </a:cubicBezTo>
                  <a:cubicBezTo>
                    <a:pt x="307" y="177"/>
                    <a:pt x="307" y="177"/>
                    <a:pt x="308" y="177"/>
                  </a:cubicBezTo>
                  <a:cubicBezTo>
                    <a:pt x="308" y="177"/>
                    <a:pt x="309" y="177"/>
                    <a:pt x="309" y="177"/>
                  </a:cubicBezTo>
                  <a:cubicBezTo>
                    <a:pt x="309" y="177"/>
                    <a:pt x="309" y="177"/>
                    <a:pt x="309" y="177"/>
                  </a:cubicBezTo>
                  <a:cubicBezTo>
                    <a:pt x="310" y="177"/>
                    <a:pt x="311" y="177"/>
                    <a:pt x="312" y="1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2" name="Freeform 2117">
              <a:extLst>
                <a:ext uri="{FF2B5EF4-FFF2-40B4-BE49-F238E27FC236}">
                  <a16:creationId xmlns:a16="http://schemas.microsoft.com/office/drawing/2014/main" id="{2F26F745-031E-4A28-8609-795EC3382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437" y="3739851"/>
              <a:ext cx="72477" cy="75536"/>
            </a:xfrm>
            <a:custGeom>
              <a:avLst/>
              <a:gdLst>
                <a:gd name="T0" fmla="*/ 30 w 41"/>
                <a:gd name="T1" fmla="*/ 39 h 43"/>
                <a:gd name="T2" fmla="*/ 31 w 41"/>
                <a:gd name="T3" fmla="*/ 38 h 43"/>
                <a:gd name="T4" fmla="*/ 31 w 41"/>
                <a:gd name="T5" fmla="*/ 38 h 43"/>
                <a:gd name="T6" fmla="*/ 32 w 41"/>
                <a:gd name="T7" fmla="*/ 38 h 43"/>
                <a:gd name="T8" fmla="*/ 32 w 41"/>
                <a:gd name="T9" fmla="*/ 37 h 43"/>
                <a:gd name="T10" fmla="*/ 33 w 41"/>
                <a:gd name="T11" fmla="*/ 37 h 43"/>
                <a:gd name="T12" fmla="*/ 33 w 41"/>
                <a:gd name="T13" fmla="*/ 37 h 43"/>
                <a:gd name="T14" fmla="*/ 33 w 41"/>
                <a:gd name="T15" fmla="*/ 37 h 43"/>
                <a:gd name="T16" fmla="*/ 33 w 41"/>
                <a:gd name="T17" fmla="*/ 37 h 43"/>
                <a:gd name="T18" fmla="*/ 33 w 41"/>
                <a:gd name="T19" fmla="*/ 37 h 43"/>
                <a:gd name="T20" fmla="*/ 34 w 41"/>
                <a:gd name="T21" fmla="*/ 37 h 43"/>
                <a:gd name="T22" fmla="*/ 34 w 41"/>
                <a:gd name="T23" fmla="*/ 35 h 43"/>
                <a:gd name="T24" fmla="*/ 39 w 41"/>
                <a:gd name="T25" fmla="*/ 28 h 43"/>
                <a:gd name="T26" fmla="*/ 41 w 41"/>
                <a:gd name="T27" fmla="*/ 26 h 43"/>
                <a:gd name="T28" fmla="*/ 40 w 41"/>
                <a:gd name="T29" fmla="*/ 25 h 43"/>
                <a:gd name="T30" fmla="*/ 39 w 41"/>
                <a:gd name="T31" fmla="*/ 23 h 43"/>
                <a:gd name="T32" fmla="*/ 34 w 41"/>
                <a:gd name="T33" fmla="*/ 24 h 43"/>
                <a:gd name="T34" fmla="*/ 34 w 41"/>
                <a:gd name="T35" fmla="*/ 1 h 43"/>
                <a:gd name="T36" fmla="*/ 33 w 41"/>
                <a:gd name="T37" fmla="*/ 1 h 43"/>
                <a:gd name="T38" fmla="*/ 32 w 41"/>
                <a:gd name="T39" fmla="*/ 1 h 43"/>
                <a:gd name="T40" fmla="*/ 20 w 41"/>
                <a:gd name="T41" fmla="*/ 0 h 43"/>
                <a:gd name="T42" fmla="*/ 18 w 41"/>
                <a:gd name="T43" fmla="*/ 0 h 43"/>
                <a:gd name="T44" fmla="*/ 17 w 41"/>
                <a:gd name="T45" fmla="*/ 4 h 43"/>
                <a:gd name="T46" fmla="*/ 16 w 41"/>
                <a:gd name="T47" fmla="*/ 7 h 43"/>
                <a:gd name="T48" fmla="*/ 18 w 41"/>
                <a:gd name="T49" fmla="*/ 9 h 43"/>
                <a:gd name="T50" fmla="*/ 24 w 41"/>
                <a:gd name="T51" fmla="*/ 18 h 43"/>
                <a:gd name="T52" fmla="*/ 14 w 41"/>
                <a:gd name="T53" fmla="*/ 22 h 43"/>
                <a:gd name="T54" fmla="*/ 9 w 41"/>
                <a:gd name="T55" fmla="*/ 21 h 43"/>
                <a:gd name="T56" fmla="*/ 8 w 41"/>
                <a:gd name="T57" fmla="*/ 21 h 43"/>
                <a:gd name="T58" fmla="*/ 7 w 41"/>
                <a:gd name="T59" fmla="*/ 23 h 43"/>
                <a:gd name="T60" fmla="*/ 7 w 41"/>
                <a:gd name="T61" fmla="*/ 23 h 43"/>
                <a:gd name="T62" fmla="*/ 5 w 41"/>
                <a:gd name="T63" fmla="*/ 24 h 43"/>
                <a:gd name="T64" fmla="*/ 5 w 41"/>
                <a:gd name="T65" fmla="*/ 25 h 43"/>
                <a:gd name="T66" fmla="*/ 3 w 41"/>
                <a:gd name="T67" fmla="*/ 27 h 43"/>
                <a:gd name="T68" fmla="*/ 3 w 41"/>
                <a:gd name="T69" fmla="*/ 28 h 43"/>
                <a:gd name="T70" fmla="*/ 1 w 41"/>
                <a:gd name="T71" fmla="*/ 31 h 43"/>
                <a:gd name="T72" fmla="*/ 0 w 41"/>
                <a:gd name="T73" fmla="*/ 31 h 43"/>
                <a:gd name="T74" fmla="*/ 2 w 41"/>
                <a:gd name="T75" fmla="*/ 33 h 43"/>
                <a:gd name="T76" fmla="*/ 11 w 41"/>
                <a:gd name="T77" fmla="*/ 40 h 43"/>
                <a:gd name="T78" fmla="*/ 17 w 41"/>
                <a:gd name="T79" fmla="*/ 42 h 43"/>
                <a:gd name="T80" fmla="*/ 20 w 41"/>
                <a:gd name="T81" fmla="*/ 42 h 43"/>
                <a:gd name="T82" fmla="*/ 26 w 41"/>
                <a:gd name="T83" fmla="*/ 43 h 43"/>
                <a:gd name="T84" fmla="*/ 27 w 41"/>
                <a:gd name="T85" fmla="*/ 42 h 43"/>
                <a:gd name="T86" fmla="*/ 27 w 41"/>
                <a:gd name="T87" fmla="*/ 41 h 43"/>
                <a:gd name="T88" fmla="*/ 28 w 41"/>
                <a:gd name="T89" fmla="*/ 40 h 43"/>
                <a:gd name="T90" fmla="*/ 29 w 41"/>
                <a:gd name="T91" fmla="*/ 40 h 43"/>
                <a:gd name="T92" fmla="*/ 30 w 41"/>
                <a:gd name="T93" fmla="*/ 39 h 43"/>
                <a:gd name="T94" fmla="*/ 30 w 41"/>
                <a:gd name="T95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" h="43">
                  <a:moveTo>
                    <a:pt x="30" y="39"/>
                  </a:move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6"/>
                    <a:pt x="34" y="35"/>
                  </a:cubicBezTo>
                  <a:cubicBezTo>
                    <a:pt x="34" y="34"/>
                    <a:pt x="35" y="31"/>
                    <a:pt x="39" y="28"/>
                  </a:cubicBezTo>
                  <a:cubicBezTo>
                    <a:pt x="39" y="27"/>
                    <a:pt x="40" y="27"/>
                    <a:pt x="41" y="26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4"/>
                    <a:pt x="39" y="24"/>
                    <a:pt x="39" y="23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3" y="1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28" y="1"/>
                    <a:pt x="24" y="1"/>
                    <a:pt x="20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1"/>
                    <a:pt x="17" y="3"/>
                    <a:pt x="17" y="4"/>
                  </a:cubicBezTo>
                  <a:cubicBezTo>
                    <a:pt x="17" y="5"/>
                    <a:pt x="16" y="6"/>
                    <a:pt x="16" y="7"/>
                  </a:cubicBezTo>
                  <a:cubicBezTo>
                    <a:pt x="17" y="7"/>
                    <a:pt x="17" y="8"/>
                    <a:pt x="18" y="9"/>
                  </a:cubicBezTo>
                  <a:cubicBezTo>
                    <a:pt x="21" y="12"/>
                    <a:pt x="25" y="15"/>
                    <a:pt x="24" y="18"/>
                  </a:cubicBezTo>
                  <a:cubicBezTo>
                    <a:pt x="23" y="21"/>
                    <a:pt x="18" y="22"/>
                    <a:pt x="14" y="22"/>
                  </a:cubicBezTo>
                  <a:cubicBezTo>
                    <a:pt x="13" y="22"/>
                    <a:pt x="11" y="22"/>
                    <a:pt x="9" y="21"/>
                  </a:cubicBezTo>
                  <a:cubicBezTo>
                    <a:pt x="9" y="21"/>
                    <a:pt x="8" y="21"/>
                    <a:pt x="8" y="21"/>
                  </a:cubicBezTo>
                  <a:cubicBezTo>
                    <a:pt x="8" y="22"/>
                    <a:pt x="7" y="22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6" y="24"/>
                    <a:pt x="5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4" y="26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30"/>
                    <a:pt x="1" y="31"/>
                  </a:cubicBezTo>
                  <a:cubicBezTo>
                    <a:pt x="1" y="31"/>
                    <a:pt x="1" y="31"/>
                    <a:pt x="0" y="31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6" y="36"/>
                    <a:pt x="9" y="39"/>
                    <a:pt x="11" y="40"/>
                  </a:cubicBezTo>
                  <a:cubicBezTo>
                    <a:pt x="13" y="41"/>
                    <a:pt x="15" y="42"/>
                    <a:pt x="17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2" y="42"/>
                    <a:pt x="24" y="42"/>
                    <a:pt x="26" y="43"/>
                  </a:cubicBezTo>
                  <a:cubicBezTo>
                    <a:pt x="26" y="42"/>
                    <a:pt x="26" y="42"/>
                    <a:pt x="27" y="42"/>
                  </a:cubicBezTo>
                  <a:cubicBezTo>
                    <a:pt x="27" y="42"/>
                    <a:pt x="27" y="42"/>
                    <a:pt x="27" y="41"/>
                  </a:cubicBezTo>
                  <a:cubicBezTo>
                    <a:pt x="28" y="41"/>
                    <a:pt x="28" y="41"/>
                    <a:pt x="28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3" name="Freeform 2118">
              <a:extLst>
                <a:ext uri="{FF2B5EF4-FFF2-40B4-BE49-F238E27FC236}">
                  <a16:creationId xmlns:a16="http://schemas.microsoft.com/office/drawing/2014/main" id="{6D98D29E-AD1D-4324-99E9-3027690C1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06" y="380459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4" name="Freeform 2119">
              <a:extLst>
                <a:ext uri="{FF2B5EF4-FFF2-40B4-BE49-F238E27FC236}">
                  <a16:creationId xmlns:a16="http://schemas.microsoft.com/office/drawing/2014/main" id="{ACC5CA1B-3FE8-4BC3-9E56-D115B1D89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14" y="3809992"/>
              <a:ext cx="185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5" name="Freeform 2120">
              <a:extLst>
                <a:ext uri="{FF2B5EF4-FFF2-40B4-BE49-F238E27FC236}">
                  <a16:creationId xmlns:a16="http://schemas.microsoft.com/office/drawing/2014/main" id="{6EF105E9-B500-4DFD-B0D0-2D8230B30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331" y="380819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6" name="Freeform 2121">
              <a:extLst>
                <a:ext uri="{FF2B5EF4-FFF2-40B4-BE49-F238E27FC236}">
                  <a16:creationId xmlns:a16="http://schemas.microsoft.com/office/drawing/2014/main" id="{8CDA6135-0008-4B56-B5B7-194603281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06" y="380459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7" name="Freeform 2122">
              <a:extLst>
                <a:ext uri="{FF2B5EF4-FFF2-40B4-BE49-F238E27FC236}">
                  <a16:creationId xmlns:a16="http://schemas.microsoft.com/office/drawing/2014/main" id="{D02B36F4-6DAE-4F58-8CBA-6C8FA6808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048" y="3804596"/>
              <a:ext cx="0" cy="179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8" name="Freeform 2123">
              <a:extLst>
                <a:ext uri="{FF2B5EF4-FFF2-40B4-BE49-F238E27FC236}">
                  <a16:creationId xmlns:a16="http://schemas.microsoft.com/office/drawing/2014/main" id="{5741E8DB-1782-4AE9-B20C-33EDBD00F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189" y="38063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9" name="Freeform 2124">
              <a:extLst>
                <a:ext uri="{FF2B5EF4-FFF2-40B4-BE49-F238E27FC236}">
                  <a16:creationId xmlns:a16="http://schemas.microsoft.com/office/drawing/2014/main" id="{DF0D2AC0-7E97-4455-A07A-F99EC5260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756" y="3811790"/>
              <a:ext cx="0" cy="179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0" name="Freeform 2125">
              <a:extLst>
                <a:ext uri="{FF2B5EF4-FFF2-40B4-BE49-F238E27FC236}">
                  <a16:creationId xmlns:a16="http://schemas.microsoft.com/office/drawing/2014/main" id="{46FD34CD-AB6C-44FB-9BEF-B2A5A0DE7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06" y="3784813"/>
              <a:ext cx="13009" cy="19783"/>
            </a:xfrm>
            <a:custGeom>
              <a:avLst/>
              <a:gdLst>
                <a:gd name="T0" fmla="*/ 1 w 8"/>
                <a:gd name="T1" fmla="*/ 9 h 11"/>
                <a:gd name="T2" fmla="*/ 1 w 8"/>
                <a:gd name="T3" fmla="*/ 11 h 11"/>
                <a:gd name="T4" fmla="*/ 0 w 8"/>
                <a:gd name="T5" fmla="*/ 11 h 11"/>
                <a:gd name="T6" fmla="*/ 1 w 8"/>
                <a:gd name="T7" fmla="*/ 11 h 11"/>
                <a:gd name="T8" fmla="*/ 1 w 8"/>
                <a:gd name="T9" fmla="*/ 9 h 11"/>
                <a:gd name="T10" fmla="*/ 6 w 8"/>
                <a:gd name="T11" fmla="*/ 2 h 11"/>
                <a:gd name="T12" fmla="*/ 8 w 8"/>
                <a:gd name="T13" fmla="*/ 0 h 11"/>
                <a:gd name="T14" fmla="*/ 8 w 8"/>
                <a:gd name="T15" fmla="*/ 0 h 11"/>
                <a:gd name="T16" fmla="*/ 6 w 8"/>
                <a:gd name="T17" fmla="*/ 2 h 11"/>
                <a:gd name="T18" fmla="*/ 1 w 8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1">
                  <a:moveTo>
                    <a:pt x="1" y="9"/>
                  </a:moveTo>
                  <a:cubicBezTo>
                    <a:pt x="1" y="10"/>
                    <a:pt x="1" y="10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0"/>
                    <a:pt x="1" y="9"/>
                  </a:cubicBezTo>
                  <a:cubicBezTo>
                    <a:pt x="1" y="8"/>
                    <a:pt x="2" y="5"/>
                    <a:pt x="6" y="2"/>
                  </a:cubicBezTo>
                  <a:cubicBezTo>
                    <a:pt x="6" y="1"/>
                    <a:pt x="7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6" y="1"/>
                    <a:pt x="6" y="2"/>
                  </a:cubicBezTo>
                  <a:cubicBezTo>
                    <a:pt x="2" y="5"/>
                    <a:pt x="1" y="8"/>
                    <a:pt x="1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1" name="Freeform 2126">
              <a:extLst>
                <a:ext uri="{FF2B5EF4-FFF2-40B4-BE49-F238E27FC236}">
                  <a16:creationId xmlns:a16="http://schemas.microsoft.com/office/drawing/2014/main" id="{9A5F5E86-813F-499A-ACA7-6D901607D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331" y="3806395"/>
              <a:ext cx="1858" cy="179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2" name="Freeform 2127">
              <a:extLst>
                <a:ext uri="{FF2B5EF4-FFF2-40B4-BE49-F238E27FC236}">
                  <a16:creationId xmlns:a16="http://schemas.microsoft.com/office/drawing/2014/main" id="{69A7D155-B0E4-4B48-9E9D-413EBDC8A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189" y="38063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3" name="Freeform 2128">
              <a:extLst>
                <a:ext uri="{FF2B5EF4-FFF2-40B4-BE49-F238E27FC236}">
                  <a16:creationId xmlns:a16="http://schemas.microsoft.com/office/drawing/2014/main" id="{E27A5154-74C6-4634-BA3E-8E81CB479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331" y="380819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4" name="Freeform 2129">
              <a:extLst>
                <a:ext uri="{FF2B5EF4-FFF2-40B4-BE49-F238E27FC236}">
                  <a16:creationId xmlns:a16="http://schemas.microsoft.com/office/drawing/2014/main" id="{F059BF83-1684-4E7E-975D-499245E6D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729" y="3781216"/>
              <a:ext cx="0" cy="179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5" name="Freeform 2130">
              <a:extLst>
                <a:ext uri="{FF2B5EF4-FFF2-40B4-BE49-F238E27FC236}">
                  <a16:creationId xmlns:a16="http://schemas.microsoft.com/office/drawing/2014/main" id="{378FBA06-C4E6-40FA-BD1B-A986FD0AE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048" y="3741649"/>
              <a:ext cx="3717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1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6" name="Freeform 2131">
              <a:extLst>
                <a:ext uri="{FF2B5EF4-FFF2-40B4-BE49-F238E27FC236}">
                  <a16:creationId xmlns:a16="http://schemas.microsoft.com/office/drawing/2014/main" id="{5B6922DF-C2DA-4D00-B632-E3DD1EFB5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437" y="3793805"/>
              <a:ext cx="185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7" name="Freeform 2132">
              <a:extLst>
                <a:ext uri="{FF2B5EF4-FFF2-40B4-BE49-F238E27FC236}">
                  <a16:creationId xmlns:a16="http://schemas.microsoft.com/office/drawing/2014/main" id="{428B40DB-32DE-4DEE-AE15-72CDBE8AB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455" y="3772223"/>
              <a:ext cx="16726" cy="5395"/>
            </a:xfrm>
            <a:custGeom>
              <a:avLst/>
              <a:gdLst>
                <a:gd name="T0" fmla="*/ 10 w 10"/>
                <a:gd name="T1" fmla="*/ 0 h 4"/>
                <a:gd name="T2" fmla="*/ 0 w 10"/>
                <a:gd name="T3" fmla="*/ 4 h 4"/>
                <a:gd name="T4" fmla="*/ 1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cubicBezTo>
                    <a:pt x="9" y="3"/>
                    <a:pt x="4" y="4"/>
                    <a:pt x="0" y="4"/>
                  </a:cubicBezTo>
                  <a:cubicBezTo>
                    <a:pt x="4" y="4"/>
                    <a:pt x="9" y="3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" name="Freeform 2133">
              <a:extLst>
                <a:ext uri="{FF2B5EF4-FFF2-40B4-BE49-F238E27FC236}">
                  <a16:creationId xmlns:a16="http://schemas.microsoft.com/office/drawing/2014/main" id="{E9D83238-8CE1-4989-BBB0-F37480999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013" y="3786611"/>
              <a:ext cx="0" cy="179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" name="Freeform 2134">
              <a:extLst>
                <a:ext uri="{FF2B5EF4-FFF2-40B4-BE49-F238E27FC236}">
                  <a16:creationId xmlns:a16="http://schemas.microsoft.com/office/drawing/2014/main" id="{BE7FEDB4-280F-4196-99D1-EF156014C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7446" y="377941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0" name="Freeform 2135">
              <a:extLst>
                <a:ext uri="{FF2B5EF4-FFF2-40B4-BE49-F238E27FC236}">
                  <a16:creationId xmlns:a16="http://schemas.microsoft.com/office/drawing/2014/main" id="{998242AE-AB00-4E2F-B1A2-74512001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198" y="3729060"/>
              <a:ext cx="14867" cy="44962"/>
            </a:xfrm>
            <a:custGeom>
              <a:avLst/>
              <a:gdLst>
                <a:gd name="T0" fmla="*/ 2 w 9"/>
                <a:gd name="T1" fmla="*/ 26 h 26"/>
                <a:gd name="T2" fmla="*/ 6 w 9"/>
                <a:gd name="T3" fmla="*/ 20 h 26"/>
                <a:gd name="T4" fmla="*/ 6 w 9"/>
                <a:gd name="T5" fmla="*/ 12 h 26"/>
                <a:gd name="T6" fmla="*/ 9 w 9"/>
                <a:gd name="T7" fmla="*/ 1 h 26"/>
                <a:gd name="T8" fmla="*/ 9 w 9"/>
                <a:gd name="T9" fmla="*/ 1 h 26"/>
                <a:gd name="T10" fmla="*/ 8 w 9"/>
                <a:gd name="T11" fmla="*/ 1 h 26"/>
                <a:gd name="T12" fmla="*/ 8 w 9"/>
                <a:gd name="T13" fmla="*/ 1 h 26"/>
                <a:gd name="T14" fmla="*/ 8 w 9"/>
                <a:gd name="T15" fmla="*/ 1 h 26"/>
                <a:gd name="T16" fmla="*/ 8 w 9"/>
                <a:gd name="T17" fmla="*/ 1 h 26"/>
                <a:gd name="T18" fmla="*/ 7 w 9"/>
                <a:gd name="T19" fmla="*/ 0 h 26"/>
                <a:gd name="T20" fmla="*/ 7 w 9"/>
                <a:gd name="T21" fmla="*/ 0 h 26"/>
                <a:gd name="T22" fmla="*/ 7 w 9"/>
                <a:gd name="T23" fmla="*/ 0 h 26"/>
                <a:gd name="T24" fmla="*/ 7 w 9"/>
                <a:gd name="T25" fmla="*/ 0 h 26"/>
                <a:gd name="T26" fmla="*/ 4 w 9"/>
                <a:gd name="T27" fmla="*/ 4 h 26"/>
                <a:gd name="T28" fmla="*/ 3 w 9"/>
                <a:gd name="T29" fmla="*/ 5 h 26"/>
                <a:gd name="T30" fmla="*/ 1 w 9"/>
                <a:gd name="T31" fmla="*/ 7 h 26"/>
                <a:gd name="T32" fmla="*/ 0 w 9"/>
                <a:gd name="T33" fmla="*/ 7 h 26"/>
                <a:gd name="T34" fmla="*/ 0 w 9"/>
                <a:gd name="T35" fmla="*/ 26 h 26"/>
                <a:gd name="T36" fmla="*/ 2 w 9"/>
                <a:gd name="T3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26">
                  <a:moveTo>
                    <a:pt x="2" y="26"/>
                  </a:moveTo>
                  <a:cubicBezTo>
                    <a:pt x="3" y="24"/>
                    <a:pt x="4" y="22"/>
                    <a:pt x="6" y="20"/>
                  </a:cubicBezTo>
                  <a:cubicBezTo>
                    <a:pt x="7" y="19"/>
                    <a:pt x="7" y="15"/>
                    <a:pt x="6" y="12"/>
                  </a:cubicBezTo>
                  <a:cubicBezTo>
                    <a:pt x="6" y="8"/>
                    <a:pt x="5" y="3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5" y="2"/>
                    <a:pt x="4" y="4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1" name="Freeform 2136">
              <a:extLst>
                <a:ext uri="{FF2B5EF4-FFF2-40B4-BE49-F238E27FC236}">
                  <a16:creationId xmlns:a16="http://schemas.microsoft.com/office/drawing/2014/main" id="{1E932FC9-A7B1-4314-A884-136609120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207" y="37308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2" name="Freeform 2137">
              <a:extLst>
                <a:ext uri="{FF2B5EF4-FFF2-40B4-BE49-F238E27FC236}">
                  <a16:creationId xmlns:a16="http://schemas.microsoft.com/office/drawing/2014/main" id="{266B9620-8028-4B10-9BDD-0F1E63F36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348" y="37290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3" name="Freeform 2138">
              <a:extLst>
                <a:ext uri="{FF2B5EF4-FFF2-40B4-BE49-F238E27FC236}">
                  <a16:creationId xmlns:a16="http://schemas.microsoft.com/office/drawing/2014/main" id="{7CCD1623-6BF9-45DC-A598-4F8A633E5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207" y="37308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4" name="Freeform 2139">
              <a:extLst>
                <a:ext uri="{FF2B5EF4-FFF2-40B4-BE49-F238E27FC236}">
                  <a16:creationId xmlns:a16="http://schemas.microsoft.com/office/drawing/2014/main" id="{F191133B-F917-4809-9FFE-19230B49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198" y="3739851"/>
              <a:ext cx="185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5" name="Freeform 2140">
              <a:extLst>
                <a:ext uri="{FF2B5EF4-FFF2-40B4-BE49-F238E27FC236}">
                  <a16:creationId xmlns:a16="http://schemas.microsoft.com/office/drawing/2014/main" id="{D1AC0AAB-98EB-4B24-9EAB-5B79EB255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8065" y="37308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6" name="Rectangle 2141">
              <a:extLst>
                <a:ext uri="{FF2B5EF4-FFF2-40B4-BE49-F238E27FC236}">
                  <a16:creationId xmlns:a16="http://schemas.microsoft.com/office/drawing/2014/main" id="{887BEDBF-9064-42AC-A3E3-A93CB37C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348" y="3729060"/>
              <a:ext cx="1858" cy="17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7" name="Freeform 2142">
              <a:extLst>
                <a:ext uri="{FF2B5EF4-FFF2-40B4-BE49-F238E27FC236}">
                  <a16:creationId xmlns:a16="http://schemas.microsoft.com/office/drawing/2014/main" id="{F0E63F1E-6723-4A4D-B5C2-24013E420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198" y="3774022"/>
              <a:ext cx="3717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8" name="Freeform 2143">
              <a:extLst>
                <a:ext uri="{FF2B5EF4-FFF2-40B4-BE49-F238E27FC236}">
                  <a16:creationId xmlns:a16="http://schemas.microsoft.com/office/drawing/2014/main" id="{98D12110-8525-4EF6-B898-DA2278C6C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683" y="3694888"/>
              <a:ext cx="50177" cy="35970"/>
            </a:xfrm>
            <a:custGeom>
              <a:avLst/>
              <a:gdLst>
                <a:gd name="T0" fmla="*/ 24 w 28"/>
                <a:gd name="T1" fmla="*/ 3 h 21"/>
                <a:gd name="T2" fmla="*/ 13 w 28"/>
                <a:gd name="T3" fmla="*/ 1 h 21"/>
                <a:gd name="T4" fmla="*/ 13 w 28"/>
                <a:gd name="T5" fmla="*/ 1 h 21"/>
                <a:gd name="T6" fmla="*/ 17 w 28"/>
                <a:gd name="T7" fmla="*/ 7 h 21"/>
                <a:gd name="T8" fmla="*/ 21 w 28"/>
                <a:gd name="T9" fmla="*/ 15 h 21"/>
                <a:gd name="T10" fmla="*/ 13 w 28"/>
                <a:gd name="T11" fmla="*/ 19 h 21"/>
                <a:gd name="T12" fmla="*/ 9 w 28"/>
                <a:gd name="T13" fmla="*/ 19 h 21"/>
                <a:gd name="T14" fmla="*/ 5 w 28"/>
                <a:gd name="T15" fmla="*/ 19 h 21"/>
                <a:gd name="T16" fmla="*/ 0 w 28"/>
                <a:gd name="T17" fmla="*/ 19 h 21"/>
                <a:gd name="T18" fmla="*/ 6 w 28"/>
                <a:gd name="T19" fmla="*/ 21 h 21"/>
                <a:gd name="T20" fmla="*/ 11 w 28"/>
                <a:gd name="T21" fmla="*/ 21 h 21"/>
                <a:gd name="T22" fmla="*/ 17 w 28"/>
                <a:gd name="T23" fmla="*/ 19 h 21"/>
                <a:gd name="T24" fmla="*/ 26 w 28"/>
                <a:gd name="T25" fmla="*/ 21 h 21"/>
                <a:gd name="T26" fmla="*/ 26 w 28"/>
                <a:gd name="T27" fmla="*/ 21 h 21"/>
                <a:gd name="T28" fmla="*/ 26 w 28"/>
                <a:gd name="T29" fmla="*/ 18 h 21"/>
                <a:gd name="T30" fmla="*/ 26 w 28"/>
                <a:gd name="T31" fmla="*/ 16 h 21"/>
                <a:gd name="T32" fmla="*/ 27 w 28"/>
                <a:gd name="T33" fmla="*/ 13 h 21"/>
                <a:gd name="T34" fmla="*/ 27 w 28"/>
                <a:gd name="T35" fmla="*/ 12 h 21"/>
                <a:gd name="T36" fmla="*/ 27 w 28"/>
                <a:gd name="T37" fmla="*/ 8 h 21"/>
                <a:gd name="T38" fmla="*/ 27 w 28"/>
                <a:gd name="T39" fmla="*/ 8 h 21"/>
                <a:gd name="T40" fmla="*/ 28 w 28"/>
                <a:gd name="T41" fmla="*/ 4 h 21"/>
                <a:gd name="T42" fmla="*/ 28 w 28"/>
                <a:gd name="T43" fmla="*/ 4 h 21"/>
                <a:gd name="T44" fmla="*/ 24 w 28"/>
                <a:gd name="T4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1">
                  <a:moveTo>
                    <a:pt x="24" y="3"/>
                  </a:moveTo>
                  <a:cubicBezTo>
                    <a:pt x="19" y="1"/>
                    <a:pt x="15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3"/>
                    <a:pt x="15" y="5"/>
                    <a:pt x="17" y="7"/>
                  </a:cubicBezTo>
                  <a:cubicBezTo>
                    <a:pt x="19" y="10"/>
                    <a:pt x="21" y="12"/>
                    <a:pt x="21" y="15"/>
                  </a:cubicBezTo>
                  <a:cubicBezTo>
                    <a:pt x="21" y="19"/>
                    <a:pt x="16" y="19"/>
                    <a:pt x="13" y="19"/>
                  </a:cubicBezTo>
                  <a:cubicBezTo>
                    <a:pt x="12" y="19"/>
                    <a:pt x="11" y="19"/>
                    <a:pt x="9" y="19"/>
                  </a:cubicBezTo>
                  <a:cubicBezTo>
                    <a:pt x="8" y="19"/>
                    <a:pt x="7" y="19"/>
                    <a:pt x="5" y="19"/>
                  </a:cubicBezTo>
                  <a:cubicBezTo>
                    <a:pt x="2" y="19"/>
                    <a:pt x="0" y="19"/>
                    <a:pt x="0" y="19"/>
                  </a:cubicBezTo>
                  <a:cubicBezTo>
                    <a:pt x="0" y="20"/>
                    <a:pt x="3" y="21"/>
                    <a:pt x="6" y="21"/>
                  </a:cubicBezTo>
                  <a:cubicBezTo>
                    <a:pt x="8" y="21"/>
                    <a:pt x="10" y="21"/>
                    <a:pt x="11" y="21"/>
                  </a:cubicBezTo>
                  <a:cubicBezTo>
                    <a:pt x="13" y="20"/>
                    <a:pt x="15" y="19"/>
                    <a:pt x="17" y="19"/>
                  </a:cubicBezTo>
                  <a:cubicBezTo>
                    <a:pt x="21" y="19"/>
                    <a:pt x="23" y="20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0"/>
                    <a:pt x="26" y="19"/>
                    <a:pt x="26" y="18"/>
                  </a:cubicBezTo>
                  <a:cubicBezTo>
                    <a:pt x="26" y="17"/>
                    <a:pt x="26" y="17"/>
                    <a:pt x="26" y="16"/>
                  </a:cubicBezTo>
                  <a:cubicBezTo>
                    <a:pt x="26" y="15"/>
                    <a:pt x="26" y="14"/>
                    <a:pt x="27" y="13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1"/>
                    <a:pt x="27" y="10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6"/>
                    <a:pt x="27" y="5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6" y="4"/>
                    <a:pt x="25" y="3"/>
                    <a:pt x="24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9" name="Freeform 2144">
              <a:extLst>
                <a:ext uri="{FF2B5EF4-FFF2-40B4-BE49-F238E27FC236}">
                  <a16:creationId xmlns:a16="http://schemas.microsoft.com/office/drawing/2014/main" id="{C2421904-9233-4E96-A10C-43881DCEC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576" y="3702082"/>
              <a:ext cx="59469" cy="34171"/>
            </a:xfrm>
            <a:custGeom>
              <a:avLst/>
              <a:gdLst>
                <a:gd name="T0" fmla="*/ 3 w 34"/>
                <a:gd name="T1" fmla="*/ 17 h 19"/>
                <a:gd name="T2" fmla="*/ 12 w 34"/>
                <a:gd name="T3" fmla="*/ 13 h 19"/>
                <a:gd name="T4" fmla="*/ 20 w 34"/>
                <a:gd name="T5" fmla="*/ 12 h 19"/>
                <a:gd name="T6" fmla="*/ 25 w 34"/>
                <a:gd name="T7" fmla="*/ 12 h 19"/>
                <a:gd name="T8" fmla="*/ 29 w 34"/>
                <a:gd name="T9" fmla="*/ 12 h 19"/>
                <a:gd name="T10" fmla="*/ 34 w 34"/>
                <a:gd name="T11" fmla="*/ 10 h 19"/>
                <a:gd name="T12" fmla="*/ 9 w 34"/>
                <a:gd name="T13" fmla="*/ 0 h 19"/>
                <a:gd name="T14" fmla="*/ 7 w 34"/>
                <a:gd name="T15" fmla="*/ 0 h 19"/>
                <a:gd name="T16" fmla="*/ 1 w 34"/>
                <a:gd name="T17" fmla="*/ 0 h 19"/>
                <a:gd name="T18" fmla="*/ 1 w 34"/>
                <a:gd name="T19" fmla="*/ 0 h 19"/>
                <a:gd name="T20" fmla="*/ 1 w 34"/>
                <a:gd name="T21" fmla="*/ 4 h 19"/>
                <a:gd name="T22" fmla="*/ 1 w 34"/>
                <a:gd name="T23" fmla="*/ 5 h 19"/>
                <a:gd name="T24" fmla="*/ 1 w 34"/>
                <a:gd name="T25" fmla="*/ 9 h 19"/>
                <a:gd name="T26" fmla="*/ 0 w 34"/>
                <a:gd name="T27" fmla="*/ 9 h 19"/>
                <a:gd name="T28" fmla="*/ 0 w 34"/>
                <a:gd name="T29" fmla="*/ 13 h 19"/>
                <a:gd name="T30" fmla="*/ 0 w 34"/>
                <a:gd name="T31" fmla="*/ 14 h 19"/>
                <a:gd name="T32" fmla="*/ 0 w 34"/>
                <a:gd name="T33" fmla="*/ 18 h 19"/>
                <a:gd name="T34" fmla="*/ 0 w 34"/>
                <a:gd name="T35" fmla="*/ 18 h 19"/>
                <a:gd name="T36" fmla="*/ 3 w 34"/>
                <a:gd name="T3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19">
                  <a:moveTo>
                    <a:pt x="3" y="17"/>
                  </a:moveTo>
                  <a:cubicBezTo>
                    <a:pt x="5" y="16"/>
                    <a:pt x="8" y="14"/>
                    <a:pt x="12" y="13"/>
                  </a:cubicBezTo>
                  <a:cubicBezTo>
                    <a:pt x="14" y="12"/>
                    <a:pt x="17" y="12"/>
                    <a:pt x="20" y="12"/>
                  </a:cubicBezTo>
                  <a:cubicBezTo>
                    <a:pt x="22" y="12"/>
                    <a:pt x="23" y="12"/>
                    <a:pt x="25" y="12"/>
                  </a:cubicBezTo>
                  <a:cubicBezTo>
                    <a:pt x="26" y="12"/>
                    <a:pt x="28" y="12"/>
                    <a:pt x="29" y="12"/>
                  </a:cubicBezTo>
                  <a:cubicBezTo>
                    <a:pt x="34" y="12"/>
                    <a:pt x="34" y="11"/>
                    <a:pt x="34" y="10"/>
                  </a:cubicBezTo>
                  <a:cubicBezTo>
                    <a:pt x="34" y="6"/>
                    <a:pt x="18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2" y="18"/>
                    <a:pt x="3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0" name="Freeform 2145">
              <a:extLst>
                <a:ext uri="{FF2B5EF4-FFF2-40B4-BE49-F238E27FC236}">
                  <a16:creationId xmlns:a16="http://schemas.microsoft.com/office/drawing/2014/main" id="{05F076B7-5104-40A6-AC6B-0C9448B50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35" y="3709276"/>
              <a:ext cx="0" cy="179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1" name="Freeform 2146">
              <a:extLst>
                <a:ext uri="{FF2B5EF4-FFF2-40B4-BE49-F238E27FC236}">
                  <a16:creationId xmlns:a16="http://schemas.microsoft.com/office/drawing/2014/main" id="{C3F608EC-C426-4D2D-8495-C2A8438CD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576" y="3718269"/>
              <a:ext cx="185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2" name="Freeform 2147">
              <a:extLst>
                <a:ext uri="{FF2B5EF4-FFF2-40B4-BE49-F238E27FC236}">
                  <a16:creationId xmlns:a16="http://schemas.microsoft.com/office/drawing/2014/main" id="{BDE7CEF1-FCE7-4E98-8510-864534F8B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35" y="370208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3" name="Freeform 2148">
              <a:extLst>
                <a:ext uri="{FF2B5EF4-FFF2-40B4-BE49-F238E27FC236}">
                  <a16:creationId xmlns:a16="http://schemas.microsoft.com/office/drawing/2014/main" id="{1E7AFF34-F128-467B-9FFA-DECC4C2D6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576" y="373445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4" name="Freeform 2149">
              <a:extLst>
                <a:ext uri="{FF2B5EF4-FFF2-40B4-BE49-F238E27FC236}">
                  <a16:creationId xmlns:a16="http://schemas.microsoft.com/office/drawing/2014/main" id="{B5867AA0-89A2-401F-95FF-70A1300C1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576" y="3725463"/>
              <a:ext cx="0" cy="179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5" name="Freeform 2150">
              <a:extLst>
                <a:ext uri="{FF2B5EF4-FFF2-40B4-BE49-F238E27FC236}">
                  <a16:creationId xmlns:a16="http://schemas.microsoft.com/office/drawing/2014/main" id="{93AB9C5D-A985-4890-A13B-D832016B8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08" y="3799201"/>
              <a:ext cx="76194" cy="75536"/>
            </a:xfrm>
            <a:custGeom>
              <a:avLst/>
              <a:gdLst>
                <a:gd name="T0" fmla="*/ 39 w 43"/>
                <a:gd name="T1" fmla="*/ 32 h 44"/>
                <a:gd name="T2" fmla="*/ 40 w 43"/>
                <a:gd name="T3" fmla="*/ 29 h 44"/>
                <a:gd name="T4" fmla="*/ 40 w 43"/>
                <a:gd name="T5" fmla="*/ 21 h 44"/>
                <a:gd name="T6" fmla="*/ 42 w 43"/>
                <a:gd name="T7" fmla="*/ 9 h 44"/>
                <a:gd name="T8" fmla="*/ 43 w 43"/>
                <a:gd name="T9" fmla="*/ 4 h 44"/>
                <a:gd name="T10" fmla="*/ 43 w 43"/>
                <a:gd name="T11" fmla="*/ 0 h 44"/>
                <a:gd name="T12" fmla="*/ 43 w 43"/>
                <a:gd name="T13" fmla="*/ 0 h 44"/>
                <a:gd name="T14" fmla="*/ 43 w 43"/>
                <a:gd name="T15" fmla="*/ 0 h 44"/>
                <a:gd name="T16" fmla="*/ 41 w 43"/>
                <a:gd name="T17" fmla="*/ 0 h 44"/>
                <a:gd name="T18" fmla="*/ 40 w 43"/>
                <a:gd name="T19" fmla="*/ 1 h 44"/>
                <a:gd name="T20" fmla="*/ 39 w 43"/>
                <a:gd name="T21" fmla="*/ 1 h 44"/>
                <a:gd name="T22" fmla="*/ 38 w 43"/>
                <a:gd name="T23" fmla="*/ 2 h 44"/>
                <a:gd name="T24" fmla="*/ 36 w 43"/>
                <a:gd name="T25" fmla="*/ 3 h 44"/>
                <a:gd name="T26" fmla="*/ 33 w 43"/>
                <a:gd name="T27" fmla="*/ 5 h 44"/>
                <a:gd name="T28" fmla="*/ 30 w 43"/>
                <a:gd name="T29" fmla="*/ 4 h 44"/>
                <a:gd name="T30" fmla="*/ 27 w 43"/>
                <a:gd name="T31" fmla="*/ 4 h 44"/>
                <a:gd name="T32" fmla="*/ 24 w 43"/>
                <a:gd name="T33" fmla="*/ 5 h 44"/>
                <a:gd name="T34" fmla="*/ 9 w 43"/>
                <a:gd name="T35" fmla="*/ 12 h 44"/>
                <a:gd name="T36" fmla="*/ 7 w 43"/>
                <a:gd name="T37" fmla="*/ 13 h 44"/>
                <a:gd name="T38" fmla="*/ 8 w 43"/>
                <a:gd name="T39" fmla="*/ 15 h 44"/>
                <a:gd name="T40" fmla="*/ 8 w 43"/>
                <a:gd name="T41" fmla="*/ 18 h 44"/>
                <a:gd name="T42" fmla="*/ 4 w 43"/>
                <a:gd name="T43" fmla="*/ 22 h 44"/>
                <a:gd name="T44" fmla="*/ 3 w 43"/>
                <a:gd name="T45" fmla="*/ 22 h 44"/>
                <a:gd name="T46" fmla="*/ 0 w 43"/>
                <a:gd name="T47" fmla="*/ 23 h 44"/>
                <a:gd name="T48" fmla="*/ 1 w 43"/>
                <a:gd name="T49" fmla="*/ 24 h 44"/>
                <a:gd name="T50" fmla="*/ 8 w 43"/>
                <a:gd name="T51" fmla="*/ 31 h 44"/>
                <a:gd name="T52" fmla="*/ 15 w 43"/>
                <a:gd name="T53" fmla="*/ 37 h 44"/>
                <a:gd name="T54" fmla="*/ 19 w 43"/>
                <a:gd name="T55" fmla="*/ 41 h 44"/>
                <a:gd name="T56" fmla="*/ 20 w 43"/>
                <a:gd name="T57" fmla="*/ 41 h 44"/>
                <a:gd name="T58" fmla="*/ 21 w 43"/>
                <a:gd name="T59" fmla="*/ 41 h 44"/>
                <a:gd name="T60" fmla="*/ 22 w 43"/>
                <a:gd name="T61" fmla="*/ 41 h 44"/>
                <a:gd name="T62" fmla="*/ 23 w 43"/>
                <a:gd name="T63" fmla="*/ 42 h 44"/>
                <a:gd name="T64" fmla="*/ 25 w 43"/>
                <a:gd name="T65" fmla="*/ 42 h 44"/>
                <a:gd name="T66" fmla="*/ 29 w 43"/>
                <a:gd name="T67" fmla="*/ 43 h 44"/>
                <a:gd name="T68" fmla="*/ 36 w 43"/>
                <a:gd name="T69" fmla="*/ 44 h 44"/>
                <a:gd name="T70" fmla="*/ 36 w 43"/>
                <a:gd name="T71" fmla="*/ 44 h 44"/>
                <a:gd name="T72" fmla="*/ 36 w 43"/>
                <a:gd name="T73" fmla="*/ 44 h 44"/>
                <a:gd name="T74" fmla="*/ 37 w 43"/>
                <a:gd name="T75" fmla="*/ 44 h 44"/>
                <a:gd name="T76" fmla="*/ 37 w 43"/>
                <a:gd name="T77" fmla="*/ 44 h 44"/>
                <a:gd name="T78" fmla="*/ 39 w 43"/>
                <a:gd name="T7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" h="44">
                  <a:moveTo>
                    <a:pt x="39" y="32"/>
                  </a:moveTo>
                  <a:cubicBezTo>
                    <a:pt x="39" y="31"/>
                    <a:pt x="39" y="30"/>
                    <a:pt x="40" y="29"/>
                  </a:cubicBezTo>
                  <a:cubicBezTo>
                    <a:pt x="40" y="27"/>
                    <a:pt x="40" y="24"/>
                    <a:pt x="40" y="21"/>
                  </a:cubicBezTo>
                  <a:cubicBezTo>
                    <a:pt x="40" y="16"/>
                    <a:pt x="40" y="11"/>
                    <a:pt x="42" y="9"/>
                  </a:cubicBezTo>
                  <a:cubicBezTo>
                    <a:pt x="43" y="7"/>
                    <a:pt x="43" y="7"/>
                    <a:pt x="43" y="4"/>
                  </a:cubicBezTo>
                  <a:cubicBezTo>
                    <a:pt x="43" y="3"/>
                    <a:pt x="43" y="2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2" y="0"/>
                    <a:pt x="41" y="0"/>
                  </a:cubicBezTo>
                  <a:cubicBezTo>
                    <a:pt x="41" y="0"/>
                    <a:pt x="41" y="1"/>
                    <a:pt x="40" y="1"/>
                  </a:cubicBezTo>
                  <a:cubicBezTo>
                    <a:pt x="40" y="1"/>
                    <a:pt x="39" y="1"/>
                    <a:pt x="39" y="1"/>
                  </a:cubicBezTo>
                  <a:cubicBezTo>
                    <a:pt x="39" y="2"/>
                    <a:pt x="38" y="2"/>
                    <a:pt x="38" y="2"/>
                  </a:cubicBezTo>
                  <a:cubicBezTo>
                    <a:pt x="38" y="2"/>
                    <a:pt x="37" y="2"/>
                    <a:pt x="36" y="3"/>
                  </a:cubicBezTo>
                  <a:cubicBezTo>
                    <a:pt x="35" y="4"/>
                    <a:pt x="34" y="4"/>
                    <a:pt x="33" y="5"/>
                  </a:cubicBezTo>
                  <a:cubicBezTo>
                    <a:pt x="32" y="5"/>
                    <a:pt x="31" y="5"/>
                    <a:pt x="30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4"/>
                    <a:pt x="24" y="5"/>
                    <a:pt x="24" y="5"/>
                  </a:cubicBezTo>
                  <a:cubicBezTo>
                    <a:pt x="22" y="11"/>
                    <a:pt x="15" y="12"/>
                    <a:pt x="9" y="12"/>
                  </a:cubicBezTo>
                  <a:cubicBezTo>
                    <a:pt x="8" y="12"/>
                    <a:pt x="8" y="13"/>
                    <a:pt x="7" y="13"/>
                  </a:cubicBezTo>
                  <a:cubicBezTo>
                    <a:pt x="7" y="13"/>
                    <a:pt x="7" y="15"/>
                    <a:pt x="8" y="15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7" y="19"/>
                    <a:pt x="5" y="21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3" y="25"/>
                    <a:pt x="5" y="28"/>
                    <a:pt x="8" y="31"/>
                  </a:cubicBezTo>
                  <a:cubicBezTo>
                    <a:pt x="10" y="33"/>
                    <a:pt x="13" y="36"/>
                    <a:pt x="15" y="37"/>
                  </a:cubicBezTo>
                  <a:cubicBezTo>
                    <a:pt x="16" y="38"/>
                    <a:pt x="18" y="40"/>
                    <a:pt x="19" y="41"/>
                  </a:cubicBezTo>
                  <a:cubicBezTo>
                    <a:pt x="19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2" y="41"/>
                    <a:pt x="23" y="42"/>
                    <a:pt x="23" y="42"/>
                  </a:cubicBezTo>
                  <a:cubicBezTo>
                    <a:pt x="24" y="42"/>
                    <a:pt x="24" y="42"/>
                    <a:pt x="25" y="42"/>
                  </a:cubicBezTo>
                  <a:cubicBezTo>
                    <a:pt x="25" y="42"/>
                    <a:pt x="27" y="42"/>
                    <a:pt x="29" y="43"/>
                  </a:cubicBezTo>
                  <a:cubicBezTo>
                    <a:pt x="31" y="43"/>
                    <a:pt x="34" y="43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5" y="41"/>
                    <a:pt x="37" y="36"/>
                    <a:pt x="39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6" name="Freeform 2151">
              <a:extLst>
                <a:ext uri="{FF2B5EF4-FFF2-40B4-BE49-F238E27FC236}">
                  <a16:creationId xmlns:a16="http://schemas.microsoft.com/office/drawing/2014/main" id="{4AE44851-D93C-4CB1-966B-478BC6414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268" y="3800999"/>
              <a:ext cx="185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7" name="Freeform 2152">
              <a:extLst>
                <a:ext uri="{FF2B5EF4-FFF2-40B4-BE49-F238E27FC236}">
                  <a16:creationId xmlns:a16="http://schemas.microsoft.com/office/drawing/2014/main" id="{E36741F1-5FDC-49F9-BAB4-5EBEF61C3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693" y="3802798"/>
              <a:ext cx="3717" cy="1798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8" name="Freeform 2153">
              <a:extLst>
                <a:ext uri="{FF2B5EF4-FFF2-40B4-BE49-F238E27FC236}">
                  <a16:creationId xmlns:a16="http://schemas.microsoft.com/office/drawing/2014/main" id="{F04C5DA2-13E8-4B4A-A139-6BC70F34E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08" y="3836969"/>
              <a:ext cx="5575" cy="179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9" name="Freeform 2154">
              <a:extLst>
                <a:ext uri="{FF2B5EF4-FFF2-40B4-BE49-F238E27FC236}">
                  <a16:creationId xmlns:a16="http://schemas.microsoft.com/office/drawing/2014/main" id="{643028DD-7A1C-44C7-BA94-A073B5D6A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02" y="37992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0" name="Freeform 2155">
              <a:extLst>
                <a:ext uri="{FF2B5EF4-FFF2-40B4-BE49-F238E27FC236}">
                  <a16:creationId xmlns:a16="http://schemas.microsoft.com/office/drawing/2014/main" id="{22F69806-B443-4EEC-948E-AC98FE10E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985" y="3799201"/>
              <a:ext cx="3717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1" name="Freeform 2156">
              <a:extLst>
                <a:ext uri="{FF2B5EF4-FFF2-40B4-BE49-F238E27FC236}">
                  <a16:creationId xmlns:a16="http://schemas.microsoft.com/office/drawing/2014/main" id="{0FADB511-47F6-40F8-865D-A0BAAA09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242" y="3876536"/>
              <a:ext cx="55752" cy="44962"/>
            </a:xfrm>
            <a:custGeom>
              <a:avLst/>
              <a:gdLst>
                <a:gd name="T0" fmla="*/ 23 w 32"/>
                <a:gd name="T1" fmla="*/ 3 h 26"/>
                <a:gd name="T2" fmla="*/ 22 w 32"/>
                <a:gd name="T3" fmla="*/ 3 h 26"/>
                <a:gd name="T4" fmla="*/ 21 w 32"/>
                <a:gd name="T5" fmla="*/ 4 h 26"/>
                <a:gd name="T6" fmla="*/ 21 w 32"/>
                <a:gd name="T7" fmla="*/ 3 h 26"/>
                <a:gd name="T8" fmla="*/ 19 w 32"/>
                <a:gd name="T9" fmla="*/ 3 h 26"/>
                <a:gd name="T10" fmla="*/ 18 w 32"/>
                <a:gd name="T11" fmla="*/ 3 h 26"/>
                <a:gd name="T12" fmla="*/ 17 w 32"/>
                <a:gd name="T13" fmla="*/ 2 h 26"/>
                <a:gd name="T14" fmla="*/ 12 w 32"/>
                <a:gd name="T15" fmla="*/ 2 h 26"/>
                <a:gd name="T16" fmla="*/ 6 w 32"/>
                <a:gd name="T17" fmla="*/ 1 h 26"/>
                <a:gd name="T18" fmla="*/ 4 w 32"/>
                <a:gd name="T19" fmla="*/ 0 h 26"/>
                <a:gd name="T20" fmla="*/ 4 w 32"/>
                <a:gd name="T21" fmla="*/ 0 h 26"/>
                <a:gd name="T22" fmla="*/ 3 w 32"/>
                <a:gd name="T23" fmla="*/ 0 h 26"/>
                <a:gd name="T24" fmla="*/ 3 w 32"/>
                <a:gd name="T25" fmla="*/ 0 h 26"/>
                <a:gd name="T26" fmla="*/ 1 w 32"/>
                <a:gd name="T27" fmla="*/ 5 h 26"/>
                <a:gd name="T28" fmla="*/ 0 w 32"/>
                <a:gd name="T29" fmla="*/ 7 h 26"/>
                <a:gd name="T30" fmla="*/ 3 w 32"/>
                <a:gd name="T31" fmla="*/ 11 h 26"/>
                <a:gd name="T32" fmla="*/ 6 w 32"/>
                <a:gd name="T33" fmla="*/ 11 h 26"/>
                <a:gd name="T34" fmla="*/ 9 w 32"/>
                <a:gd name="T35" fmla="*/ 9 h 26"/>
                <a:gd name="T36" fmla="*/ 14 w 32"/>
                <a:gd name="T37" fmla="*/ 13 h 26"/>
                <a:gd name="T38" fmla="*/ 14 w 32"/>
                <a:gd name="T39" fmla="*/ 14 h 26"/>
                <a:gd name="T40" fmla="*/ 14 w 32"/>
                <a:gd name="T41" fmla="*/ 14 h 26"/>
                <a:gd name="T42" fmla="*/ 22 w 32"/>
                <a:gd name="T43" fmla="*/ 17 h 26"/>
                <a:gd name="T44" fmla="*/ 24 w 32"/>
                <a:gd name="T45" fmla="*/ 23 h 26"/>
                <a:gd name="T46" fmla="*/ 25 w 32"/>
                <a:gd name="T47" fmla="*/ 25 h 26"/>
                <a:gd name="T48" fmla="*/ 30 w 32"/>
                <a:gd name="T49" fmla="*/ 26 h 26"/>
                <a:gd name="T50" fmla="*/ 30 w 32"/>
                <a:gd name="T51" fmla="*/ 26 h 26"/>
                <a:gd name="T52" fmla="*/ 31 w 32"/>
                <a:gd name="T53" fmla="*/ 23 h 26"/>
                <a:gd name="T54" fmla="*/ 31 w 32"/>
                <a:gd name="T55" fmla="*/ 21 h 26"/>
                <a:gd name="T56" fmla="*/ 31 w 32"/>
                <a:gd name="T57" fmla="*/ 21 h 26"/>
                <a:gd name="T58" fmla="*/ 31 w 32"/>
                <a:gd name="T59" fmla="*/ 19 h 26"/>
                <a:gd name="T60" fmla="*/ 31 w 32"/>
                <a:gd name="T61" fmla="*/ 18 h 26"/>
                <a:gd name="T62" fmla="*/ 32 w 32"/>
                <a:gd name="T63" fmla="*/ 17 h 26"/>
                <a:gd name="T64" fmla="*/ 32 w 32"/>
                <a:gd name="T65" fmla="*/ 16 h 26"/>
                <a:gd name="T66" fmla="*/ 32 w 32"/>
                <a:gd name="T67" fmla="*/ 15 h 26"/>
                <a:gd name="T68" fmla="*/ 23 w 32"/>
                <a:gd name="T69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26">
                  <a:moveTo>
                    <a:pt x="23" y="3"/>
                  </a:move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4"/>
                    <a:pt x="21" y="3"/>
                    <a:pt x="21" y="3"/>
                  </a:cubicBezTo>
                  <a:cubicBezTo>
                    <a:pt x="20" y="3"/>
                    <a:pt x="19" y="3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6" y="2"/>
                    <a:pt x="13" y="2"/>
                    <a:pt x="12" y="2"/>
                  </a:cubicBezTo>
                  <a:cubicBezTo>
                    <a:pt x="9" y="1"/>
                    <a:pt x="7" y="1"/>
                    <a:pt x="6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4"/>
                    <a:pt x="1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1" y="10"/>
                    <a:pt x="3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7" y="9"/>
                    <a:pt x="9" y="9"/>
                  </a:cubicBezTo>
                  <a:cubicBezTo>
                    <a:pt x="12" y="9"/>
                    <a:pt x="13" y="11"/>
                    <a:pt x="14" y="13"/>
                  </a:cubicBezTo>
                  <a:cubicBezTo>
                    <a:pt x="14" y="13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6" y="14"/>
                    <a:pt x="20" y="15"/>
                    <a:pt x="22" y="17"/>
                  </a:cubicBezTo>
                  <a:cubicBezTo>
                    <a:pt x="24" y="19"/>
                    <a:pt x="24" y="21"/>
                    <a:pt x="24" y="23"/>
                  </a:cubicBezTo>
                  <a:cubicBezTo>
                    <a:pt x="24" y="24"/>
                    <a:pt x="24" y="25"/>
                    <a:pt x="25" y="25"/>
                  </a:cubicBezTo>
                  <a:cubicBezTo>
                    <a:pt x="26" y="26"/>
                    <a:pt x="27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5"/>
                    <a:pt x="31" y="23"/>
                    <a:pt x="31" y="23"/>
                  </a:cubicBezTo>
                  <a:cubicBezTo>
                    <a:pt x="31" y="23"/>
                    <a:pt x="31" y="22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0"/>
                    <a:pt x="31" y="20"/>
                    <a:pt x="31" y="19"/>
                  </a:cubicBezTo>
                  <a:cubicBezTo>
                    <a:pt x="31" y="19"/>
                    <a:pt x="31" y="19"/>
                    <a:pt x="31" y="18"/>
                  </a:cubicBezTo>
                  <a:cubicBezTo>
                    <a:pt x="31" y="18"/>
                    <a:pt x="31" y="17"/>
                    <a:pt x="32" y="17"/>
                  </a:cubicBezTo>
                  <a:cubicBezTo>
                    <a:pt x="32" y="17"/>
                    <a:pt x="32" y="16"/>
                    <a:pt x="32" y="16"/>
                  </a:cubicBezTo>
                  <a:cubicBezTo>
                    <a:pt x="32" y="16"/>
                    <a:pt x="32" y="16"/>
                    <a:pt x="32" y="15"/>
                  </a:cubicBezTo>
                  <a:cubicBezTo>
                    <a:pt x="29" y="12"/>
                    <a:pt x="25" y="7"/>
                    <a:pt x="23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2" name="Freeform 2157">
              <a:extLst>
                <a:ext uri="{FF2B5EF4-FFF2-40B4-BE49-F238E27FC236}">
                  <a16:creationId xmlns:a16="http://schemas.microsoft.com/office/drawing/2014/main" id="{344D8026-5BDC-438E-A8FF-E3CA839C4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835" y="3881931"/>
              <a:ext cx="185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3" name="Freeform 2158">
              <a:extLst>
                <a:ext uri="{FF2B5EF4-FFF2-40B4-BE49-F238E27FC236}">
                  <a16:creationId xmlns:a16="http://schemas.microsoft.com/office/drawing/2014/main" id="{3D5DC734-AC1A-4AC7-843B-FBE664D74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817" y="38765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4" name="Freeform 2159">
              <a:extLst>
                <a:ext uri="{FF2B5EF4-FFF2-40B4-BE49-F238E27FC236}">
                  <a16:creationId xmlns:a16="http://schemas.microsoft.com/office/drawing/2014/main" id="{FE5411BC-7F10-4B53-864C-9E863BBC6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675" y="38765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5" name="Freeform 2160">
              <a:extLst>
                <a:ext uri="{FF2B5EF4-FFF2-40B4-BE49-F238E27FC236}">
                  <a16:creationId xmlns:a16="http://schemas.microsoft.com/office/drawing/2014/main" id="{21631362-2F78-44CC-8E21-9577F0489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10" y="3881931"/>
              <a:ext cx="1858" cy="179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6" name="Freeform 2161">
              <a:extLst>
                <a:ext uri="{FF2B5EF4-FFF2-40B4-BE49-F238E27FC236}">
                  <a16:creationId xmlns:a16="http://schemas.microsoft.com/office/drawing/2014/main" id="{C4DFFE80-3205-49DB-ACB6-05B4D8CB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711" y="3901714"/>
              <a:ext cx="109645" cy="43164"/>
            </a:xfrm>
            <a:custGeom>
              <a:avLst/>
              <a:gdLst>
                <a:gd name="T0" fmla="*/ 54 w 61"/>
                <a:gd name="T1" fmla="*/ 9 h 25"/>
                <a:gd name="T2" fmla="*/ 45 w 61"/>
                <a:gd name="T3" fmla="*/ 3 h 25"/>
                <a:gd name="T4" fmla="*/ 40 w 61"/>
                <a:gd name="T5" fmla="*/ 2 h 25"/>
                <a:gd name="T6" fmla="*/ 26 w 61"/>
                <a:gd name="T7" fmla="*/ 7 h 25"/>
                <a:gd name="T8" fmla="*/ 17 w 61"/>
                <a:gd name="T9" fmla="*/ 11 h 25"/>
                <a:gd name="T10" fmla="*/ 5 w 61"/>
                <a:gd name="T11" fmla="*/ 7 h 25"/>
                <a:gd name="T12" fmla="*/ 1 w 61"/>
                <a:gd name="T13" fmla="*/ 4 h 25"/>
                <a:gd name="T14" fmla="*/ 1 w 61"/>
                <a:gd name="T15" fmla="*/ 5 h 25"/>
                <a:gd name="T16" fmla="*/ 1 w 61"/>
                <a:gd name="T17" fmla="*/ 5 h 25"/>
                <a:gd name="T18" fmla="*/ 1 w 61"/>
                <a:gd name="T19" fmla="*/ 6 h 25"/>
                <a:gd name="T20" fmla="*/ 1 w 61"/>
                <a:gd name="T21" fmla="*/ 6 h 25"/>
                <a:gd name="T22" fmla="*/ 1 w 61"/>
                <a:gd name="T23" fmla="*/ 7 h 25"/>
                <a:gd name="T24" fmla="*/ 0 w 61"/>
                <a:gd name="T25" fmla="*/ 12 h 25"/>
                <a:gd name="T26" fmla="*/ 0 w 61"/>
                <a:gd name="T27" fmla="*/ 12 h 25"/>
                <a:gd name="T28" fmla="*/ 13 w 61"/>
                <a:gd name="T29" fmla="*/ 19 h 25"/>
                <a:gd name="T30" fmla="*/ 17 w 61"/>
                <a:gd name="T31" fmla="*/ 21 h 25"/>
                <a:gd name="T32" fmla="*/ 22 w 61"/>
                <a:gd name="T33" fmla="*/ 25 h 25"/>
                <a:gd name="T34" fmla="*/ 23 w 61"/>
                <a:gd name="T35" fmla="*/ 25 h 25"/>
                <a:gd name="T36" fmla="*/ 27 w 61"/>
                <a:gd name="T37" fmla="*/ 23 h 25"/>
                <a:gd name="T38" fmla="*/ 26 w 61"/>
                <a:gd name="T39" fmla="*/ 21 h 25"/>
                <a:gd name="T40" fmla="*/ 24 w 61"/>
                <a:gd name="T41" fmla="*/ 18 h 25"/>
                <a:gd name="T42" fmla="*/ 27 w 61"/>
                <a:gd name="T43" fmla="*/ 13 h 25"/>
                <a:gd name="T44" fmla="*/ 30 w 61"/>
                <a:gd name="T45" fmla="*/ 11 h 25"/>
                <a:gd name="T46" fmla="*/ 45 w 61"/>
                <a:gd name="T47" fmla="*/ 6 h 25"/>
                <a:gd name="T48" fmla="*/ 51 w 61"/>
                <a:gd name="T49" fmla="*/ 11 h 25"/>
                <a:gd name="T50" fmla="*/ 49 w 61"/>
                <a:gd name="T51" fmla="*/ 17 h 25"/>
                <a:gd name="T52" fmla="*/ 54 w 61"/>
                <a:gd name="T53" fmla="*/ 24 h 25"/>
                <a:gd name="T54" fmla="*/ 55 w 61"/>
                <a:gd name="T55" fmla="*/ 24 h 25"/>
                <a:gd name="T56" fmla="*/ 56 w 61"/>
                <a:gd name="T57" fmla="*/ 23 h 25"/>
                <a:gd name="T58" fmla="*/ 57 w 61"/>
                <a:gd name="T59" fmla="*/ 21 h 25"/>
                <a:gd name="T60" fmla="*/ 58 w 61"/>
                <a:gd name="T61" fmla="*/ 21 h 25"/>
                <a:gd name="T62" fmla="*/ 59 w 61"/>
                <a:gd name="T63" fmla="*/ 20 h 25"/>
                <a:gd name="T64" fmla="*/ 59 w 61"/>
                <a:gd name="T65" fmla="*/ 19 h 25"/>
                <a:gd name="T66" fmla="*/ 60 w 61"/>
                <a:gd name="T67" fmla="*/ 18 h 25"/>
                <a:gd name="T68" fmla="*/ 61 w 61"/>
                <a:gd name="T69" fmla="*/ 18 h 25"/>
                <a:gd name="T70" fmla="*/ 61 w 61"/>
                <a:gd name="T71" fmla="*/ 18 h 25"/>
                <a:gd name="T72" fmla="*/ 61 w 61"/>
                <a:gd name="T73" fmla="*/ 18 h 25"/>
                <a:gd name="T74" fmla="*/ 61 w 61"/>
                <a:gd name="T75" fmla="*/ 18 h 25"/>
                <a:gd name="T76" fmla="*/ 61 w 61"/>
                <a:gd name="T77" fmla="*/ 17 h 25"/>
                <a:gd name="T78" fmla="*/ 55 w 61"/>
                <a:gd name="T79" fmla="*/ 10 h 25"/>
                <a:gd name="T80" fmla="*/ 54 w 61"/>
                <a:gd name="T8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25">
                  <a:moveTo>
                    <a:pt x="54" y="9"/>
                  </a:moveTo>
                  <a:cubicBezTo>
                    <a:pt x="52" y="5"/>
                    <a:pt x="48" y="4"/>
                    <a:pt x="45" y="3"/>
                  </a:cubicBezTo>
                  <a:cubicBezTo>
                    <a:pt x="43" y="3"/>
                    <a:pt x="41" y="2"/>
                    <a:pt x="40" y="2"/>
                  </a:cubicBezTo>
                  <a:cubicBezTo>
                    <a:pt x="36" y="0"/>
                    <a:pt x="31" y="2"/>
                    <a:pt x="26" y="7"/>
                  </a:cubicBezTo>
                  <a:cubicBezTo>
                    <a:pt x="23" y="10"/>
                    <a:pt x="20" y="11"/>
                    <a:pt x="17" y="11"/>
                  </a:cubicBezTo>
                  <a:cubicBezTo>
                    <a:pt x="13" y="11"/>
                    <a:pt x="8" y="9"/>
                    <a:pt x="5" y="7"/>
                  </a:cubicBezTo>
                  <a:cubicBezTo>
                    <a:pt x="4" y="7"/>
                    <a:pt x="3" y="5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1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" y="13"/>
                    <a:pt x="10" y="15"/>
                    <a:pt x="13" y="19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19" y="22"/>
                    <a:pt x="20" y="22"/>
                    <a:pt x="22" y="25"/>
                  </a:cubicBezTo>
                  <a:cubicBezTo>
                    <a:pt x="22" y="25"/>
                    <a:pt x="23" y="25"/>
                    <a:pt x="23" y="25"/>
                  </a:cubicBezTo>
                  <a:cubicBezTo>
                    <a:pt x="24" y="25"/>
                    <a:pt x="27" y="24"/>
                    <a:pt x="27" y="23"/>
                  </a:cubicBezTo>
                  <a:cubicBezTo>
                    <a:pt x="27" y="22"/>
                    <a:pt x="27" y="22"/>
                    <a:pt x="26" y="21"/>
                  </a:cubicBezTo>
                  <a:cubicBezTo>
                    <a:pt x="25" y="21"/>
                    <a:pt x="24" y="19"/>
                    <a:pt x="24" y="18"/>
                  </a:cubicBezTo>
                  <a:cubicBezTo>
                    <a:pt x="23" y="15"/>
                    <a:pt x="26" y="14"/>
                    <a:pt x="27" y="13"/>
                  </a:cubicBezTo>
                  <a:cubicBezTo>
                    <a:pt x="29" y="12"/>
                    <a:pt x="29" y="12"/>
                    <a:pt x="30" y="11"/>
                  </a:cubicBezTo>
                  <a:cubicBezTo>
                    <a:pt x="31" y="6"/>
                    <a:pt x="41" y="4"/>
                    <a:pt x="45" y="6"/>
                  </a:cubicBezTo>
                  <a:cubicBezTo>
                    <a:pt x="48" y="7"/>
                    <a:pt x="50" y="9"/>
                    <a:pt x="51" y="11"/>
                  </a:cubicBezTo>
                  <a:cubicBezTo>
                    <a:pt x="51" y="13"/>
                    <a:pt x="51" y="15"/>
                    <a:pt x="49" y="17"/>
                  </a:cubicBezTo>
                  <a:cubicBezTo>
                    <a:pt x="48" y="17"/>
                    <a:pt x="49" y="19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3"/>
                    <a:pt x="55" y="23"/>
                    <a:pt x="56" y="23"/>
                  </a:cubicBezTo>
                  <a:cubicBezTo>
                    <a:pt x="56" y="22"/>
                    <a:pt x="57" y="22"/>
                    <a:pt x="57" y="21"/>
                  </a:cubicBezTo>
                  <a:cubicBezTo>
                    <a:pt x="57" y="21"/>
                    <a:pt x="57" y="21"/>
                    <a:pt x="58" y="21"/>
                  </a:cubicBezTo>
                  <a:cubicBezTo>
                    <a:pt x="58" y="20"/>
                    <a:pt x="58" y="20"/>
                    <a:pt x="59" y="20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0" y="19"/>
                    <a:pt x="60" y="18"/>
                    <a:pt x="60" y="18"/>
                  </a:cubicBezTo>
                  <a:cubicBezTo>
                    <a:pt x="60" y="18"/>
                    <a:pt x="60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7"/>
                    <a:pt x="61" y="17"/>
                  </a:cubicBezTo>
                  <a:cubicBezTo>
                    <a:pt x="59" y="16"/>
                    <a:pt x="57" y="13"/>
                    <a:pt x="55" y="10"/>
                  </a:cubicBezTo>
                  <a:lnTo>
                    <a:pt x="54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7" name="Freeform 2162">
              <a:extLst>
                <a:ext uri="{FF2B5EF4-FFF2-40B4-BE49-F238E27FC236}">
                  <a16:creationId xmlns:a16="http://schemas.microsoft.com/office/drawing/2014/main" id="{1356536B-D9B1-4DB0-A8B1-76B608F0C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569" y="3908908"/>
              <a:ext cx="0" cy="179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8" name="Freeform 2163">
              <a:extLst>
                <a:ext uri="{FF2B5EF4-FFF2-40B4-BE49-F238E27FC236}">
                  <a16:creationId xmlns:a16="http://schemas.microsoft.com/office/drawing/2014/main" id="{A60E7FD8-861C-45C6-AD14-17C1B9C81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569" y="3912505"/>
              <a:ext cx="0" cy="179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9" name="Freeform 2164">
              <a:extLst>
                <a:ext uri="{FF2B5EF4-FFF2-40B4-BE49-F238E27FC236}">
                  <a16:creationId xmlns:a16="http://schemas.microsoft.com/office/drawing/2014/main" id="{63DC6480-AB16-41EF-8DDC-910FBE021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569" y="3910707"/>
              <a:ext cx="0" cy="179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0" name="Freeform 2165">
              <a:extLst>
                <a:ext uri="{FF2B5EF4-FFF2-40B4-BE49-F238E27FC236}">
                  <a16:creationId xmlns:a16="http://schemas.microsoft.com/office/drawing/2014/main" id="{FF2350E0-F7FC-4A27-BBAB-BB8285AA4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711" y="392329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1" name="Freeform 2166">
              <a:extLst>
                <a:ext uri="{FF2B5EF4-FFF2-40B4-BE49-F238E27FC236}">
                  <a16:creationId xmlns:a16="http://schemas.microsoft.com/office/drawing/2014/main" id="{F6F45841-A2A1-47CD-8C99-B8A657421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81" y="3944878"/>
              <a:ext cx="185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2" name="Freeform 2167">
              <a:extLst>
                <a:ext uri="{FF2B5EF4-FFF2-40B4-BE49-F238E27FC236}">
                  <a16:creationId xmlns:a16="http://schemas.microsoft.com/office/drawing/2014/main" id="{3F0C79BF-5FB7-496F-9165-9EE450EC6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9214" y="39394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3" name="Freeform 2168">
              <a:extLst>
                <a:ext uri="{FF2B5EF4-FFF2-40B4-BE49-F238E27FC236}">
                  <a16:creationId xmlns:a16="http://schemas.microsoft.com/office/drawing/2014/main" id="{7A7689DC-D190-4A9E-A6E1-38516C9E7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98" y="39430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4" name="Freeform 2169">
              <a:extLst>
                <a:ext uri="{FF2B5EF4-FFF2-40B4-BE49-F238E27FC236}">
                  <a16:creationId xmlns:a16="http://schemas.microsoft.com/office/drawing/2014/main" id="{E0CBD4D6-754F-4052-9C8B-E7C73CB62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931" y="3934087"/>
              <a:ext cx="0" cy="179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5" name="Freeform 2170">
              <a:extLst>
                <a:ext uri="{FF2B5EF4-FFF2-40B4-BE49-F238E27FC236}">
                  <a16:creationId xmlns:a16="http://schemas.microsoft.com/office/drawing/2014/main" id="{5C9A3578-93C1-475F-87F9-77C0862B4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073" y="3935886"/>
              <a:ext cx="1858" cy="179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6" name="Freeform 2171">
              <a:extLst>
                <a:ext uri="{FF2B5EF4-FFF2-40B4-BE49-F238E27FC236}">
                  <a16:creationId xmlns:a16="http://schemas.microsoft.com/office/drawing/2014/main" id="{21282E2A-CA49-4E7E-94F7-7E32C9260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922" y="3948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7" name="Freeform 2172">
              <a:extLst>
                <a:ext uri="{FF2B5EF4-FFF2-40B4-BE49-F238E27FC236}">
                  <a16:creationId xmlns:a16="http://schemas.microsoft.com/office/drawing/2014/main" id="{E89DD38D-F8DC-4732-AA2E-334ED0476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144" y="3631941"/>
              <a:ext cx="157964" cy="59350"/>
            </a:xfrm>
            <a:custGeom>
              <a:avLst/>
              <a:gdLst>
                <a:gd name="T0" fmla="*/ 70 w 89"/>
                <a:gd name="T1" fmla="*/ 23 h 34"/>
                <a:gd name="T2" fmla="*/ 52 w 89"/>
                <a:gd name="T3" fmla="*/ 16 h 34"/>
                <a:gd name="T4" fmla="*/ 15 w 89"/>
                <a:gd name="T5" fmla="*/ 1 h 34"/>
                <a:gd name="T6" fmla="*/ 0 w 89"/>
                <a:gd name="T7" fmla="*/ 1 h 34"/>
                <a:gd name="T8" fmla="*/ 8 w 89"/>
                <a:gd name="T9" fmla="*/ 9 h 34"/>
                <a:gd name="T10" fmla="*/ 25 w 89"/>
                <a:gd name="T11" fmla="*/ 11 h 34"/>
                <a:gd name="T12" fmla="*/ 40 w 89"/>
                <a:gd name="T13" fmla="*/ 18 h 34"/>
                <a:gd name="T14" fmla="*/ 50 w 89"/>
                <a:gd name="T15" fmla="*/ 24 h 34"/>
                <a:gd name="T16" fmla="*/ 56 w 89"/>
                <a:gd name="T17" fmla="*/ 28 h 34"/>
                <a:gd name="T18" fmla="*/ 56 w 89"/>
                <a:gd name="T19" fmla="*/ 32 h 34"/>
                <a:gd name="T20" fmla="*/ 55 w 89"/>
                <a:gd name="T21" fmla="*/ 33 h 34"/>
                <a:gd name="T22" fmla="*/ 56 w 89"/>
                <a:gd name="T23" fmla="*/ 33 h 34"/>
                <a:gd name="T24" fmla="*/ 70 w 89"/>
                <a:gd name="T25" fmla="*/ 34 h 34"/>
                <a:gd name="T26" fmla="*/ 89 w 89"/>
                <a:gd name="T27" fmla="*/ 33 h 34"/>
                <a:gd name="T28" fmla="*/ 70 w 89"/>
                <a:gd name="T2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34">
                  <a:moveTo>
                    <a:pt x="70" y="23"/>
                  </a:moveTo>
                  <a:cubicBezTo>
                    <a:pt x="67" y="23"/>
                    <a:pt x="60" y="20"/>
                    <a:pt x="52" y="16"/>
                  </a:cubicBezTo>
                  <a:cubicBezTo>
                    <a:pt x="41" y="11"/>
                    <a:pt x="28" y="4"/>
                    <a:pt x="15" y="1"/>
                  </a:cubicBezTo>
                  <a:cubicBezTo>
                    <a:pt x="10" y="0"/>
                    <a:pt x="5" y="0"/>
                    <a:pt x="0" y="1"/>
                  </a:cubicBezTo>
                  <a:cubicBezTo>
                    <a:pt x="5" y="2"/>
                    <a:pt x="8" y="6"/>
                    <a:pt x="8" y="9"/>
                  </a:cubicBezTo>
                  <a:cubicBezTo>
                    <a:pt x="8" y="9"/>
                    <a:pt x="10" y="11"/>
                    <a:pt x="25" y="11"/>
                  </a:cubicBezTo>
                  <a:cubicBezTo>
                    <a:pt x="32" y="12"/>
                    <a:pt x="36" y="15"/>
                    <a:pt x="40" y="18"/>
                  </a:cubicBezTo>
                  <a:cubicBezTo>
                    <a:pt x="43" y="21"/>
                    <a:pt x="45" y="23"/>
                    <a:pt x="50" y="24"/>
                  </a:cubicBezTo>
                  <a:cubicBezTo>
                    <a:pt x="53" y="25"/>
                    <a:pt x="55" y="26"/>
                    <a:pt x="56" y="28"/>
                  </a:cubicBezTo>
                  <a:cubicBezTo>
                    <a:pt x="57" y="29"/>
                    <a:pt x="56" y="31"/>
                    <a:pt x="56" y="32"/>
                  </a:cubicBezTo>
                  <a:cubicBezTo>
                    <a:pt x="56" y="32"/>
                    <a:pt x="55" y="33"/>
                    <a:pt x="55" y="33"/>
                  </a:cubicBezTo>
                  <a:cubicBezTo>
                    <a:pt x="55" y="33"/>
                    <a:pt x="55" y="33"/>
                    <a:pt x="56" y="33"/>
                  </a:cubicBezTo>
                  <a:cubicBezTo>
                    <a:pt x="57" y="34"/>
                    <a:pt x="63" y="34"/>
                    <a:pt x="70" y="34"/>
                  </a:cubicBezTo>
                  <a:cubicBezTo>
                    <a:pt x="80" y="34"/>
                    <a:pt x="87" y="33"/>
                    <a:pt x="89" y="33"/>
                  </a:cubicBezTo>
                  <a:cubicBezTo>
                    <a:pt x="87" y="30"/>
                    <a:pt x="76" y="23"/>
                    <a:pt x="70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8" name="Freeform 2173">
              <a:extLst>
                <a:ext uri="{FF2B5EF4-FFF2-40B4-BE49-F238E27FC236}">
                  <a16:creationId xmlns:a16="http://schemas.microsoft.com/office/drawing/2014/main" id="{25FB08AB-DA07-4A6A-87F5-1770852A2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6118" y="3635538"/>
              <a:ext cx="29734" cy="17985"/>
            </a:xfrm>
            <a:custGeom>
              <a:avLst/>
              <a:gdLst>
                <a:gd name="T0" fmla="*/ 0 w 17"/>
                <a:gd name="T1" fmla="*/ 10 h 10"/>
                <a:gd name="T2" fmla="*/ 0 w 17"/>
                <a:gd name="T3" fmla="*/ 10 h 10"/>
                <a:gd name="T4" fmla="*/ 14 w 17"/>
                <a:gd name="T5" fmla="*/ 2 h 10"/>
                <a:gd name="T6" fmla="*/ 16 w 17"/>
                <a:gd name="T7" fmla="*/ 1 h 10"/>
                <a:gd name="T8" fmla="*/ 17 w 17"/>
                <a:gd name="T9" fmla="*/ 0 h 10"/>
                <a:gd name="T10" fmla="*/ 0 w 17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" y="10"/>
                    <a:pt x="10" y="5"/>
                    <a:pt x="14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7" y="0"/>
                  </a:cubicBezTo>
                  <a:cubicBezTo>
                    <a:pt x="8" y="3"/>
                    <a:pt x="1" y="8"/>
                    <a:pt x="0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9" name="Freeform 2174">
              <a:extLst>
                <a:ext uri="{FF2B5EF4-FFF2-40B4-BE49-F238E27FC236}">
                  <a16:creationId xmlns:a16="http://schemas.microsoft.com/office/drawing/2014/main" id="{FEF13372-D35E-411A-9CF9-9075D388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630" y="3729060"/>
              <a:ext cx="31593" cy="7194"/>
            </a:xfrm>
            <a:custGeom>
              <a:avLst/>
              <a:gdLst>
                <a:gd name="T0" fmla="*/ 18 w 18"/>
                <a:gd name="T1" fmla="*/ 3 h 4"/>
                <a:gd name="T2" fmla="*/ 1 w 18"/>
                <a:gd name="T3" fmla="*/ 0 h 4"/>
                <a:gd name="T4" fmla="*/ 0 w 18"/>
                <a:gd name="T5" fmla="*/ 0 h 4"/>
                <a:gd name="T6" fmla="*/ 15 w 18"/>
                <a:gd name="T7" fmla="*/ 4 h 4"/>
                <a:gd name="T8" fmla="*/ 18 w 18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8" y="3"/>
                  </a:moveTo>
                  <a:cubicBezTo>
                    <a:pt x="15" y="2"/>
                    <a:pt x="8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3" y="2"/>
                    <a:pt x="10" y="4"/>
                    <a:pt x="15" y="4"/>
                  </a:cubicBezTo>
                  <a:cubicBezTo>
                    <a:pt x="16" y="4"/>
                    <a:pt x="17" y="4"/>
                    <a:pt x="18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0" name="Freeform 2175">
              <a:extLst>
                <a:ext uri="{FF2B5EF4-FFF2-40B4-BE49-F238E27FC236}">
                  <a16:creationId xmlns:a16="http://schemas.microsoft.com/office/drawing/2014/main" id="{520B7E77-5A9D-4252-B2E2-B6399D976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496" y="3725463"/>
              <a:ext cx="27876" cy="8992"/>
            </a:xfrm>
            <a:custGeom>
              <a:avLst/>
              <a:gdLst>
                <a:gd name="T0" fmla="*/ 0 w 15"/>
                <a:gd name="T1" fmla="*/ 1 h 5"/>
                <a:gd name="T2" fmla="*/ 0 w 15"/>
                <a:gd name="T3" fmla="*/ 2 h 5"/>
                <a:gd name="T4" fmla="*/ 7 w 15"/>
                <a:gd name="T5" fmla="*/ 5 h 5"/>
                <a:gd name="T6" fmla="*/ 15 w 15"/>
                <a:gd name="T7" fmla="*/ 2 h 5"/>
                <a:gd name="T8" fmla="*/ 5 w 15"/>
                <a:gd name="T9" fmla="*/ 0 h 5"/>
                <a:gd name="T10" fmla="*/ 0 w 15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5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2" y="4"/>
                    <a:pt x="5" y="5"/>
                    <a:pt x="7" y="5"/>
                  </a:cubicBezTo>
                  <a:cubicBezTo>
                    <a:pt x="10" y="5"/>
                    <a:pt x="14" y="3"/>
                    <a:pt x="15" y="2"/>
                  </a:cubicBezTo>
                  <a:cubicBezTo>
                    <a:pt x="14" y="2"/>
                    <a:pt x="10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1" name="Freeform 2178">
              <a:extLst>
                <a:ext uri="{FF2B5EF4-FFF2-40B4-BE49-F238E27FC236}">
                  <a16:creationId xmlns:a16="http://schemas.microsoft.com/office/drawing/2014/main" id="{90A60A71-D6E1-4B21-88B6-3255639F8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805" y="3000673"/>
              <a:ext cx="115221" cy="61149"/>
            </a:xfrm>
            <a:custGeom>
              <a:avLst/>
              <a:gdLst>
                <a:gd name="T0" fmla="*/ 62 w 65"/>
                <a:gd name="T1" fmla="*/ 35 h 36"/>
                <a:gd name="T2" fmla="*/ 63 w 65"/>
                <a:gd name="T3" fmla="*/ 35 h 36"/>
                <a:gd name="T4" fmla="*/ 63 w 65"/>
                <a:gd name="T5" fmla="*/ 32 h 36"/>
                <a:gd name="T6" fmla="*/ 56 w 65"/>
                <a:gd name="T7" fmla="*/ 28 h 36"/>
                <a:gd name="T8" fmla="*/ 43 w 65"/>
                <a:gd name="T9" fmla="*/ 22 h 36"/>
                <a:gd name="T10" fmla="*/ 30 w 65"/>
                <a:gd name="T11" fmla="*/ 7 h 36"/>
                <a:gd name="T12" fmla="*/ 15 w 65"/>
                <a:gd name="T13" fmla="*/ 4 h 36"/>
                <a:gd name="T14" fmla="*/ 4 w 65"/>
                <a:gd name="T15" fmla="*/ 2 h 36"/>
                <a:gd name="T16" fmla="*/ 7 w 65"/>
                <a:gd name="T17" fmla="*/ 7 h 36"/>
                <a:gd name="T18" fmla="*/ 12 w 65"/>
                <a:gd name="T19" fmla="*/ 11 h 36"/>
                <a:gd name="T20" fmla="*/ 20 w 65"/>
                <a:gd name="T21" fmla="*/ 17 h 36"/>
                <a:gd name="T22" fmla="*/ 28 w 65"/>
                <a:gd name="T23" fmla="*/ 22 h 36"/>
                <a:gd name="T24" fmla="*/ 34 w 65"/>
                <a:gd name="T25" fmla="*/ 28 h 36"/>
                <a:gd name="T26" fmla="*/ 39 w 65"/>
                <a:gd name="T27" fmla="*/ 30 h 36"/>
                <a:gd name="T28" fmla="*/ 43 w 65"/>
                <a:gd name="T29" fmla="*/ 35 h 36"/>
                <a:gd name="T30" fmla="*/ 45 w 65"/>
                <a:gd name="T31" fmla="*/ 35 h 36"/>
                <a:gd name="T32" fmla="*/ 62 w 65"/>
                <a:gd name="T33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36">
                  <a:moveTo>
                    <a:pt x="62" y="35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34"/>
                    <a:pt x="63" y="33"/>
                    <a:pt x="63" y="32"/>
                  </a:cubicBezTo>
                  <a:cubicBezTo>
                    <a:pt x="65" y="29"/>
                    <a:pt x="60" y="31"/>
                    <a:pt x="56" y="28"/>
                  </a:cubicBezTo>
                  <a:cubicBezTo>
                    <a:pt x="53" y="24"/>
                    <a:pt x="45" y="25"/>
                    <a:pt x="43" y="22"/>
                  </a:cubicBezTo>
                  <a:cubicBezTo>
                    <a:pt x="42" y="18"/>
                    <a:pt x="34" y="7"/>
                    <a:pt x="30" y="7"/>
                  </a:cubicBezTo>
                  <a:cubicBezTo>
                    <a:pt x="26" y="7"/>
                    <a:pt x="20" y="7"/>
                    <a:pt x="15" y="4"/>
                  </a:cubicBezTo>
                  <a:cubicBezTo>
                    <a:pt x="10" y="0"/>
                    <a:pt x="7" y="0"/>
                    <a:pt x="4" y="2"/>
                  </a:cubicBezTo>
                  <a:cubicBezTo>
                    <a:pt x="0" y="4"/>
                    <a:pt x="7" y="5"/>
                    <a:pt x="7" y="7"/>
                  </a:cubicBezTo>
                  <a:cubicBezTo>
                    <a:pt x="7" y="10"/>
                    <a:pt x="9" y="11"/>
                    <a:pt x="12" y="11"/>
                  </a:cubicBezTo>
                  <a:cubicBezTo>
                    <a:pt x="15" y="10"/>
                    <a:pt x="17" y="16"/>
                    <a:pt x="20" y="17"/>
                  </a:cubicBezTo>
                  <a:cubicBezTo>
                    <a:pt x="23" y="17"/>
                    <a:pt x="24" y="22"/>
                    <a:pt x="28" y="22"/>
                  </a:cubicBezTo>
                  <a:cubicBezTo>
                    <a:pt x="31" y="22"/>
                    <a:pt x="32" y="26"/>
                    <a:pt x="34" y="28"/>
                  </a:cubicBezTo>
                  <a:cubicBezTo>
                    <a:pt x="35" y="30"/>
                    <a:pt x="39" y="28"/>
                    <a:pt x="39" y="30"/>
                  </a:cubicBezTo>
                  <a:cubicBezTo>
                    <a:pt x="39" y="32"/>
                    <a:pt x="41" y="33"/>
                    <a:pt x="43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52" y="36"/>
                    <a:pt x="58" y="36"/>
                    <a:pt x="62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2" name="Freeform 2179">
              <a:extLst>
                <a:ext uri="{FF2B5EF4-FFF2-40B4-BE49-F238E27FC236}">
                  <a16:creationId xmlns:a16="http://schemas.microsoft.com/office/drawing/2014/main" id="{A918A26B-7578-4CB2-928B-D956FCF64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271" y="2166175"/>
              <a:ext cx="156105" cy="86327"/>
            </a:xfrm>
            <a:custGeom>
              <a:avLst/>
              <a:gdLst>
                <a:gd name="T0" fmla="*/ 69 w 88"/>
                <a:gd name="T1" fmla="*/ 8 h 50"/>
                <a:gd name="T2" fmla="*/ 48 w 88"/>
                <a:gd name="T3" fmla="*/ 4 h 50"/>
                <a:gd name="T4" fmla="*/ 52 w 88"/>
                <a:gd name="T5" fmla="*/ 17 h 50"/>
                <a:gd name="T6" fmla="*/ 39 w 88"/>
                <a:gd name="T7" fmla="*/ 13 h 50"/>
                <a:gd name="T8" fmla="*/ 35 w 88"/>
                <a:gd name="T9" fmla="*/ 21 h 50"/>
                <a:gd name="T10" fmla="*/ 28 w 88"/>
                <a:gd name="T11" fmla="*/ 22 h 50"/>
                <a:gd name="T12" fmla="*/ 9 w 88"/>
                <a:gd name="T13" fmla="*/ 5 h 50"/>
                <a:gd name="T14" fmla="*/ 8 w 88"/>
                <a:gd name="T15" fmla="*/ 19 h 50"/>
                <a:gd name="T16" fmla="*/ 26 w 88"/>
                <a:gd name="T17" fmla="*/ 31 h 50"/>
                <a:gd name="T18" fmla="*/ 53 w 88"/>
                <a:gd name="T19" fmla="*/ 31 h 50"/>
                <a:gd name="T20" fmla="*/ 50 w 88"/>
                <a:gd name="T21" fmla="*/ 45 h 50"/>
                <a:gd name="T22" fmla="*/ 74 w 88"/>
                <a:gd name="T23" fmla="*/ 46 h 50"/>
                <a:gd name="T24" fmla="*/ 83 w 88"/>
                <a:gd name="T25" fmla="*/ 37 h 50"/>
                <a:gd name="T26" fmla="*/ 82 w 88"/>
                <a:gd name="T27" fmla="*/ 25 h 50"/>
                <a:gd name="T28" fmla="*/ 69 w 88"/>
                <a:gd name="T29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50">
                  <a:moveTo>
                    <a:pt x="69" y="8"/>
                  </a:moveTo>
                  <a:cubicBezTo>
                    <a:pt x="69" y="13"/>
                    <a:pt x="57" y="7"/>
                    <a:pt x="48" y="4"/>
                  </a:cubicBezTo>
                  <a:cubicBezTo>
                    <a:pt x="39" y="0"/>
                    <a:pt x="45" y="11"/>
                    <a:pt x="52" y="17"/>
                  </a:cubicBezTo>
                  <a:cubicBezTo>
                    <a:pt x="59" y="23"/>
                    <a:pt x="48" y="20"/>
                    <a:pt x="39" y="13"/>
                  </a:cubicBezTo>
                  <a:cubicBezTo>
                    <a:pt x="29" y="7"/>
                    <a:pt x="30" y="18"/>
                    <a:pt x="35" y="21"/>
                  </a:cubicBezTo>
                  <a:cubicBezTo>
                    <a:pt x="39" y="25"/>
                    <a:pt x="34" y="30"/>
                    <a:pt x="28" y="22"/>
                  </a:cubicBezTo>
                  <a:cubicBezTo>
                    <a:pt x="22" y="14"/>
                    <a:pt x="19" y="5"/>
                    <a:pt x="9" y="5"/>
                  </a:cubicBezTo>
                  <a:cubicBezTo>
                    <a:pt x="0" y="4"/>
                    <a:pt x="4" y="14"/>
                    <a:pt x="8" y="19"/>
                  </a:cubicBezTo>
                  <a:cubicBezTo>
                    <a:pt x="13" y="25"/>
                    <a:pt x="18" y="27"/>
                    <a:pt x="26" y="31"/>
                  </a:cubicBezTo>
                  <a:cubicBezTo>
                    <a:pt x="34" y="36"/>
                    <a:pt x="47" y="29"/>
                    <a:pt x="53" y="31"/>
                  </a:cubicBezTo>
                  <a:cubicBezTo>
                    <a:pt x="59" y="32"/>
                    <a:pt x="46" y="40"/>
                    <a:pt x="50" y="45"/>
                  </a:cubicBezTo>
                  <a:cubicBezTo>
                    <a:pt x="54" y="50"/>
                    <a:pt x="65" y="46"/>
                    <a:pt x="74" y="46"/>
                  </a:cubicBezTo>
                  <a:cubicBezTo>
                    <a:pt x="82" y="45"/>
                    <a:pt x="78" y="40"/>
                    <a:pt x="83" y="37"/>
                  </a:cubicBezTo>
                  <a:cubicBezTo>
                    <a:pt x="88" y="33"/>
                    <a:pt x="78" y="34"/>
                    <a:pt x="82" y="25"/>
                  </a:cubicBezTo>
                  <a:cubicBezTo>
                    <a:pt x="86" y="17"/>
                    <a:pt x="70" y="3"/>
                    <a:pt x="69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3" name="Freeform 2180">
              <a:extLst>
                <a:ext uri="{FF2B5EF4-FFF2-40B4-BE49-F238E27FC236}">
                  <a16:creationId xmlns:a16="http://schemas.microsoft.com/office/drawing/2014/main" id="{145B1E2F-A192-4999-9CD5-BC37DF639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757" y="2027691"/>
              <a:ext cx="42743" cy="28776"/>
            </a:xfrm>
            <a:custGeom>
              <a:avLst/>
              <a:gdLst>
                <a:gd name="T0" fmla="*/ 21 w 25"/>
                <a:gd name="T1" fmla="*/ 11 h 17"/>
                <a:gd name="T2" fmla="*/ 6 w 25"/>
                <a:gd name="T3" fmla="*/ 5 h 17"/>
                <a:gd name="T4" fmla="*/ 21 w 25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7">
                  <a:moveTo>
                    <a:pt x="21" y="11"/>
                  </a:moveTo>
                  <a:cubicBezTo>
                    <a:pt x="25" y="5"/>
                    <a:pt x="0" y="0"/>
                    <a:pt x="6" y="5"/>
                  </a:cubicBezTo>
                  <a:cubicBezTo>
                    <a:pt x="10" y="8"/>
                    <a:pt x="18" y="17"/>
                    <a:pt x="21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4" name="Freeform 2181">
              <a:extLst>
                <a:ext uri="{FF2B5EF4-FFF2-40B4-BE49-F238E27FC236}">
                  <a16:creationId xmlns:a16="http://schemas.microsoft.com/office/drawing/2014/main" id="{99312754-0820-4A98-A3E3-272174F84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649" y="2563640"/>
              <a:ext cx="139380" cy="91723"/>
            </a:xfrm>
            <a:custGeom>
              <a:avLst/>
              <a:gdLst>
                <a:gd name="T0" fmla="*/ 78 w 79"/>
                <a:gd name="T1" fmla="*/ 42 h 53"/>
                <a:gd name="T2" fmla="*/ 62 w 79"/>
                <a:gd name="T3" fmla="*/ 29 h 53"/>
                <a:gd name="T4" fmla="*/ 40 w 79"/>
                <a:gd name="T5" fmla="*/ 16 h 53"/>
                <a:gd name="T6" fmla="*/ 26 w 79"/>
                <a:gd name="T7" fmla="*/ 6 h 53"/>
                <a:gd name="T8" fmla="*/ 14 w 79"/>
                <a:gd name="T9" fmla="*/ 13 h 53"/>
                <a:gd name="T10" fmla="*/ 11 w 79"/>
                <a:gd name="T11" fmla="*/ 29 h 53"/>
                <a:gd name="T12" fmla="*/ 1 w 79"/>
                <a:gd name="T13" fmla="*/ 44 h 53"/>
                <a:gd name="T14" fmla="*/ 15 w 79"/>
                <a:gd name="T15" fmla="*/ 43 h 53"/>
                <a:gd name="T16" fmla="*/ 21 w 79"/>
                <a:gd name="T17" fmla="*/ 52 h 53"/>
                <a:gd name="T18" fmla="*/ 40 w 79"/>
                <a:gd name="T19" fmla="*/ 42 h 53"/>
                <a:gd name="T20" fmla="*/ 55 w 79"/>
                <a:gd name="T21" fmla="*/ 41 h 53"/>
                <a:gd name="T22" fmla="*/ 78 w 79"/>
                <a:gd name="T23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53">
                  <a:moveTo>
                    <a:pt x="78" y="42"/>
                  </a:moveTo>
                  <a:cubicBezTo>
                    <a:pt x="79" y="37"/>
                    <a:pt x="61" y="35"/>
                    <a:pt x="62" y="29"/>
                  </a:cubicBezTo>
                  <a:cubicBezTo>
                    <a:pt x="63" y="24"/>
                    <a:pt x="46" y="19"/>
                    <a:pt x="40" y="16"/>
                  </a:cubicBezTo>
                  <a:cubicBezTo>
                    <a:pt x="35" y="13"/>
                    <a:pt x="26" y="12"/>
                    <a:pt x="26" y="6"/>
                  </a:cubicBezTo>
                  <a:cubicBezTo>
                    <a:pt x="26" y="0"/>
                    <a:pt x="14" y="4"/>
                    <a:pt x="14" y="13"/>
                  </a:cubicBezTo>
                  <a:cubicBezTo>
                    <a:pt x="13" y="22"/>
                    <a:pt x="8" y="20"/>
                    <a:pt x="11" y="29"/>
                  </a:cubicBezTo>
                  <a:cubicBezTo>
                    <a:pt x="13" y="37"/>
                    <a:pt x="0" y="39"/>
                    <a:pt x="1" y="44"/>
                  </a:cubicBezTo>
                  <a:cubicBezTo>
                    <a:pt x="3" y="48"/>
                    <a:pt x="9" y="43"/>
                    <a:pt x="15" y="43"/>
                  </a:cubicBezTo>
                  <a:cubicBezTo>
                    <a:pt x="21" y="43"/>
                    <a:pt x="14" y="52"/>
                    <a:pt x="21" y="52"/>
                  </a:cubicBezTo>
                  <a:cubicBezTo>
                    <a:pt x="27" y="53"/>
                    <a:pt x="38" y="46"/>
                    <a:pt x="40" y="42"/>
                  </a:cubicBezTo>
                  <a:cubicBezTo>
                    <a:pt x="43" y="38"/>
                    <a:pt x="48" y="36"/>
                    <a:pt x="55" y="41"/>
                  </a:cubicBezTo>
                  <a:cubicBezTo>
                    <a:pt x="62" y="46"/>
                    <a:pt x="77" y="47"/>
                    <a:pt x="78" y="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5" name="Freeform 2182">
              <a:extLst>
                <a:ext uri="{FF2B5EF4-FFF2-40B4-BE49-F238E27FC236}">
                  <a16:creationId xmlns:a16="http://schemas.microsoft.com/office/drawing/2014/main" id="{53AE3C59-FBF2-4082-84F5-68B10FFB2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401" y="2655363"/>
              <a:ext cx="53893" cy="35970"/>
            </a:xfrm>
            <a:custGeom>
              <a:avLst/>
              <a:gdLst>
                <a:gd name="T0" fmla="*/ 10 w 30"/>
                <a:gd name="T1" fmla="*/ 16 h 21"/>
                <a:gd name="T2" fmla="*/ 29 w 30"/>
                <a:gd name="T3" fmla="*/ 4 h 21"/>
                <a:gd name="T4" fmla="*/ 10 w 30"/>
                <a:gd name="T5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1">
                  <a:moveTo>
                    <a:pt x="10" y="16"/>
                  </a:moveTo>
                  <a:cubicBezTo>
                    <a:pt x="18" y="21"/>
                    <a:pt x="30" y="8"/>
                    <a:pt x="29" y="4"/>
                  </a:cubicBezTo>
                  <a:cubicBezTo>
                    <a:pt x="28" y="0"/>
                    <a:pt x="0" y="10"/>
                    <a:pt x="10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6" name="Freeform 2183">
              <a:extLst>
                <a:ext uri="{FF2B5EF4-FFF2-40B4-BE49-F238E27FC236}">
                  <a16:creationId xmlns:a16="http://schemas.microsoft.com/office/drawing/2014/main" id="{394B1681-A230-4B2F-9FD9-27D4D2A5B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518" y="2214734"/>
              <a:ext cx="83628" cy="46761"/>
            </a:xfrm>
            <a:custGeom>
              <a:avLst/>
              <a:gdLst>
                <a:gd name="T0" fmla="*/ 38 w 47"/>
                <a:gd name="T1" fmla="*/ 26 h 27"/>
                <a:gd name="T2" fmla="*/ 33 w 47"/>
                <a:gd name="T3" fmla="*/ 7 h 27"/>
                <a:gd name="T4" fmla="*/ 4 w 47"/>
                <a:gd name="T5" fmla="*/ 18 h 27"/>
                <a:gd name="T6" fmla="*/ 38 w 47"/>
                <a:gd name="T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27">
                  <a:moveTo>
                    <a:pt x="38" y="26"/>
                  </a:moveTo>
                  <a:cubicBezTo>
                    <a:pt x="47" y="26"/>
                    <a:pt x="43" y="15"/>
                    <a:pt x="33" y="7"/>
                  </a:cubicBezTo>
                  <a:cubicBezTo>
                    <a:pt x="23" y="0"/>
                    <a:pt x="0" y="15"/>
                    <a:pt x="4" y="18"/>
                  </a:cubicBezTo>
                  <a:cubicBezTo>
                    <a:pt x="9" y="22"/>
                    <a:pt x="29" y="27"/>
                    <a:pt x="38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7" name="Freeform 2184">
              <a:extLst>
                <a:ext uri="{FF2B5EF4-FFF2-40B4-BE49-F238E27FC236}">
                  <a16:creationId xmlns:a16="http://schemas.microsoft.com/office/drawing/2014/main" id="{A0278120-A7E5-4993-BED4-4AC991B0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518" y="2162578"/>
              <a:ext cx="351237" cy="104312"/>
            </a:xfrm>
            <a:custGeom>
              <a:avLst/>
              <a:gdLst>
                <a:gd name="T0" fmla="*/ 56 w 198"/>
                <a:gd name="T1" fmla="*/ 47 h 61"/>
                <a:gd name="T2" fmla="*/ 69 w 198"/>
                <a:gd name="T3" fmla="*/ 54 h 61"/>
                <a:gd name="T4" fmla="*/ 87 w 198"/>
                <a:gd name="T5" fmla="*/ 57 h 61"/>
                <a:gd name="T6" fmla="*/ 95 w 198"/>
                <a:gd name="T7" fmla="*/ 53 h 61"/>
                <a:gd name="T8" fmla="*/ 133 w 198"/>
                <a:gd name="T9" fmla="*/ 60 h 61"/>
                <a:gd name="T10" fmla="*/ 158 w 198"/>
                <a:gd name="T11" fmla="*/ 54 h 61"/>
                <a:gd name="T12" fmla="*/ 188 w 198"/>
                <a:gd name="T13" fmla="*/ 57 h 61"/>
                <a:gd name="T14" fmla="*/ 198 w 198"/>
                <a:gd name="T15" fmla="*/ 39 h 61"/>
                <a:gd name="T16" fmla="*/ 134 w 198"/>
                <a:gd name="T17" fmla="*/ 34 h 61"/>
                <a:gd name="T18" fmla="*/ 102 w 198"/>
                <a:gd name="T19" fmla="*/ 36 h 61"/>
                <a:gd name="T20" fmla="*/ 84 w 198"/>
                <a:gd name="T21" fmla="*/ 30 h 61"/>
                <a:gd name="T22" fmla="*/ 87 w 198"/>
                <a:gd name="T23" fmla="*/ 20 h 61"/>
                <a:gd name="T24" fmla="*/ 57 w 198"/>
                <a:gd name="T25" fmla="*/ 11 h 61"/>
                <a:gd name="T26" fmla="*/ 33 w 198"/>
                <a:gd name="T27" fmla="*/ 4 h 61"/>
                <a:gd name="T28" fmla="*/ 5 w 198"/>
                <a:gd name="T29" fmla="*/ 8 h 61"/>
                <a:gd name="T30" fmla="*/ 40 w 198"/>
                <a:gd name="T31" fmla="*/ 18 h 61"/>
                <a:gd name="T32" fmla="*/ 55 w 198"/>
                <a:gd name="T33" fmla="*/ 30 h 61"/>
                <a:gd name="T34" fmla="*/ 56 w 198"/>
                <a:gd name="T35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" h="61">
                  <a:moveTo>
                    <a:pt x="56" y="47"/>
                  </a:moveTo>
                  <a:cubicBezTo>
                    <a:pt x="59" y="57"/>
                    <a:pt x="63" y="50"/>
                    <a:pt x="69" y="54"/>
                  </a:cubicBezTo>
                  <a:cubicBezTo>
                    <a:pt x="74" y="58"/>
                    <a:pt x="83" y="61"/>
                    <a:pt x="87" y="57"/>
                  </a:cubicBezTo>
                  <a:cubicBezTo>
                    <a:pt x="92" y="53"/>
                    <a:pt x="94" y="50"/>
                    <a:pt x="95" y="53"/>
                  </a:cubicBezTo>
                  <a:cubicBezTo>
                    <a:pt x="98" y="59"/>
                    <a:pt x="109" y="60"/>
                    <a:pt x="133" y="60"/>
                  </a:cubicBezTo>
                  <a:cubicBezTo>
                    <a:pt x="157" y="61"/>
                    <a:pt x="151" y="50"/>
                    <a:pt x="158" y="54"/>
                  </a:cubicBezTo>
                  <a:cubicBezTo>
                    <a:pt x="165" y="58"/>
                    <a:pt x="181" y="58"/>
                    <a:pt x="188" y="57"/>
                  </a:cubicBezTo>
                  <a:cubicBezTo>
                    <a:pt x="195" y="55"/>
                    <a:pt x="198" y="44"/>
                    <a:pt x="198" y="39"/>
                  </a:cubicBezTo>
                  <a:cubicBezTo>
                    <a:pt x="197" y="33"/>
                    <a:pt x="144" y="29"/>
                    <a:pt x="134" y="34"/>
                  </a:cubicBezTo>
                  <a:cubicBezTo>
                    <a:pt x="125" y="40"/>
                    <a:pt x="110" y="32"/>
                    <a:pt x="102" y="36"/>
                  </a:cubicBezTo>
                  <a:cubicBezTo>
                    <a:pt x="95" y="40"/>
                    <a:pt x="97" y="31"/>
                    <a:pt x="84" y="30"/>
                  </a:cubicBezTo>
                  <a:cubicBezTo>
                    <a:pt x="70" y="30"/>
                    <a:pt x="85" y="23"/>
                    <a:pt x="87" y="20"/>
                  </a:cubicBezTo>
                  <a:cubicBezTo>
                    <a:pt x="90" y="17"/>
                    <a:pt x="67" y="9"/>
                    <a:pt x="57" y="11"/>
                  </a:cubicBezTo>
                  <a:cubicBezTo>
                    <a:pt x="48" y="13"/>
                    <a:pt x="42" y="8"/>
                    <a:pt x="33" y="4"/>
                  </a:cubicBezTo>
                  <a:cubicBezTo>
                    <a:pt x="24" y="0"/>
                    <a:pt x="0" y="1"/>
                    <a:pt x="5" y="8"/>
                  </a:cubicBezTo>
                  <a:cubicBezTo>
                    <a:pt x="8" y="13"/>
                    <a:pt x="37" y="23"/>
                    <a:pt x="40" y="18"/>
                  </a:cubicBezTo>
                  <a:cubicBezTo>
                    <a:pt x="43" y="13"/>
                    <a:pt x="51" y="24"/>
                    <a:pt x="55" y="30"/>
                  </a:cubicBezTo>
                  <a:cubicBezTo>
                    <a:pt x="60" y="35"/>
                    <a:pt x="52" y="37"/>
                    <a:pt x="56" y="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8" name="Freeform 2185">
              <a:extLst>
                <a:ext uri="{FF2B5EF4-FFF2-40B4-BE49-F238E27FC236}">
                  <a16:creationId xmlns:a16="http://schemas.microsoft.com/office/drawing/2014/main" id="{01880E3A-FA38-4DE9-8B82-02A4A064D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644" y="2288472"/>
              <a:ext cx="371679" cy="192438"/>
            </a:xfrm>
            <a:custGeom>
              <a:avLst/>
              <a:gdLst>
                <a:gd name="T0" fmla="*/ 193 w 209"/>
                <a:gd name="T1" fmla="*/ 85 h 112"/>
                <a:gd name="T2" fmla="*/ 209 w 209"/>
                <a:gd name="T3" fmla="*/ 85 h 112"/>
                <a:gd name="T4" fmla="*/ 189 w 209"/>
                <a:gd name="T5" fmla="*/ 70 h 112"/>
                <a:gd name="T6" fmla="*/ 171 w 209"/>
                <a:gd name="T7" fmla="*/ 61 h 112"/>
                <a:gd name="T8" fmla="*/ 166 w 209"/>
                <a:gd name="T9" fmla="*/ 45 h 112"/>
                <a:gd name="T10" fmla="*/ 162 w 209"/>
                <a:gd name="T11" fmla="*/ 19 h 112"/>
                <a:gd name="T12" fmla="*/ 163 w 209"/>
                <a:gd name="T13" fmla="*/ 3 h 112"/>
                <a:gd name="T14" fmla="*/ 141 w 209"/>
                <a:gd name="T15" fmla="*/ 8 h 112"/>
                <a:gd name="T16" fmla="*/ 155 w 209"/>
                <a:gd name="T17" fmla="*/ 20 h 112"/>
                <a:gd name="T18" fmla="*/ 140 w 209"/>
                <a:gd name="T19" fmla="*/ 14 h 112"/>
                <a:gd name="T20" fmla="*/ 128 w 209"/>
                <a:gd name="T21" fmla="*/ 14 h 112"/>
                <a:gd name="T22" fmla="*/ 135 w 209"/>
                <a:gd name="T23" fmla="*/ 42 h 112"/>
                <a:gd name="T24" fmla="*/ 128 w 209"/>
                <a:gd name="T25" fmla="*/ 48 h 112"/>
                <a:gd name="T26" fmla="*/ 120 w 209"/>
                <a:gd name="T27" fmla="*/ 28 h 112"/>
                <a:gd name="T28" fmla="*/ 99 w 209"/>
                <a:gd name="T29" fmla="*/ 20 h 112"/>
                <a:gd name="T30" fmla="*/ 107 w 209"/>
                <a:gd name="T31" fmla="*/ 30 h 112"/>
                <a:gd name="T32" fmla="*/ 94 w 209"/>
                <a:gd name="T33" fmla="*/ 31 h 112"/>
                <a:gd name="T34" fmla="*/ 91 w 209"/>
                <a:gd name="T35" fmla="*/ 28 h 112"/>
                <a:gd name="T36" fmla="*/ 73 w 209"/>
                <a:gd name="T37" fmla="*/ 19 h 112"/>
                <a:gd name="T38" fmla="*/ 65 w 209"/>
                <a:gd name="T39" fmla="*/ 30 h 112"/>
                <a:gd name="T40" fmla="*/ 57 w 209"/>
                <a:gd name="T41" fmla="*/ 26 h 112"/>
                <a:gd name="T42" fmla="*/ 59 w 209"/>
                <a:gd name="T43" fmla="*/ 13 h 112"/>
                <a:gd name="T44" fmla="*/ 30 w 209"/>
                <a:gd name="T45" fmla="*/ 20 h 112"/>
                <a:gd name="T46" fmla="*/ 10 w 209"/>
                <a:gd name="T47" fmla="*/ 32 h 112"/>
                <a:gd name="T48" fmla="*/ 6 w 209"/>
                <a:gd name="T49" fmla="*/ 40 h 112"/>
                <a:gd name="T50" fmla="*/ 12 w 209"/>
                <a:gd name="T51" fmla="*/ 49 h 112"/>
                <a:gd name="T52" fmla="*/ 16 w 209"/>
                <a:gd name="T53" fmla="*/ 55 h 112"/>
                <a:gd name="T54" fmla="*/ 43 w 209"/>
                <a:gd name="T55" fmla="*/ 51 h 112"/>
                <a:gd name="T56" fmla="*/ 13 w 209"/>
                <a:gd name="T57" fmla="*/ 63 h 112"/>
                <a:gd name="T58" fmla="*/ 46 w 209"/>
                <a:gd name="T59" fmla="*/ 70 h 112"/>
                <a:gd name="T60" fmla="*/ 85 w 209"/>
                <a:gd name="T61" fmla="*/ 75 h 112"/>
                <a:gd name="T62" fmla="*/ 56 w 209"/>
                <a:gd name="T63" fmla="*/ 77 h 112"/>
                <a:gd name="T64" fmla="*/ 23 w 209"/>
                <a:gd name="T65" fmla="*/ 85 h 112"/>
                <a:gd name="T66" fmla="*/ 38 w 209"/>
                <a:gd name="T67" fmla="*/ 95 h 112"/>
                <a:gd name="T68" fmla="*/ 64 w 209"/>
                <a:gd name="T69" fmla="*/ 101 h 112"/>
                <a:gd name="T70" fmla="*/ 89 w 209"/>
                <a:gd name="T71" fmla="*/ 112 h 112"/>
                <a:gd name="T72" fmla="*/ 123 w 209"/>
                <a:gd name="T73" fmla="*/ 104 h 112"/>
                <a:gd name="T74" fmla="*/ 139 w 209"/>
                <a:gd name="T75" fmla="*/ 97 h 112"/>
                <a:gd name="T76" fmla="*/ 148 w 209"/>
                <a:gd name="T77" fmla="*/ 98 h 112"/>
                <a:gd name="T78" fmla="*/ 162 w 209"/>
                <a:gd name="T79" fmla="*/ 103 h 112"/>
                <a:gd name="T80" fmla="*/ 198 w 209"/>
                <a:gd name="T81" fmla="*/ 103 h 112"/>
                <a:gd name="T82" fmla="*/ 190 w 209"/>
                <a:gd name="T83" fmla="*/ 93 h 112"/>
                <a:gd name="T84" fmla="*/ 182 w 209"/>
                <a:gd name="T85" fmla="*/ 93 h 112"/>
                <a:gd name="T86" fmla="*/ 193 w 209"/>
                <a:gd name="T87" fmla="*/ 8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9" h="112">
                  <a:moveTo>
                    <a:pt x="193" y="85"/>
                  </a:moveTo>
                  <a:cubicBezTo>
                    <a:pt x="196" y="82"/>
                    <a:pt x="208" y="92"/>
                    <a:pt x="209" y="85"/>
                  </a:cubicBezTo>
                  <a:cubicBezTo>
                    <a:pt x="209" y="77"/>
                    <a:pt x="195" y="74"/>
                    <a:pt x="189" y="70"/>
                  </a:cubicBezTo>
                  <a:cubicBezTo>
                    <a:pt x="183" y="66"/>
                    <a:pt x="180" y="68"/>
                    <a:pt x="171" y="61"/>
                  </a:cubicBezTo>
                  <a:cubicBezTo>
                    <a:pt x="161" y="54"/>
                    <a:pt x="173" y="50"/>
                    <a:pt x="166" y="45"/>
                  </a:cubicBezTo>
                  <a:cubicBezTo>
                    <a:pt x="159" y="39"/>
                    <a:pt x="157" y="24"/>
                    <a:pt x="162" y="19"/>
                  </a:cubicBezTo>
                  <a:cubicBezTo>
                    <a:pt x="167" y="14"/>
                    <a:pt x="172" y="7"/>
                    <a:pt x="163" y="3"/>
                  </a:cubicBezTo>
                  <a:cubicBezTo>
                    <a:pt x="154" y="0"/>
                    <a:pt x="140" y="6"/>
                    <a:pt x="141" y="8"/>
                  </a:cubicBezTo>
                  <a:cubicBezTo>
                    <a:pt x="143" y="10"/>
                    <a:pt x="155" y="17"/>
                    <a:pt x="155" y="20"/>
                  </a:cubicBezTo>
                  <a:cubicBezTo>
                    <a:pt x="155" y="23"/>
                    <a:pt x="144" y="12"/>
                    <a:pt x="140" y="14"/>
                  </a:cubicBezTo>
                  <a:cubicBezTo>
                    <a:pt x="136" y="17"/>
                    <a:pt x="131" y="9"/>
                    <a:pt x="128" y="14"/>
                  </a:cubicBezTo>
                  <a:cubicBezTo>
                    <a:pt x="124" y="19"/>
                    <a:pt x="132" y="37"/>
                    <a:pt x="135" y="42"/>
                  </a:cubicBezTo>
                  <a:cubicBezTo>
                    <a:pt x="138" y="47"/>
                    <a:pt x="132" y="47"/>
                    <a:pt x="128" y="48"/>
                  </a:cubicBezTo>
                  <a:cubicBezTo>
                    <a:pt x="124" y="49"/>
                    <a:pt x="124" y="34"/>
                    <a:pt x="120" y="28"/>
                  </a:cubicBezTo>
                  <a:cubicBezTo>
                    <a:pt x="116" y="23"/>
                    <a:pt x="100" y="16"/>
                    <a:pt x="99" y="20"/>
                  </a:cubicBezTo>
                  <a:cubicBezTo>
                    <a:pt x="98" y="24"/>
                    <a:pt x="109" y="24"/>
                    <a:pt x="107" y="30"/>
                  </a:cubicBezTo>
                  <a:cubicBezTo>
                    <a:pt x="106" y="35"/>
                    <a:pt x="100" y="26"/>
                    <a:pt x="94" y="31"/>
                  </a:cubicBezTo>
                  <a:cubicBezTo>
                    <a:pt x="89" y="35"/>
                    <a:pt x="90" y="32"/>
                    <a:pt x="91" y="28"/>
                  </a:cubicBezTo>
                  <a:cubicBezTo>
                    <a:pt x="92" y="23"/>
                    <a:pt x="83" y="18"/>
                    <a:pt x="73" y="19"/>
                  </a:cubicBezTo>
                  <a:cubicBezTo>
                    <a:pt x="63" y="20"/>
                    <a:pt x="68" y="27"/>
                    <a:pt x="65" y="30"/>
                  </a:cubicBezTo>
                  <a:cubicBezTo>
                    <a:pt x="62" y="32"/>
                    <a:pt x="47" y="28"/>
                    <a:pt x="57" y="26"/>
                  </a:cubicBezTo>
                  <a:cubicBezTo>
                    <a:pt x="66" y="24"/>
                    <a:pt x="62" y="19"/>
                    <a:pt x="59" y="13"/>
                  </a:cubicBezTo>
                  <a:cubicBezTo>
                    <a:pt x="55" y="8"/>
                    <a:pt x="46" y="14"/>
                    <a:pt x="30" y="20"/>
                  </a:cubicBezTo>
                  <a:cubicBezTo>
                    <a:pt x="15" y="25"/>
                    <a:pt x="8" y="31"/>
                    <a:pt x="10" y="32"/>
                  </a:cubicBezTo>
                  <a:cubicBezTo>
                    <a:pt x="12" y="32"/>
                    <a:pt x="12" y="35"/>
                    <a:pt x="6" y="40"/>
                  </a:cubicBezTo>
                  <a:cubicBezTo>
                    <a:pt x="0" y="45"/>
                    <a:pt x="6" y="49"/>
                    <a:pt x="12" y="49"/>
                  </a:cubicBezTo>
                  <a:cubicBezTo>
                    <a:pt x="17" y="49"/>
                    <a:pt x="13" y="54"/>
                    <a:pt x="16" y="55"/>
                  </a:cubicBezTo>
                  <a:cubicBezTo>
                    <a:pt x="20" y="56"/>
                    <a:pt x="38" y="48"/>
                    <a:pt x="43" y="51"/>
                  </a:cubicBezTo>
                  <a:cubicBezTo>
                    <a:pt x="48" y="55"/>
                    <a:pt x="13" y="57"/>
                    <a:pt x="13" y="63"/>
                  </a:cubicBezTo>
                  <a:cubicBezTo>
                    <a:pt x="13" y="69"/>
                    <a:pt x="32" y="72"/>
                    <a:pt x="46" y="70"/>
                  </a:cubicBezTo>
                  <a:cubicBezTo>
                    <a:pt x="60" y="67"/>
                    <a:pt x="85" y="72"/>
                    <a:pt x="85" y="75"/>
                  </a:cubicBezTo>
                  <a:cubicBezTo>
                    <a:pt x="85" y="79"/>
                    <a:pt x="68" y="78"/>
                    <a:pt x="56" y="77"/>
                  </a:cubicBezTo>
                  <a:cubicBezTo>
                    <a:pt x="43" y="77"/>
                    <a:pt x="22" y="81"/>
                    <a:pt x="23" y="85"/>
                  </a:cubicBezTo>
                  <a:cubicBezTo>
                    <a:pt x="24" y="89"/>
                    <a:pt x="25" y="89"/>
                    <a:pt x="38" y="95"/>
                  </a:cubicBezTo>
                  <a:cubicBezTo>
                    <a:pt x="51" y="101"/>
                    <a:pt x="65" y="92"/>
                    <a:pt x="64" y="101"/>
                  </a:cubicBezTo>
                  <a:cubicBezTo>
                    <a:pt x="64" y="109"/>
                    <a:pt x="71" y="111"/>
                    <a:pt x="89" y="112"/>
                  </a:cubicBezTo>
                  <a:cubicBezTo>
                    <a:pt x="106" y="112"/>
                    <a:pt x="114" y="104"/>
                    <a:pt x="123" y="104"/>
                  </a:cubicBezTo>
                  <a:cubicBezTo>
                    <a:pt x="131" y="105"/>
                    <a:pt x="135" y="103"/>
                    <a:pt x="139" y="97"/>
                  </a:cubicBezTo>
                  <a:cubicBezTo>
                    <a:pt x="143" y="91"/>
                    <a:pt x="147" y="95"/>
                    <a:pt x="148" y="98"/>
                  </a:cubicBezTo>
                  <a:cubicBezTo>
                    <a:pt x="149" y="101"/>
                    <a:pt x="160" y="100"/>
                    <a:pt x="162" y="103"/>
                  </a:cubicBezTo>
                  <a:cubicBezTo>
                    <a:pt x="169" y="109"/>
                    <a:pt x="190" y="107"/>
                    <a:pt x="198" y="103"/>
                  </a:cubicBezTo>
                  <a:cubicBezTo>
                    <a:pt x="206" y="99"/>
                    <a:pt x="194" y="88"/>
                    <a:pt x="190" y="93"/>
                  </a:cubicBezTo>
                  <a:cubicBezTo>
                    <a:pt x="186" y="98"/>
                    <a:pt x="183" y="95"/>
                    <a:pt x="182" y="93"/>
                  </a:cubicBezTo>
                  <a:cubicBezTo>
                    <a:pt x="181" y="90"/>
                    <a:pt x="190" y="89"/>
                    <a:pt x="193" y="8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9" name="Freeform 2186">
              <a:extLst>
                <a:ext uri="{FF2B5EF4-FFF2-40B4-BE49-F238E27FC236}">
                  <a16:creationId xmlns:a16="http://schemas.microsoft.com/office/drawing/2014/main" id="{58B46C8F-C838-4A7F-8656-3B06F58BD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4439" y="2272286"/>
              <a:ext cx="135663" cy="120499"/>
            </a:xfrm>
            <a:custGeom>
              <a:avLst/>
              <a:gdLst>
                <a:gd name="T0" fmla="*/ 40 w 77"/>
                <a:gd name="T1" fmla="*/ 63 h 71"/>
                <a:gd name="T2" fmla="*/ 60 w 77"/>
                <a:gd name="T3" fmla="*/ 58 h 71"/>
                <a:gd name="T4" fmla="*/ 75 w 77"/>
                <a:gd name="T5" fmla="*/ 30 h 71"/>
                <a:gd name="T6" fmla="*/ 68 w 77"/>
                <a:gd name="T7" fmla="*/ 29 h 71"/>
                <a:gd name="T8" fmla="*/ 67 w 77"/>
                <a:gd name="T9" fmla="*/ 33 h 71"/>
                <a:gd name="T10" fmla="*/ 53 w 77"/>
                <a:gd name="T11" fmla="*/ 28 h 71"/>
                <a:gd name="T12" fmla="*/ 67 w 77"/>
                <a:gd name="T13" fmla="*/ 16 h 71"/>
                <a:gd name="T14" fmla="*/ 59 w 77"/>
                <a:gd name="T15" fmla="*/ 5 h 71"/>
                <a:gd name="T16" fmla="*/ 45 w 77"/>
                <a:gd name="T17" fmla="*/ 9 h 71"/>
                <a:gd name="T18" fmla="*/ 38 w 77"/>
                <a:gd name="T19" fmla="*/ 11 h 71"/>
                <a:gd name="T20" fmla="*/ 19 w 77"/>
                <a:gd name="T21" fmla="*/ 20 h 71"/>
                <a:gd name="T22" fmla="*/ 31 w 77"/>
                <a:gd name="T23" fmla="*/ 30 h 71"/>
                <a:gd name="T24" fmla="*/ 9 w 77"/>
                <a:gd name="T25" fmla="*/ 28 h 71"/>
                <a:gd name="T26" fmla="*/ 17 w 77"/>
                <a:gd name="T27" fmla="*/ 44 h 71"/>
                <a:gd name="T28" fmla="*/ 40 w 77"/>
                <a:gd name="T2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71">
                  <a:moveTo>
                    <a:pt x="40" y="63"/>
                  </a:moveTo>
                  <a:cubicBezTo>
                    <a:pt x="51" y="71"/>
                    <a:pt x="48" y="57"/>
                    <a:pt x="60" y="58"/>
                  </a:cubicBezTo>
                  <a:cubicBezTo>
                    <a:pt x="73" y="58"/>
                    <a:pt x="73" y="38"/>
                    <a:pt x="75" y="30"/>
                  </a:cubicBezTo>
                  <a:cubicBezTo>
                    <a:pt x="77" y="23"/>
                    <a:pt x="65" y="23"/>
                    <a:pt x="68" y="29"/>
                  </a:cubicBezTo>
                  <a:cubicBezTo>
                    <a:pt x="71" y="34"/>
                    <a:pt x="68" y="40"/>
                    <a:pt x="67" y="33"/>
                  </a:cubicBezTo>
                  <a:cubicBezTo>
                    <a:pt x="66" y="27"/>
                    <a:pt x="56" y="33"/>
                    <a:pt x="53" y="28"/>
                  </a:cubicBezTo>
                  <a:cubicBezTo>
                    <a:pt x="49" y="23"/>
                    <a:pt x="64" y="22"/>
                    <a:pt x="67" y="16"/>
                  </a:cubicBezTo>
                  <a:cubicBezTo>
                    <a:pt x="71" y="9"/>
                    <a:pt x="56" y="10"/>
                    <a:pt x="59" y="5"/>
                  </a:cubicBezTo>
                  <a:cubicBezTo>
                    <a:pt x="63" y="0"/>
                    <a:pt x="37" y="6"/>
                    <a:pt x="45" y="9"/>
                  </a:cubicBezTo>
                  <a:cubicBezTo>
                    <a:pt x="52" y="12"/>
                    <a:pt x="45" y="16"/>
                    <a:pt x="38" y="11"/>
                  </a:cubicBezTo>
                  <a:cubicBezTo>
                    <a:pt x="31" y="6"/>
                    <a:pt x="12" y="14"/>
                    <a:pt x="19" y="20"/>
                  </a:cubicBezTo>
                  <a:cubicBezTo>
                    <a:pt x="24" y="24"/>
                    <a:pt x="41" y="17"/>
                    <a:pt x="31" y="30"/>
                  </a:cubicBezTo>
                  <a:cubicBezTo>
                    <a:pt x="22" y="43"/>
                    <a:pt x="18" y="26"/>
                    <a:pt x="9" y="28"/>
                  </a:cubicBezTo>
                  <a:cubicBezTo>
                    <a:pt x="0" y="29"/>
                    <a:pt x="4" y="40"/>
                    <a:pt x="17" y="44"/>
                  </a:cubicBezTo>
                  <a:cubicBezTo>
                    <a:pt x="31" y="48"/>
                    <a:pt x="29" y="56"/>
                    <a:pt x="40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0" name="Freeform 2187">
              <a:extLst>
                <a:ext uri="{FF2B5EF4-FFF2-40B4-BE49-F238E27FC236}">
                  <a16:creationId xmlns:a16="http://schemas.microsoft.com/office/drawing/2014/main" id="{1CA7D4C2-E483-4763-B237-7947CCE4D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412" y="2220129"/>
              <a:ext cx="29734" cy="26977"/>
            </a:xfrm>
            <a:custGeom>
              <a:avLst/>
              <a:gdLst>
                <a:gd name="T0" fmla="*/ 14 w 17"/>
                <a:gd name="T1" fmla="*/ 12 h 16"/>
                <a:gd name="T2" fmla="*/ 3 w 17"/>
                <a:gd name="T3" fmla="*/ 7 h 16"/>
                <a:gd name="T4" fmla="*/ 14 w 17"/>
                <a:gd name="T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14" y="12"/>
                  </a:moveTo>
                  <a:cubicBezTo>
                    <a:pt x="17" y="8"/>
                    <a:pt x="6" y="0"/>
                    <a:pt x="3" y="7"/>
                  </a:cubicBezTo>
                  <a:cubicBezTo>
                    <a:pt x="0" y="14"/>
                    <a:pt x="10" y="16"/>
                    <a:pt x="14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1" name="Freeform 2188">
              <a:extLst>
                <a:ext uri="{FF2B5EF4-FFF2-40B4-BE49-F238E27FC236}">
                  <a16:creationId xmlns:a16="http://schemas.microsoft.com/office/drawing/2014/main" id="{DA2E7A38-27BC-4EF5-9EB5-1D193ADBD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76" y="1962946"/>
              <a:ext cx="236016" cy="160065"/>
            </a:xfrm>
            <a:custGeom>
              <a:avLst/>
              <a:gdLst>
                <a:gd name="T0" fmla="*/ 8 w 133"/>
                <a:gd name="T1" fmla="*/ 48 h 94"/>
                <a:gd name="T2" fmla="*/ 19 w 133"/>
                <a:gd name="T3" fmla="*/ 60 h 94"/>
                <a:gd name="T4" fmla="*/ 52 w 133"/>
                <a:gd name="T5" fmla="*/ 61 h 94"/>
                <a:gd name="T6" fmla="*/ 32 w 133"/>
                <a:gd name="T7" fmla="*/ 71 h 94"/>
                <a:gd name="T8" fmla="*/ 48 w 133"/>
                <a:gd name="T9" fmla="*/ 83 h 94"/>
                <a:gd name="T10" fmla="*/ 75 w 133"/>
                <a:gd name="T11" fmla="*/ 90 h 94"/>
                <a:gd name="T12" fmla="*/ 91 w 133"/>
                <a:gd name="T13" fmla="*/ 90 h 94"/>
                <a:gd name="T14" fmla="*/ 102 w 133"/>
                <a:gd name="T15" fmla="*/ 77 h 94"/>
                <a:gd name="T16" fmla="*/ 114 w 133"/>
                <a:gd name="T17" fmla="*/ 68 h 94"/>
                <a:gd name="T18" fmla="*/ 133 w 133"/>
                <a:gd name="T19" fmla="*/ 61 h 94"/>
                <a:gd name="T20" fmla="*/ 122 w 133"/>
                <a:gd name="T21" fmla="*/ 56 h 94"/>
                <a:gd name="T22" fmla="*/ 111 w 133"/>
                <a:gd name="T23" fmla="*/ 49 h 94"/>
                <a:gd name="T24" fmla="*/ 106 w 133"/>
                <a:gd name="T25" fmla="*/ 38 h 94"/>
                <a:gd name="T26" fmla="*/ 98 w 133"/>
                <a:gd name="T27" fmla="*/ 36 h 94"/>
                <a:gd name="T28" fmla="*/ 87 w 133"/>
                <a:gd name="T29" fmla="*/ 31 h 94"/>
                <a:gd name="T30" fmla="*/ 52 w 133"/>
                <a:gd name="T31" fmla="*/ 12 h 94"/>
                <a:gd name="T32" fmla="*/ 32 w 133"/>
                <a:gd name="T33" fmla="*/ 9 h 94"/>
                <a:gd name="T34" fmla="*/ 33 w 133"/>
                <a:gd name="T35" fmla="*/ 14 h 94"/>
                <a:gd name="T36" fmla="*/ 26 w 133"/>
                <a:gd name="T37" fmla="*/ 19 h 94"/>
                <a:gd name="T38" fmla="*/ 16 w 133"/>
                <a:gd name="T39" fmla="*/ 24 h 94"/>
                <a:gd name="T40" fmla="*/ 18 w 133"/>
                <a:gd name="T41" fmla="*/ 37 h 94"/>
                <a:gd name="T42" fmla="*/ 12 w 133"/>
                <a:gd name="T43" fmla="*/ 42 h 94"/>
                <a:gd name="T44" fmla="*/ 8 w 133"/>
                <a:gd name="T45" fmla="*/ 4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" h="94">
                  <a:moveTo>
                    <a:pt x="8" y="48"/>
                  </a:moveTo>
                  <a:cubicBezTo>
                    <a:pt x="16" y="52"/>
                    <a:pt x="11" y="57"/>
                    <a:pt x="19" y="60"/>
                  </a:cubicBezTo>
                  <a:cubicBezTo>
                    <a:pt x="27" y="64"/>
                    <a:pt x="50" y="56"/>
                    <a:pt x="52" y="61"/>
                  </a:cubicBezTo>
                  <a:cubicBezTo>
                    <a:pt x="54" y="67"/>
                    <a:pt x="29" y="67"/>
                    <a:pt x="32" y="71"/>
                  </a:cubicBezTo>
                  <a:cubicBezTo>
                    <a:pt x="36" y="74"/>
                    <a:pt x="50" y="80"/>
                    <a:pt x="48" y="83"/>
                  </a:cubicBezTo>
                  <a:cubicBezTo>
                    <a:pt x="46" y="86"/>
                    <a:pt x="72" y="94"/>
                    <a:pt x="75" y="90"/>
                  </a:cubicBezTo>
                  <a:cubicBezTo>
                    <a:pt x="77" y="86"/>
                    <a:pt x="84" y="87"/>
                    <a:pt x="91" y="90"/>
                  </a:cubicBezTo>
                  <a:cubicBezTo>
                    <a:pt x="97" y="92"/>
                    <a:pt x="98" y="74"/>
                    <a:pt x="102" y="77"/>
                  </a:cubicBezTo>
                  <a:cubicBezTo>
                    <a:pt x="107" y="80"/>
                    <a:pt x="106" y="71"/>
                    <a:pt x="114" y="68"/>
                  </a:cubicBezTo>
                  <a:cubicBezTo>
                    <a:pt x="121" y="65"/>
                    <a:pt x="132" y="65"/>
                    <a:pt x="133" y="61"/>
                  </a:cubicBezTo>
                  <a:cubicBezTo>
                    <a:pt x="133" y="59"/>
                    <a:pt x="131" y="55"/>
                    <a:pt x="122" y="56"/>
                  </a:cubicBezTo>
                  <a:cubicBezTo>
                    <a:pt x="113" y="57"/>
                    <a:pt x="107" y="54"/>
                    <a:pt x="111" y="49"/>
                  </a:cubicBezTo>
                  <a:cubicBezTo>
                    <a:pt x="115" y="44"/>
                    <a:pt x="101" y="42"/>
                    <a:pt x="106" y="38"/>
                  </a:cubicBezTo>
                  <a:cubicBezTo>
                    <a:pt x="111" y="34"/>
                    <a:pt x="96" y="30"/>
                    <a:pt x="98" y="36"/>
                  </a:cubicBezTo>
                  <a:cubicBezTo>
                    <a:pt x="99" y="42"/>
                    <a:pt x="89" y="37"/>
                    <a:pt x="87" y="31"/>
                  </a:cubicBezTo>
                  <a:cubicBezTo>
                    <a:pt x="86" y="26"/>
                    <a:pt x="65" y="24"/>
                    <a:pt x="52" y="12"/>
                  </a:cubicBezTo>
                  <a:cubicBezTo>
                    <a:pt x="38" y="0"/>
                    <a:pt x="24" y="8"/>
                    <a:pt x="32" y="9"/>
                  </a:cubicBezTo>
                  <a:cubicBezTo>
                    <a:pt x="40" y="11"/>
                    <a:pt x="40" y="15"/>
                    <a:pt x="33" y="14"/>
                  </a:cubicBezTo>
                  <a:cubicBezTo>
                    <a:pt x="27" y="14"/>
                    <a:pt x="15" y="15"/>
                    <a:pt x="26" y="19"/>
                  </a:cubicBezTo>
                  <a:cubicBezTo>
                    <a:pt x="36" y="23"/>
                    <a:pt x="25" y="24"/>
                    <a:pt x="16" y="24"/>
                  </a:cubicBezTo>
                  <a:cubicBezTo>
                    <a:pt x="8" y="24"/>
                    <a:pt x="7" y="35"/>
                    <a:pt x="18" y="37"/>
                  </a:cubicBezTo>
                  <a:cubicBezTo>
                    <a:pt x="29" y="38"/>
                    <a:pt x="21" y="45"/>
                    <a:pt x="12" y="42"/>
                  </a:cubicBezTo>
                  <a:cubicBezTo>
                    <a:pt x="3" y="40"/>
                    <a:pt x="0" y="44"/>
                    <a:pt x="8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2" name="Freeform 2189">
              <a:extLst>
                <a:ext uri="{FF2B5EF4-FFF2-40B4-BE49-F238E27FC236}">
                  <a16:creationId xmlns:a16="http://schemas.microsoft.com/office/drawing/2014/main" id="{30CD74E9-D87F-4D5B-9519-58C3C8A46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810" y="2128407"/>
              <a:ext cx="70619" cy="30574"/>
            </a:xfrm>
            <a:custGeom>
              <a:avLst/>
              <a:gdLst>
                <a:gd name="T0" fmla="*/ 39 w 40"/>
                <a:gd name="T1" fmla="*/ 3 h 17"/>
                <a:gd name="T2" fmla="*/ 6 w 40"/>
                <a:gd name="T3" fmla="*/ 9 h 17"/>
                <a:gd name="T4" fmla="*/ 39 w 40"/>
                <a:gd name="T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7">
                  <a:moveTo>
                    <a:pt x="39" y="3"/>
                  </a:moveTo>
                  <a:cubicBezTo>
                    <a:pt x="38" y="0"/>
                    <a:pt x="0" y="5"/>
                    <a:pt x="6" y="9"/>
                  </a:cubicBezTo>
                  <a:cubicBezTo>
                    <a:pt x="16" y="17"/>
                    <a:pt x="40" y="6"/>
                    <a:pt x="39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3" name="Freeform 2190">
              <a:extLst>
                <a:ext uri="{FF2B5EF4-FFF2-40B4-BE49-F238E27FC236}">
                  <a16:creationId xmlns:a16="http://schemas.microsoft.com/office/drawing/2014/main" id="{F87A3E1E-BD59-44C3-834A-B334DA7AD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253" y="2123011"/>
              <a:ext cx="39026" cy="44962"/>
            </a:xfrm>
            <a:custGeom>
              <a:avLst/>
              <a:gdLst>
                <a:gd name="T0" fmla="*/ 18 w 22"/>
                <a:gd name="T1" fmla="*/ 21 h 27"/>
                <a:gd name="T2" fmla="*/ 1 w 22"/>
                <a:gd name="T3" fmla="*/ 8 h 27"/>
                <a:gd name="T4" fmla="*/ 18 w 22"/>
                <a:gd name="T5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18" y="21"/>
                  </a:moveTo>
                  <a:cubicBezTo>
                    <a:pt x="22" y="16"/>
                    <a:pt x="2" y="0"/>
                    <a:pt x="1" y="8"/>
                  </a:cubicBezTo>
                  <a:cubicBezTo>
                    <a:pt x="0" y="15"/>
                    <a:pt x="14" y="27"/>
                    <a:pt x="18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4" name="Freeform 2191">
              <a:extLst>
                <a:ext uri="{FF2B5EF4-FFF2-40B4-BE49-F238E27FC236}">
                  <a16:creationId xmlns:a16="http://schemas.microsoft.com/office/drawing/2014/main" id="{97719BC4-8F29-48CE-A850-165ED6BAA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500" y="2081646"/>
              <a:ext cx="78053" cy="48559"/>
            </a:xfrm>
            <a:custGeom>
              <a:avLst/>
              <a:gdLst>
                <a:gd name="T0" fmla="*/ 17 w 44"/>
                <a:gd name="T1" fmla="*/ 29 h 29"/>
                <a:gd name="T2" fmla="*/ 37 w 44"/>
                <a:gd name="T3" fmla="*/ 25 h 29"/>
                <a:gd name="T4" fmla="*/ 38 w 44"/>
                <a:gd name="T5" fmla="*/ 17 h 29"/>
                <a:gd name="T6" fmla="*/ 26 w 44"/>
                <a:gd name="T7" fmla="*/ 12 h 29"/>
                <a:gd name="T8" fmla="*/ 3 w 44"/>
                <a:gd name="T9" fmla="*/ 5 h 29"/>
                <a:gd name="T10" fmla="*/ 17 w 44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7" y="29"/>
                  </a:moveTo>
                  <a:cubicBezTo>
                    <a:pt x="25" y="29"/>
                    <a:pt x="31" y="28"/>
                    <a:pt x="37" y="25"/>
                  </a:cubicBezTo>
                  <a:cubicBezTo>
                    <a:pt x="44" y="23"/>
                    <a:pt x="34" y="23"/>
                    <a:pt x="38" y="17"/>
                  </a:cubicBezTo>
                  <a:cubicBezTo>
                    <a:pt x="43" y="11"/>
                    <a:pt x="27" y="10"/>
                    <a:pt x="26" y="12"/>
                  </a:cubicBezTo>
                  <a:cubicBezTo>
                    <a:pt x="25" y="14"/>
                    <a:pt x="6" y="0"/>
                    <a:pt x="3" y="5"/>
                  </a:cubicBezTo>
                  <a:cubicBezTo>
                    <a:pt x="0" y="9"/>
                    <a:pt x="10" y="29"/>
                    <a:pt x="17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5" name="Freeform 2192">
              <a:extLst>
                <a:ext uri="{FF2B5EF4-FFF2-40B4-BE49-F238E27FC236}">
                  <a16:creationId xmlns:a16="http://schemas.microsoft.com/office/drawing/2014/main" id="{14244518-F97A-4865-8B2E-80950167B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305" y="2133802"/>
              <a:ext cx="52035" cy="28776"/>
            </a:xfrm>
            <a:custGeom>
              <a:avLst/>
              <a:gdLst>
                <a:gd name="T0" fmla="*/ 20 w 29"/>
                <a:gd name="T1" fmla="*/ 4 h 16"/>
                <a:gd name="T2" fmla="*/ 9 w 29"/>
                <a:gd name="T3" fmla="*/ 13 h 16"/>
                <a:gd name="T4" fmla="*/ 20 w 29"/>
                <a:gd name="T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6">
                  <a:moveTo>
                    <a:pt x="20" y="4"/>
                  </a:moveTo>
                  <a:cubicBezTo>
                    <a:pt x="11" y="0"/>
                    <a:pt x="0" y="9"/>
                    <a:pt x="9" y="13"/>
                  </a:cubicBezTo>
                  <a:cubicBezTo>
                    <a:pt x="17" y="16"/>
                    <a:pt x="29" y="9"/>
                    <a:pt x="2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6" name="Freeform 2193">
              <a:extLst>
                <a:ext uri="{FF2B5EF4-FFF2-40B4-BE49-F238E27FC236}">
                  <a16:creationId xmlns:a16="http://schemas.microsoft.com/office/drawing/2014/main" id="{C57C7EAB-183F-452F-B0BD-28327C2F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112" y="2061863"/>
              <a:ext cx="146813" cy="73738"/>
            </a:xfrm>
            <a:custGeom>
              <a:avLst/>
              <a:gdLst>
                <a:gd name="T0" fmla="*/ 14 w 82"/>
                <a:gd name="T1" fmla="*/ 14 h 43"/>
                <a:gd name="T2" fmla="*/ 29 w 82"/>
                <a:gd name="T3" fmla="*/ 21 h 43"/>
                <a:gd name="T4" fmla="*/ 11 w 82"/>
                <a:gd name="T5" fmla="*/ 24 h 43"/>
                <a:gd name="T6" fmla="*/ 25 w 82"/>
                <a:gd name="T7" fmla="*/ 28 h 43"/>
                <a:gd name="T8" fmla="*/ 55 w 82"/>
                <a:gd name="T9" fmla="*/ 34 h 43"/>
                <a:gd name="T10" fmla="*/ 76 w 82"/>
                <a:gd name="T11" fmla="*/ 36 h 43"/>
                <a:gd name="T12" fmla="*/ 72 w 82"/>
                <a:gd name="T13" fmla="*/ 24 h 43"/>
                <a:gd name="T14" fmla="*/ 58 w 82"/>
                <a:gd name="T15" fmla="*/ 16 h 43"/>
                <a:gd name="T16" fmla="*/ 46 w 82"/>
                <a:gd name="T17" fmla="*/ 8 h 43"/>
                <a:gd name="T18" fmla="*/ 39 w 82"/>
                <a:gd name="T19" fmla="*/ 7 h 43"/>
                <a:gd name="T20" fmla="*/ 6 w 82"/>
                <a:gd name="T21" fmla="*/ 2 h 43"/>
                <a:gd name="T22" fmla="*/ 14 w 82"/>
                <a:gd name="T23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43">
                  <a:moveTo>
                    <a:pt x="14" y="14"/>
                  </a:moveTo>
                  <a:cubicBezTo>
                    <a:pt x="20" y="10"/>
                    <a:pt x="31" y="17"/>
                    <a:pt x="29" y="21"/>
                  </a:cubicBezTo>
                  <a:cubicBezTo>
                    <a:pt x="27" y="26"/>
                    <a:pt x="10" y="21"/>
                    <a:pt x="11" y="24"/>
                  </a:cubicBezTo>
                  <a:cubicBezTo>
                    <a:pt x="11" y="26"/>
                    <a:pt x="13" y="32"/>
                    <a:pt x="25" y="28"/>
                  </a:cubicBezTo>
                  <a:cubicBezTo>
                    <a:pt x="37" y="25"/>
                    <a:pt x="47" y="27"/>
                    <a:pt x="55" y="34"/>
                  </a:cubicBezTo>
                  <a:cubicBezTo>
                    <a:pt x="63" y="40"/>
                    <a:pt x="71" y="43"/>
                    <a:pt x="76" y="36"/>
                  </a:cubicBezTo>
                  <a:cubicBezTo>
                    <a:pt x="82" y="30"/>
                    <a:pt x="69" y="29"/>
                    <a:pt x="72" y="24"/>
                  </a:cubicBezTo>
                  <a:cubicBezTo>
                    <a:pt x="74" y="19"/>
                    <a:pt x="64" y="16"/>
                    <a:pt x="58" y="16"/>
                  </a:cubicBezTo>
                  <a:cubicBezTo>
                    <a:pt x="53" y="16"/>
                    <a:pt x="51" y="6"/>
                    <a:pt x="46" y="8"/>
                  </a:cubicBezTo>
                  <a:cubicBezTo>
                    <a:pt x="42" y="10"/>
                    <a:pt x="39" y="13"/>
                    <a:pt x="39" y="7"/>
                  </a:cubicBezTo>
                  <a:cubicBezTo>
                    <a:pt x="39" y="0"/>
                    <a:pt x="13" y="0"/>
                    <a:pt x="6" y="2"/>
                  </a:cubicBezTo>
                  <a:cubicBezTo>
                    <a:pt x="0" y="5"/>
                    <a:pt x="8" y="18"/>
                    <a:pt x="14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7" name="Freeform 2194">
              <a:extLst>
                <a:ext uri="{FF2B5EF4-FFF2-40B4-BE49-F238E27FC236}">
                  <a16:creationId xmlns:a16="http://schemas.microsoft.com/office/drawing/2014/main" id="{9EB07205-3121-404B-B418-59E546951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62" y="2283076"/>
              <a:ext cx="94778" cy="53955"/>
            </a:xfrm>
            <a:custGeom>
              <a:avLst/>
              <a:gdLst>
                <a:gd name="T0" fmla="*/ 3 w 54"/>
                <a:gd name="T1" fmla="*/ 7 h 31"/>
                <a:gd name="T2" fmla="*/ 10 w 54"/>
                <a:gd name="T3" fmla="*/ 21 h 31"/>
                <a:gd name="T4" fmla="*/ 27 w 54"/>
                <a:gd name="T5" fmla="*/ 26 h 31"/>
                <a:gd name="T6" fmla="*/ 54 w 54"/>
                <a:gd name="T7" fmla="*/ 22 h 31"/>
                <a:gd name="T8" fmla="*/ 26 w 54"/>
                <a:gd name="T9" fmla="*/ 8 h 31"/>
                <a:gd name="T10" fmla="*/ 3 w 54"/>
                <a:gd name="T11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31">
                  <a:moveTo>
                    <a:pt x="3" y="7"/>
                  </a:moveTo>
                  <a:cubicBezTo>
                    <a:pt x="0" y="13"/>
                    <a:pt x="10" y="13"/>
                    <a:pt x="10" y="21"/>
                  </a:cubicBezTo>
                  <a:cubicBezTo>
                    <a:pt x="11" y="28"/>
                    <a:pt x="20" y="31"/>
                    <a:pt x="27" y="26"/>
                  </a:cubicBezTo>
                  <a:cubicBezTo>
                    <a:pt x="34" y="22"/>
                    <a:pt x="54" y="28"/>
                    <a:pt x="54" y="22"/>
                  </a:cubicBezTo>
                  <a:cubicBezTo>
                    <a:pt x="54" y="16"/>
                    <a:pt x="33" y="6"/>
                    <a:pt x="26" y="8"/>
                  </a:cubicBezTo>
                  <a:cubicBezTo>
                    <a:pt x="18" y="9"/>
                    <a:pt x="6" y="0"/>
                    <a:pt x="3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8" name="Freeform 2195">
              <a:extLst>
                <a:ext uri="{FF2B5EF4-FFF2-40B4-BE49-F238E27FC236}">
                  <a16:creationId xmlns:a16="http://schemas.microsoft.com/office/drawing/2014/main" id="{2D12A5F5-26EF-45FF-807D-687EF7410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928" y="2196749"/>
              <a:ext cx="40885" cy="28776"/>
            </a:xfrm>
            <a:custGeom>
              <a:avLst/>
              <a:gdLst>
                <a:gd name="T0" fmla="*/ 5 w 23"/>
                <a:gd name="T1" fmla="*/ 16 h 17"/>
                <a:gd name="T2" fmla="*/ 22 w 23"/>
                <a:gd name="T3" fmla="*/ 5 h 17"/>
                <a:gd name="T4" fmla="*/ 5 w 23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5" y="16"/>
                  </a:moveTo>
                  <a:cubicBezTo>
                    <a:pt x="14" y="17"/>
                    <a:pt x="23" y="9"/>
                    <a:pt x="22" y="5"/>
                  </a:cubicBezTo>
                  <a:cubicBezTo>
                    <a:pt x="22" y="0"/>
                    <a:pt x="0" y="16"/>
                    <a:pt x="5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9" name="Freeform 2196">
              <a:extLst>
                <a:ext uri="{FF2B5EF4-FFF2-40B4-BE49-F238E27FC236}">
                  <a16:creationId xmlns:a16="http://schemas.microsoft.com/office/drawing/2014/main" id="{4B5FC2B8-8EFE-45B6-B752-3CE7A6ECA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170" y="2678743"/>
              <a:ext cx="31593" cy="23380"/>
            </a:xfrm>
            <a:custGeom>
              <a:avLst/>
              <a:gdLst>
                <a:gd name="T0" fmla="*/ 8 w 18"/>
                <a:gd name="T1" fmla="*/ 13 h 14"/>
                <a:gd name="T2" fmla="*/ 9 w 18"/>
                <a:gd name="T3" fmla="*/ 1 h 14"/>
                <a:gd name="T4" fmla="*/ 8 w 18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8" y="13"/>
                  </a:moveTo>
                  <a:cubicBezTo>
                    <a:pt x="11" y="13"/>
                    <a:pt x="18" y="0"/>
                    <a:pt x="9" y="1"/>
                  </a:cubicBezTo>
                  <a:cubicBezTo>
                    <a:pt x="0" y="1"/>
                    <a:pt x="2" y="14"/>
                    <a:pt x="8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" name="Freeform 2197">
              <a:extLst>
                <a:ext uri="{FF2B5EF4-FFF2-40B4-BE49-F238E27FC236}">
                  <a16:creationId xmlns:a16="http://schemas.microsoft.com/office/drawing/2014/main" id="{442B4444-41F3-4A51-BA4C-9E2519974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8780" y="2277681"/>
              <a:ext cx="1719016" cy="931616"/>
            </a:xfrm>
            <a:custGeom>
              <a:avLst/>
              <a:gdLst>
                <a:gd name="T0" fmla="*/ 537 w 969"/>
                <a:gd name="T1" fmla="*/ 453 h 543"/>
                <a:gd name="T2" fmla="*/ 569 w 969"/>
                <a:gd name="T3" fmla="*/ 458 h 543"/>
                <a:gd name="T4" fmla="*/ 640 w 969"/>
                <a:gd name="T5" fmla="*/ 482 h 543"/>
                <a:gd name="T6" fmla="*/ 670 w 969"/>
                <a:gd name="T7" fmla="*/ 518 h 543"/>
                <a:gd name="T8" fmla="*/ 698 w 969"/>
                <a:gd name="T9" fmla="*/ 535 h 543"/>
                <a:gd name="T10" fmla="*/ 731 w 969"/>
                <a:gd name="T11" fmla="*/ 516 h 543"/>
                <a:gd name="T12" fmla="*/ 831 w 969"/>
                <a:gd name="T13" fmla="*/ 475 h 543"/>
                <a:gd name="T14" fmla="*/ 875 w 969"/>
                <a:gd name="T15" fmla="*/ 501 h 543"/>
                <a:gd name="T16" fmla="*/ 904 w 969"/>
                <a:gd name="T17" fmla="*/ 498 h 543"/>
                <a:gd name="T18" fmla="*/ 876 w 969"/>
                <a:gd name="T19" fmla="*/ 493 h 543"/>
                <a:gd name="T20" fmla="*/ 794 w 969"/>
                <a:gd name="T21" fmla="*/ 478 h 543"/>
                <a:gd name="T22" fmla="*/ 933 w 969"/>
                <a:gd name="T23" fmla="*/ 416 h 543"/>
                <a:gd name="T24" fmla="*/ 949 w 969"/>
                <a:gd name="T25" fmla="*/ 380 h 543"/>
                <a:gd name="T26" fmla="*/ 947 w 969"/>
                <a:gd name="T27" fmla="*/ 365 h 543"/>
                <a:gd name="T28" fmla="*/ 902 w 969"/>
                <a:gd name="T29" fmla="*/ 325 h 543"/>
                <a:gd name="T30" fmla="*/ 867 w 969"/>
                <a:gd name="T31" fmla="*/ 268 h 543"/>
                <a:gd name="T32" fmla="*/ 831 w 969"/>
                <a:gd name="T33" fmla="*/ 304 h 543"/>
                <a:gd name="T34" fmla="*/ 804 w 969"/>
                <a:gd name="T35" fmla="*/ 259 h 543"/>
                <a:gd name="T36" fmla="*/ 750 w 969"/>
                <a:gd name="T37" fmla="*/ 237 h 543"/>
                <a:gd name="T38" fmla="*/ 712 w 969"/>
                <a:gd name="T39" fmla="*/ 259 h 543"/>
                <a:gd name="T40" fmla="*/ 728 w 969"/>
                <a:gd name="T41" fmla="*/ 338 h 543"/>
                <a:gd name="T42" fmla="*/ 705 w 969"/>
                <a:gd name="T43" fmla="*/ 410 h 543"/>
                <a:gd name="T44" fmla="*/ 663 w 969"/>
                <a:gd name="T45" fmla="*/ 370 h 543"/>
                <a:gd name="T46" fmla="*/ 592 w 969"/>
                <a:gd name="T47" fmla="*/ 329 h 543"/>
                <a:gd name="T48" fmla="*/ 524 w 969"/>
                <a:gd name="T49" fmla="*/ 293 h 543"/>
                <a:gd name="T50" fmla="*/ 556 w 969"/>
                <a:gd name="T51" fmla="*/ 226 h 543"/>
                <a:gd name="T52" fmla="*/ 594 w 969"/>
                <a:gd name="T53" fmla="*/ 203 h 543"/>
                <a:gd name="T54" fmla="*/ 615 w 969"/>
                <a:gd name="T55" fmla="*/ 161 h 543"/>
                <a:gd name="T56" fmla="*/ 656 w 969"/>
                <a:gd name="T57" fmla="*/ 157 h 543"/>
                <a:gd name="T58" fmla="*/ 672 w 969"/>
                <a:gd name="T59" fmla="*/ 109 h 543"/>
                <a:gd name="T60" fmla="*/ 632 w 969"/>
                <a:gd name="T61" fmla="*/ 115 h 543"/>
                <a:gd name="T62" fmla="*/ 603 w 969"/>
                <a:gd name="T63" fmla="*/ 140 h 543"/>
                <a:gd name="T64" fmla="*/ 573 w 969"/>
                <a:gd name="T65" fmla="*/ 123 h 543"/>
                <a:gd name="T66" fmla="*/ 560 w 969"/>
                <a:gd name="T67" fmla="*/ 86 h 543"/>
                <a:gd name="T68" fmla="*/ 537 w 969"/>
                <a:gd name="T69" fmla="*/ 34 h 543"/>
                <a:gd name="T70" fmla="*/ 520 w 969"/>
                <a:gd name="T71" fmla="*/ 11 h 543"/>
                <a:gd name="T72" fmla="*/ 507 w 969"/>
                <a:gd name="T73" fmla="*/ 61 h 543"/>
                <a:gd name="T74" fmla="*/ 532 w 969"/>
                <a:gd name="T75" fmla="*/ 110 h 543"/>
                <a:gd name="T76" fmla="*/ 507 w 969"/>
                <a:gd name="T77" fmla="*/ 125 h 543"/>
                <a:gd name="T78" fmla="*/ 516 w 969"/>
                <a:gd name="T79" fmla="*/ 102 h 543"/>
                <a:gd name="T80" fmla="*/ 485 w 969"/>
                <a:gd name="T81" fmla="*/ 122 h 543"/>
                <a:gd name="T82" fmla="*/ 408 w 969"/>
                <a:gd name="T83" fmla="*/ 122 h 543"/>
                <a:gd name="T84" fmla="*/ 379 w 969"/>
                <a:gd name="T85" fmla="*/ 128 h 543"/>
                <a:gd name="T86" fmla="*/ 346 w 969"/>
                <a:gd name="T87" fmla="*/ 132 h 543"/>
                <a:gd name="T88" fmla="*/ 249 w 969"/>
                <a:gd name="T89" fmla="*/ 104 h 543"/>
                <a:gd name="T90" fmla="*/ 153 w 969"/>
                <a:gd name="T91" fmla="*/ 80 h 543"/>
                <a:gd name="T92" fmla="*/ 87 w 969"/>
                <a:gd name="T93" fmla="*/ 116 h 543"/>
                <a:gd name="T94" fmla="*/ 82 w 969"/>
                <a:gd name="T95" fmla="*/ 102 h 543"/>
                <a:gd name="T96" fmla="*/ 19 w 969"/>
                <a:gd name="T97" fmla="*/ 99 h 543"/>
                <a:gd name="T98" fmla="*/ 17 w 969"/>
                <a:gd name="T99" fmla="*/ 267 h 543"/>
                <a:gd name="T100" fmla="*/ 45 w 969"/>
                <a:gd name="T101" fmla="*/ 288 h 543"/>
                <a:gd name="T102" fmla="*/ 113 w 969"/>
                <a:gd name="T103" fmla="*/ 334 h 543"/>
                <a:gd name="T104" fmla="*/ 122 w 969"/>
                <a:gd name="T105" fmla="*/ 369 h 543"/>
                <a:gd name="T106" fmla="*/ 148 w 969"/>
                <a:gd name="T107" fmla="*/ 403 h 543"/>
                <a:gd name="T108" fmla="*/ 192 w 969"/>
                <a:gd name="T109" fmla="*/ 436 h 543"/>
                <a:gd name="T110" fmla="*/ 241 w 969"/>
                <a:gd name="T111" fmla="*/ 177 h 543"/>
                <a:gd name="T112" fmla="*/ 210 w 969"/>
                <a:gd name="T113" fmla="*/ 176 h 543"/>
                <a:gd name="T114" fmla="*/ 239 w 969"/>
                <a:gd name="T115" fmla="*/ 162 h 543"/>
                <a:gd name="T116" fmla="*/ 285 w 969"/>
                <a:gd name="T117" fmla="*/ 252 h 543"/>
                <a:gd name="T118" fmla="*/ 501 w 969"/>
                <a:gd name="T119" fmla="*/ 42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9" h="543">
                  <a:moveTo>
                    <a:pt x="521" y="441"/>
                  </a:moveTo>
                  <a:cubicBezTo>
                    <a:pt x="522" y="441"/>
                    <a:pt x="523" y="441"/>
                    <a:pt x="524" y="442"/>
                  </a:cubicBezTo>
                  <a:cubicBezTo>
                    <a:pt x="526" y="443"/>
                    <a:pt x="526" y="446"/>
                    <a:pt x="526" y="448"/>
                  </a:cubicBezTo>
                  <a:cubicBezTo>
                    <a:pt x="527" y="449"/>
                    <a:pt x="527" y="450"/>
                    <a:pt x="528" y="450"/>
                  </a:cubicBezTo>
                  <a:cubicBezTo>
                    <a:pt x="529" y="451"/>
                    <a:pt x="531" y="451"/>
                    <a:pt x="532" y="452"/>
                  </a:cubicBezTo>
                  <a:cubicBezTo>
                    <a:pt x="533" y="453"/>
                    <a:pt x="535" y="453"/>
                    <a:pt x="536" y="453"/>
                  </a:cubicBezTo>
                  <a:cubicBezTo>
                    <a:pt x="536" y="453"/>
                    <a:pt x="537" y="453"/>
                    <a:pt x="537" y="453"/>
                  </a:cubicBezTo>
                  <a:cubicBezTo>
                    <a:pt x="538" y="452"/>
                    <a:pt x="540" y="451"/>
                    <a:pt x="542" y="451"/>
                  </a:cubicBezTo>
                  <a:cubicBezTo>
                    <a:pt x="545" y="451"/>
                    <a:pt x="547" y="452"/>
                    <a:pt x="549" y="454"/>
                  </a:cubicBezTo>
                  <a:cubicBezTo>
                    <a:pt x="550" y="456"/>
                    <a:pt x="551" y="456"/>
                    <a:pt x="552" y="456"/>
                  </a:cubicBezTo>
                  <a:cubicBezTo>
                    <a:pt x="554" y="456"/>
                    <a:pt x="554" y="456"/>
                    <a:pt x="554" y="456"/>
                  </a:cubicBezTo>
                  <a:cubicBezTo>
                    <a:pt x="555" y="456"/>
                    <a:pt x="557" y="456"/>
                    <a:pt x="558" y="458"/>
                  </a:cubicBezTo>
                  <a:cubicBezTo>
                    <a:pt x="560" y="461"/>
                    <a:pt x="563" y="462"/>
                    <a:pt x="565" y="460"/>
                  </a:cubicBezTo>
                  <a:cubicBezTo>
                    <a:pt x="566" y="458"/>
                    <a:pt x="567" y="458"/>
                    <a:pt x="569" y="458"/>
                  </a:cubicBezTo>
                  <a:cubicBezTo>
                    <a:pt x="573" y="458"/>
                    <a:pt x="579" y="460"/>
                    <a:pt x="582" y="461"/>
                  </a:cubicBezTo>
                  <a:cubicBezTo>
                    <a:pt x="584" y="462"/>
                    <a:pt x="584" y="462"/>
                    <a:pt x="584" y="462"/>
                  </a:cubicBezTo>
                  <a:cubicBezTo>
                    <a:pt x="589" y="457"/>
                    <a:pt x="593" y="449"/>
                    <a:pt x="597" y="449"/>
                  </a:cubicBezTo>
                  <a:cubicBezTo>
                    <a:pt x="603" y="449"/>
                    <a:pt x="620" y="451"/>
                    <a:pt x="621" y="459"/>
                  </a:cubicBezTo>
                  <a:cubicBezTo>
                    <a:pt x="622" y="468"/>
                    <a:pt x="632" y="460"/>
                    <a:pt x="633" y="468"/>
                  </a:cubicBezTo>
                  <a:cubicBezTo>
                    <a:pt x="634" y="473"/>
                    <a:pt x="638" y="478"/>
                    <a:pt x="639" y="481"/>
                  </a:cubicBezTo>
                  <a:cubicBezTo>
                    <a:pt x="640" y="482"/>
                    <a:pt x="640" y="482"/>
                    <a:pt x="640" y="482"/>
                  </a:cubicBezTo>
                  <a:cubicBezTo>
                    <a:pt x="643" y="484"/>
                    <a:pt x="645" y="485"/>
                    <a:pt x="647" y="487"/>
                  </a:cubicBezTo>
                  <a:cubicBezTo>
                    <a:pt x="648" y="488"/>
                    <a:pt x="648" y="488"/>
                    <a:pt x="648" y="488"/>
                  </a:cubicBezTo>
                  <a:cubicBezTo>
                    <a:pt x="652" y="488"/>
                    <a:pt x="659" y="489"/>
                    <a:pt x="663" y="490"/>
                  </a:cubicBezTo>
                  <a:cubicBezTo>
                    <a:pt x="670" y="493"/>
                    <a:pt x="680" y="487"/>
                    <a:pt x="684" y="496"/>
                  </a:cubicBezTo>
                  <a:cubicBezTo>
                    <a:pt x="687" y="504"/>
                    <a:pt x="696" y="511"/>
                    <a:pt x="688" y="511"/>
                  </a:cubicBezTo>
                  <a:cubicBezTo>
                    <a:pt x="681" y="512"/>
                    <a:pt x="673" y="503"/>
                    <a:pt x="673" y="508"/>
                  </a:cubicBezTo>
                  <a:cubicBezTo>
                    <a:pt x="674" y="513"/>
                    <a:pt x="670" y="510"/>
                    <a:pt x="670" y="518"/>
                  </a:cubicBezTo>
                  <a:cubicBezTo>
                    <a:pt x="670" y="524"/>
                    <a:pt x="667" y="532"/>
                    <a:pt x="664" y="535"/>
                  </a:cubicBezTo>
                  <a:cubicBezTo>
                    <a:pt x="664" y="536"/>
                    <a:pt x="664" y="536"/>
                    <a:pt x="664" y="536"/>
                  </a:cubicBezTo>
                  <a:cubicBezTo>
                    <a:pt x="663" y="538"/>
                    <a:pt x="663" y="541"/>
                    <a:pt x="665" y="543"/>
                  </a:cubicBezTo>
                  <a:cubicBezTo>
                    <a:pt x="665" y="543"/>
                    <a:pt x="665" y="543"/>
                    <a:pt x="665" y="543"/>
                  </a:cubicBezTo>
                  <a:cubicBezTo>
                    <a:pt x="669" y="540"/>
                    <a:pt x="673" y="537"/>
                    <a:pt x="677" y="537"/>
                  </a:cubicBezTo>
                  <a:cubicBezTo>
                    <a:pt x="685" y="537"/>
                    <a:pt x="687" y="542"/>
                    <a:pt x="692" y="538"/>
                  </a:cubicBezTo>
                  <a:cubicBezTo>
                    <a:pt x="696" y="536"/>
                    <a:pt x="697" y="534"/>
                    <a:pt x="698" y="535"/>
                  </a:cubicBezTo>
                  <a:cubicBezTo>
                    <a:pt x="700" y="534"/>
                    <a:pt x="700" y="534"/>
                    <a:pt x="700" y="534"/>
                  </a:cubicBezTo>
                  <a:cubicBezTo>
                    <a:pt x="700" y="534"/>
                    <a:pt x="700" y="532"/>
                    <a:pt x="700" y="530"/>
                  </a:cubicBezTo>
                  <a:cubicBezTo>
                    <a:pt x="699" y="530"/>
                    <a:pt x="699" y="530"/>
                    <a:pt x="699" y="530"/>
                  </a:cubicBezTo>
                  <a:cubicBezTo>
                    <a:pt x="696" y="531"/>
                    <a:pt x="695" y="530"/>
                    <a:pt x="693" y="527"/>
                  </a:cubicBezTo>
                  <a:cubicBezTo>
                    <a:pt x="691" y="522"/>
                    <a:pt x="708" y="517"/>
                    <a:pt x="716" y="518"/>
                  </a:cubicBezTo>
                  <a:cubicBezTo>
                    <a:pt x="723" y="519"/>
                    <a:pt x="727" y="516"/>
                    <a:pt x="730" y="516"/>
                  </a:cubicBezTo>
                  <a:cubicBezTo>
                    <a:pt x="731" y="516"/>
                    <a:pt x="731" y="516"/>
                    <a:pt x="731" y="516"/>
                  </a:cubicBezTo>
                  <a:cubicBezTo>
                    <a:pt x="744" y="504"/>
                    <a:pt x="746" y="504"/>
                    <a:pt x="747" y="504"/>
                  </a:cubicBezTo>
                  <a:cubicBezTo>
                    <a:pt x="750" y="504"/>
                    <a:pt x="781" y="504"/>
                    <a:pt x="785" y="504"/>
                  </a:cubicBezTo>
                  <a:cubicBezTo>
                    <a:pt x="789" y="501"/>
                    <a:pt x="797" y="495"/>
                    <a:pt x="798" y="490"/>
                  </a:cubicBezTo>
                  <a:cubicBezTo>
                    <a:pt x="799" y="485"/>
                    <a:pt x="806" y="468"/>
                    <a:pt x="813" y="468"/>
                  </a:cubicBezTo>
                  <a:cubicBezTo>
                    <a:pt x="814" y="468"/>
                    <a:pt x="815" y="469"/>
                    <a:pt x="815" y="469"/>
                  </a:cubicBezTo>
                  <a:cubicBezTo>
                    <a:pt x="817" y="471"/>
                    <a:pt x="820" y="471"/>
                    <a:pt x="823" y="471"/>
                  </a:cubicBezTo>
                  <a:cubicBezTo>
                    <a:pt x="827" y="471"/>
                    <a:pt x="831" y="472"/>
                    <a:pt x="831" y="475"/>
                  </a:cubicBezTo>
                  <a:cubicBezTo>
                    <a:pt x="831" y="476"/>
                    <a:pt x="831" y="476"/>
                    <a:pt x="831" y="478"/>
                  </a:cubicBezTo>
                  <a:cubicBezTo>
                    <a:pt x="831" y="482"/>
                    <a:pt x="830" y="492"/>
                    <a:pt x="840" y="505"/>
                  </a:cubicBezTo>
                  <a:cubicBezTo>
                    <a:pt x="840" y="506"/>
                    <a:pt x="840" y="506"/>
                    <a:pt x="840" y="506"/>
                  </a:cubicBezTo>
                  <a:cubicBezTo>
                    <a:pt x="844" y="503"/>
                    <a:pt x="848" y="502"/>
                    <a:pt x="850" y="502"/>
                  </a:cubicBezTo>
                  <a:cubicBezTo>
                    <a:pt x="855" y="502"/>
                    <a:pt x="862" y="496"/>
                    <a:pt x="864" y="492"/>
                  </a:cubicBezTo>
                  <a:cubicBezTo>
                    <a:pt x="866" y="488"/>
                    <a:pt x="868" y="496"/>
                    <a:pt x="864" y="497"/>
                  </a:cubicBezTo>
                  <a:cubicBezTo>
                    <a:pt x="860" y="498"/>
                    <a:pt x="868" y="501"/>
                    <a:pt x="875" y="501"/>
                  </a:cubicBezTo>
                  <a:cubicBezTo>
                    <a:pt x="882" y="501"/>
                    <a:pt x="871" y="503"/>
                    <a:pt x="866" y="503"/>
                  </a:cubicBezTo>
                  <a:cubicBezTo>
                    <a:pt x="861" y="503"/>
                    <a:pt x="859" y="504"/>
                    <a:pt x="852" y="511"/>
                  </a:cubicBezTo>
                  <a:cubicBezTo>
                    <a:pt x="845" y="518"/>
                    <a:pt x="846" y="520"/>
                    <a:pt x="850" y="523"/>
                  </a:cubicBezTo>
                  <a:cubicBezTo>
                    <a:pt x="854" y="527"/>
                    <a:pt x="860" y="525"/>
                    <a:pt x="865" y="520"/>
                  </a:cubicBezTo>
                  <a:cubicBezTo>
                    <a:pt x="871" y="516"/>
                    <a:pt x="870" y="511"/>
                    <a:pt x="876" y="511"/>
                  </a:cubicBezTo>
                  <a:cubicBezTo>
                    <a:pt x="881" y="511"/>
                    <a:pt x="896" y="506"/>
                    <a:pt x="902" y="504"/>
                  </a:cubicBezTo>
                  <a:cubicBezTo>
                    <a:pt x="908" y="502"/>
                    <a:pt x="904" y="501"/>
                    <a:pt x="904" y="498"/>
                  </a:cubicBezTo>
                  <a:cubicBezTo>
                    <a:pt x="904" y="496"/>
                    <a:pt x="915" y="496"/>
                    <a:pt x="919" y="493"/>
                  </a:cubicBezTo>
                  <a:cubicBezTo>
                    <a:pt x="923" y="490"/>
                    <a:pt x="918" y="488"/>
                    <a:pt x="915" y="488"/>
                  </a:cubicBezTo>
                  <a:cubicBezTo>
                    <a:pt x="911" y="489"/>
                    <a:pt x="914" y="483"/>
                    <a:pt x="915" y="481"/>
                  </a:cubicBezTo>
                  <a:cubicBezTo>
                    <a:pt x="915" y="478"/>
                    <a:pt x="907" y="482"/>
                    <a:pt x="907" y="485"/>
                  </a:cubicBezTo>
                  <a:cubicBezTo>
                    <a:pt x="907" y="488"/>
                    <a:pt x="901" y="490"/>
                    <a:pt x="901" y="492"/>
                  </a:cubicBezTo>
                  <a:cubicBezTo>
                    <a:pt x="901" y="498"/>
                    <a:pt x="900" y="494"/>
                    <a:pt x="896" y="496"/>
                  </a:cubicBezTo>
                  <a:cubicBezTo>
                    <a:pt x="892" y="498"/>
                    <a:pt x="877" y="496"/>
                    <a:pt x="876" y="493"/>
                  </a:cubicBezTo>
                  <a:cubicBezTo>
                    <a:pt x="876" y="489"/>
                    <a:pt x="865" y="488"/>
                    <a:pt x="864" y="483"/>
                  </a:cubicBezTo>
                  <a:cubicBezTo>
                    <a:pt x="864" y="478"/>
                    <a:pt x="858" y="477"/>
                    <a:pt x="863" y="471"/>
                  </a:cubicBezTo>
                  <a:cubicBezTo>
                    <a:pt x="867" y="466"/>
                    <a:pt x="862" y="464"/>
                    <a:pt x="858" y="468"/>
                  </a:cubicBezTo>
                  <a:cubicBezTo>
                    <a:pt x="853" y="472"/>
                    <a:pt x="851" y="465"/>
                    <a:pt x="857" y="463"/>
                  </a:cubicBezTo>
                  <a:cubicBezTo>
                    <a:pt x="862" y="461"/>
                    <a:pt x="873" y="459"/>
                    <a:pt x="868" y="449"/>
                  </a:cubicBezTo>
                  <a:cubicBezTo>
                    <a:pt x="862" y="439"/>
                    <a:pt x="828" y="452"/>
                    <a:pt x="819" y="457"/>
                  </a:cubicBezTo>
                  <a:cubicBezTo>
                    <a:pt x="810" y="462"/>
                    <a:pt x="799" y="478"/>
                    <a:pt x="794" y="478"/>
                  </a:cubicBezTo>
                  <a:cubicBezTo>
                    <a:pt x="790" y="478"/>
                    <a:pt x="803" y="469"/>
                    <a:pt x="805" y="466"/>
                  </a:cubicBezTo>
                  <a:cubicBezTo>
                    <a:pt x="807" y="463"/>
                    <a:pt x="804" y="459"/>
                    <a:pt x="807" y="461"/>
                  </a:cubicBezTo>
                  <a:cubicBezTo>
                    <a:pt x="810" y="462"/>
                    <a:pt x="817" y="450"/>
                    <a:pt x="823" y="446"/>
                  </a:cubicBezTo>
                  <a:cubicBezTo>
                    <a:pt x="828" y="442"/>
                    <a:pt x="834" y="446"/>
                    <a:pt x="834" y="442"/>
                  </a:cubicBezTo>
                  <a:cubicBezTo>
                    <a:pt x="835" y="439"/>
                    <a:pt x="838" y="437"/>
                    <a:pt x="843" y="432"/>
                  </a:cubicBezTo>
                  <a:cubicBezTo>
                    <a:pt x="848" y="428"/>
                    <a:pt x="907" y="429"/>
                    <a:pt x="913" y="429"/>
                  </a:cubicBezTo>
                  <a:cubicBezTo>
                    <a:pt x="919" y="429"/>
                    <a:pt x="930" y="421"/>
                    <a:pt x="933" y="416"/>
                  </a:cubicBezTo>
                  <a:cubicBezTo>
                    <a:pt x="937" y="411"/>
                    <a:pt x="941" y="411"/>
                    <a:pt x="949" y="412"/>
                  </a:cubicBezTo>
                  <a:cubicBezTo>
                    <a:pt x="957" y="412"/>
                    <a:pt x="961" y="405"/>
                    <a:pt x="965" y="402"/>
                  </a:cubicBezTo>
                  <a:cubicBezTo>
                    <a:pt x="969" y="400"/>
                    <a:pt x="967" y="398"/>
                    <a:pt x="964" y="398"/>
                  </a:cubicBezTo>
                  <a:cubicBezTo>
                    <a:pt x="960" y="397"/>
                    <a:pt x="957" y="395"/>
                    <a:pt x="960" y="394"/>
                  </a:cubicBezTo>
                  <a:cubicBezTo>
                    <a:pt x="964" y="394"/>
                    <a:pt x="966" y="392"/>
                    <a:pt x="967" y="388"/>
                  </a:cubicBezTo>
                  <a:cubicBezTo>
                    <a:pt x="969" y="383"/>
                    <a:pt x="966" y="385"/>
                    <a:pt x="961" y="379"/>
                  </a:cubicBezTo>
                  <a:cubicBezTo>
                    <a:pt x="956" y="373"/>
                    <a:pt x="954" y="381"/>
                    <a:pt x="949" y="380"/>
                  </a:cubicBezTo>
                  <a:cubicBezTo>
                    <a:pt x="944" y="380"/>
                    <a:pt x="952" y="374"/>
                    <a:pt x="948" y="371"/>
                  </a:cubicBezTo>
                  <a:cubicBezTo>
                    <a:pt x="944" y="369"/>
                    <a:pt x="937" y="371"/>
                    <a:pt x="931" y="376"/>
                  </a:cubicBezTo>
                  <a:cubicBezTo>
                    <a:pt x="925" y="381"/>
                    <a:pt x="925" y="375"/>
                    <a:pt x="920" y="380"/>
                  </a:cubicBezTo>
                  <a:cubicBezTo>
                    <a:pt x="915" y="385"/>
                    <a:pt x="915" y="378"/>
                    <a:pt x="917" y="376"/>
                  </a:cubicBezTo>
                  <a:cubicBezTo>
                    <a:pt x="920" y="374"/>
                    <a:pt x="922" y="376"/>
                    <a:pt x="924" y="373"/>
                  </a:cubicBezTo>
                  <a:cubicBezTo>
                    <a:pt x="926" y="370"/>
                    <a:pt x="928" y="373"/>
                    <a:pt x="934" y="369"/>
                  </a:cubicBezTo>
                  <a:cubicBezTo>
                    <a:pt x="940" y="366"/>
                    <a:pt x="945" y="367"/>
                    <a:pt x="947" y="365"/>
                  </a:cubicBezTo>
                  <a:cubicBezTo>
                    <a:pt x="948" y="362"/>
                    <a:pt x="944" y="358"/>
                    <a:pt x="938" y="359"/>
                  </a:cubicBezTo>
                  <a:cubicBezTo>
                    <a:pt x="933" y="361"/>
                    <a:pt x="929" y="352"/>
                    <a:pt x="926" y="354"/>
                  </a:cubicBezTo>
                  <a:cubicBezTo>
                    <a:pt x="922" y="357"/>
                    <a:pt x="923" y="351"/>
                    <a:pt x="919" y="353"/>
                  </a:cubicBezTo>
                  <a:cubicBezTo>
                    <a:pt x="915" y="356"/>
                    <a:pt x="913" y="352"/>
                    <a:pt x="911" y="348"/>
                  </a:cubicBezTo>
                  <a:cubicBezTo>
                    <a:pt x="909" y="343"/>
                    <a:pt x="898" y="335"/>
                    <a:pt x="892" y="333"/>
                  </a:cubicBezTo>
                  <a:cubicBezTo>
                    <a:pt x="885" y="331"/>
                    <a:pt x="890" y="328"/>
                    <a:pt x="893" y="330"/>
                  </a:cubicBezTo>
                  <a:cubicBezTo>
                    <a:pt x="897" y="333"/>
                    <a:pt x="901" y="328"/>
                    <a:pt x="902" y="325"/>
                  </a:cubicBezTo>
                  <a:cubicBezTo>
                    <a:pt x="904" y="323"/>
                    <a:pt x="900" y="320"/>
                    <a:pt x="898" y="320"/>
                  </a:cubicBezTo>
                  <a:cubicBezTo>
                    <a:pt x="896" y="320"/>
                    <a:pt x="896" y="317"/>
                    <a:pt x="896" y="314"/>
                  </a:cubicBezTo>
                  <a:cubicBezTo>
                    <a:pt x="897" y="312"/>
                    <a:pt x="889" y="308"/>
                    <a:pt x="889" y="306"/>
                  </a:cubicBezTo>
                  <a:cubicBezTo>
                    <a:pt x="889" y="303"/>
                    <a:pt x="884" y="302"/>
                    <a:pt x="885" y="299"/>
                  </a:cubicBezTo>
                  <a:cubicBezTo>
                    <a:pt x="885" y="297"/>
                    <a:pt x="880" y="294"/>
                    <a:pt x="880" y="291"/>
                  </a:cubicBezTo>
                  <a:cubicBezTo>
                    <a:pt x="880" y="288"/>
                    <a:pt x="873" y="282"/>
                    <a:pt x="873" y="278"/>
                  </a:cubicBezTo>
                  <a:cubicBezTo>
                    <a:pt x="872" y="275"/>
                    <a:pt x="868" y="272"/>
                    <a:pt x="867" y="268"/>
                  </a:cubicBezTo>
                  <a:cubicBezTo>
                    <a:pt x="865" y="264"/>
                    <a:pt x="863" y="266"/>
                    <a:pt x="862" y="272"/>
                  </a:cubicBezTo>
                  <a:cubicBezTo>
                    <a:pt x="860" y="278"/>
                    <a:pt x="855" y="278"/>
                    <a:pt x="857" y="280"/>
                  </a:cubicBezTo>
                  <a:cubicBezTo>
                    <a:pt x="860" y="284"/>
                    <a:pt x="857" y="284"/>
                    <a:pt x="855" y="286"/>
                  </a:cubicBezTo>
                  <a:cubicBezTo>
                    <a:pt x="853" y="289"/>
                    <a:pt x="857" y="293"/>
                    <a:pt x="853" y="293"/>
                  </a:cubicBezTo>
                  <a:cubicBezTo>
                    <a:pt x="849" y="293"/>
                    <a:pt x="851" y="300"/>
                    <a:pt x="849" y="297"/>
                  </a:cubicBezTo>
                  <a:cubicBezTo>
                    <a:pt x="847" y="293"/>
                    <a:pt x="842" y="294"/>
                    <a:pt x="842" y="298"/>
                  </a:cubicBezTo>
                  <a:cubicBezTo>
                    <a:pt x="842" y="301"/>
                    <a:pt x="834" y="305"/>
                    <a:pt x="831" y="304"/>
                  </a:cubicBezTo>
                  <a:cubicBezTo>
                    <a:pt x="828" y="304"/>
                    <a:pt x="828" y="297"/>
                    <a:pt x="825" y="299"/>
                  </a:cubicBezTo>
                  <a:cubicBezTo>
                    <a:pt x="822" y="301"/>
                    <a:pt x="823" y="294"/>
                    <a:pt x="818" y="294"/>
                  </a:cubicBezTo>
                  <a:cubicBezTo>
                    <a:pt x="814" y="294"/>
                    <a:pt x="811" y="294"/>
                    <a:pt x="812" y="290"/>
                  </a:cubicBezTo>
                  <a:cubicBezTo>
                    <a:pt x="814" y="286"/>
                    <a:pt x="805" y="284"/>
                    <a:pt x="808" y="282"/>
                  </a:cubicBezTo>
                  <a:cubicBezTo>
                    <a:pt x="811" y="280"/>
                    <a:pt x="807" y="276"/>
                    <a:pt x="807" y="269"/>
                  </a:cubicBezTo>
                  <a:cubicBezTo>
                    <a:pt x="806" y="263"/>
                    <a:pt x="810" y="262"/>
                    <a:pt x="810" y="260"/>
                  </a:cubicBezTo>
                  <a:cubicBezTo>
                    <a:pt x="810" y="257"/>
                    <a:pt x="807" y="257"/>
                    <a:pt x="804" y="259"/>
                  </a:cubicBezTo>
                  <a:cubicBezTo>
                    <a:pt x="801" y="261"/>
                    <a:pt x="801" y="257"/>
                    <a:pt x="798" y="257"/>
                  </a:cubicBezTo>
                  <a:cubicBezTo>
                    <a:pt x="795" y="257"/>
                    <a:pt x="785" y="257"/>
                    <a:pt x="785" y="252"/>
                  </a:cubicBezTo>
                  <a:cubicBezTo>
                    <a:pt x="784" y="248"/>
                    <a:pt x="781" y="250"/>
                    <a:pt x="779" y="246"/>
                  </a:cubicBezTo>
                  <a:cubicBezTo>
                    <a:pt x="778" y="241"/>
                    <a:pt x="774" y="245"/>
                    <a:pt x="774" y="242"/>
                  </a:cubicBezTo>
                  <a:cubicBezTo>
                    <a:pt x="774" y="239"/>
                    <a:pt x="772" y="237"/>
                    <a:pt x="769" y="237"/>
                  </a:cubicBezTo>
                  <a:cubicBezTo>
                    <a:pt x="766" y="237"/>
                    <a:pt x="765" y="234"/>
                    <a:pt x="761" y="233"/>
                  </a:cubicBezTo>
                  <a:cubicBezTo>
                    <a:pt x="757" y="233"/>
                    <a:pt x="752" y="236"/>
                    <a:pt x="750" y="237"/>
                  </a:cubicBezTo>
                  <a:cubicBezTo>
                    <a:pt x="748" y="238"/>
                    <a:pt x="742" y="233"/>
                    <a:pt x="740" y="235"/>
                  </a:cubicBezTo>
                  <a:cubicBezTo>
                    <a:pt x="737" y="237"/>
                    <a:pt x="737" y="234"/>
                    <a:pt x="731" y="232"/>
                  </a:cubicBezTo>
                  <a:cubicBezTo>
                    <a:pt x="724" y="230"/>
                    <a:pt x="716" y="230"/>
                    <a:pt x="716" y="232"/>
                  </a:cubicBezTo>
                  <a:cubicBezTo>
                    <a:pt x="715" y="234"/>
                    <a:pt x="710" y="235"/>
                    <a:pt x="711" y="240"/>
                  </a:cubicBezTo>
                  <a:cubicBezTo>
                    <a:pt x="712" y="246"/>
                    <a:pt x="717" y="245"/>
                    <a:pt x="718" y="248"/>
                  </a:cubicBezTo>
                  <a:cubicBezTo>
                    <a:pt x="719" y="252"/>
                    <a:pt x="716" y="250"/>
                    <a:pt x="715" y="254"/>
                  </a:cubicBezTo>
                  <a:cubicBezTo>
                    <a:pt x="715" y="257"/>
                    <a:pt x="712" y="257"/>
                    <a:pt x="712" y="259"/>
                  </a:cubicBezTo>
                  <a:cubicBezTo>
                    <a:pt x="712" y="261"/>
                    <a:pt x="714" y="261"/>
                    <a:pt x="715" y="265"/>
                  </a:cubicBezTo>
                  <a:cubicBezTo>
                    <a:pt x="717" y="270"/>
                    <a:pt x="719" y="269"/>
                    <a:pt x="720" y="275"/>
                  </a:cubicBezTo>
                  <a:cubicBezTo>
                    <a:pt x="721" y="281"/>
                    <a:pt x="718" y="280"/>
                    <a:pt x="715" y="281"/>
                  </a:cubicBezTo>
                  <a:cubicBezTo>
                    <a:pt x="713" y="282"/>
                    <a:pt x="716" y="285"/>
                    <a:pt x="712" y="289"/>
                  </a:cubicBezTo>
                  <a:cubicBezTo>
                    <a:pt x="709" y="293"/>
                    <a:pt x="706" y="297"/>
                    <a:pt x="708" y="299"/>
                  </a:cubicBezTo>
                  <a:cubicBezTo>
                    <a:pt x="711" y="302"/>
                    <a:pt x="721" y="306"/>
                    <a:pt x="725" y="313"/>
                  </a:cubicBezTo>
                  <a:cubicBezTo>
                    <a:pt x="729" y="320"/>
                    <a:pt x="729" y="330"/>
                    <a:pt x="728" y="338"/>
                  </a:cubicBezTo>
                  <a:cubicBezTo>
                    <a:pt x="727" y="345"/>
                    <a:pt x="718" y="347"/>
                    <a:pt x="712" y="353"/>
                  </a:cubicBezTo>
                  <a:cubicBezTo>
                    <a:pt x="706" y="360"/>
                    <a:pt x="699" y="359"/>
                    <a:pt x="696" y="359"/>
                  </a:cubicBezTo>
                  <a:cubicBezTo>
                    <a:pt x="693" y="359"/>
                    <a:pt x="695" y="365"/>
                    <a:pt x="699" y="370"/>
                  </a:cubicBezTo>
                  <a:cubicBezTo>
                    <a:pt x="703" y="375"/>
                    <a:pt x="700" y="376"/>
                    <a:pt x="702" y="381"/>
                  </a:cubicBezTo>
                  <a:cubicBezTo>
                    <a:pt x="704" y="386"/>
                    <a:pt x="702" y="390"/>
                    <a:pt x="705" y="395"/>
                  </a:cubicBezTo>
                  <a:cubicBezTo>
                    <a:pt x="709" y="399"/>
                    <a:pt x="707" y="401"/>
                    <a:pt x="703" y="404"/>
                  </a:cubicBezTo>
                  <a:cubicBezTo>
                    <a:pt x="699" y="408"/>
                    <a:pt x="704" y="406"/>
                    <a:pt x="705" y="410"/>
                  </a:cubicBezTo>
                  <a:cubicBezTo>
                    <a:pt x="705" y="414"/>
                    <a:pt x="703" y="412"/>
                    <a:pt x="700" y="410"/>
                  </a:cubicBezTo>
                  <a:cubicBezTo>
                    <a:pt x="696" y="407"/>
                    <a:pt x="693" y="414"/>
                    <a:pt x="693" y="417"/>
                  </a:cubicBezTo>
                  <a:cubicBezTo>
                    <a:pt x="693" y="419"/>
                    <a:pt x="686" y="413"/>
                    <a:pt x="684" y="413"/>
                  </a:cubicBezTo>
                  <a:cubicBezTo>
                    <a:pt x="682" y="413"/>
                    <a:pt x="684" y="409"/>
                    <a:pt x="680" y="405"/>
                  </a:cubicBezTo>
                  <a:cubicBezTo>
                    <a:pt x="675" y="402"/>
                    <a:pt x="672" y="401"/>
                    <a:pt x="672" y="398"/>
                  </a:cubicBezTo>
                  <a:cubicBezTo>
                    <a:pt x="672" y="394"/>
                    <a:pt x="664" y="392"/>
                    <a:pt x="664" y="388"/>
                  </a:cubicBezTo>
                  <a:cubicBezTo>
                    <a:pt x="664" y="384"/>
                    <a:pt x="665" y="373"/>
                    <a:pt x="663" y="370"/>
                  </a:cubicBezTo>
                  <a:cubicBezTo>
                    <a:pt x="662" y="367"/>
                    <a:pt x="663" y="364"/>
                    <a:pt x="665" y="361"/>
                  </a:cubicBezTo>
                  <a:cubicBezTo>
                    <a:pt x="666" y="359"/>
                    <a:pt x="663" y="354"/>
                    <a:pt x="658" y="354"/>
                  </a:cubicBezTo>
                  <a:cubicBezTo>
                    <a:pt x="654" y="354"/>
                    <a:pt x="648" y="353"/>
                    <a:pt x="641" y="353"/>
                  </a:cubicBezTo>
                  <a:cubicBezTo>
                    <a:pt x="635" y="354"/>
                    <a:pt x="632" y="353"/>
                    <a:pt x="630" y="351"/>
                  </a:cubicBezTo>
                  <a:cubicBezTo>
                    <a:pt x="628" y="349"/>
                    <a:pt x="622" y="346"/>
                    <a:pt x="614" y="344"/>
                  </a:cubicBezTo>
                  <a:cubicBezTo>
                    <a:pt x="606" y="342"/>
                    <a:pt x="603" y="338"/>
                    <a:pt x="602" y="335"/>
                  </a:cubicBezTo>
                  <a:cubicBezTo>
                    <a:pt x="601" y="333"/>
                    <a:pt x="594" y="331"/>
                    <a:pt x="592" y="329"/>
                  </a:cubicBezTo>
                  <a:cubicBezTo>
                    <a:pt x="590" y="327"/>
                    <a:pt x="583" y="326"/>
                    <a:pt x="580" y="326"/>
                  </a:cubicBezTo>
                  <a:cubicBezTo>
                    <a:pt x="577" y="327"/>
                    <a:pt x="569" y="320"/>
                    <a:pt x="565" y="320"/>
                  </a:cubicBezTo>
                  <a:cubicBezTo>
                    <a:pt x="560" y="320"/>
                    <a:pt x="550" y="325"/>
                    <a:pt x="548" y="325"/>
                  </a:cubicBezTo>
                  <a:cubicBezTo>
                    <a:pt x="546" y="325"/>
                    <a:pt x="548" y="321"/>
                    <a:pt x="549" y="320"/>
                  </a:cubicBezTo>
                  <a:cubicBezTo>
                    <a:pt x="551" y="318"/>
                    <a:pt x="546" y="310"/>
                    <a:pt x="544" y="305"/>
                  </a:cubicBezTo>
                  <a:cubicBezTo>
                    <a:pt x="543" y="300"/>
                    <a:pt x="541" y="295"/>
                    <a:pt x="536" y="296"/>
                  </a:cubicBezTo>
                  <a:cubicBezTo>
                    <a:pt x="531" y="296"/>
                    <a:pt x="525" y="294"/>
                    <a:pt x="524" y="293"/>
                  </a:cubicBezTo>
                  <a:cubicBezTo>
                    <a:pt x="522" y="292"/>
                    <a:pt x="522" y="277"/>
                    <a:pt x="523" y="271"/>
                  </a:cubicBezTo>
                  <a:cubicBezTo>
                    <a:pt x="524" y="265"/>
                    <a:pt x="531" y="256"/>
                    <a:pt x="531" y="253"/>
                  </a:cubicBezTo>
                  <a:cubicBezTo>
                    <a:pt x="531" y="249"/>
                    <a:pt x="535" y="247"/>
                    <a:pt x="539" y="246"/>
                  </a:cubicBezTo>
                  <a:cubicBezTo>
                    <a:pt x="543" y="245"/>
                    <a:pt x="540" y="238"/>
                    <a:pt x="543" y="237"/>
                  </a:cubicBezTo>
                  <a:cubicBezTo>
                    <a:pt x="547" y="237"/>
                    <a:pt x="547" y="235"/>
                    <a:pt x="548" y="232"/>
                  </a:cubicBezTo>
                  <a:cubicBezTo>
                    <a:pt x="549" y="229"/>
                    <a:pt x="553" y="231"/>
                    <a:pt x="551" y="229"/>
                  </a:cubicBezTo>
                  <a:cubicBezTo>
                    <a:pt x="548" y="226"/>
                    <a:pt x="550" y="226"/>
                    <a:pt x="556" y="226"/>
                  </a:cubicBezTo>
                  <a:cubicBezTo>
                    <a:pt x="562" y="226"/>
                    <a:pt x="570" y="224"/>
                    <a:pt x="569" y="218"/>
                  </a:cubicBezTo>
                  <a:cubicBezTo>
                    <a:pt x="568" y="212"/>
                    <a:pt x="553" y="216"/>
                    <a:pt x="553" y="212"/>
                  </a:cubicBezTo>
                  <a:cubicBezTo>
                    <a:pt x="553" y="207"/>
                    <a:pt x="534" y="207"/>
                    <a:pt x="535" y="204"/>
                  </a:cubicBezTo>
                  <a:cubicBezTo>
                    <a:pt x="536" y="201"/>
                    <a:pt x="554" y="206"/>
                    <a:pt x="561" y="208"/>
                  </a:cubicBezTo>
                  <a:cubicBezTo>
                    <a:pt x="567" y="211"/>
                    <a:pt x="569" y="211"/>
                    <a:pt x="574" y="210"/>
                  </a:cubicBezTo>
                  <a:cubicBezTo>
                    <a:pt x="579" y="210"/>
                    <a:pt x="576" y="203"/>
                    <a:pt x="577" y="201"/>
                  </a:cubicBezTo>
                  <a:cubicBezTo>
                    <a:pt x="578" y="198"/>
                    <a:pt x="588" y="205"/>
                    <a:pt x="594" y="203"/>
                  </a:cubicBezTo>
                  <a:cubicBezTo>
                    <a:pt x="599" y="202"/>
                    <a:pt x="605" y="190"/>
                    <a:pt x="610" y="187"/>
                  </a:cubicBezTo>
                  <a:cubicBezTo>
                    <a:pt x="614" y="184"/>
                    <a:pt x="610" y="181"/>
                    <a:pt x="601" y="181"/>
                  </a:cubicBezTo>
                  <a:cubicBezTo>
                    <a:pt x="592" y="182"/>
                    <a:pt x="586" y="179"/>
                    <a:pt x="581" y="175"/>
                  </a:cubicBezTo>
                  <a:cubicBezTo>
                    <a:pt x="576" y="171"/>
                    <a:pt x="577" y="168"/>
                    <a:pt x="582" y="169"/>
                  </a:cubicBezTo>
                  <a:cubicBezTo>
                    <a:pt x="587" y="169"/>
                    <a:pt x="600" y="179"/>
                    <a:pt x="605" y="180"/>
                  </a:cubicBezTo>
                  <a:cubicBezTo>
                    <a:pt x="609" y="180"/>
                    <a:pt x="618" y="170"/>
                    <a:pt x="622" y="167"/>
                  </a:cubicBezTo>
                  <a:cubicBezTo>
                    <a:pt x="626" y="164"/>
                    <a:pt x="618" y="163"/>
                    <a:pt x="615" y="161"/>
                  </a:cubicBezTo>
                  <a:cubicBezTo>
                    <a:pt x="612" y="159"/>
                    <a:pt x="620" y="157"/>
                    <a:pt x="624" y="157"/>
                  </a:cubicBezTo>
                  <a:cubicBezTo>
                    <a:pt x="628" y="157"/>
                    <a:pt x="630" y="161"/>
                    <a:pt x="631" y="162"/>
                  </a:cubicBezTo>
                  <a:cubicBezTo>
                    <a:pt x="633" y="164"/>
                    <a:pt x="640" y="161"/>
                    <a:pt x="643" y="161"/>
                  </a:cubicBezTo>
                  <a:cubicBezTo>
                    <a:pt x="647" y="161"/>
                    <a:pt x="643" y="155"/>
                    <a:pt x="637" y="153"/>
                  </a:cubicBezTo>
                  <a:cubicBezTo>
                    <a:pt x="631" y="151"/>
                    <a:pt x="637" y="147"/>
                    <a:pt x="639" y="150"/>
                  </a:cubicBezTo>
                  <a:cubicBezTo>
                    <a:pt x="641" y="154"/>
                    <a:pt x="645" y="153"/>
                    <a:pt x="647" y="157"/>
                  </a:cubicBezTo>
                  <a:cubicBezTo>
                    <a:pt x="650" y="163"/>
                    <a:pt x="651" y="159"/>
                    <a:pt x="656" y="157"/>
                  </a:cubicBezTo>
                  <a:cubicBezTo>
                    <a:pt x="661" y="155"/>
                    <a:pt x="664" y="152"/>
                    <a:pt x="667" y="149"/>
                  </a:cubicBezTo>
                  <a:cubicBezTo>
                    <a:pt x="669" y="146"/>
                    <a:pt x="670" y="150"/>
                    <a:pt x="673" y="145"/>
                  </a:cubicBezTo>
                  <a:cubicBezTo>
                    <a:pt x="676" y="140"/>
                    <a:pt x="672" y="136"/>
                    <a:pt x="668" y="133"/>
                  </a:cubicBezTo>
                  <a:cubicBezTo>
                    <a:pt x="664" y="130"/>
                    <a:pt x="668" y="127"/>
                    <a:pt x="664" y="125"/>
                  </a:cubicBezTo>
                  <a:cubicBezTo>
                    <a:pt x="660" y="123"/>
                    <a:pt x="659" y="119"/>
                    <a:pt x="664" y="120"/>
                  </a:cubicBezTo>
                  <a:cubicBezTo>
                    <a:pt x="669" y="121"/>
                    <a:pt x="673" y="120"/>
                    <a:pt x="675" y="116"/>
                  </a:cubicBezTo>
                  <a:cubicBezTo>
                    <a:pt x="678" y="113"/>
                    <a:pt x="668" y="112"/>
                    <a:pt x="672" y="109"/>
                  </a:cubicBezTo>
                  <a:cubicBezTo>
                    <a:pt x="677" y="107"/>
                    <a:pt x="673" y="104"/>
                    <a:pt x="669" y="104"/>
                  </a:cubicBezTo>
                  <a:cubicBezTo>
                    <a:pt x="664" y="104"/>
                    <a:pt x="660" y="102"/>
                    <a:pt x="660" y="98"/>
                  </a:cubicBezTo>
                  <a:cubicBezTo>
                    <a:pt x="660" y="95"/>
                    <a:pt x="652" y="97"/>
                    <a:pt x="647" y="95"/>
                  </a:cubicBezTo>
                  <a:cubicBezTo>
                    <a:pt x="643" y="93"/>
                    <a:pt x="632" y="93"/>
                    <a:pt x="630" y="93"/>
                  </a:cubicBezTo>
                  <a:cubicBezTo>
                    <a:pt x="627" y="94"/>
                    <a:pt x="627" y="104"/>
                    <a:pt x="631" y="104"/>
                  </a:cubicBezTo>
                  <a:cubicBezTo>
                    <a:pt x="634" y="104"/>
                    <a:pt x="637" y="108"/>
                    <a:pt x="634" y="110"/>
                  </a:cubicBezTo>
                  <a:cubicBezTo>
                    <a:pt x="631" y="111"/>
                    <a:pt x="635" y="115"/>
                    <a:pt x="632" y="115"/>
                  </a:cubicBezTo>
                  <a:cubicBezTo>
                    <a:pt x="630" y="114"/>
                    <a:pt x="626" y="113"/>
                    <a:pt x="625" y="120"/>
                  </a:cubicBezTo>
                  <a:cubicBezTo>
                    <a:pt x="624" y="126"/>
                    <a:pt x="624" y="129"/>
                    <a:pt x="619" y="131"/>
                  </a:cubicBezTo>
                  <a:cubicBezTo>
                    <a:pt x="615" y="133"/>
                    <a:pt x="618" y="124"/>
                    <a:pt x="614" y="124"/>
                  </a:cubicBezTo>
                  <a:cubicBezTo>
                    <a:pt x="610" y="124"/>
                    <a:pt x="610" y="132"/>
                    <a:pt x="613" y="133"/>
                  </a:cubicBezTo>
                  <a:cubicBezTo>
                    <a:pt x="616" y="133"/>
                    <a:pt x="616" y="136"/>
                    <a:pt x="617" y="140"/>
                  </a:cubicBezTo>
                  <a:cubicBezTo>
                    <a:pt x="618" y="143"/>
                    <a:pt x="612" y="141"/>
                    <a:pt x="609" y="145"/>
                  </a:cubicBezTo>
                  <a:cubicBezTo>
                    <a:pt x="607" y="150"/>
                    <a:pt x="606" y="143"/>
                    <a:pt x="603" y="140"/>
                  </a:cubicBezTo>
                  <a:cubicBezTo>
                    <a:pt x="599" y="137"/>
                    <a:pt x="595" y="132"/>
                    <a:pt x="595" y="128"/>
                  </a:cubicBezTo>
                  <a:cubicBezTo>
                    <a:pt x="596" y="125"/>
                    <a:pt x="597" y="124"/>
                    <a:pt x="600" y="123"/>
                  </a:cubicBezTo>
                  <a:cubicBezTo>
                    <a:pt x="603" y="123"/>
                    <a:pt x="600" y="120"/>
                    <a:pt x="600" y="116"/>
                  </a:cubicBezTo>
                  <a:cubicBezTo>
                    <a:pt x="600" y="111"/>
                    <a:pt x="596" y="113"/>
                    <a:pt x="592" y="108"/>
                  </a:cubicBezTo>
                  <a:cubicBezTo>
                    <a:pt x="588" y="103"/>
                    <a:pt x="584" y="103"/>
                    <a:pt x="582" y="106"/>
                  </a:cubicBezTo>
                  <a:cubicBezTo>
                    <a:pt x="580" y="108"/>
                    <a:pt x="581" y="112"/>
                    <a:pt x="578" y="114"/>
                  </a:cubicBezTo>
                  <a:cubicBezTo>
                    <a:pt x="574" y="115"/>
                    <a:pt x="576" y="122"/>
                    <a:pt x="573" y="123"/>
                  </a:cubicBezTo>
                  <a:cubicBezTo>
                    <a:pt x="570" y="123"/>
                    <a:pt x="571" y="110"/>
                    <a:pt x="569" y="109"/>
                  </a:cubicBezTo>
                  <a:cubicBezTo>
                    <a:pt x="566" y="108"/>
                    <a:pt x="567" y="105"/>
                    <a:pt x="570" y="104"/>
                  </a:cubicBezTo>
                  <a:cubicBezTo>
                    <a:pt x="574" y="104"/>
                    <a:pt x="576" y="100"/>
                    <a:pt x="573" y="100"/>
                  </a:cubicBezTo>
                  <a:cubicBezTo>
                    <a:pt x="570" y="100"/>
                    <a:pt x="564" y="96"/>
                    <a:pt x="562" y="95"/>
                  </a:cubicBezTo>
                  <a:cubicBezTo>
                    <a:pt x="560" y="94"/>
                    <a:pt x="556" y="100"/>
                    <a:pt x="553" y="98"/>
                  </a:cubicBezTo>
                  <a:cubicBezTo>
                    <a:pt x="551" y="96"/>
                    <a:pt x="554" y="91"/>
                    <a:pt x="554" y="88"/>
                  </a:cubicBezTo>
                  <a:cubicBezTo>
                    <a:pt x="554" y="85"/>
                    <a:pt x="558" y="89"/>
                    <a:pt x="560" y="86"/>
                  </a:cubicBezTo>
                  <a:cubicBezTo>
                    <a:pt x="563" y="82"/>
                    <a:pt x="553" y="82"/>
                    <a:pt x="553" y="78"/>
                  </a:cubicBezTo>
                  <a:cubicBezTo>
                    <a:pt x="553" y="75"/>
                    <a:pt x="546" y="74"/>
                    <a:pt x="543" y="72"/>
                  </a:cubicBezTo>
                  <a:cubicBezTo>
                    <a:pt x="541" y="71"/>
                    <a:pt x="545" y="65"/>
                    <a:pt x="544" y="62"/>
                  </a:cubicBezTo>
                  <a:cubicBezTo>
                    <a:pt x="543" y="60"/>
                    <a:pt x="533" y="52"/>
                    <a:pt x="529" y="52"/>
                  </a:cubicBezTo>
                  <a:cubicBezTo>
                    <a:pt x="525" y="53"/>
                    <a:pt x="524" y="47"/>
                    <a:pt x="527" y="47"/>
                  </a:cubicBezTo>
                  <a:cubicBezTo>
                    <a:pt x="529" y="48"/>
                    <a:pt x="531" y="46"/>
                    <a:pt x="535" y="41"/>
                  </a:cubicBezTo>
                  <a:cubicBezTo>
                    <a:pt x="539" y="37"/>
                    <a:pt x="540" y="35"/>
                    <a:pt x="537" y="34"/>
                  </a:cubicBezTo>
                  <a:cubicBezTo>
                    <a:pt x="534" y="33"/>
                    <a:pt x="532" y="30"/>
                    <a:pt x="537" y="30"/>
                  </a:cubicBezTo>
                  <a:cubicBezTo>
                    <a:pt x="543" y="31"/>
                    <a:pt x="552" y="34"/>
                    <a:pt x="555" y="32"/>
                  </a:cubicBezTo>
                  <a:cubicBezTo>
                    <a:pt x="558" y="30"/>
                    <a:pt x="567" y="15"/>
                    <a:pt x="571" y="10"/>
                  </a:cubicBezTo>
                  <a:cubicBezTo>
                    <a:pt x="575" y="4"/>
                    <a:pt x="568" y="4"/>
                    <a:pt x="559" y="5"/>
                  </a:cubicBezTo>
                  <a:cubicBezTo>
                    <a:pt x="550" y="5"/>
                    <a:pt x="548" y="1"/>
                    <a:pt x="541" y="1"/>
                  </a:cubicBezTo>
                  <a:cubicBezTo>
                    <a:pt x="533" y="0"/>
                    <a:pt x="519" y="2"/>
                    <a:pt x="517" y="4"/>
                  </a:cubicBezTo>
                  <a:cubicBezTo>
                    <a:pt x="515" y="7"/>
                    <a:pt x="521" y="9"/>
                    <a:pt x="520" y="11"/>
                  </a:cubicBezTo>
                  <a:cubicBezTo>
                    <a:pt x="520" y="14"/>
                    <a:pt x="515" y="9"/>
                    <a:pt x="513" y="10"/>
                  </a:cubicBezTo>
                  <a:cubicBezTo>
                    <a:pt x="511" y="11"/>
                    <a:pt x="514" y="15"/>
                    <a:pt x="513" y="23"/>
                  </a:cubicBezTo>
                  <a:cubicBezTo>
                    <a:pt x="512" y="32"/>
                    <a:pt x="515" y="33"/>
                    <a:pt x="517" y="36"/>
                  </a:cubicBezTo>
                  <a:cubicBezTo>
                    <a:pt x="520" y="39"/>
                    <a:pt x="519" y="43"/>
                    <a:pt x="519" y="49"/>
                  </a:cubicBezTo>
                  <a:cubicBezTo>
                    <a:pt x="519" y="54"/>
                    <a:pt x="514" y="54"/>
                    <a:pt x="512" y="55"/>
                  </a:cubicBezTo>
                  <a:cubicBezTo>
                    <a:pt x="511" y="57"/>
                    <a:pt x="517" y="59"/>
                    <a:pt x="516" y="62"/>
                  </a:cubicBezTo>
                  <a:cubicBezTo>
                    <a:pt x="515" y="66"/>
                    <a:pt x="510" y="60"/>
                    <a:pt x="507" y="61"/>
                  </a:cubicBezTo>
                  <a:cubicBezTo>
                    <a:pt x="504" y="62"/>
                    <a:pt x="501" y="71"/>
                    <a:pt x="504" y="73"/>
                  </a:cubicBezTo>
                  <a:cubicBezTo>
                    <a:pt x="508" y="76"/>
                    <a:pt x="509" y="76"/>
                    <a:pt x="506" y="79"/>
                  </a:cubicBezTo>
                  <a:cubicBezTo>
                    <a:pt x="504" y="82"/>
                    <a:pt x="501" y="87"/>
                    <a:pt x="507" y="92"/>
                  </a:cubicBezTo>
                  <a:cubicBezTo>
                    <a:pt x="513" y="96"/>
                    <a:pt x="524" y="96"/>
                    <a:pt x="530" y="100"/>
                  </a:cubicBezTo>
                  <a:cubicBezTo>
                    <a:pt x="536" y="103"/>
                    <a:pt x="527" y="101"/>
                    <a:pt x="530" y="105"/>
                  </a:cubicBezTo>
                  <a:cubicBezTo>
                    <a:pt x="532" y="110"/>
                    <a:pt x="526" y="111"/>
                    <a:pt x="526" y="114"/>
                  </a:cubicBezTo>
                  <a:cubicBezTo>
                    <a:pt x="526" y="118"/>
                    <a:pt x="529" y="116"/>
                    <a:pt x="532" y="110"/>
                  </a:cubicBezTo>
                  <a:cubicBezTo>
                    <a:pt x="535" y="105"/>
                    <a:pt x="537" y="112"/>
                    <a:pt x="537" y="117"/>
                  </a:cubicBezTo>
                  <a:cubicBezTo>
                    <a:pt x="536" y="121"/>
                    <a:pt x="532" y="119"/>
                    <a:pt x="529" y="123"/>
                  </a:cubicBezTo>
                  <a:cubicBezTo>
                    <a:pt x="526" y="128"/>
                    <a:pt x="523" y="129"/>
                    <a:pt x="518" y="128"/>
                  </a:cubicBezTo>
                  <a:cubicBezTo>
                    <a:pt x="513" y="127"/>
                    <a:pt x="516" y="135"/>
                    <a:pt x="518" y="139"/>
                  </a:cubicBezTo>
                  <a:cubicBezTo>
                    <a:pt x="520" y="143"/>
                    <a:pt x="517" y="145"/>
                    <a:pt x="512" y="143"/>
                  </a:cubicBezTo>
                  <a:cubicBezTo>
                    <a:pt x="506" y="142"/>
                    <a:pt x="503" y="138"/>
                    <a:pt x="506" y="134"/>
                  </a:cubicBezTo>
                  <a:cubicBezTo>
                    <a:pt x="509" y="130"/>
                    <a:pt x="511" y="125"/>
                    <a:pt x="507" y="125"/>
                  </a:cubicBezTo>
                  <a:cubicBezTo>
                    <a:pt x="504" y="126"/>
                    <a:pt x="497" y="125"/>
                    <a:pt x="494" y="121"/>
                  </a:cubicBezTo>
                  <a:cubicBezTo>
                    <a:pt x="492" y="118"/>
                    <a:pt x="496" y="119"/>
                    <a:pt x="503" y="120"/>
                  </a:cubicBezTo>
                  <a:cubicBezTo>
                    <a:pt x="509" y="121"/>
                    <a:pt x="504" y="116"/>
                    <a:pt x="509" y="116"/>
                  </a:cubicBezTo>
                  <a:cubicBezTo>
                    <a:pt x="514" y="116"/>
                    <a:pt x="517" y="118"/>
                    <a:pt x="522" y="115"/>
                  </a:cubicBezTo>
                  <a:cubicBezTo>
                    <a:pt x="526" y="111"/>
                    <a:pt x="519" y="104"/>
                    <a:pt x="515" y="105"/>
                  </a:cubicBezTo>
                  <a:cubicBezTo>
                    <a:pt x="512" y="106"/>
                    <a:pt x="506" y="108"/>
                    <a:pt x="506" y="104"/>
                  </a:cubicBezTo>
                  <a:cubicBezTo>
                    <a:pt x="506" y="101"/>
                    <a:pt x="512" y="103"/>
                    <a:pt x="516" y="102"/>
                  </a:cubicBezTo>
                  <a:cubicBezTo>
                    <a:pt x="519" y="102"/>
                    <a:pt x="514" y="97"/>
                    <a:pt x="509" y="98"/>
                  </a:cubicBezTo>
                  <a:cubicBezTo>
                    <a:pt x="504" y="100"/>
                    <a:pt x="500" y="100"/>
                    <a:pt x="496" y="96"/>
                  </a:cubicBezTo>
                  <a:cubicBezTo>
                    <a:pt x="492" y="91"/>
                    <a:pt x="485" y="89"/>
                    <a:pt x="483" y="99"/>
                  </a:cubicBezTo>
                  <a:cubicBezTo>
                    <a:pt x="482" y="108"/>
                    <a:pt x="475" y="103"/>
                    <a:pt x="472" y="106"/>
                  </a:cubicBezTo>
                  <a:cubicBezTo>
                    <a:pt x="469" y="110"/>
                    <a:pt x="475" y="112"/>
                    <a:pt x="482" y="112"/>
                  </a:cubicBezTo>
                  <a:cubicBezTo>
                    <a:pt x="489" y="112"/>
                    <a:pt x="494" y="119"/>
                    <a:pt x="490" y="119"/>
                  </a:cubicBezTo>
                  <a:cubicBezTo>
                    <a:pt x="487" y="119"/>
                    <a:pt x="489" y="123"/>
                    <a:pt x="485" y="122"/>
                  </a:cubicBezTo>
                  <a:cubicBezTo>
                    <a:pt x="482" y="120"/>
                    <a:pt x="478" y="122"/>
                    <a:pt x="481" y="125"/>
                  </a:cubicBezTo>
                  <a:cubicBezTo>
                    <a:pt x="483" y="128"/>
                    <a:pt x="480" y="129"/>
                    <a:pt x="480" y="132"/>
                  </a:cubicBezTo>
                  <a:cubicBezTo>
                    <a:pt x="480" y="135"/>
                    <a:pt x="475" y="132"/>
                    <a:pt x="469" y="132"/>
                  </a:cubicBezTo>
                  <a:cubicBezTo>
                    <a:pt x="464" y="131"/>
                    <a:pt x="454" y="133"/>
                    <a:pt x="447" y="134"/>
                  </a:cubicBezTo>
                  <a:cubicBezTo>
                    <a:pt x="440" y="136"/>
                    <a:pt x="433" y="133"/>
                    <a:pt x="430" y="130"/>
                  </a:cubicBezTo>
                  <a:cubicBezTo>
                    <a:pt x="427" y="127"/>
                    <a:pt x="423" y="127"/>
                    <a:pt x="418" y="127"/>
                  </a:cubicBezTo>
                  <a:cubicBezTo>
                    <a:pt x="413" y="127"/>
                    <a:pt x="414" y="123"/>
                    <a:pt x="408" y="122"/>
                  </a:cubicBezTo>
                  <a:cubicBezTo>
                    <a:pt x="401" y="122"/>
                    <a:pt x="403" y="117"/>
                    <a:pt x="402" y="113"/>
                  </a:cubicBezTo>
                  <a:cubicBezTo>
                    <a:pt x="401" y="110"/>
                    <a:pt x="388" y="111"/>
                    <a:pt x="383" y="114"/>
                  </a:cubicBezTo>
                  <a:cubicBezTo>
                    <a:pt x="379" y="117"/>
                    <a:pt x="369" y="116"/>
                    <a:pt x="367" y="121"/>
                  </a:cubicBezTo>
                  <a:cubicBezTo>
                    <a:pt x="364" y="127"/>
                    <a:pt x="369" y="126"/>
                    <a:pt x="372" y="126"/>
                  </a:cubicBezTo>
                  <a:cubicBezTo>
                    <a:pt x="376" y="126"/>
                    <a:pt x="375" y="122"/>
                    <a:pt x="382" y="123"/>
                  </a:cubicBezTo>
                  <a:cubicBezTo>
                    <a:pt x="389" y="124"/>
                    <a:pt x="394" y="115"/>
                    <a:pt x="397" y="118"/>
                  </a:cubicBezTo>
                  <a:cubicBezTo>
                    <a:pt x="400" y="121"/>
                    <a:pt x="385" y="127"/>
                    <a:pt x="379" y="128"/>
                  </a:cubicBezTo>
                  <a:cubicBezTo>
                    <a:pt x="372" y="129"/>
                    <a:pt x="374" y="134"/>
                    <a:pt x="380" y="144"/>
                  </a:cubicBezTo>
                  <a:cubicBezTo>
                    <a:pt x="386" y="153"/>
                    <a:pt x="377" y="148"/>
                    <a:pt x="377" y="152"/>
                  </a:cubicBezTo>
                  <a:cubicBezTo>
                    <a:pt x="377" y="157"/>
                    <a:pt x="366" y="151"/>
                    <a:pt x="370" y="149"/>
                  </a:cubicBezTo>
                  <a:cubicBezTo>
                    <a:pt x="375" y="148"/>
                    <a:pt x="373" y="143"/>
                    <a:pt x="369" y="140"/>
                  </a:cubicBezTo>
                  <a:cubicBezTo>
                    <a:pt x="365" y="137"/>
                    <a:pt x="363" y="140"/>
                    <a:pt x="363" y="137"/>
                  </a:cubicBezTo>
                  <a:cubicBezTo>
                    <a:pt x="364" y="133"/>
                    <a:pt x="359" y="137"/>
                    <a:pt x="356" y="134"/>
                  </a:cubicBezTo>
                  <a:cubicBezTo>
                    <a:pt x="352" y="131"/>
                    <a:pt x="351" y="129"/>
                    <a:pt x="346" y="132"/>
                  </a:cubicBezTo>
                  <a:cubicBezTo>
                    <a:pt x="341" y="134"/>
                    <a:pt x="336" y="133"/>
                    <a:pt x="325" y="135"/>
                  </a:cubicBezTo>
                  <a:cubicBezTo>
                    <a:pt x="315" y="137"/>
                    <a:pt x="295" y="136"/>
                    <a:pt x="292" y="133"/>
                  </a:cubicBezTo>
                  <a:cubicBezTo>
                    <a:pt x="288" y="129"/>
                    <a:pt x="301" y="123"/>
                    <a:pt x="305" y="124"/>
                  </a:cubicBezTo>
                  <a:cubicBezTo>
                    <a:pt x="308" y="125"/>
                    <a:pt x="306" y="120"/>
                    <a:pt x="300" y="116"/>
                  </a:cubicBezTo>
                  <a:cubicBezTo>
                    <a:pt x="295" y="111"/>
                    <a:pt x="282" y="108"/>
                    <a:pt x="282" y="111"/>
                  </a:cubicBezTo>
                  <a:cubicBezTo>
                    <a:pt x="282" y="114"/>
                    <a:pt x="275" y="111"/>
                    <a:pt x="266" y="110"/>
                  </a:cubicBezTo>
                  <a:cubicBezTo>
                    <a:pt x="256" y="108"/>
                    <a:pt x="255" y="105"/>
                    <a:pt x="249" y="104"/>
                  </a:cubicBezTo>
                  <a:cubicBezTo>
                    <a:pt x="243" y="104"/>
                    <a:pt x="234" y="102"/>
                    <a:pt x="227" y="97"/>
                  </a:cubicBezTo>
                  <a:cubicBezTo>
                    <a:pt x="220" y="91"/>
                    <a:pt x="204" y="93"/>
                    <a:pt x="202" y="98"/>
                  </a:cubicBezTo>
                  <a:cubicBezTo>
                    <a:pt x="200" y="103"/>
                    <a:pt x="194" y="103"/>
                    <a:pt x="189" y="103"/>
                  </a:cubicBezTo>
                  <a:cubicBezTo>
                    <a:pt x="183" y="103"/>
                    <a:pt x="191" y="96"/>
                    <a:pt x="189" y="95"/>
                  </a:cubicBezTo>
                  <a:cubicBezTo>
                    <a:pt x="187" y="94"/>
                    <a:pt x="189" y="87"/>
                    <a:pt x="185" y="87"/>
                  </a:cubicBezTo>
                  <a:cubicBezTo>
                    <a:pt x="181" y="86"/>
                    <a:pt x="178" y="103"/>
                    <a:pt x="170" y="103"/>
                  </a:cubicBezTo>
                  <a:cubicBezTo>
                    <a:pt x="163" y="102"/>
                    <a:pt x="159" y="85"/>
                    <a:pt x="153" y="80"/>
                  </a:cubicBezTo>
                  <a:cubicBezTo>
                    <a:pt x="147" y="76"/>
                    <a:pt x="141" y="75"/>
                    <a:pt x="146" y="82"/>
                  </a:cubicBezTo>
                  <a:cubicBezTo>
                    <a:pt x="152" y="89"/>
                    <a:pt x="142" y="84"/>
                    <a:pt x="142" y="89"/>
                  </a:cubicBezTo>
                  <a:cubicBezTo>
                    <a:pt x="143" y="93"/>
                    <a:pt x="134" y="98"/>
                    <a:pt x="134" y="96"/>
                  </a:cubicBezTo>
                  <a:cubicBezTo>
                    <a:pt x="134" y="93"/>
                    <a:pt x="129" y="91"/>
                    <a:pt x="123" y="98"/>
                  </a:cubicBezTo>
                  <a:cubicBezTo>
                    <a:pt x="117" y="105"/>
                    <a:pt x="113" y="104"/>
                    <a:pt x="112" y="101"/>
                  </a:cubicBezTo>
                  <a:cubicBezTo>
                    <a:pt x="112" y="99"/>
                    <a:pt x="94" y="108"/>
                    <a:pt x="95" y="111"/>
                  </a:cubicBezTo>
                  <a:cubicBezTo>
                    <a:pt x="96" y="114"/>
                    <a:pt x="92" y="116"/>
                    <a:pt x="87" y="116"/>
                  </a:cubicBezTo>
                  <a:cubicBezTo>
                    <a:pt x="83" y="115"/>
                    <a:pt x="86" y="111"/>
                    <a:pt x="90" y="109"/>
                  </a:cubicBezTo>
                  <a:cubicBezTo>
                    <a:pt x="94" y="107"/>
                    <a:pt x="106" y="98"/>
                    <a:pt x="112" y="97"/>
                  </a:cubicBezTo>
                  <a:cubicBezTo>
                    <a:pt x="118" y="96"/>
                    <a:pt x="129" y="91"/>
                    <a:pt x="130" y="88"/>
                  </a:cubicBezTo>
                  <a:cubicBezTo>
                    <a:pt x="130" y="86"/>
                    <a:pt x="124" y="88"/>
                    <a:pt x="120" y="87"/>
                  </a:cubicBezTo>
                  <a:cubicBezTo>
                    <a:pt x="116" y="86"/>
                    <a:pt x="109" y="91"/>
                    <a:pt x="102" y="94"/>
                  </a:cubicBezTo>
                  <a:cubicBezTo>
                    <a:pt x="95" y="97"/>
                    <a:pt x="88" y="96"/>
                    <a:pt x="90" y="100"/>
                  </a:cubicBezTo>
                  <a:cubicBezTo>
                    <a:pt x="92" y="104"/>
                    <a:pt x="83" y="99"/>
                    <a:pt x="82" y="102"/>
                  </a:cubicBezTo>
                  <a:cubicBezTo>
                    <a:pt x="80" y="105"/>
                    <a:pt x="77" y="102"/>
                    <a:pt x="79" y="100"/>
                  </a:cubicBezTo>
                  <a:cubicBezTo>
                    <a:pt x="82" y="99"/>
                    <a:pt x="73" y="96"/>
                    <a:pt x="73" y="98"/>
                  </a:cubicBezTo>
                  <a:cubicBezTo>
                    <a:pt x="73" y="100"/>
                    <a:pt x="72" y="102"/>
                    <a:pt x="66" y="102"/>
                  </a:cubicBezTo>
                  <a:cubicBezTo>
                    <a:pt x="60" y="102"/>
                    <a:pt x="54" y="106"/>
                    <a:pt x="58" y="109"/>
                  </a:cubicBezTo>
                  <a:cubicBezTo>
                    <a:pt x="62" y="112"/>
                    <a:pt x="64" y="114"/>
                    <a:pt x="62" y="116"/>
                  </a:cubicBezTo>
                  <a:cubicBezTo>
                    <a:pt x="60" y="118"/>
                    <a:pt x="54" y="110"/>
                    <a:pt x="45" y="111"/>
                  </a:cubicBezTo>
                  <a:cubicBezTo>
                    <a:pt x="36" y="112"/>
                    <a:pt x="19" y="101"/>
                    <a:pt x="19" y="99"/>
                  </a:cubicBezTo>
                  <a:cubicBezTo>
                    <a:pt x="19" y="97"/>
                    <a:pt x="8" y="98"/>
                    <a:pt x="0" y="97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1" y="269"/>
                    <a:pt x="2" y="270"/>
                    <a:pt x="3" y="270"/>
                  </a:cubicBezTo>
                  <a:cubicBezTo>
                    <a:pt x="4" y="269"/>
                    <a:pt x="5" y="268"/>
                    <a:pt x="6" y="268"/>
                  </a:cubicBezTo>
                  <a:cubicBezTo>
                    <a:pt x="7" y="268"/>
                    <a:pt x="7" y="268"/>
                    <a:pt x="7" y="268"/>
                  </a:cubicBezTo>
                  <a:cubicBezTo>
                    <a:pt x="9" y="269"/>
                    <a:pt x="11" y="269"/>
                    <a:pt x="14" y="267"/>
                  </a:cubicBezTo>
                  <a:cubicBezTo>
                    <a:pt x="15" y="267"/>
                    <a:pt x="16" y="267"/>
                    <a:pt x="17" y="267"/>
                  </a:cubicBezTo>
                  <a:cubicBezTo>
                    <a:pt x="22" y="267"/>
                    <a:pt x="24" y="271"/>
                    <a:pt x="24" y="275"/>
                  </a:cubicBezTo>
                  <a:cubicBezTo>
                    <a:pt x="24" y="276"/>
                    <a:pt x="27" y="278"/>
                    <a:pt x="29" y="279"/>
                  </a:cubicBezTo>
                  <a:cubicBezTo>
                    <a:pt x="31" y="281"/>
                    <a:pt x="33" y="283"/>
                    <a:pt x="35" y="285"/>
                  </a:cubicBezTo>
                  <a:cubicBezTo>
                    <a:pt x="36" y="286"/>
                    <a:pt x="36" y="286"/>
                    <a:pt x="36" y="287"/>
                  </a:cubicBezTo>
                  <a:cubicBezTo>
                    <a:pt x="38" y="289"/>
                    <a:pt x="39" y="291"/>
                    <a:pt x="40" y="291"/>
                  </a:cubicBezTo>
                  <a:cubicBezTo>
                    <a:pt x="40" y="291"/>
                    <a:pt x="41" y="290"/>
                    <a:pt x="41" y="290"/>
                  </a:cubicBezTo>
                  <a:cubicBezTo>
                    <a:pt x="42" y="289"/>
                    <a:pt x="44" y="289"/>
                    <a:pt x="45" y="288"/>
                  </a:cubicBezTo>
                  <a:cubicBezTo>
                    <a:pt x="48" y="287"/>
                    <a:pt x="50" y="286"/>
                    <a:pt x="50" y="284"/>
                  </a:cubicBezTo>
                  <a:cubicBezTo>
                    <a:pt x="50" y="280"/>
                    <a:pt x="55" y="278"/>
                    <a:pt x="60" y="278"/>
                  </a:cubicBezTo>
                  <a:cubicBezTo>
                    <a:pt x="66" y="278"/>
                    <a:pt x="70" y="281"/>
                    <a:pt x="70" y="285"/>
                  </a:cubicBezTo>
                  <a:cubicBezTo>
                    <a:pt x="70" y="286"/>
                    <a:pt x="73" y="289"/>
                    <a:pt x="77" y="292"/>
                  </a:cubicBezTo>
                  <a:cubicBezTo>
                    <a:pt x="82" y="297"/>
                    <a:pt x="89" y="303"/>
                    <a:pt x="94" y="311"/>
                  </a:cubicBezTo>
                  <a:cubicBezTo>
                    <a:pt x="96" y="315"/>
                    <a:pt x="97" y="318"/>
                    <a:pt x="99" y="320"/>
                  </a:cubicBezTo>
                  <a:cubicBezTo>
                    <a:pt x="103" y="328"/>
                    <a:pt x="104" y="330"/>
                    <a:pt x="113" y="334"/>
                  </a:cubicBezTo>
                  <a:cubicBezTo>
                    <a:pt x="125" y="339"/>
                    <a:pt x="127" y="342"/>
                    <a:pt x="125" y="349"/>
                  </a:cubicBezTo>
                  <a:cubicBezTo>
                    <a:pt x="124" y="349"/>
                    <a:pt x="125" y="350"/>
                    <a:pt x="126" y="351"/>
                  </a:cubicBezTo>
                  <a:cubicBezTo>
                    <a:pt x="128" y="353"/>
                    <a:pt x="129" y="354"/>
                    <a:pt x="129" y="356"/>
                  </a:cubicBezTo>
                  <a:cubicBezTo>
                    <a:pt x="129" y="358"/>
                    <a:pt x="128" y="359"/>
                    <a:pt x="126" y="360"/>
                  </a:cubicBezTo>
                  <a:cubicBezTo>
                    <a:pt x="124" y="361"/>
                    <a:pt x="121" y="363"/>
                    <a:pt x="119" y="365"/>
                  </a:cubicBezTo>
                  <a:cubicBezTo>
                    <a:pt x="118" y="366"/>
                    <a:pt x="118" y="366"/>
                    <a:pt x="118" y="366"/>
                  </a:cubicBezTo>
                  <a:cubicBezTo>
                    <a:pt x="119" y="367"/>
                    <a:pt x="120" y="368"/>
                    <a:pt x="122" y="369"/>
                  </a:cubicBezTo>
                  <a:cubicBezTo>
                    <a:pt x="125" y="372"/>
                    <a:pt x="117" y="372"/>
                    <a:pt x="119" y="374"/>
                  </a:cubicBezTo>
                  <a:cubicBezTo>
                    <a:pt x="122" y="376"/>
                    <a:pt x="119" y="380"/>
                    <a:pt x="121" y="383"/>
                  </a:cubicBezTo>
                  <a:cubicBezTo>
                    <a:pt x="124" y="385"/>
                    <a:pt x="128" y="384"/>
                    <a:pt x="131" y="382"/>
                  </a:cubicBezTo>
                  <a:cubicBezTo>
                    <a:pt x="134" y="380"/>
                    <a:pt x="136" y="385"/>
                    <a:pt x="133" y="389"/>
                  </a:cubicBezTo>
                  <a:cubicBezTo>
                    <a:pt x="131" y="392"/>
                    <a:pt x="136" y="395"/>
                    <a:pt x="138" y="392"/>
                  </a:cubicBezTo>
                  <a:cubicBezTo>
                    <a:pt x="140" y="390"/>
                    <a:pt x="145" y="397"/>
                    <a:pt x="147" y="398"/>
                  </a:cubicBezTo>
                  <a:cubicBezTo>
                    <a:pt x="150" y="399"/>
                    <a:pt x="152" y="403"/>
                    <a:pt x="148" y="403"/>
                  </a:cubicBezTo>
                  <a:cubicBezTo>
                    <a:pt x="144" y="403"/>
                    <a:pt x="145" y="410"/>
                    <a:pt x="148" y="410"/>
                  </a:cubicBezTo>
                  <a:cubicBezTo>
                    <a:pt x="150" y="410"/>
                    <a:pt x="150" y="414"/>
                    <a:pt x="150" y="416"/>
                  </a:cubicBezTo>
                  <a:cubicBezTo>
                    <a:pt x="150" y="418"/>
                    <a:pt x="159" y="421"/>
                    <a:pt x="162" y="420"/>
                  </a:cubicBezTo>
                  <a:cubicBezTo>
                    <a:pt x="165" y="419"/>
                    <a:pt x="168" y="422"/>
                    <a:pt x="170" y="425"/>
                  </a:cubicBezTo>
                  <a:cubicBezTo>
                    <a:pt x="171" y="428"/>
                    <a:pt x="177" y="430"/>
                    <a:pt x="180" y="428"/>
                  </a:cubicBezTo>
                  <a:cubicBezTo>
                    <a:pt x="182" y="426"/>
                    <a:pt x="183" y="431"/>
                    <a:pt x="184" y="435"/>
                  </a:cubicBezTo>
                  <a:cubicBezTo>
                    <a:pt x="184" y="438"/>
                    <a:pt x="189" y="436"/>
                    <a:pt x="192" y="436"/>
                  </a:cubicBezTo>
                  <a:cubicBezTo>
                    <a:pt x="195" y="436"/>
                    <a:pt x="197" y="440"/>
                    <a:pt x="199" y="439"/>
                  </a:cubicBezTo>
                  <a:cubicBezTo>
                    <a:pt x="203" y="438"/>
                    <a:pt x="204" y="444"/>
                    <a:pt x="207" y="448"/>
                  </a:cubicBezTo>
                  <a:cubicBezTo>
                    <a:pt x="517" y="446"/>
                    <a:pt x="517" y="446"/>
                    <a:pt x="517" y="446"/>
                  </a:cubicBezTo>
                  <a:cubicBezTo>
                    <a:pt x="517" y="444"/>
                    <a:pt x="518" y="441"/>
                    <a:pt x="521" y="441"/>
                  </a:cubicBezTo>
                  <a:close/>
                  <a:moveTo>
                    <a:pt x="264" y="164"/>
                  </a:moveTo>
                  <a:cubicBezTo>
                    <a:pt x="258" y="173"/>
                    <a:pt x="255" y="174"/>
                    <a:pt x="249" y="173"/>
                  </a:cubicBezTo>
                  <a:cubicBezTo>
                    <a:pt x="242" y="171"/>
                    <a:pt x="238" y="175"/>
                    <a:pt x="241" y="177"/>
                  </a:cubicBezTo>
                  <a:cubicBezTo>
                    <a:pt x="245" y="179"/>
                    <a:pt x="245" y="181"/>
                    <a:pt x="238" y="183"/>
                  </a:cubicBezTo>
                  <a:cubicBezTo>
                    <a:pt x="231" y="185"/>
                    <a:pt x="226" y="190"/>
                    <a:pt x="223" y="189"/>
                  </a:cubicBezTo>
                  <a:cubicBezTo>
                    <a:pt x="221" y="189"/>
                    <a:pt x="235" y="178"/>
                    <a:pt x="232" y="176"/>
                  </a:cubicBezTo>
                  <a:cubicBezTo>
                    <a:pt x="228" y="173"/>
                    <a:pt x="218" y="180"/>
                    <a:pt x="218" y="184"/>
                  </a:cubicBezTo>
                  <a:cubicBezTo>
                    <a:pt x="218" y="187"/>
                    <a:pt x="212" y="187"/>
                    <a:pt x="208" y="187"/>
                  </a:cubicBezTo>
                  <a:cubicBezTo>
                    <a:pt x="204" y="187"/>
                    <a:pt x="199" y="183"/>
                    <a:pt x="203" y="183"/>
                  </a:cubicBezTo>
                  <a:cubicBezTo>
                    <a:pt x="207" y="182"/>
                    <a:pt x="204" y="178"/>
                    <a:pt x="210" y="176"/>
                  </a:cubicBezTo>
                  <a:cubicBezTo>
                    <a:pt x="215" y="174"/>
                    <a:pt x="209" y="171"/>
                    <a:pt x="210" y="169"/>
                  </a:cubicBezTo>
                  <a:cubicBezTo>
                    <a:pt x="212" y="167"/>
                    <a:pt x="222" y="171"/>
                    <a:pt x="222" y="167"/>
                  </a:cubicBezTo>
                  <a:cubicBezTo>
                    <a:pt x="223" y="163"/>
                    <a:pt x="212" y="160"/>
                    <a:pt x="208" y="162"/>
                  </a:cubicBezTo>
                  <a:cubicBezTo>
                    <a:pt x="205" y="165"/>
                    <a:pt x="196" y="170"/>
                    <a:pt x="186" y="166"/>
                  </a:cubicBezTo>
                  <a:cubicBezTo>
                    <a:pt x="183" y="165"/>
                    <a:pt x="212" y="162"/>
                    <a:pt x="216" y="157"/>
                  </a:cubicBezTo>
                  <a:cubicBezTo>
                    <a:pt x="221" y="153"/>
                    <a:pt x="243" y="148"/>
                    <a:pt x="244" y="152"/>
                  </a:cubicBezTo>
                  <a:cubicBezTo>
                    <a:pt x="246" y="156"/>
                    <a:pt x="233" y="158"/>
                    <a:pt x="239" y="162"/>
                  </a:cubicBezTo>
                  <a:cubicBezTo>
                    <a:pt x="245" y="166"/>
                    <a:pt x="256" y="163"/>
                    <a:pt x="258" y="159"/>
                  </a:cubicBezTo>
                  <a:cubicBezTo>
                    <a:pt x="260" y="156"/>
                    <a:pt x="271" y="156"/>
                    <a:pt x="264" y="164"/>
                  </a:cubicBezTo>
                  <a:close/>
                  <a:moveTo>
                    <a:pt x="327" y="245"/>
                  </a:moveTo>
                  <a:cubicBezTo>
                    <a:pt x="320" y="251"/>
                    <a:pt x="320" y="250"/>
                    <a:pt x="314" y="251"/>
                  </a:cubicBezTo>
                  <a:cubicBezTo>
                    <a:pt x="307" y="252"/>
                    <a:pt x="312" y="259"/>
                    <a:pt x="304" y="259"/>
                  </a:cubicBezTo>
                  <a:cubicBezTo>
                    <a:pt x="296" y="260"/>
                    <a:pt x="276" y="261"/>
                    <a:pt x="273" y="256"/>
                  </a:cubicBezTo>
                  <a:cubicBezTo>
                    <a:pt x="272" y="255"/>
                    <a:pt x="284" y="256"/>
                    <a:pt x="285" y="252"/>
                  </a:cubicBezTo>
                  <a:cubicBezTo>
                    <a:pt x="286" y="249"/>
                    <a:pt x="289" y="244"/>
                    <a:pt x="294" y="244"/>
                  </a:cubicBezTo>
                  <a:cubicBezTo>
                    <a:pt x="299" y="244"/>
                    <a:pt x="298" y="237"/>
                    <a:pt x="290" y="233"/>
                  </a:cubicBezTo>
                  <a:cubicBezTo>
                    <a:pt x="282" y="229"/>
                    <a:pt x="302" y="227"/>
                    <a:pt x="307" y="233"/>
                  </a:cubicBezTo>
                  <a:cubicBezTo>
                    <a:pt x="311" y="239"/>
                    <a:pt x="319" y="244"/>
                    <a:pt x="324" y="239"/>
                  </a:cubicBezTo>
                  <a:cubicBezTo>
                    <a:pt x="328" y="235"/>
                    <a:pt x="354" y="222"/>
                    <a:pt x="354" y="228"/>
                  </a:cubicBezTo>
                  <a:cubicBezTo>
                    <a:pt x="354" y="234"/>
                    <a:pt x="335" y="238"/>
                    <a:pt x="327" y="245"/>
                  </a:cubicBezTo>
                  <a:close/>
                  <a:moveTo>
                    <a:pt x="501" y="426"/>
                  </a:moveTo>
                  <a:cubicBezTo>
                    <a:pt x="496" y="427"/>
                    <a:pt x="502" y="412"/>
                    <a:pt x="492" y="406"/>
                  </a:cubicBezTo>
                  <a:cubicBezTo>
                    <a:pt x="480" y="400"/>
                    <a:pt x="475" y="388"/>
                    <a:pt x="475" y="381"/>
                  </a:cubicBezTo>
                  <a:cubicBezTo>
                    <a:pt x="475" y="375"/>
                    <a:pt x="485" y="372"/>
                    <a:pt x="489" y="377"/>
                  </a:cubicBezTo>
                  <a:cubicBezTo>
                    <a:pt x="493" y="382"/>
                    <a:pt x="499" y="402"/>
                    <a:pt x="502" y="409"/>
                  </a:cubicBezTo>
                  <a:cubicBezTo>
                    <a:pt x="506" y="415"/>
                    <a:pt x="506" y="426"/>
                    <a:pt x="501" y="4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" name="Freeform 2198">
              <a:extLst>
                <a:ext uri="{FF2B5EF4-FFF2-40B4-BE49-F238E27FC236}">
                  <a16:creationId xmlns:a16="http://schemas.microsoft.com/office/drawing/2014/main" id="{681901C4-3A04-436B-94EF-AB4A6976F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989" y="2123011"/>
              <a:ext cx="33451" cy="21582"/>
            </a:xfrm>
            <a:custGeom>
              <a:avLst/>
              <a:gdLst>
                <a:gd name="T0" fmla="*/ 16 w 19"/>
                <a:gd name="T1" fmla="*/ 6 h 12"/>
                <a:gd name="T2" fmla="*/ 1 w 19"/>
                <a:gd name="T3" fmla="*/ 3 h 12"/>
                <a:gd name="T4" fmla="*/ 16 w 19"/>
                <a:gd name="T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">
                  <a:moveTo>
                    <a:pt x="16" y="6"/>
                  </a:moveTo>
                  <a:cubicBezTo>
                    <a:pt x="19" y="0"/>
                    <a:pt x="0" y="1"/>
                    <a:pt x="1" y="3"/>
                  </a:cubicBezTo>
                  <a:cubicBezTo>
                    <a:pt x="5" y="7"/>
                    <a:pt x="14" y="12"/>
                    <a:pt x="16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" name="Freeform 2199">
              <a:extLst>
                <a:ext uri="{FF2B5EF4-FFF2-40B4-BE49-F238E27FC236}">
                  <a16:creationId xmlns:a16="http://schemas.microsoft.com/office/drawing/2014/main" id="{79B05070-484F-4D87-A6C1-52CAA30E3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308" y="2137399"/>
              <a:ext cx="157964" cy="77335"/>
            </a:xfrm>
            <a:custGeom>
              <a:avLst/>
              <a:gdLst>
                <a:gd name="T0" fmla="*/ 3 w 89"/>
                <a:gd name="T1" fmla="*/ 36 h 45"/>
                <a:gd name="T2" fmla="*/ 7 w 89"/>
                <a:gd name="T3" fmla="*/ 43 h 45"/>
                <a:gd name="T4" fmla="*/ 15 w 89"/>
                <a:gd name="T5" fmla="*/ 41 h 45"/>
                <a:gd name="T6" fmla="*/ 24 w 89"/>
                <a:gd name="T7" fmla="*/ 36 h 45"/>
                <a:gd name="T8" fmla="*/ 32 w 89"/>
                <a:gd name="T9" fmla="*/ 45 h 45"/>
                <a:gd name="T10" fmla="*/ 42 w 89"/>
                <a:gd name="T11" fmla="*/ 36 h 45"/>
                <a:gd name="T12" fmla="*/ 49 w 89"/>
                <a:gd name="T13" fmla="*/ 31 h 45"/>
                <a:gd name="T14" fmla="*/ 56 w 89"/>
                <a:gd name="T15" fmla="*/ 21 h 45"/>
                <a:gd name="T16" fmla="*/ 59 w 89"/>
                <a:gd name="T17" fmla="*/ 31 h 45"/>
                <a:gd name="T18" fmla="*/ 70 w 89"/>
                <a:gd name="T19" fmla="*/ 28 h 45"/>
                <a:gd name="T20" fmla="*/ 79 w 89"/>
                <a:gd name="T21" fmla="*/ 24 h 45"/>
                <a:gd name="T22" fmla="*/ 79 w 89"/>
                <a:gd name="T23" fmla="*/ 15 h 45"/>
                <a:gd name="T24" fmla="*/ 86 w 89"/>
                <a:gd name="T25" fmla="*/ 9 h 45"/>
                <a:gd name="T26" fmla="*/ 77 w 89"/>
                <a:gd name="T27" fmla="*/ 4 h 45"/>
                <a:gd name="T28" fmla="*/ 70 w 89"/>
                <a:gd name="T29" fmla="*/ 9 h 45"/>
                <a:gd name="T30" fmla="*/ 55 w 89"/>
                <a:gd name="T31" fmla="*/ 7 h 45"/>
                <a:gd name="T32" fmla="*/ 34 w 89"/>
                <a:gd name="T33" fmla="*/ 18 h 45"/>
                <a:gd name="T34" fmla="*/ 18 w 89"/>
                <a:gd name="T35" fmla="*/ 28 h 45"/>
                <a:gd name="T36" fmla="*/ 3 w 89"/>
                <a:gd name="T3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45">
                  <a:moveTo>
                    <a:pt x="3" y="36"/>
                  </a:moveTo>
                  <a:cubicBezTo>
                    <a:pt x="7" y="38"/>
                    <a:pt x="3" y="45"/>
                    <a:pt x="7" y="43"/>
                  </a:cubicBezTo>
                  <a:cubicBezTo>
                    <a:pt x="11" y="41"/>
                    <a:pt x="12" y="40"/>
                    <a:pt x="15" y="41"/>
                  </a:cubicBezTo>
                  <a:cubicBezTo>
                    <a:pt x="21" y="43"/>
                    <a:pt x="22" y="38"/>
                    <a:pt x="24" y="36"/>
                  </a:cubicBezTo>
                  <a:cubicBezTo>
                    <a:pt x="27" y="33"/>
                    <a:pt x="26" y="45"/>
                    <a:pt x="32" y="45"/>
                  </a:cubicBezTo>
                  <a:cubicBezTo>
                    <a:pt x="38" y="45"/>
                    <a:pt x="37" y="33"/>
                    <a:pt x="42" y="36"/>
                  </a:cubicBezTo>
                  <a:cubicBezTo>
                    <a:pt x="47" y="40"/>
                    <a:pt x="48" y="35"/>
                    <a:pt x="49" y="31"/>
                  </a:cubicBezTo>
                  <a:cubicBezTo>
                    <a:pt x="50" y="28"/>
                    <a:pt x="50" y="22"/>
                    <a:pt x="56" y="21"/>
                  </a:cubicBezTo>
                  <a:cubicBezTo>
                    <a:pt x="61" y="20"/>
                    <a:pt x="57" y="26"/>
                    <a:pt x="59" y="31"/>
                  </a:cubicBezTo>
                  <a:cubicBezTo>
                    <a:pt x="63" y="37"/>
                    <a:pt x="69" y="31"/>
                    <a:pt x="70" y="28"/>
                  </a:cubicBezTo>
                  <a:cubicBezTo>
                    <a:pt x="70" y="25"/>
                    <a:pt x="79" y="27"/>
                    <a:pt x="79" y="24"/>
                  </a:cubicBezTo>
                  <a:cubicBezTo>
                    <a:pt x="78" y="20"/>
                    <a:pt x="81" y="19"/>
                    <a:pt x="79" y="15"/>
                  </a:cubicBezTo>
                  <a:cubicBezTo>
                    <a:pt x="76" y="11"/>
                    <a:pt x="83" y="12"/>
                    <a:pt x="86" y="9"/>
                  </a:cubicBezTo>
                  <a:cubicBezTo>
                    <a:pt x="89" y="6"/>
                    <a:pt x="82" y="9"/>
                    <a:pt x="77" y="4"/>
                  </a:cubicBezTo>
                  <a:cubicBezTo>
                    <a:pt x="72" y="0"/>
                    <a:pt x="70" y="6"/>
                    <a:pt x="70" y="9"/>
                  </a:cubicBezTo>
                  <a:cubicBezTo>
                    <a:pt x="70" y="12"/>
                    <a:pt x="60" y="9"/>
                    <a:pt x="55" y="7"/>
                  </a:cubicBezTo>
                  <a:cubicBezTo>
                    <a:pt x="49" y="5"/>
                    <a:pt x="42" y="14"/>
                    <a:pt x="34" y="18"/>
                  </a:cubicBezTo>
                  <a:cubicBezTo>
                    <a:pt x="26" y="22"/>
                    <a:pt x="26" y="29"/>
                    <a:pt x="18" y="28"/>
                  </a:cubicBezTo>
                  <a:cubicBezTo>
                    <a:pt x="11" y="28"/>
                    <a:pt x="0" y="35"/>
                    <a:pt x="3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" name="Freeform 2200">
              <a:extLst>
                <a:ext uri="{FF2B5EF4-FFF2-40B4-BE49-F238E27FC236}">
                  <a16:creationId xmlns:a16="http://schemas.microsoft.com/office/drawing/2014/main" id="{ACB8BCBF-0773-4B89-9FCD-F437BFFD8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812" y="2171570"/>
              <a:ext cx="245308" cy="104312"/>
            </a:xfrm>
            <a:custGeom>
              <a:avLst/>
              <a:gdLst>
                <a:gd name="T0" fmla="*/ 18 w 138"/>
                <a:gd name="T1" fmla="*/ 14 h 60"/>
                <a:gd name="T2" fmla="*/ 20 w 138"/>
                <a:gd name="T3" fmla="*/ 21 h 60"/>
                <a:gd name="T4" fmla="*/ 19 w 138"/>
                <a:gd name="T5" fmla="*/ 23 h 60"/>
                <a:gd name="T6" fmla="*/ 10 w 138"/>
                <a:gd name="T7" fmla="*/ 31 h 60"/>
                <a:gd name="T8" fmla="*/ 22 w 138"/>
                <a:gd name="T9" fmla="*/ 31 h 60"/>
                <a:gd name="T10" fmla="*/ 2 w 138"/>
                <a:gd name="T11" fmla="*/ 37 h 60"/>
                <a:gd name="T12" fmla="*/ 16 w 138"/>
                <a:gd name="T13" fmla="*/ 41 h 60"/>
                <a:gd name="T14" fmla="*/ 32 w 138"/>
                <a:gd name="T15" fmla="*/ 40 h 60"/>
                <a:gd name="T16" fmla="*/ 41 w 138"/>
                <a:gd name="T17" fmla="*/ 36 h 60"/>
                <a:gd name="T18" fmla="*/ 62 w 138"/>
                <a:gd name="T19" fmla="*/ 38 h 60"/>
                <a:gd name="T20" fmla="*/ 46 w 138"/>
                <a:gd name="T21" fmla="*/ 47 h 60"/>
                <a:gd name="T22" fmla="*/ 45 w 138"/>
                <a:gd name="T23" fmla="*/ 57 h 60"/>
                <a:gd name="T24" fmla="*/ 85 w 138"/>
                <a:gd name="T25" fmla="*/ 45 h 60"/>
                <a:gd name="T26" fmla="*/ 101 w 138"/>
                <a:gd name="T27" fmla="*/ 44 h 60"/>
                <a:gd name="T28" fmla="*/ 127 w 138"/>
                <a:gd name="T29" fmla="*/ 42 h 60"/>
                <a:gd name="T30" fmla="*/ 131 w 138"/>
                <a:gd name="T31" fmla="*/ 19 h 60"/>
                <a:gd name="T32" fmla="*/ 118 w 138"/>
                <a:gd name="T33" fmla="*/ 24 h 60"/>
                <a:gd name="T34" fmla="*/ 105 w 138"/>
                <a:gd name="T35" fmla="*/ 13 h 60"/>
                <a:gd name="T36" fmla="*/ 97 w 138"/>
                <a:gd name="T37" fmla="*/ 1 h 60"/>
                <a:gd name="T38" fmla="*/ 85 w 138"/>
                <a:gd name="T39" fmla="*/ 14 h 60"/>
                <a:gd name="T40" fmla="*/ 86 w 138"/>
                <a:gd name="T41" fmla="*/ 21 h 60"/>
                <a:gd name="T42" fmla="*/ 95 w 138"/>
                <a:gd name="T43" fmla="*/ 30 h 60"/>
                <a:gd name="T44" fmla="*/ 69 w 138"/>
                <a:gd name="T45" fmla="*/ 25 h 60"/>
                <a:gd name="T46" fmla="*/ 42 w 138"/>
                <a:gd name="T47" fmla="*/ 13 h 60"/>
                <a:gd name="T48" fmla="*/ 30 w 138"/>
                <a:gd name="T49" fmla="*/ 7 h 60"/>
                <a:gd name="T50" fmla="*/ 18 w 138"/>
                <a:gd name="T51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60">
                  <a:moveTo>
                    <a:pt x="18" y="14"/>
                  </a:moveTo>
                  <a:cubicBezTo>
                    <a:pt x="11" y="14"/>
                    <a:pt x="12" y="21"/>
                    <a:pt x="20" y="21"/>
                  </a:cubicBezTo>
                  <a:cubicBezTo>
                    <a:pt x="28" y="21"/>
                    <a:pt x="30" y="24"/>
                    <a:pt x="19" y="23"/>
                  </a:cubicBezTo>
                  <a:cubicBezTo>
                    <a:pt x="7" y="23"/>
                    <a:pt x="2" y="33"/>
                    <a:pt x="10" y="31"/>
                  </a:cubicBezTo>
                  <a:cubicBezTo>
                    <a:pt x="18" y="29"/>
                    <a:pt x="28" y="29"/>
                    <a:pt x="22" y="31"/>
                  </a:cubicBezTo>
                  <a:cubicBezTo>
                    <a:pt x="16" y="33"/>
                    <a:pt x="0" y="34"/>
                    <a:pt x="2" y="37"/>
                  </a:cubicBezTo>
                  <a:cubicBezTo>
                    <a:pt x="3" y="39"/>
                    <a:pt x="10" y="39"/>
                    <a:pt x="16" y="41"/>
                  </a:cubicBezTo>
                  <a:cubicBezTo>
                    <a:pt x="23" y="44"/>
                    <a:pt x="27" y="45"/>
                    <a:pt x="32" y="40"/>
                  </a:cubicBezTo>
                  <a:cubicBezTo>
                    <a:pt x="37" y="34"/>
                    <a:pt x="43" y="29"/>
                    <a:pt x="41" y="36"/>
                  </a:cubicBezTo>
                  <a:cubicBezTo>
                    <a:pt x="38" y="44"/>
                    <a:pt x="49" y="38"/>
                    <a:pt x="62" y="38"/>
                  </a:cubicBezTo>
                  <a:cubicBezTo>
                    <a:pt x="76" y="37"/>
                    <a:pt x="60" y="46"/>
                    <a:pt x="46" y="47"/>
                  </a:cubicBezTo>
                  <a:cubicBezTo>
                    <a:pt x="32" y="48"/>
                    <a:pt x="34" y="55"/>
                    <a:pt x="45" y="57"/>
                  </a:cubicBezTo>
                  <a:cubicBezTo>
                    <a:pt x="56" y="60"/>
                    <a:pt x="80" y="50"/>
                    <a:pt x="85" y="45"/>
                  </a:cubicBezTo>
                  <a:cubicBezTo>
                    <a:pt x="91" y="39"/>
                    <a:pt x="96" y="48"/>
                    <a:pt x="101" y="44"/>
                  </a:cubicBezTo>
                  <a:cubicBezTo>
                    <a:pt x="107" y="40"/>
                    <a:pt x="117" y="44"/>
                    <a:pt x="127" y="42"/>
                  </a:cubicBezTo>
                  <a:cubicBezTo>
                    <a:pt x="136" y="40"/>
                    <a:pt x="138" y="22"/>
                    <a:pt x="131" y="19"/>
                  </a:cubicBezTo>
                  <a:cubicBezTo>
                    <a:pt x="124" y="16"/>
                    <a:pt x="124" y="23"/>
                    <a:pt x="118" y="24"/>
                  </a:cubicBezTo>
                  <a:cubicBezTo>
                    <a:pt x="113" y="25"/>
                    <a:pt x="110" y="18"/>
                    <a:pt x="105" y="13"/>
                  </a:cubicBezTo>
                  <a:cubicBezTo>
                    <a:pt x="101" y="9"/>
                    <a:pt x="104" y="0"/>
                    <a:pt x="97" y="1"/>
                  </a:cubicBezTo>
                  <a:cubicBezTo>
                    <a:pt x="91" y="2"/>
                    <a:pt x="77" y="13"/>
                    <a:pt x="85" y="14"/>
                  </a:cubicBezTo>
                  <a:cubicBezTo>
                    <a:pt x="94" y="15"/>
                    <a:pt x="91" y="19"/>
                    <a:pt x="86" y="21"/>
                  </a:cubicBezTo>
                  <a:cubicBezTo>
                    <a:pt x="82" y="23"/>
                    <a:pt x="97" y="27"/>
                    <a:pt x="95" y="30"/>
                  </a:cubicBezTo>
                  <a:cubicBezTo>
                    <a:pt x="93" y="33"/>
                    <a:pt x="70" y="30"/>
                    <a:pt x="69" y="25"/>
                  </a:cubicBezTo>
                  <a:cubicBezTo>
                    <a:pt x="68" y="20"/>
                    <a:pt x="50" y="11"/>
                    <a:pt x="42" y="13"/>
                  </a:cubicBezTo>
                  <a:cubicBezTo>
                    <a:pt x="35" y="15"/>
                    <a:pt x="38" y="7"/>
                    <a:pt x="30" y="7"/>
                  </a:cubicBezTo>
                  <a:cubicBezTo>
                    <a:pt x="23" y="6"/>
                    <a:pt x="25" y="13"/>
                    <a:pt x="18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" name="Freeform 2201">
              <a:extLst>
                <a:ext uri="{FF2B5EF4-FFF2-40B4-BE49-F238E27FC236}">
                  <a16:creationId xmlns:a16="http://schemas.microsoft.com/office/drawing/2014/main" id="{6479FF7B-C060-4261-B2A3-F99E11F07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593" y="2912547"/>
              <a:ext cx="50177" cy="55753"/>
            </a:xfrm>
            <a:custGeom>
              <a:avLst/>
              <a:gdLst>
                <a:gd name="T0" fmla="*/ 9 w 29"/>
                <a:gd name="T1" fmla="*/ 4 h 32"/>
                <a:gd name="T2" fmla="*/ 26 w 29"/>
                <a:gd name="T3" fmla="*/ 29 h 32"/>
                <a:gd name="T4" fmla="*/ 21 w 29"/>
                <a:gd name="T5" fmla="*/ 12 h 32"/>
                <a:gd name="T6" fmla="*/ 9 w 29"/>
                <a:gd name="T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2">
                  <a:moveTo>
                    <a:pt x="9" y="4"/>
                  </a:moveTo>
                  <a:cubicBezTo>
                    <a:pt x="0" y="9"/>
                    <a:pt x="22" y="32"/>
                    <a:pt x="26" y="29"/>
                  </a:cubicBezTo>
                  <a:cubicBezTo>
                    <a:pt x="29" y="27"/>
                    <a:pt x="21" y="18"/>
                    <a:pt x="21" y="12"/>
                  </a:cubicBezTo>
                  <a:cubicBezTo>
                    <a:pt x="21" y="6"/>
                    <a:pt x="18" y="0"/>
                    <a:pt x="9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" name="Freeform 2202">
              <a:extLst>
                <a:ext uri="{FF2B5EF4-FFF2-40B4-BE49-F238E27FC236}">
                  <a16:creationId xmlns:a16="http://schemas.microsoft.com/office/drawing/2014/main" id="{467D6667-1014-47BD-B201-78AE1B360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531" y="3020456"/>
              <a:ext cx="57610" cy="32373"/>
            </a:xfrm>
            <a:custGeom>
              <a:avLst/>
              <a:gdLst>
                <a:gd name="T0" fmla="*/ 1 w 33"/>
                <a:gd name="T1" fmla="*/ 3 h 19"/>
                <a:gd name="T2" fmla="*/ 32 w 33"/>
                <a:gd name="T3" fmla="*/ 14 h 19"/>
                <a:gd name="T4" fmla="*/ 1 w 33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9">
                  <a:moveTo>
                    <a:pt x="1" y="3"/>
                  </a:moveTo>
                  <a:cubicBezTo>
                    <a:pt x="2" y="7"/>
                    <a:pt x="31" y="19"/>
                    <a:pt x="32" y="14"/>
                  </a:cubicBezTo>
                  <a:cubicBezTo>
                    <a:pt x="33" y="8"/>
                    <a:pt x="0" y="0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" name="Freeform 2203">
              <a:extLst>
                <a:ext uri="{FF2B5EF4-FFF2-40B4-BE49-F238E27FC236}">
                  <a16:creationId xmlns:a16="http://schemas.microsoft.com/office/drawing/2014/main" id="{9A2E9214-002C-4108-A92F-737D0E19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123" y="2257898"/>
              <a:ext cx="223007" cy="136685"/>
            </a:xfrm>
            <a:custGeom>
              <a:avLst/>
              <a:gdLst>
                <a:gd name="T0" fmla="*/ 21 w 126"/>
                <a:gd name="T1" fmla="*/ 62 h 80"/>
                <a:gd name="T2" fmla="*/ 37 w 126"/>
                <a:gd name="T3" fmla="*/ 80 h 80"/>
                <a:gd name="T4" fmla="*/ 44 w 126"/>
                <a:gd name="T5" fmla="*/ 75 h 80"/>
                <a:gd name="T6" fmla="*/ 55 w 126"/>
                <a:gd name="T7" fmla="*/ 72 h 80"/>
                <a:gd name="T8" fmla="*/ 66 w 126"/>
                <a:gd name="T9" fmla="*/ 64 h 80"/>
                <a:gd name="T10" fmla="*/ 77 w 126"/>
                <a:gd name="T11" fmla="*/ 53 h 80"/>
                <a:gd name="T12" fmla="*/ 86 w 126"/>
                <a:gd name="T13" fmla="*/ 42 h 80"/>
                <a:gd name="T14" fmla="*/ 122 w 126"/>
                <a:gd name="T15" fmla="*/ 27 h 80"/>
                <a:gd name="T16" fmla="*/ 108 w 126"/>
                <a:gd name="T17" fmla="*/ 14 h 80"/>
                <a:gd name="T18" fmla="*/ 85 w 126"/>
                <a:gd name="T19" fmla="*/ 12 h 80"/>
                <a:gd name="T20" fmla="*/ 78 w 126"/>
                <a:gd name="T21" fmla="*/ 9 h 80"/>
                <a:gd name="T22" fmla="*/ 55 w 126"/>
                <a:gd name="T23" fmla="*/ 3 h 80"/>
                <a:gd name="T24" fmla="*/ 20 w 126"/>
                <a:gd name="T25" fmla="*/ 8 h 80"/>
                <a:gd name="T26" fmla="*/ 25 w 126"/>
                <a:gd name="T27" fmla="*/ 19 h 80"/>
                <a:gd name="T28" fmla="*/ 17 w 126"/>
                <a:gd name="T29" fmla="*/ 36 h 80"/>
                <a:gd name="T30" fmla="*/ 7 w 126"/>
                <a:gd name="T31" fmla="*/ 53 h 80"/>
                <a:gd name="T32" fmla="*/ 21 w 126"/>
                <a:gd name="T33" fmla="*/ 6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80">
                  <a:moveTo>
                    <a:pt x="21" y="62"/>
                  </a:moveTo>
                  <a:cubicBezTo>
                    <a:pt x="30" y="64"/>
                    <a:pt x="31" y="80"/>
                    <a:pt x="37" y="80"/>
                  </a:cubicBezTo>
                  <a:cubicBezTo>
                    <a:pt x="41" y="80"/>
                    <a:pt x="38" y="75"/>
                    <a:pt x="44" y="75"/>
                  </a:cubicBezTo>
                  <a:cubicBezTo>
                    <a:pt x="51" y="75"/>
                    <a:pt x="49" y="72"/>
                    <a:pt x="55" y="72"/>
                  </a:cubicBezTo>
                  <a:cubicBezTo>
                    <a:pt x="61" y="73"/>
                    <a:pt x="66" y="71"/>
                    <a:pt x="66" y="64"/>
                  </a:cubicBezTo>
                  <a:cubicBezTo>
                    <a:pt x="66" y="57"/>
                    <a:pt x="71" y="54"/>
                    <a:pt x="77" y="53"/>
                  </a:cubicBezTo>
                  <a:cubicBezTo>
                    <a:pt x="83" y="51"/>
                    <a:pt x="77" y="44"/>
                    <a:pt x="86" y="42"/>
                  </a:cubicBezTo>
                  <a:cubicBezTo>
                    <a:pt x="94" y="40"/>
                    <a:pt x="118" y="30"/>
                    <a:pt x="122" y="27"/>
                  </a:cubicBezTo>
                  <a:cubicBezTo>
                    <a:pt x="126" y="24"/>
                    <a:pt x="117" y="20"/>
                    <a:pt x="108" y="14"/>
                  </a:cubicBezTo>
                  <a:cubicBezTo>
                    <a:pt x="99" y="9"/>
                    <a:pt x="92" y="7"/>
                    <a:pt x="85" y="12"/>
                  </a:cubicBezTo>
                  <a:cubicBezTo>
                    <a:pt x="78" y="16"/>
                    <a:pt x="83" y="7"/>
                    <a:pt x="78" y="9"/>
                  </a:cubicBezTo>
                  <a:cubicBezTo>
                    <a:pt x="72" y="12"/>
                    <a:pt x="57" y="5"/>
                    <a:pt x="55" y="3"/>
                  </a:cubicBezTo>
                  <a:cubicBezTo>
                    <a:pt x="53" y="0"/>
                    <a:pt x="26" y="8"/>
                    <a:pt x="20" y="8"/>
                  </a:cubicBezTo>
                  <a:cubicBezTo>
                    <a:pt x="13" y="8"/>
                    <a:pt x="20" y="15"/>
                    <a:pt x="25" y="19"/>
                  </a:cubicBezTo>
                  <a:cubicBezTo>
                    <a:pt x="29" y="22"/>
                    <a:pt x="14" y="33"/>
                    <a:pt x="17" y="36"/>
                  </a:cubicBezTo>
                  <a:cubicBezTo>
                    <a:pt x="20" y="38"/>
                    <a:pt x="14" y="45"/>
                    <a:pt x="7" y="53"/>
                  </a:cubicBezTo>
                  <a:cubicBezTo>
                    <a:pt x="0" y="61"/>
                    <a:pt x="12" y="60"/>
                    <a:pt x="21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" name="Freeform 2204">
              <a:extLst>
                <a:ext uri="{FF2B5EF4-FFF2-40B4-BE49-F238E27FC236}">
                  <a16:creationId xmlns:a16="http://schemas.microsoft.com/office/drawing/2014/main" id="{96A56935-6A71-4431-87AE-4D64C98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322" y="2286673"/>
              <a:ext cx="596545" cy="413652"/>
            </a:xfrm>
            <a:custGeom>
              <a:avLst/>
              <a:gdLst>
                <a:gd name="T0" fmla="*/ 215 w 336"/>
                <a:gd name="T1" fmla="*/ 54 h 241"/>
                <a:gd name="T2" fmla="*/ 185 w 336"/>
                <a:gd name="T3" fmla="*/ 44 h 241"/>
                <a:gd name="T4" fmla="*/ 147 w 336"/>
                <a:gd name="T5" fmla="*/ 27 h 241"/>
                <a:gd name="T6" fmla="*/ 127 w 336"/>
                <a:gd name="T7" fmla="*/ 34 h 241"/>
                <a:gd name="T8" fmla="*/ 109 w 336"/>
                <a:gd name="T9" fmla="*/ 21 h 241"/>
                <a:gd name="T10" fmla="*/ 79 w 336"/>
                <a:gd name="T11" fmla="*/ 7 h 241"/>
                <a:gd name="T12" fmla="*/ 59 w 336"/>
                <a:gd name="T13" fmla="*/ 33 h 241"/>
                <a:gd name="T14" fmla="*/ 65 w 336"/>
                <a:gd name="T15" fmla="*/ 52 h 241"/>
                <a:gd name="T16" fmla="*/ 43 w 336"/>
                <a:gd name="T17" fmla="*/ 30 h 241"/>
                <a:gd name="T18" fmla="*/ 61 w 336"/>
                <a:gd name="T19" fmla="*/ 4 h 241"/>
                <a:gd name="T20" fmla="*/ 6 w 336"/>
                <a:gd name="T21" fmla="*/ 54 h 241"/>
                <a:gd name="T22" fmla="*/ 27 w 336"/>
                <a:gd name="T23" fmla="*/ 64 h 241"/>
                <a:gd name="T24" fmla="*/ 32 w 336"/>
                <a:gd name="T25" fmla="*/ 76 h 241"/>
                <a:gd name="T26" fmla="*/ 66 w 336"/>
                <a:gd name="T27" fmla="*/ 82 h 241"/>
                <a:gd name="T28" fmla="*/ 103 w 336"/>
                <a:gd name="T29" fmla="*/ 82 h 241"/>
                <a:gd name="T30" fmla="*/ 127 w 336"/>
                <a:gd name="T31" fmla="*/ 78 h 241"/>
                <a:gd name="T32" fmla="*/ 143 w 336"/>
                <a:gd name="T33" fmla="*/ 81 h 241"/>
                <a:gd name="T34" fmla="*/ 166 w 336"/>
                <a:gd name="T35" fmla="*/ 98 h 241"/>
                <a:gd name="T36" fmla="*/ 172 w 336"/>
                <a:gd name="T37" fmla="*/ 103 h 241"/>
                <a:gd name="T38" fmla="*/ 200 w 336"/>
                <a:gd name="T39" fmla="*/ 125 h 241"/>
                <a:gd name="T40" fmla="*/ 218 w 336"/>
                <a:gd name="T41" fmla="*/ 143 h 241"/>
                <a:gd name="T42" fmla="*/ 219 w 336"/>
                <a:gd name="T43" fmla="*/ 159 h 241"/>
                <a:gd name="T44" fmla="*/ 188 w 336"/>
                <a:gd name="T45" fmla="*/ 168 h 241"/>
                <a:gd name="T46" fmla="*/ 146 w 336"/>
                <a:gd name="T47" fmla="*/ 176 h 241"/>
                <a:gd name="T48" fmla="*/ 165 w 336"/>
                <a:gd name="T49" fmla="*/ 191 h 241"/>
                <a:gd name="T50" fmla="*/ 193 w 336"/>
                <a:gd name="T51" fmla="*/ 188 h 241"/>
                <a:gd name="T52" fmla="*/ 212 w 336"/>
                <a:gd name="T53" fmla="*/ 214 h 241"/>
                <a:gd name="T54" fmla="*/ 274 w 336"/>
                <a:gd name="T55" fmla="*/ 236 h 241"/>
                <a:gd name="T56" fmla="*/ 262 w 336"/>
                <a:gd name="T57" fmla="*/ 209 h 241"/>
                <a:gd name="T58" fmla="*/ 286 w 336"/>
                <a:gd name="T59" fmla="*/ 198 h 241"/>
                <a:gd name="T60" fmla="*/ 256 w 336"/>
                <a:gd name="T61" fmla="*/ 166 h 241"/>
                <a:gd name="T62" fmla="*/ 275 w 336"/>
                <a:gd name="T63" fmla="*/ 159 h 241"/>
                <a:gd name="T64" fmla="*/ 304 w 336"/>
                <a:gd name="T65" fmla="*/ 172 h 241"/>
                <a:gd name="T66" fmla="*/ 330 w 336"/>
                <a:gd name="T67" fmla="*/ 151 h 241"/>
                <a:gd name="T68" fmla="*/ 307 w 336"/>
                <a:gd name="T69" fmla="*/ 134 h 241"/>
                <a:gd name="T70" fmla="*/ 267 w 336"/>
                <a:gd name="T71" fmla="*/ 117 h 241"/>
                <a:gd name="T72" fmla="*/ 268 w 336"/>
                <a:gd name="T73" fmla="*/ 101 h 241"/>
                <a:gd name="T74" fmla="*/ 261 w 336"/>
                <a:gd name="T75" fmla="*/ 89 h 241"/>
                <a:gd name="T76" fmla="*/ 247 w 336"/>
                <a:gd name="T77" fmla="*/ 84 h 241"/>
                <a:gd name="T78" fmla="*/ 232 w 336"/>
                <a:gd name="T79" fmla="*/ 69 h 241"/>
                <a:gd name="T80" fmla="*/ 209 w 336"/>
                <a:gd name="T81" fmla="*/ 6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6" h="241">
                  <a:moveTo>
                    <a:pt x="205" y="63"/>
                  </a:moveTo>
                  <a:cubicBezTo>
                    <a:pt x="210" y="63"/>
                    <a:pt x="216" y="59"/>
                    <a:pt x="215" y="54"/>
                  </a:cubicBezTo>
                  <a:cubicBezTo>
                    <a:pt x="213" y="50"/>
                    <a:pt x="200" y="49"/>
                    <a:pt x="198" y="55"/>
                  </a:cubicBezTo>
                  <a:cubicBezTo>
                    <a:pt x="195" y="60"/>
                    <a:pt x="185" y="49"/>
                    <a:pt x="185" y="44"/>
                  </a:cubicBezTo>
                  <a:cubicBezTo>
                    <a:pt x="185" y="40"/>
                    <a:pt x="169" y="44"/>
                    <a:pt x="171" y="36"/>
                  </a:cubicBezTo>
                  <a:cubicBezTo>
                    <a:pt x="173" y="29"/>
                    <a:pt x="152" y="27"/>
                    <a:pt x="147" y="27"/>
                  </a:cubicBezTo>
                  <a:cubicBezTo>
                    <a:pt x="141" y="27"/>
                    <a:pt x="133" y="31"/>
                    <a:pt x="134" y="36"/>
                  </a:cubicBezTo>
                  <a:cubicBezTo>
                    <a:pt x="135" y="41"/>
                    <a:pt x="128" y="39"/>
                    <a:pt x="127" y="34"/>
                  </a:cubicBezTo>
                  <a:cubicBezTo>
                    <a:pt x="126" y="28"/>
                    <a:pt x="113" y="40"/>
                    <a:pt x="109" y="40"/>
                  </a:cubicBezTo>
                  <a:cubicBezTo>
                    <a:pt x="105" y="40"/>
                    <a:pt x="111" y="25"/>
                    <a:pt x="109" y="21"/>
                  </a:cubicBezTo>
                  <a:cubicBezTo>
                    <a:pt x="107" y="16"/>
                    <a:pt x="104" y="15"/>
                    <a:pt x="101" y="7"/>
                  </a:cubicBezTo>
                  <a:cubicBezTo>
                    <a:pt x="98" y="0"/>
                    <a:pt x="83" y="3"/>
                    <a:pt x="79" y="7"/>
                  </a:cubicBezTo>
                  <a:cubicBezTo>
                    <a:pt x="75" y="12"/>
                    <a:pt x="62" y="10"/>
                    <a:pt x="55" y="17"/>
                  </a:cubicBezTo>
                  <a:cubicBezTo>
                    <a:pt x="48" y="24"/>
                    <a:pt x="56" y="31"/>
                    <a:pt x="59" y="33"/>
                  </a:cubicBezTo>
                  <a:cubicBezTo>
                    <a:pt x="62" y="36"/>
                    <a:pt x="48" y="40"/>
                    <a:pt x="53" y="44"/>
                  </a:cubicBezTo>
                  <a:cubicBezTo>
                    <a:pt x="57" y="48"/>
                    <a:pt x="64" y="46"/>
                    <a:pt x="65" y="52"/>
                  </a:cubicBezTo>
                  <a:cubicBezTo>
                    <a:pt x="65" y="59"/>
                    <a:pt x="48" y="50"/>
                    <a:pt x="46" y="45"/>
                  </a:cubicBezTo>
                  <a:cubicBezTo>
                    <a:pt x="43" y="39"/>
                    <a:pt x="47" y="34"/>
                    <a:pt x="43" y="30"/>
                  </a:cubicBezTo>
                  <a:cubicBezTo>
                    <a:pt x="40" y="26"/>
                    <a:pt x="43" y="21"/>
                    <a:pt x="49" y="14"/>
                  </a:cubicBezTo>
                  <a:cubicBezTo>
                    <a:pt x="56" y="7"/>
                    <a:pt x="61" y="8"/>
                    <a:pt x="61" y="4"/>
                  </a:cubicBezTo>
                  <a:cubicBezTo>
                    <a:pt x="61" y="0"/>
                    <a:pt x="33" y="0"/>
                    <a:pt x="16" y="15"/>
                  </a:cubicBezTo>
                  <a:cubicBezTo>
                    <a:pt x="0" y="30"/>
                    <a:pt x="5" y="50"/>
                    <a:pt x="6" y="54"/>
                  </a:cubicBezTo>
                  <a:cubicBezTo>
                    <a:pt x="7" y="58"/>
                    <a:pt x="21" y="56"/>
                    <a:pt x="30" y="59"/>
                  </a:cubicBezTo>
                  <a:cubicBezTo>
                    <a:pt x="38" y="61"/>
                    <a:pt x="34" y="65"/>
                    <a:pt x="27" y="64"/>
                  </a:cubicBezTo>
                  <a:cubicBezTo>
                    <a:pt x="21" y="63"/>
                    <a:pt x="10" y="61"/>
                    <a:pt x="10" y="65"/>
                  </a:cubicBezTo>
                  <a:cubicBezTo>
                    <a:pt x="11" y="70"/>
                    <a:pt x="24" y="78"/>
                    <a:pt x="32" y="76"/>
                  </a:cubicBezTo>
                  <a:cubicBezTo>
                    <a:pt x="40" y="74"/>
                    <a:pt x="40" y="74"/>
                    <a:pt x="44" y="79"/>
                  </a:cubicBezTo>
                  <a:cubicBezTo>
                    <a:pt x="47" y="83"/>
                    <a:pt x="57" y="82"/>
                    <a:pt x="66" y="82"/>
                  </a:cubicBezTo>
                  <a:cubicBezTo>
                    <a:pt x="76" y="83"/>
                    <a:pt x="87" y="86"/>
                    <a:pt x="91" y="87"/>
                  </a:cubicBezTo>
                  <a:cubicBezTo>
                    <a:pt x="96" y="87"/>
                    <a:pt x="101" y="84"/>
                    <a:pt x="103" y="82"/>
                  </a:cubicBezTo>
                  <a:cubicBezTo>
                    <a:pt x="104" y="79"/>
                    <a:pt x="123" y="86"/>
                    <a:pt x="128" y="85"/>
                  </a:cubicBezTo>
                  <a:cubicBezTo>
                    <a:pt x="134" y="85"/>
                    <a:pt x="130" y="80"/>
                    <a:pt x="127" y="78"/>
                  </a:cubicBezTo>
                  <a:cubicBezTo>
                    <a:pt x="123" y="77"/>
                    <a:pt x="125" y="70"/>
                    <a:pt x="129" y="73"/>
                  </a:cubicBezTo>
                  <a:cubicBezTo>
                    <a:pt x="134" y="75"/>
                    <a:pt x="141" y="77"/>
                    <a:pt x="143" y="81"/>
                  </a:cubicBezTo>
                  <a:cubicBezTo>
                    <a:pt x="144" y="85"/>
                    <a:pt x="148" y="83"/>
                    <a:pt x="149" y="87"/>
                  </a:cubicBezTo>
                  <a:cubicBezTo>
                    <a:pt x="149" y="90"/>
                    <a:pt x="165" y="94"/>
                    <a:pt x="166" y="98"/>
                  </a:cubicBezTo>
                  <a:cubicBezTo>
                    <a:pt x="166" y="102"/>
                    <a:pt x="150" y="104"/>
                    <a:pt x="155" y="108"/>
                  </a:cubicBezTo>
                  <a:cubicBezTo>
                    <a:pt x="159" y="111"/>
                    <a:pt x="166" y="103"/>
                    <a:pt x="172" y="103"/>
                  </a:cubicBezTo>
                  <a:cubicBezTo>
                    <a:pt x="178" y="102"/>
                    <a:pt x="178" y="116"/>
                    <a:pt x="183" y="114"/>
                  </a:cubicBezTo>
                  <a:cubicBezTo>
                    <a:pt x="189" y="111"/>
                    <a:pt x="194" y="116"/>
                    <a:pt x="200" y="125"/>
                  </a:cubicBezTo>
                  <a:cubicBezTo>
                    <a:pt x="206" y="133"/>
                    <a:pt x="199" y="141"/>
                    <a:pt x="200" y="144"/>
                  </a:cubicBezTo>
                  <a:cubicBezTo>
                    <a:pt x="200" y="147"/>
                    <a:pt x="212" y="146"/>
                    <a:pt x="218" y="143"/>
                  </a:cubicBezTo>
                  <a:cubicBezTo>
                    <a:pt x="225" y="139"/>
                    <a:pt x="231" y="147"/>
                    <a:pt x="236" y="151"/>
                  </a:cubicBezTo>
                  <a:cubicBezTo>
                    <a:pt x="241" y="156"/>
                    <a:pt x="217" y="163"/>
                    <a:pt x="219" y="159"/>
                  </a:cubicBezTo>
                  <a:cubicBezTo>
                    <a:pt x="221" y="155"/>
                    <a:pt x="205" y="143"/>
                    <a:pt x="191" y="149"/>
                  </a:cubicBezTo>
                  <a:cubicBezTo>
                    <a:pt x="176" y="154"/>
                    <a:pt x="186" y="163"/>
                    <a:pt x="188" y="168"/>
                  </a:cubicBezTo>
                  <a:cubicBezTo>
                    <a:pt x="189" y="173"/>
                    <a:pt x="175" y="178"/>
                    <a:pt x="161" y="173"/>
                  </a:cubicBezTo>
                  <a:cubicBezTo>
                    <a:pt x="148" y="169"/>
                    <a:pt x="152" y="176"/>
                    <a:pt x="146" y="176"/>
                  </a:cubicBezTo>
                  <a:cubicBezTo>
                    <a:pt x="141" y="176"/>
                    <a:pt x="135" y="185"/>
                    <a:pt x="140" y="190"/>
                  </a:cubicBezTo>
                  <a:cubicBezTo>
                    <a:pt x="145" y="196"/>
                    <a:pt x="156" y="191"/>
                    <a:pt x="165" y="191"/>
                  </a:cubicBezTo>
                  <a:cubicBezTo>
                    <a:pt x="174" y="192"/>
                    <a:pt x="175" y="194"/>
                    <a:pt x="176" y="189"/>
                  </a:cubicBezTo>
                  <a:cubicBezTo>
                    <a:pt x="177" y="184"/>
                    <a:pt x="186" y="187"/>
                    <a:pt x="193" y="188"/>
                  </a:cubicBezTo>
                  <a:cubicBezTo>
                    <a:pt x="199" y="190"/>
                    <a:pt x="198" y="199"/>
                    <a:pt x="206" y="200"/>
                  </a:cubicBezTo>
                  <a:cubicBezTo>
                    <a:pt x="214" y="201"/>
                    <a:pt x="207" y="209"/>
                    <a:pt x="212" y="214"/>
                  </a:cubicBezTo>
                  <a:cubicBezTo>
                    <a:pt x="217" y="220"/>
                    <a:pt x="233" y="217"/>
                    <a:pt x="239" y="223"/>
                  </a:cubicBezTo>
                  <a:cubicBezTo>
                    <a:pt x="245" y="229"/>
                    <a:pt x="271" y="241"/>
                    <a:pt x="274" y="236"/>
                  </a:cubicBezTo>
                  <a:cubicBezTo>
                    <a:pt x="278" y="231"/>
                    <a:pt x="252" y="208"/>
                    <a:pt x="245" y="206"/>
                  </a:cubicBezTo>
                  <a:cubicBezTo>
                    <a:pt x="237" y="204"/>
                    <a:pt x="252" y="202"/>
                    <a:pt x="262" y="209"/>
                  </a:cubicBezTo>
                  <a:cubicBezTo>
                    <a:pt x="271" y="217"/>
                    <a:pt x="285" y="220"/>
                    <a:pt x="292" y="211"/>
                  </a:cubicBezTo>
                  <a:cubicBezTo>
                    <a:pt x="299" y="202"/>
                    <a:pt x="286" y="205"/>
                    <a:pt x="286" y="198"/>
                  </a:cubicBezTo>
                  <a:cubicBezTo>
                    <a:pt x="286" y="192"/>
                    <a:pt x="282" y="183"/>
                    <a:pt x="275" y="183"/>
                  </a:cubicBezTo>
                  <a:cubicBezTo>
                    <a:pt x="268" y="183"/>
                    <a:pt x="250" y="169"/>
                    <a:pt x="256" y="166"/>
                  </a:cubicBezTo>
                  <a:cubicBezTo>
                    <a:pt x="263" y="163"/>
                    <a:pt x="254" y="159"/>
                    <a:pt x="259" y="153"/>
                  </a:cubicBezTo>
                  <a:cubicBezTo>
                    <a:pt x="264" y="148"/>
                    <a:pt x="269" y="158"/>
                    <a:pt x="275" y="159"/>
                  </a:cubicBezTo>
                  <a:cubicBezTo>
                    <a:pt x="281" y="159"/>
                    <a:pt x="282" y="167"/>
                    <a:pt x="292" y="175"/>
                  </a:cubicBezTo>
                  <a:cubicBezTo>
                    <a:pt x="301" y="183"/>
                    <a:pt x="302" y="177"/>
                    <a:pt x="304" y="172"/>
                  </a:cubicBezTo>
                  <a:cubicBezTo>
                    <a:pt x="305" y="166"/>
                    <a:pt x="316" y="171"/>
                    <a:pt x="315" y="165"/>
                  </a:cubicBezTo>
                  <a:cubicBezTo>
                    <a:pt x="315" y="160"/>
                    <a:pt x="324" y="153"/>
                    <a:pt x="330" y="151"/>
                  </a:cubicBezTo>
                  <a:cubicBezTo>
                    <a:pt x="336" y="148"/>
                    <a:pt x="325" y="142"/>
                    <a:pt x="317" y="143"/>
                  </a:cubicBezTo>
                  <a:cubicBezTo>
                    <a:pt x="309" y="143"/>
                    <a:pt x="307" y="138"/>
                    <a:pt x="307" y="134"/>
                  </a:cubicBezTo>
                  <a:cubicBezTo>
                    <a:pt x="307" y="131"/>
                    <a:pt x="292" y="122"/>
                    <a:pt x="287" y="124"/>
                  </a:cubicBezTo>
                  <a:cubicBezTo>
                    <a:pt x="282" y="125"/>
                    <a:pt x="274" y="117"/>
                    <a:pt x="267" y="117"/>
                  </a:cubicBezTo>
                  <a:cubicBezTo>
                    <a:pt x="261" y="116"/>
                    <a:pt x="251" y="111"/>
                    <a:pt x="252" y="104"/>
                  </a:cubicBezTo>
                  <a:cubicBezTo>
                    <a:pt x="253" y="97"/>
                    <a:pt x="265" y="106"/>
                    <a:pt x="268" y="101"/>
                  </a:cubicBezTo>
                  <a:cubicBezTo>
                    <a:pt x="270" y="95"/>
                    <a:pt x="255" y="98"/>
                    <a:pt x="255" y="94"/>
                  </a:cubicBezTo>
                  <a:cubicBezTo>
                    <a:pt x="254" y="90"/>
                    <a:pt x="258" y="92"/>
                    <a:pt x="261" y="89"/>
                  </a:cubicBezTo>
                  <a:cubicBezTo>
                    <a:pt x="264" y="87"/>
                    <a:pt x="259" y="82"/>
                    <a:pt x="255" y="80"/>
                  </a:cubicBezTo>
                  <a:cubicBezTo>
                    <a:pt x="252" y="78"/>
                    <a:pt x="251" y="84"/>
                    <a:pt x="247" y="84"/>
                  </a:cubicBezTo>
                  <a:cubicBezTo>
                    <a:pt x="244" y="84"/>
                    <a:pt x="247" y="78"/>
                    <a:pt x="249" y="75"/>
                  </a:cubicBezTo>
                  <a:cubicBezTo>
                    <a:pt x="252" y="71"/>
                    <a:pt x="238" y="67"/>
                    <a:pt x="232" y="69"/>
                  </a:cubicBezTo>
                  <a:cubicBezTo>
                    <a:pt x="226" y="71"/>
                    <a:pt x="224" y="68"/>
                    <a:pt x="224" y="64"/>
                  </a:cubicBezTo>
                  <a:cubicBezTo>
                    <a:pt x="224" y="60"/>
                    <a:pt x="213" y="64"/>
                    <a:pt x="209" y="67"/>
                  </a:cubicBezTo>
                  <a:cubicBezTo>
                    <a:pt x="205" y="70"/>
                    <a:pt x="200" y="64"/>
                    <a:pt x="205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" name="Freeform 2205">
              <a:extLst>
                <a:ext uri="{FF2B5EF4-FFF2-40B4-BE49-F238E27FC236}">
                  <a16:creationId xmlns:a16="http://schemas.microsoft.com/office/drawing/2014/main" id="{CFDC95D7-199E-4492-91F7-54BC9BF6F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6026" y="2980889"/>
              <a:ext cx="143096" cy="124096"/>
            </a:xfrm>
            <a:custGeom>
              <a:avLst/>
              <a:gdLst>
                <a:gd name="T0" fmla="*/ 44 w 81"/>
                <a:gd name="T1" fmla="*/ 5 h 72"/>
                <a:gd name="T2" fmla="*/ 39 w 81"/>
                <a:gd name="T3" fmla="*/ 2 h 72"/>
                <a:gd name="T4" fmla="*/ 21 w 81"/>
                <a:gd name="T5" fmla="*/ 27 h 72"/>
                <a:gd name="T6" fmla="*/ 16 w 81"/>
                <a:gd name="T7" fmla="*/ 38 h 72"/>
                <a:gd name="T8" fmla="*/ 9 w 81"/>
                <a:gd name="T9" fmla="*/ 44 h 72"/>
                <a:gd name="T10" fmla="*/ 6 w 81"/>
                <a:gd name="T11" fmla="*/ 58 h 72"/>
                <a:gd name="T12" fmla="*/ 23 w 81"/>
                <a:gd name="T13" fmla="*/ 58 h 72"/>
                <a:gd name="T14" fmla="*/ 39 w 81"/>
                <a:gd name="T15" fmla="*/ 55 h 72"/>
                <a:gd name="T16" fmla="*/ 50 w 81"/>
                <a:gd name="T17" fmla="*/ 58 h 72"/>
                <a:gd name="T18" fmla="*/ 47 w 81"/>
                <a:gd name="T19" fmla="*/ 66 h 72"/>
                <a:gd name="T20" fmla="*/ 57 w 81"/>
                <a:gd name="T21" fmla="*/ 62 h 72"/>
                <a:gd name="T22" fmla="*/ 64 w 81"/>
                <a:gd name="T23" fmla="*/ 65 h 72"/>
                <a:gd name="T24" fmla="*/ 78 w 81"/>
                <a:gd name="T25" fmla="*/ 66 h 72"/>
                <a:gd name="T26" fmla="*/ 73 w 81"/>
                <a:gd name="T27" fmla="*/ 56 h 72"/>
                <a:gd name="T28" fmla="*/ 72 w 81"/>
                <a:gd name="T29" fmla="*/ 50 h 72"/>
                <a:gd name="T30" fmla="*/ 67 w 81"/>
                <a:gd name="T31" fmla="*/ 48 h 72"/>
                <a:gd name="T32" fmla="*/ 68 w 81"/>
                <a:gd name="T33" fmla="*/ 37 h 72"/>
                <a:gd name="T34" fmla="*/ 59 w 81"/>
                <a:gd name="T35" fmla="*/ 34 h 72"/>
                <a:gd name="T36" fmla="*/ 49 w 81"/>
                <a:gd name="T37" fmla="*/ 32 h 72"/>
                <a:gd name="T38" fmla="*/ 44 w 81"/>
                <a:gd name="T39" fmla="*/ 26 h 72"/>
                <a:gd name="T40" fmla="*/ 35 w 81"/>
                <a:gd name="T41" fmla="*/ 26 h 72"/>
                <a:gd name="T42" fmla="*/ 36 w 81"/>
                <a:gd name="T43" fmla="*/ 18 h 72"/>
                <a:gd name="T44" fmla="*/ 44 w 81"/>
                <a:gd name="T45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72">
                  <a:moveTo>
                    <a:pt x="44" y="5"/>
                  </a:moveTo>
                  <a:cubicBezTo>
                    <a:pt x="49" y="3"/>
                    <a:pt x="44" y="0"/>
                    <a:pt x="39" y="2"/>
                  </a:cubicBezTo>
                  <a:cubicBezTo>
                    <a:pt x="34" y="4"/>
                    <a:pt x="21" y="22"/>
                    <a:pt x="21" y="27"/>
                  </a:cubicBezTo>
                  <a:cubicBezTo>
                    <a:pt x="21" y="32"/>
                    <a:pt x="20" y="38"/>
                    <a:pt x="16" y="38"/>
                  </a:cubicBezTo>
                  <a:cubicBezTo>
                    <a:pt x="11" y="37"/>
                    <a:pt x="6" y="42"/>
                    <a:pt x="9" y="44"/>
                  </a:cubicBezTo>
                  <a:cubicBezTo>
                    <a:pt x="13" y="47"/>
                    <a:pt x="0" y="54"/>
                    <a:pt x="6" y="58"/>
                  </a:cubicBezTo>
                  <a:cubicBezTo>
                    <a:pt x="10" y="60"/>
                    <a:pt x="17" y="57"/>
                    <a:pt x="23" y="58"/>
                  </a:cubicBezTo>
                  <a:cubicBezTo>
                    <a:pt x="29" y="58"/>
                    <a:pt x="34" y="59"/>
                    <a:pt x="39" y="55"/>
                  </a:cubicBezTo>
                  <a:cubicBezTo>
                    <a:pt x="44" y="51"/>
                    <a:pt x="44" y="58"/>
                    <a:pt x="50" y="58"/>
                  </a:cubicBezTo>
                  <a:cubicBezTo>
                    <a:pt x="55" y="57"/>
                    <a:pt x="47" y="62"/>
                    <a:pt x="47" y="66"/>
                  </a:cubicBezTo>
                  <a:cubicBezTo>
                    <a:pt x="47" y="69"/>
                    <a:pt x="53" y="64"/>
                    <a:pt x="57" y="62"/>
                  </a:cubicBezTo>
                  <a:cubicBezTo>
                    <a:pt x="61" y="60"/>
                    <a:pt x="66" y="62"/>
                    <a:pt x="64" y="65"/>
                  </a:cubicBezTo>
                  <a:cubicBezTo>
                    <a:pt x="62" y="68"/>
                    <a:pt x="75" y="72"/>
                    <a:pt x="78" y="66"/>
                  </a:cubicBezTo>
                  <a:cubicBezTo>
                    <a:pt x="81" y="61"/>
                    <a:pt x="75" y="53"/>
                    <a:pt x="73" y="56"/>
                  </a:cubicBezTo>
                  <a:cubicBezTo>
                    <a:pt x="71" y="60"/>
                    <a:pt x="68" y="54"/>
                    <a:pt x="72" y="50"/>
                  </a:cubicBezTo>
                  <a:cubicBezTo>
                    <a:pt x="76" y="47"/>
                    <a:pt x="71" y="46"/>
                    <a:pt x="67" y="48"/>
                  </a:cubicBezTo>
                  <a:cubicBezTo>
                    <a:pt x="63" y="50"/>
                    <a:pt x="64" y="39"/>
                    <a:pt x="68" y="37"/>
                  </a:cubicBezTo>
                  <a:cubicBezTo>
                    <a:pt x="72" y="35"/>
                    <a:pt x="59" y="31"/>
                    <a:pt x="59" y="34"/>
                  </a:cubicBezTo>
                  <a:cubicBezTo>
                    <a:pt x="59" y="38"/>
                    <a:pt x="50" y="36"/>
                    <a:pt x="49" y="32"/>
                  </a:cubicBezTo>
                  <a:cubicBezTo>
                    <a:pt x="48" y="29"/>
                    <a:pt x="42" y="28"/>
                    <a:pt x="44" y="26"/>
                  </a:cubicBezTo>
                  <a:cubicBezTo>
                    <a:pt x="46" y="23"/>
                    <a:pt x="36" y="22"/>
                    <a:pt x="35" y="26"/>
                  </a:cubicBezTo>
                  <a:cubicBezTo>
                    <a:pt x="34" y="30"/>
                    <a:pt x="31" y="23"/>
                    <a:pt x="36" y="18"/>
                  </a:cubicBezTo>
                  <a:cubicBezTo>
                    <a:pt x="41" y="13"/>
                    <a:pt x="40" y="8"/>
                    <a:pt x="44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" name="Freeform 2206">
              <a:extLst>
                <a:ext uri="{FF2B5EF4-FFF2-40B4-BE49-F238E27FC236}">
                  <a16:creationId xmlns:a16="http://schemas.microsoft.com/office/drawing/2014/main" id="{C83C80EA-1641-429D-89F2-CF73BF8DF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064" y="2486305"/>
              <a:ext cx="59469" cy="44962"/>
            </a:xfrm>
            <a:custGeom>
              <a:avLst/>
              <a:gdLst>
                <a:gd name="T0" fmla="*/ 28 w 34"/>
                <a:gd name="T1" fmla="*/ 19 h 26"/>
                <a:gd name="T2" fmla="*/ 29 w 34"/>
                <a:gd name="T3" fmla="*/ 4 h 26"/>
                <a:gd name="T4" fmla="*/ 15 w 34"/>
                <a:gd name="T5" fmla="*/ 0 h 26"/>
                <a:gd name="T6" fmla="*/ 5 w 34"/>
                <a:gd name="T7" fmla="*/ 18 h 26"/>
                <a:gd name="T8" fmla="*/ 28 w 34"/>
                <a:gd name="T9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6">
                  <a:moveTo>
                    <a:pt x="28" y="19"/>
                  </a:moveTo>
                  <a:cubicBezTo>
                    <a:pt x="34" y="18"/>
                    <a:pt x="33" y="9"/>
                    <a:pt x="29" y="4"/>
                  </a:cubicBezTo>
                  <a:cubicBezTo>
                    <a:pt x="27" y="0"/>
                    <a:pt x="20" y="0"/>
                    <a:pt x="15" y="0"/>
                  </a:cubicBezTo>
                  <a:cubicBezTo>
                    <a:pt x="9" y="1"/>
                    <a:pt x="0" y="9"/>
                    <a:pt x="5" y="18"/>
                  </a:cubicBezTo>
                  <a:cubicBezTo>
                    <a:pt x="10" y="26"/>
                    <a:pt x="22" y="20"/>
                    <a:pt x="28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" name="Freeform 2207">
              <a:extLst>
                <a:ext uri="{FF2B5EF4-FFF2-40B4-BE49-F238E27FC236}">
                  <a16:creationId xmlns:a16="http://schemas.microsoft.com/office/drawing/2014/main" id="{6D6B49DA-0606-414B-A9B1-0E4B0D7A9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721" y="1882014"/>
              <a:ext cx="650438" cy="318332"/>
            </a:xfrm>
            <a:custGeom>
              <a:avLst/>
              <a:gdLst>
                <a:gd name="T0" fmla="*/ 25 w 366"/>
                <a:gd name="T1" fmla="*/ 47 h 186"/>
                <a:gd name="T2" fmla="*/ 26 w 366"/>
                <a:gd name="T3" fmla="*/ 59 h 186"/>
                <a:gd name="T4" fmla="*/ 65 w 366"/>
                <a:gd name="T5" fmla="*/ 67 h 186"/>
                <a:gd name="T6" fmla="*/ 101 w 366"/>
                <a:gd name="T7" fmla="*/ 75 h 186"/>
                <a:gd name="T8" fmla="*/ 149 w 366"/>
                <a:gd name="T9" fmla="*/ 62 h 186"/>
                <a:gd name="T10" fmla="*/ 112 w 366"/>
                <a:gd name="T11" fmla="*/ 80 h 186"/>
                <a:gd name="T12" fmla="*/ 107 w 366"/>
                <a:gd name="T13" fmla="*/ 89 h 186"/>
                <a:gd name="T14" fmla="*/ 72 w 366"/>
                <a:gd name="T15" fmla="*/ 99 h 186"/>
                <a:gd name="T16" fmla="*/ 115 w 366"/>
                <a:gd name="T17" fmla="*/ 126 h 186"/>
                <a:gd name="T18" fmla="*/ 55 w 366"/>
                <a:gd name="T19" fmla="*/ 133 h 186"/>
                <a:gd name="T20" fmla="*/ 80 w 366"/>
                <a:gd name="T21" fmla="*/ 141 h 186"/>
                <a:gd name="T22" fmla="*/ 78 w 366"/>
                <a:gd name="T23" fmla="*/ 154 h 186"/>
                <a:gd name="T24" fmla="*/ 57 w 366"/>
                <a:gd name="T25" fmla="*/ 155 h 186"/>
                <a:gd name="T26" fmla="*/ 33 w 366"/>
                <a:gd name="T27" fmla="*/ 174 h 186"/>
                <a:gd name="T28" fmla="*/ 90 w 366"/>
                <a:gd name="T29" fmla="*/ 179 h 186"/>
                <a:gd name="T30" fmla="*/ 130 w 366"/>
                <a:gd name="T31" fmla="*/ 182 h 186"/>
                <a:gd name="T32" fmla="*/ 161 w 366"/>
                <a:gd name="T33" fmla="*/ 176 h 186"/>
                <a:gd name="T34" fmla="*/ 152 w 366"/>
                <a:gd name="T35" fmla="*/ 166 h 186"/>
                <a:gd name="T36" fmla="*/ 129 w 366"/>
                <a:gd name="T37" fmla="*/ 155 h 186"/>
                <a:gd name="T38" fmla="*/ 161 w 366"/>
                <a:gd name="T39" fmla="*/ 143 h 186"/>
                <a:gd name="T40" fmla="*/ 204 w 366"/>
                <a:gd name="T41" fmla="*/ 119 h 186"/>
                <a:gd name="T42" fmla="*/ 200 w 366"/>
                <a:gd name="T43" fmla="*/ 106 h 186"/>
                <a:gd name="T44" fmla="*/ 236 w 366"/>
                <a:gd name="T45" fmla="*/ 97 h 186"/>
                <a:gd name="T46" fmla="*/ 281 w 366"/>
                <a:gd name="T47" fmla="*/ 68 h 186"/>
                <a:gd name="T48" fmla="*/ 285 w 366"/>
                <a:gd name="T49" fmla="*/ 50 h 186"/>
                <a:gd name="T50" fmla="*/ 346 w 366"/>
                <a:gd name="T51" fmla="*/ 34 h 186"/>
                <a:gd name="T52" fmla="*/ 331 w 366"/>
                <a:gd name="T53" fmla="*/ 16 h 186"/>
                <a:gd name="T54" fmla="*/ 293 w 366"/>
                <a:gd name="T55" fmla="*/ 16 h 186"/>
                <a:gd name="T56" fmla="*/ 258 w 366"/>
                <a:gd name="T57" fmla="*/ 5 h 186"/>
                <a:gd name="T58" fmla="*/ 218 w 366"/>
                <a:gd name="T59" fmla="*/ 10 h 186"/>
                <a:gd name="T60" fmla="*/ 182 w 366"/>
                <a:gd name="T61" fmla="*/ 8 h 186"/>
                <a:gd name="T62" fmla="*/ 144 w 366"/>
                <a:gd name="T63" fmla="*/ 11 h 186"/>
                <a:gd name="T64" fmla="*/ 131 w 366"/>
                <a:gd name="T65" fmla="*/ 19 h 186"/>
                <a:gd name="T66" fmla="*/ 99 w 366"/>
                <a:gd name="T67" fmla="*/ 27 h 186"/>
                <a:gd name="T68" fmla="*/ 68 w 366"/>
                <a:gd name="T69" fmla="*/ 31 h 186"/>
                <a:gd name="T70" fmla="*/ 43 w 366"/>
                <a:gd name="T71" fmla="*/ 34 h 186"/>
                <a:gd name="T72" fmla="*/ 10 w 366"/>
                <a:gd name="T73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6" h="186">
                  <a:moveTo>
                    <a:pt x="19" y="46"/>
                  </a:moveTo>
                  <a:cubicBezTo>
                    <a:pt x="26" y="41"/>
                    <a:pt x="31" y="44"/>
                    <a:pt x="25" y="47"/>
                  </a:cubicBezTo>
                  <a:cubicBezTo>
                    <a:pt x="19" y="50"/>
                    <a:pt x="21" y="52"/>
                    <a:pt x="30" y="52"/>
                  </a:cubicBezTo>
                  <a:cubicBezTo>
                    <a:pt x="38" y="51"/>
                    <a:pt x="26" y="54"/>
                    <a:pt x="26" y="59"/>
                  </a:cubicBezTo>
                  <a:cubicBezTo>
                    <a:pt x="26" y="64"/>
                    <a:pt x="36" y="61"/>
                    <a:pt x="37" y="66"/>
                  </a:cubicBezTo>
                  <a:cubicBezTo>
                    <a:pt x="37" y="71"/>
                    <a:pt x="59" y="73"/>
                    <a:pt x="65" y="67"/>
                  </a:cubicBezTo>
                  <a:cubicBezTo>
                    <a:pt x="72" y="61"/>
                    <a:pt x="69" y="69"/>
                    <a:pt x="69" y="73"/>
                  </a:cubicBezTo>
                  <a:cubicBezTo>
                    <a:pt x="68" y="77"/>
                    <a:pt x="99" y="80"/>
                    <a:pt x="101" y="75"/>
                  </a:cubicBezTo>
                  <a:cubicBezTo>
                    <a:pt x="102" y="70"/>
                    <a:pt x="107" y="72"/>
                    <a:pt x="113" y="74"/>
                  </a:cubicBezTo>
                  <a:cubicBezTo>
                    <a:pt x="119" y="75"/>
                    <a:pt x="148" y="68"/>
                    <a:pt x="149" y="62"/>
                  </a:cubicBezTo>
                  <a:cubicBezTo>
                    <a:pt x="149" y="56"/>
                    <a:pt x="158" y="65"/>
                    <a:pt x="149" y="72"/>
                  </a:cubicBezTo>
                  <a:cubicBezTo>
                    <a:pt x="139" y="78"/>
                    <a:pt x="120" y="77"/>
                    <a:pt x="112" y="80"/>
                  </a:cubicBezTo>
                  <a:cubicBezTo>
                    <a:pt x="103" y="82"/>
                    <a:pt x="117" y="88"/>
                    <a:pt x="126" y="95"/>
                  </a:cubicBezTo>
                  <a:cubicBezTo>
                    <a:pt x="134" y="101"/>
                    <a:pt x="115" y="98"/>
                    <a:pt x="107" y="89"/>
                  </a:cubicBezTo>
                  <a:cubicBezTo>
                    <a:pt x="99" y="81"/>
                    <a:pt x="81" y="81"/>
                    <a:pt x="71" y="81"/>
                  </a:cubicBezTo>
                  <a:cubicBezTo>
                    <a:pt x="62" y="82"/>
                    <a:pt x="65" y="99"/>
                    <a:pt x="72" y="99"/>
                  </a:cubicBezTo>
                  <a:cubicBezTo>
                    <a:pt x="79" y="99"/>
                    <a:pt x="86" y="102"/>
                    <a:pt x="93" y="113"/>
                  </a:cubicBezTo>
                  <a:cubicBezTo>
                    <a:pt x="100" y="124"/>
                    <a:pt x="115" y="121"/>
                    <a:pt x="115" y="126"/>
                  </a:cubicBezTo>
                  <a:cubicBezTo>
                    <a:pt x="115" y="131"/>
                    <a:pt x="95" y="122"/>
                    <a:pt x="84" y="120"/>
                  </a:cubicBezTo>
                  <a:cubicBezTo>
                    <a:pt x="73" y="118"/>
                    <a:pt x="56" y="125"/>
                    <a:pt x="55" y="133"/>
                  </a:cubicBezTo>
                  <a:cubicBezTo>
                    <a:pt x="55" y="141"/>
                    <a:pt x="71" y="140"/>
                    <a:pt x="82" y="134"/>
                  </a:cubicBezTo>
                  <a:cubicBezTo>
                    <a:pt x="93" y="127"/>
                    <a:pt x="85" y="136"/>
                    <a:pt x="80" y="141"/>
                  </a:cubicBezTo>
                  <a:cubicBezTo>
                    <a:pt x="74" y="146"/>
                    <a:pt x="93" y="150"/>
                    <a:pt x="93" y="156"/>
                  </a:cubicBezTo>
                  <a:cubicBezTo>
                    <a:pt x="93" y="162"/>
                    <a:pt x="79" y="160"/>
                    <a:pt x="78" y="154"/>
                  </a:cubicBezTo>
                  <a:cubicBezTo>
                    <a:pt x="76" y="149"/>
                    <a:pt x="71" y="143"/>
                    <a:pt x="58" y="144"/>
                  </a:cubicBezTo>
                  <a:cubicBezTo>
                    <a:pt x="45" y="145"/>
                    <a:pt x="49" y="154"/>
                    <a:pt x="57" y="155"/>
                  </a:cubicBezTo>
                  <a:cubicBezTo>
                    <a:pt x="65" y="156"/>
                    <a:pt x="65" y="162"/>
                    <a:pt x="56" y="162"/>
                  </a:cubicBezTo>
                  <a:cubicBezTo>
                    <a:pt x="47" y="162"/>
                    <a:pt x="27" y="168"/>
                    <a:pt x="33" y="174"/>
                  </a:cubicBezTo>
                  <a:cubicBezTo>
                    <a:pt x="40" y="180"/>
                    <a:pt x="66" y="174"/>
                    <a:pt x="70" y="178"/>
                  </a:cubicBezTo>
                  <a:cubicBezTo>
                    <a:pt x="75" y="182"/>
                    <a:pt x="87" y="183"/>
                    <a:pt x="90" y="179"/>
                  </a:cubicBezTo>
                  <a:cubicBezTo>
                    <a:pt x="93" y="174"/>
                    <a:pt x="103" y="176"/>
                    <a:pt x="113" y="176"/>
                  </a:cubicBezTo>
                  <a:cubicBezTo>
                    <a:pt x="123" y="176"/>
                    <a:pt x="126" y="178"/>
                    <a:pt x="130" y="182"/>
                  </a:cubicBezTo>
                  <a:cubicBezTo>
                    <a:pt x="135" y="186"/>
                    <a:pt x="143" y="184"/>
                    <a:pt x="148" y="180"/>
                  </a:cubicBezTo>
                  <a:cubicBezTo>
                    <a:pt x="154" y="176"/>
                    <a:pt x="154" y="176"/>
                    <a:pt x="161" y="176"/>
                  </a:cubicBezTo>
                  <a:cubicBezTo>
                    <a:pt x="168" y="176"/>
                    <a:pt x="169" y="172"/>
                    <a:pt x="166" y="166"/>
                  </a:cubicBezTo>
                  <a:cubicBezTo>
                    <a:pt x="162" y="161"/>
                    <a:pt x="153" y="170"/>
                    <a:pt x="152" y="166"/>
                  </a:cubicBezTo>
                  <a:cubicBezTo>
                    <a:pt x="151" y="161"/>
                    <a:pt x="143" y="160"/>
                    <a:pt x="129" y="162"/>
                  </a:cubicBezTo>
                  <a:cubicBezTo>
                    <a:pt x="115" y="164"/>
                    <a:pt x="121" y="153"/>
                    <a:pt x="129" y="155"/>
                  </a:cubicBezTo>
                  <a:cubicBezTo>
                    <a:pt x="138" y="158"/>
                    <a:pt x="149" y="157"/>
                    <a:pt x="159" y="154"/>
                  </a:cubicBezTo>
                  <a:cubicBezTo>
                    <a:pt x="168" y="152"/>
                    <a:pt x="161" y="147"/>
                    <a:pt x="161" y="143"/>
                  </a:cubicBezTo>
                  <a:cubicBezTo>
                    <a:pt x="161" y="139"/>
                    <a:pt x="173" y="142"/>
                    <a:pt x="182" y="142"/>
                  </a:cubicBezTo>
                  <a:cubicBezTo>
                    <a:pt x="191" y="142"/>
                    <a:pt x="204" y="127"/>
                    <a:pt x="204" y="119"/>
                  </a:cubicBezTo>
                  <a:cubicBezTo>
                    <a:pt x="205" y="110"/>
                    <a:pt x="184" y="112"/>
                    <a:pt x="174" y="112"/>
                  </a:cubicBezTo>
                  <a:cubicBezTo>
                    <a:pt x="164" y="112"/>
                    <a:pt x="181" y="105"/>
                    <a:pt x="200" y="106"/>
                  </a:cubicBezTo>
                  <a:cubicBezTo>
                    <a:pt x="219" y="107"/>
                    <a:pt x="210" y="98"/>
                    <a:pt x="214" y="95"/>
                  </a:cubicBezTo>
                  <a:cubicBezTo>
                    <a:pt x="217" y="92"/>
                    <a:pt x="226" y="99"/>
                    <a:pt x="236" y="97"/>
                  </a:cubicBezTo>
                  <a:cubicBezTo>
                    <a:pt x="245" y="95"/>
                    <a:pt x="239" y="87"/>
                    <a:pt x="245" y="87"/>
                  </a:cubicBezTo>
                  <a:cubicBezTo>
                    <a:pt x="250" y="87"/>
                    <a:pt x="260" y="80"/>
                    <a:pt x="281" y="68"/>
                  </a:cubicBezTo>
                  <a:cubicBezTo>
                    <a:pt x="301" y="57"/>
                    <a:pt x="317" y="59"/>
                    <a:pt x="318" y="52"/>
                  </a:cubicBezTo>
                  <a:cubicBezTo>
                    <a:pt x="319" y="46"/>
                    <a:pt x="290" y="52"/>
                    <a:pt x="285" y="50"/>
                  </a:cubicBezTo>
                  <a:cubicBezTo>
                    <a:pt x="280" y="48"/>
                    <a:pt x="305" y="43"/>
                    <a:pt x="311" y="44"/>
                  </a:cubicBezTo>
                  <a:cubicBezTo>
                    <a:pt x="317" y="46"/>
                    <a:pt x="325" y="44"/>
                    <a:pt x="346" y="34"/>
                  </a:cubicBezTo>
                  <a:cubicBezTo>
                    <a:pt x="366" y="24"/>
                    <a:pt x="357" y="22"/>
                    <a:pt x="349" y="23"/>
                  </a:cubicBezTo>
                  <a:cubicBezTo>
                    <a:pt x="340" y="25"/>
                    <a:pt x="331" y="22"/>
                    <a:pt x="331" y="16"/>
                  </a:cubicBezTo>
                  <a:cubicBezTo>
                    <a:pt x="332" y="11"/>
                    <a:pt x="319" y="16"/>
                    <a:pt x="318" y="13"/>
                  </a:cubicBezTo>
                  <a:cubicBezTo>
                    <a:pt x="318" y="10"/>
                    <a:pt x="306" y="11"/>
                    <a:pt x="293" y="16"/>
                  </a:cubicBezTo>
                  <a:cubicBezTo>
                    <a:pt x="280" y="21"/>
                    <a:pt x="292" y="11"/>
                    <a:pt x="297" y="9"/>
                  </a:cubicBezTo>
                  <a:cubicBezTo>
                    <a:pt x="303" y="7"/>
                    <a:pt x="264" y="9"/>
                    <a:pt x="258" y="5"/>
                  </a:cubicBezTo>
                  <a:cubicBezTo>
                    <a:pt x="251" y="0"/>
                    <a:pt x="244" y="12"/>
                    <a:pt x="238" y="6"/>
                  </a:cubicBezTo>
                  <a:cubicBezTo>
                    <a:pt x="232" y="0"/>
                    <a:pt x="216" y="5"/>
                    <a:pt x="218" y="10"/>
                  </a:cubicBezTo>
                  <a:cubicBezTo>
                    <a:pt x="220" y="14"/>
                    <a:pt x="216" y="14"/>
                    <a:pt x="210" y="9"/>
                  </a:cubicBezTo>
                  <a:cubicBezTo>
                    <a:pt x="204" y="4"/>
                    <a:pt x="192" y="10"/>
                    <a:pt x="182" y="8"/>
                  </a:cubicBezTo>
                  <a:cubicBezTo>
                    <a:pt x="171" y="7"/>
                    <a:pt x="176" y="17"/>
                    <a:pt x="164" y="12"/>
                  </a:cubicBezTo>
                  <a:cubicBezTo>
                    <a:pt x="153" y="7"/>
                    <a:pt x="140" y="9"/>
                    <a:pt x="144" y="11"/>
                  </a:cubicBezTo>
                  <a:cubicBezTo>
                    <a:pt x="147" y="12"/>
                    <a:pt x="143" y="15"/>
                    <a:pt x="138" y="14"/>
                  </a:cubicBezTo>
                  <a:cubicBezTo>
                    <a:pt x="133" y="12"/>
                    <a:pt x="128" y="14"/>
                    <a:pt x="131" y="19"/>
                  </a:cubicBezTo>
                  <a:cubicBezTo>
                    <a:pt x="133" y="24"/>
                    <a:pt x="112" y="18"/>
                    <a:pt x="112" y="23"/>
                  </a:cubicBezTo>
                  <a:cubicBezTo>
                    <a:pt x="112" y="29"/>
                    <a:pt x="105" y="32"/>
                    <a:pt x="99" y="27"/>
                  </a:cubicBezTo>
                  <a:cubicBezTo>
                    <a:pt x="93" y="22"/>
                    <a:pt x="74" y="20"/>
                    <a:pt x="79" y="25"/>
                  </a:cubicBezTo>
                  <a:cubicBezTo>
                    <a:pt x="85" y="29"/>
                    <a:pt x="62" y="27"/>
                    <a:pt x="68" y="31"/>
                  </a:cubicBezTo>
                  <a:cubicBezTo>
                    <a:pt x="74" y="36"/>
                    <a:pt x="61" y="39"/>
                    <a:pt x="61" y="37"/>
                  </a:cubicBezTo>
                  <a:cubicBezTo>
                    <a:pt x="61" y="34"/>
                    <a:pt x="48" y="30"/>
                    <a:pt x="43" y="34"/>
                  </a:cubicBezTo>
                  <a:cubicBezTo>
                    <a:pt x="38" y="39"/>
                    <a:pt x="37" y="44"/>
                    <a:pt x="34" y="41"/>
                  </a:cubicBezTo>
                  <a:cubicBezTo>
                    <a:pt x="32" y="38"/>
                    <a:pt x="21" y="39"/>
                    <a:pt x="10" y="43"/>
                  </a:cubicBezTo>
                  <a:cubicBezTo>
                    <a:pt x="0" y="47"/>
                    <a:pt x="12" y="50"/>
                    <a:pt x="19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1" name="Freeform 2208">
              <a:extLst>
                <a:ext uri="{FF2B5EF4-FFF2-40B4-BE49-F238E27FC236}">
                  <a16:creationId xmlns:a16="http://schemas.microsoft.com/office/drawing/2014/main" id="{41941784-BB53-4979-8784-2CDC3F7FA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290" y="2090638"/>
              <a:ext cx="94778" cy="30574"/>
            </a:xfrm>
            <a:custGeom>
              <a:avLst/>
              <a:gdLst>
                <a:gd name="T0" fmla="*/ 20 w 53"/>
                <a:gd name="T1" fmla="*/ 13 h 17"/>
                <a:gd name="T2" fmla="*/ 34 w 53"/>
                <a:gd name="T3" fmla="*/ 11 h 17"/>
                <a:gd name="T4" fmla="*/ 53 w 53"/>
                <a:gd name="T5" fmla="*/ 9 h 17"/>
                <a:gd name="T6" fmla="*/ 28 w 53"/>
                <a:gd name="T7" fmla="*/ 3 h 17"/>
                <a:gd name="T8" fmla="*/ 7 w 53"/>
                <a:gd name="T9" fmla="*/ 12 h 17"/>
                <a:gd name="T10" fmla="*/ 20 w 53"/>
                <a:gd name="T1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7">
                  <a:moveTo>
                    <a:pt x="20" y="13"/>
                  </a:moveTo>
                  <a:cubicBezTo>
                    <a:pt x="25" y="15"/>
                    <a:pt x="30" y="8"/>
                    <a:pt x="34" y="11"/>
                  </a:cubicBezTo>
                  <a:cubicBezTo>
                    <a:pt x="37" y="14"/>
                    <a:pt x="53" y="17"/>
                    <a:pt x="53" y="9"/>
                  </a:cubicBezTo>
                  <a:cubicBezTo>
                    <a:pt x="53" y="1"/>
                    <a:pt x="33" y="0"/>
                    <a:pt x="28" y="3"/>
                  </a:cubicBezTo>
                  <a:cubicBezTo>
                    <a:pt x="23" y="6"/>
                    <a:pt x="0" y="7"/>
                    <a:pt x="7" y="12"/>
                  </a:cubicBezTo>
                  <a:cubicBezTo>
                    <a:pt x="11" y="15"/>
                    <a:pt x="15" y="11"/>
                    <a:pt x="20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2" name="Freeform 2209">
              <a:extLst>
                <a:ext uri="{FF2B5EF4-FFF2-40B4-BE49-F238E27FC236}">
                  <a16:creationId xmlns:a16="http://schemas.microsoft.com/office/drawing/2014/main" id="{4CECFF75-CA77-4114-8E04-98C31DF61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015" y="2119414"/>
              <a:ext cx="74336" cy="37768"/>
            </a:xfrm>
            <a:custGeom>
              <a:avLst/>
              <a:gdLst>
                <a:gd name="T0" fmla="*/ 36 w 42"/>
                <a:gd name="T1" fmla="*/ 6 h 22"/>
                <a:gd name="T2" fmla="*/ 29 w 42"/>
                <a:gd name="T3" fmla="*/ 2 h 22"/>
                <a:gd name="T4" fmla="*/ 0 w 42"/>
                <a:gd name="T5" fmla="*/ 11 h 22"/>
                <a:gd name="T6" fmla="*/ 15 w 42"/>
                <a:gd name="T7" fmla="*/ 21 h 22"/>
                <a:gd name="T8" fmla="*/ 31 w 42"/>
                <a:gd name="T9" fmla="*/ 11 h 22"/>
                <a:gd name="T10" fmla="*/ 36 w 42"/>
                <a:gd name="T11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2">
                  <a:moveTo>
                    <a:pt x="36" y="6"/>
                  </a:moveTo>
                  <a:cubicBezTo>
                    <a:pt x="42" y="5"/>
                    <a:pt x="39" y="0"/>
                    <a:pt x="29" y="2"/>
                  </a:cubicBezTo>
                  <a:cubicBezTo>
                    <a:pt x="18" y="3"/>
                    <a:pt x="0" y="3"/>
                    <a:pt x="0" y="11"/>
                  </a:cubicBezTo>
                  <a:cubicBezTo>
                    <a:pt x="0" y="17"/>
                    <a:pt x="4" y="20"/>
                    <a:pt x="15" y="21"/>
                  </a:cubicBezTo>
                  <a:cubicBezTo>
                    <a:pt x="27" y="22"/>
                    <a:pt x="37" y="11"/>
                    <a:pt x="31" y="11"/>
                  </a:cubicBezTo>
                  <a:cubicBezTo>
                    <a:pt x="26" y="11"/>
                    <a:pt x="29" y="7"/>
                    <a:pt x="36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3" name="Freeform 2210">
              <a:extLst>
                <a:ext uri="{FF2B5EF4-FFF2-40B4-BE49-F238E27FC236}">
                  <a16:creationId xmlns:a16="http://schemas.microsoft.com/office/drawing/2014/main" id="{EF79287D-3B5F-414E-81E4-798F316B0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433" y="3042038"/>
              <a:ext cx="1150347" cy="544941"/>
            </a:xfrm>
            <a:custGeom>
              <a:avLst/>
              <a:gdLst>
                <a:gd name="T0" fmla="*/ 307 w 649"/>
                <a:gd name="T1" fmla="*/ 283 h 318"/>
                <a:gd name="T2" fmla="*/ 323 w 649"/>
                <a:gd name="T3" fmla="*/ 273 h 318"/>
                <a:gd name="T4" fmla="*/ 342 w 649"/>
                <a:gd name="T5" fmla="*/ 260 h 318"/>
                <a:gd name="T6" fmla="*/ 353 w 649"/>
                <a:gd name="T7" fmla="*/ 257 h 318"/>
                <a:gd name="T8" fmla="*/ 376 w 649"/>
                <a:gd name="T9" fmla="*/ 264 h 318"/>
                <a:gd name="T10" fmla="*/ 387 w 649"/>
                <a:gd name="T11" fmla="*/ 264 h 318"/>
                <a:gd name="T12" fmla="*/ 393 w 649"/>
                <a:gd name="T13" fmla="*/ 260 h 318"/>
                <a:gd name="T14" fmla="*/ 409 w 649"/>
                <a:gd name="T15" fmla="*/ 252 h 318"/>
                <a:gd name="T16" fmla="*/ 431 w 649"/>
                <a:gd name="T17" fmla="*/ 251 h 318"/>
                <a:gd name="T18" fmla="*/ 461 w 649"/>
                <a:gd name="T19" fmla="*/ 257 h 318"/>
                <a:gd name="T20" fmla="*/ 475 w 649"/>
                <a:gd name="T21" fmla="*/ 288 h 318"/>
                <a:gd name="T22" fmla="*/ 494 w 649"/>
                <a:gd name="T23" fmla="*/ 318 h 318"/>
                <a:gd name="T24" fmla="*/ 492 w 649"/>
                <a:gd name="T25" fmla="*/ 277 h 318"/>
                <a:gd name="T26" fmla="*/ 507 w 649"/>
                <a:gd name="T27" fmla="*/ 219 h 318"/>
                <a:gd name="T28" fmla="*/ 537 w 649"/>
                <a:gd name="T29" fmla="*/ 198 h 318"/>
                <a:gd name="T30" fmla="*/ 543 w 649"/>
                <a:gd name="T31" fmla="*/ 188 h 318"/>
                <a:gd name="T32" fmla="*/ 547 w 649"/>
                <a:gd name="T33" fmla="*/ 175 h 318"/>
                <a:gd name="T34" fmla="*/ 536 w 649"/>
                <a:gd name="T35" fmla="*/ 158 h 318"/>
                <a:gd name="T36" fmla="*/ 546 w 649"/>
                <a:gd name="T37" fmla="*/ 133 h 318"/>
                <a:gd name="T38" fmla="*/ 552 w 649"/>
                <a:gd name="T39" fmla="*/ 158 h 318"/>
                <a:gd name="T40" fmla="*/ 559 w 649"/>
                <a:gd name="T41" fmla="*/ 140 h 318"/>
                <a:gd name="T42" fmla="*/ 576 w 649"/>
                <a:gd name="T43" fmla="*/ 119 h 318"/>
                <a:gd name="T44" fmla="*/ 573 w 649"/>
                <a:gd name="T45" fmla="*/ 116 h 318"/>
                <a:gd name="T46" fmla="*/ 608 w 649"/>
                <a:gd name="T47" fmla="*/ 105 h 318"/>
                <a:gd name="T48" fmla="*/ 605 w 649"/>
                <a:gd name="T49" fmla="*/ 93 h 318"/>
                <a:gd name="T50" fmla="*/ 624 w 649"/>
                <a:gd name="T51" fmla="*/ 70 h 318"/>
                <a:gd name="T52" fmla="*/ 642 w 649"/>
                <a:gd name="T53" fmla="*/ 66 h 318"/>
                <a:gd name="T54" fmla="*/ 626 w 649"/>
                <a:gd name="T55" fmla="*/ 27 h 318"/>
                <a:gd name="T56" fmla="*/ 560 w 649"/>
                <a:gd name="T57" fmla="*/ 63 h 318"/>
                <a:gd name="T58" fmla="*/ 517 w 649"/>
                <a:gd name="T59" fmla="*/ 89 h 318"/>
                <a:gd name="T60" fmla="*/ 461 w 649"/>
                <a:gd name="T61" fmla="*/ 103 h 318"/>
                <a:gd name="T62" fmla="*/ 472 w 649"/>
                <a:gd name="T63" fmla="*/ 85 h 318"/>
                <a:gd name="T64" fmla="*/ 456 w 649"/>
                <a:gd name="T65" fmla="*/ 78 h 318"/>
                <a:gd name="T66" fmla="*/ 440 w 649"/>
                <a:gd name="T67" fmla="*/ 62 h 318"/>
                <a:gd name="T68" fmla="*/ 412 w 649"/>
                <a:gd name="T69" fmla="*/ 83 h 318"/>
                <a:gd name="T70" fmla="*/ 447 w 649"/>
                <a:gd name="T71" fmla="*/ 45 h 318"/>
                <a:gd name="T72" fmla="*/ 449 w 649"/>
                <a:gd name="T73" fmla="*/ 43 h 318"/>
                <a:gd name="T74" fmla="*/ 413 w 649"/>
                <a:gd name="T75" fmla="*/ 36 h 318"/>
                <a:gd name="T76" fmla="*/ 385 w 649"/>
                <a:gd name="T77" fmla="*/ 41 h 318"/>
                <a:gd name="T78" fmla="*/ 365 w 649"/>
                <a:gd name="T79" fmla="*/ 32 h 318"/>
                <a:gd name="T80" fmla="*/ 368 w 649"/>
                <a:gd name="T81" fmla="*/ 15 h 318"/>
                <a:gd name="T82" fmla="*/ 352 w 649"/>
                <a:gd name="T83" fmla="*/ 11 h 318"/>
                <a:gd name="T84" fmla="*/ 334 w 649"/>
                <a:gd name="T85" fmla="*/ 0 h 318"/>
                <a:gd name="T86" fmla="*/ 26 w 649"/>
                <a:gd name="T87" fmla="*/ 13 h 318"/>
                <a:gd name="T88" fmla="*/ 18 w 649"/>
                <a:gd name="T89" fmla="*/ 22 h 318"/>
                <a:gd name="T90" fmla="*/ 0 w 649"/>
                <a:gd name="T91" fmla="*/ 15 h 318"/>
                <a:gd name="T92" fmla="*/ 8 w 649"/>
                <a:gd name="T93" fmla="*/ 45 h 318"/>
                <a:gd name="T94" fmla="*/ 5 w 649"/>
                <a:gd name="T95" fmla="*/ 87 h 318"/>
                <a:gd name="T96" fmla="*/ 11 w 649"/>
                <a:gd name="T97" fmla="*/ 144 h 318"/>
                <a:gd name="T98" fmla="*/ 32 w 649"/>
                <a:gd name="T99" fmla="*/ 176 h 318"/>
                <a:gd name="T100" fmla="*/ 47 w 649"/>
                <a:gd name="T101" fmla="*/ 199 h 318"/>
                <a:gd name="T102" fmla="*/ 72 w 649"/>
                <a:gd name="T103" fmla="*/ 207 h 318"/>
                <a:gd name="T104" fmla="*/ 123 w 649"/>
                <a:gd name="T105" fmla="*/ 230 h 318"/>
                <a:gd name="T106" fmla="*/ 207 w 649"/>
                <a:gd name="T107" fmla="*/ 235 h 318"/>
                <a:gd name="T108" fmla="*/ 234 w 649"/>
                <a:gd name="T109" fmla="*/ 265 h 318"/>
                <a:gd name="T110" fmla="*/ 273 w 649"/>
                <a:gd name="T111" fmla="*/ 272 h 318"/>
                <a:gd name="T112" fmla="*/ 288 w 649"/>
                <a:gd name="T113" fmla="*/ 301 h 318"/>
                <a:gd name="T114" fmla="*/ 306 w 649"/>
                <a:gd name="T115" fmla="*/ 30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9" h="318">
                  <a:moveTo>
                    <a:pt x="303" y="303"/>
                  </a:moveTo>
                  <a:cubicBezTo>
                    <a:pt x="302" y="301"/>
                    <a:pt x="301" y="300"/>
                    <a:pt x="301" y="298"/>
                  </a:cubicBezTo>
                  <a:cubicBezTo>
                    <a:pt x="301" y="296"/>
                    <a:pt x="302" y="295"/>
                    <a:pt x="304" y="294"/>
                  </a:cubicBezTo>
                  <a:cubicBezTo>
                    <a:pt x="306" y="292"/>
                    <a:pt x="306" y="291"/>
                    <a:pt x="305" y="289"/>
                  </a:cubicBezTo>
                  <a:cubicBezTo>
                    <a:pt x="305" y="287"/>
                    <a:pt x="304" y="285"/>
                    <a:pt x="307" y="283"/>
                  </a:cubicBezTo>
                  <a:cubicBezTo>
                    <a:pt x="307" y="283"/>
                    <a:pt x="308" y="282"/>
                    <a:pt x="309" y="282"/>
                  </a:cubicBezTo>
                  <a:cubicBezTo>
                    <a:pt x="311" y="281"/>
                    <a:pt x="314" y="279"/>
                    <a:pt x="314" y="278"/>
                  </a:cubicBezTo>
                  <a:cubicBezTo>
                    <a:pt x="314" y="276"/>
                    <a:pt x="315" y="273"/>
                    <a:pt x="320" y="273"/>
                  </a:cubicBezTo>
                  <a:cubicBezTo>
                    <a:pt x="321" y="273"/>
                    <a:pt x="322" y="273"/>
                    <a:pt x="323" y="273"/>
                  </a:cubicBezTo>
                  <a:cubicBezTo>
                    <a:pt x="323" y="273"/>
                    <a:pt x="323" y="273"/>
                    <a:pt x="323" y="273"/>
                  </a:cubicBezTo>
                  <a:cubicBezTo>
                    <a:pt x="326" y="273"/>
                    <a:pt x="332" y="268"/>
                    <a:pt x="332" y="266"/>
                  </a:cubicBezTo>
                  <a:cubicBezTo>
                    <a:pt x="331" y="265"/>
                    <a:pt x="331" y="264"/>
                    <a:pt x="332" y="263"/>
                  </a:cubicBezTo>
                  <a:cubicBezTo>
                    <a:pt x="333" y="261"/>
                    <a:pt x="335" y="261"/>
                    <a:pt x="336" y="261"/>
                  </a:cubicBezTo>
                  <a:cubicBezTo>
                    <a:pt x="337" y="261"/>
                    <a:pt x="338" y="262"/>
                    <a:pt x="340" y="262"/>
                  </a:cubicBezTo>
                  <a:cubicBezTo>
                    <a:pt x="341" y="262"/>
                    <a:pt x="341" y="262"/>
                    <a:pt x="342" y="260"/>
                  </a:cubicBezTo>
                  <a:cubicBezTo>
                    <a:pt x="342" y="259"/>
                    <a:pt x="343" y="257"/>
                    <a:pt x="346" y="257"/>
                  </a:cubicBezTo>
                  <a:cubicBezTo>
                    <a:pt x="346" y="257"/>
                    <a:pt x="346" y="257"/>
                    <a:pt x="347" y="258"/>
                  </a:cubicBezTo>
                  <a:cubicBezTo>
                    <a:pt x="348" y="258"/>
                    <a:pt x="348" y="258"/>
                    <a:pt x="349" y="258"/>
                  </a:cubicBezTo>
                  <a:cubicBezTo>
                    <a:pt x="349" y="258"/>
                    <a:pt x="350" y="259"/>
                    <a:pt x="350" y="259"/>
                  </a:cubicBezTo>
                  <a:cubicBezTo>
                    <a:pt x="351" y="257"/>
                    <a:pt x="352" y="257"/>
                    <a:pt x="353" y="257"/>
                  </a:cubicBezTo>
                  <a:cubicBezTo>
                    <a:pt x="355" y="257"/>
                    <a:pt x="357" y="258"/>
                    <a:pt x="359" y="260"/>
                  </a:cubicBezTo>
                  <a:cubicBezTo>
                    <a:pt x="360" y="261"/>
                    <a:pt x="362" y="262"/>
                    <a:pt x="363" y="262"/>
                  </a:cubicBezTo>
                  <a:cubicBezTo>
                    <a:pt x="363" y="262"/>
                    <a:pt x="365" y="262"/>
                    <a:pt x="365" y="261"/>
                  </a:cubicBezTo>
                  <a:cubicBezTo>
                    <a:pt x="365" y="259"/>
                    <a:pt x="367" y="258"/>
                    <a:pt x="368" y="258"/>
                  </a:cubicBezTo>
                  <a:cubicBezTo>
                    <a:pt x="370" y="258"/>
                    <a:pt x="372" y="259"/>
                    <a:pt x="376" y="264"/>
                  </a:cubicBezTo>
                  <a:cubicBezTo>
                    <a:pt x="378" y="266"/>
                    <a:pt x="378" y="266"/>
                    <a:pt x="380" y="266"/>
                  </a:cubicBezTo>
                  <a:cubicBezTo>
                    <a:pt x="382" y="266"/>
                    <a:pt x="382" y="266"/>
                    <a:pt x="382" y="266"/>
                  </a:cubicBezTo>
                  <a:cubicBezTo>
                    <a:pt x="382" y="266"/>
                    <a:pt x="383" y="266"/>
                    <a:pt x="384" y="266"/>
                  </a:cubicBezTo>
                  <a:cubicBezTo>
                    <a:pt x="386" y="266"/>
                    <a:pt x="386" y="266"/>
                    <a:pt x="386" y="265"/>
                  </a:cubicBezTo>
                  <a:cubicBezTo>
                    <a:pt x="387" y="265"/>
                    <a:pt x="387" y="264"/>
                    <a:pt x="387" y="264"/>
                  </a:cubicBezTo>
                  <a:cubicBezTo>
                    <a:pt x="387" y="262"/>
                    <a:pt x="388" y="261"/>
                    <a:pt x="389" y="261"/>
                  </a:cubicBezTo>
                  <a:cubicBezTo>
                    <a:pt x="390" y="261"/>
                    <a:pt x="391" y="262"/>
                    <a:pt x="393" y="264"/>
                  </a:cubicBezTo>
                  <a:cubicBezTo>
                    <a:pt x="392" y="263"/>
                    <a:pt x="393" y="262"/>
                    <a:pt x="393" y="261"/>
                  </a:cubicBezTo>
                  <a:cubicBezTo>
                    <a:pt x="393" y="261"/>
                    <a:pt x="393" y="261"/>
                    <a:pt x="393" y="261"/>
                  </a:cubicBezTo>
                  <a:cubicBezTo>
                    <a:pt x="393" y="261"/>
                    <a:pt x="393" y="260"/>
                    <a:pt x="393" y="260"/>
                  </a:cubicBezTo>
                  <a:cubicBezTo>
                    <a:pt x="391" y="259"/>
                    <a:pt x="391" y="258"/>
                    <a:pt x="391" y="256"/>
                  </a:cubicBezTo>
                  <a:cubicBezTo>
                    <a:pt x="392" y="253"/>
                    <a:pt x="399" y="252"/>
                    <a:pt x="403" y="252"/>
                  </a:cubicBezTo>
                  <a:cubicBezTo>
                    <a:pt x="404" y="252"/>
                    <a:pt x="404" y="252"/>
                    <a:pt x="404" y="252"/>
                  </a:cubicBezTo>
                  <a:cubicBezTo>
                    <a:pt x="406" y="252"/>
                    <a:pt x="407" y="252"/>
                    <a:pt x="408" y="252"/>
                  </a:cubicBezTo>
                  <a:cubicBezTo>
                    <a:pt x="408" y="252"/>
                    <a:pt x="409" y="252"/>
                    <a:pt x="409" y="252"/>
                  </a:cubicBezTo>
                  <a:cubicBezTo>
                    <a:pt x="409" y="252"/>
                    <a:pt x="409" y="252"/>
                    <a:pt x="410" y="251"/>
                  </a:cubicBezTo>
                  <a:cubicBezTo>
                    <a:pt x="411" y="249"/>
                    <a:pt x="413" y="248"/>
                    <a:pt x="414" y="248"/>
                  </a:cubicBezTo>
                  <a:cubicBezTo>
                    <a:pt x="416" y="248"/>
                    <a:pt x="418" y="251"/>
                    <a:pt x="418" y="254"/>
                  </a:cubicBezTo>
                  <a:cubicBezTo>
                    <a:pt x="419" y="254"/>
                    <a:pt x="421" y="253"/>
                    <a:pt x="423" y="253"/>
                  </a:cubicBezTo>
                  <a:cubicBezTo>
                    <a:pt x="426" y="252"/>
                    <a:pt x="429" y="251"/>
                    <a:pt x="431" y="251"/>
                  </a:cubicBezTo>
                  <a:cubicBezTo>
                    <a:pt x="437" y="251"/>
                    <a:pt x="443" y="256"/>
                    <a:pt x="444" y="260"/>
                  </a:cubicBezTo>
                  <a:cubicBezTo>
                    <a:pt x="444" y="262"/>
                    <a:pt x="446" y="262"/>
                    <a:pt x="448" y="260"/>
                  </a:cubicBezTo>
                  <a:cubicBezTo>
                    <a:pt x="449" y="259"/>
                    <a:pt x="449" y="259"/>
                    <a:pt x="449" y="259"/>
                  </a:cubicBezTo>
                  <a:cubicBezTo>
                    <a:pt x="452" y="257"/>
                    <a:pt x="454" y="255"/>
                    <a:pt x="457" y="255"/>
                  </a:cubicBezTo>
                  <a:cubicBezTo>
                    <a:pt x="459" y="255"/>
                    <a:pt x="460" y="256"/>
                    <a:pt x="461" y="257"/>
                  </a:cubicBezTo>
                  <a:cubicBezTo>
                    <a:pt x="463" y="259"/>
                    <a:pt x="465" y="261"/>
                    <a:pt x="467" y="263"/>
                  </a:cubicBezTo>
                  <a:cubicBezTo>
                    <a:pt x="468" y="265"/>
                    <a:pt x="470" y="267"/>
                    <a:pt x="473" y="270"/>
                  </a:cubicBezTo>
                  <a:cubicBezTo>
                    <a:pt x="476" y="273"/>
                    <a:pt x="475" y="277"/>
                    <a:pt x="474" y="279"/>
                  </a:cubicBezTo>
                  <a:cubicBezTo>
                    <a:pt x="473" y="281"/>
                    <a:pt x="473" y="282"/>
                    <a:pt x="473" y="283"/>
                  </a:cubicBezTo>
                  <a:cubicBezTo>
                    <a:pt x="474" y="284"/>
                    <a:pt x="474" y="286"/>
                    <a:pt x="475" y="288"/>
                  </a:cubicBezTo>
                  <a:cubicBezTo>
                    <a:pt x="475" y="290"/>
                    <a:pt x="475" y="292"/>
                    <a:pt x="477" y="293"/>
                  </a:cubicBezTo>
                  <a:cubicBezTo>
                    <a:pt x="481" y="296"/>
                    <a:pt x="481" y="300"/>
                    <a:pt x="481" y="302"/>
                  </a:cubicBezTo>
                  <a:cubicBezTo>
                    <a:pt x="481" y="303"/>
                    <a:pt x="481" y="304"/>
                    <a:pt x="481" y="305"/>
                  </a:cubicBezTo>
                  <a:cubicBezTo>
                    <a:pt x="486" y="306"/>
                    <a:pt x="490" y="313"/>
                    <a:pt x="490" y="316"/>
                  </a:cubicBezTo>
                  <a:cubicBezTo>
                    <a:pt x="491" y="317"/>
                    <a:pt x="493" y="318"/>
                    <a:pt x="494" y="318"/>
                  </a:cubicBezTo>
                  <a:cubicBezTo>
                    <a:pt x="495" y="318"/>
                    <a:pt x="495" y="318"/>
                    <a:pt x="495" y="318"/>
                  </a:cubicBezTo>
                  <a:cubicBezTo>
                    <a:pt x="495" y="315"/>
                    <a:pt x="496" y="313"/>
                    <a:pt x="498" y="310"/>
                  </a:cubicBezTo>
                  <a:cubicBezTo>
                    <a:pt x="499" y="308"/>
                    <a:pt x="500" y="306"/>
                    <a:pt x="500" y="304"/>
                  </a:cubicBezTo>
                  <a:cubicBezTo>
                    <a:pt x="500" y="301"/>
                    <a:pt x="497" y="287"/>
                    <a:pt x="494" y="283"/>
                  </a:cubicBezTo>
                  <a:cubicBezTo>
                    <a:pt x="492" y="280"/>
                    <a:pt x="492" y="278"/>
                    <a:pt x="492" y="277"/>
                  </a:cubicBezTo>
                  <a:cubicBezTo>
                    <a:pt x="492" y="276"/>
                    <a:pt x="492" y="275"/>
                    <a:pt x="491" y="272"/>
                  </a:cubicBezTo>
                  <a:cubicBezTo>
                    <a:pt x="487" y="267"/>
                    <a:pt x="484" y="257"/>
                    <a:pt x="484" y="249"/>
                  </a:cubicBezTo>
                  <a:cubicBezTo>
                    <a:pt x="484" y="241"/>
                    <a:pt x="494" y="228"/>
                    <a:pt x="498" y="224"/>
                  </a:cubicBezTo>
                  <a:cubicBezTo>
                    <a:pt x="500" y="222"/>
                    <a:pt x="503" y="222"/>
                    <a:pt x="505" y="221"/>
                  </a:cubicBezTo>
                  <a:cubicBezTo>
                    <a:pt x="507" y="221"/>
                    <a:pt x="507" y="220"/>
                    <a:pt x="507" y="219"/>
                  </a:cubicBezTo>
                  <a:cubicBezTo>
                    <a:pt x="509" y="215"/>
                    <a:pt x="514" y="209"/>
                    <a:pt x="519" y="209"/>
                  </a:cubicBezTo>
                  <a:cubicBezTo>
                    <a:pt x="519" y="209"/>
                    <a:pt x="520" y="209"/>
                    <a:pt x="520" y="209"/>
                  </a:cubicBezTo>
                  <a:cubicBezTo>
                    <a:pt x="521" y="209"/>
                    <a:pt x="521" y="209"/>
                    <a:pt x="521" y="209"/>
                  </a:cubicBezTo>
                  <a:cubicBezTo>
                    <a:pt x="523" y="209"/>
                    <a:pt x="523" y="209"/>
                    <a:pt x="523" y="208"/>
                  </a:cubicBezTo>
                  <a:cubicBezTo>
                    <a:pt x="524" y="204"/>
                    <a:pt x="530" y="199"/>
                    <a:pt x="537" y="198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9" y="197"/>
                    <a:pt x="538" y="196"/>
                    <a:pt x="538" y="195"/>
                  </a:cubicBezTo>
                  <a:cubicBezTo>
                    <a:pt x="537" y="195"/>
                    <a:pt x="537" y="194"/>
                    <a:pt x="537" y="194"/>
                  </a:cubicBezTo>
                  <a:cubicBezTo>
                    <a:pt x="536" y="192"/>
                    <a:pt x="536" y="190"/>
                    <a:pt x="537" y="188"/>
                  </a:cubicBezTo>
                  <a:cubicBezTo>
                    <a:pt x="538" y="186"/>
                    <a:pt x="541" y="185"/>
                    <a:pt x="543" y="188"/>
                  </a:cubicBezTo>
                  <a:cubicBezTo>
                    <a:pt x="543" y="188"/>
                    <a:pt x="546" y="189"/>
                    <a:pt x="548" y="188"/>
                  </a:cubicBezTo>
                  <a:cubicBezTo>
                    <a:pt x="549" y="186"/>
                    <a:pt x="551" y="185"/>
                    <a:pt x="551" y="184"/>
                  </a:cubicBezTo>
                  <a:cubicBezTo>
                    <a:pt x="546" y="184"/>
                    <a:pt x="545" y="182"/>
                    <a:pt x="544" y="181"/>
                  </a:cubicBezTo>
                  <a:cubicBezTo>
                    <a:pt x="544" y="180"/>
                    <a:pt x="544" y="178"/>
                    <a:pt x="547" y="177"/>
                  </a:cubicBezTo>
                  <a:cubicBezTo>
                    <a:pt x="548" y="177"/>
                    <a:pt x="548" y="176"/>
                    <a:pt x="547" y="175"/>
                  </a:cubicBezTo>
                  <a:cubicBezTo>
                    <a:pt x="547" y="174"/>
                    <a:pt x="546" y="173"/>
                    <a:pt x="544" y="173"/>
                  </a:cubicBezTo>
                  <a:cubicBezTo>
                    <a:pt x="543" y="173"/>
                    <a:pt x="540" y="172"/>
                    <a:pt x="539" y="170"/>
                  </a:cubicBezTo>
                  <a:cubicBezTo>
                    <a:pt x="539" y="168"/>
                    <a:pt x="541" y="166"/>
                    <a:pt x="542" y="164"/>
                  </a:cubicBezTo>
                  <a:cubicBezTo>
                    <a:pt x="543" y="163"/>
                    <a:pt x="541" y="162"/>
                    <a:pt x="536" y="158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4" y="156"/>
                    <a:pt x="533" y="155"/>
                    <a:pt x="534" y="154"/>
                  </a:cubicBezTo>
                  <a:cubicBezTo>
                    <a:pt x="534" y="152"/>
                    <a:pt x="537" y="151"/>
                    <a:pt x="540" y="150"/>
                  </a:cubicBezTo>
                  <a:cubicBezTo>
                    <a:pt x="541" y="149"/>
                    <a:pt x="541" y="146"/>
                    <a:pt x="540" y="144"/>
                  </a:cubicBezTo>
                  <a:cubicBezTo>
                    <a:pt x="540" y="140"/>
                    <a:pt x="540" y="138"/>
                    <a:pt x="541" y="136"/>
                  </a:cubicBezTo>
                  <a:cubicBezTo>
                    <a:pt x="542" y="134"/>
                    <a:pt x="544" y="133"/>
                    <a:pt x="546" y="133"/>
                  </a:cubicBezTo>
                  <a:cubicBezTo>
                    <a:pt x="547" y="133"/>
                    <a:pt x="548" y="134"/>
                    <a:pt x="549" y="135"/>
                  </a:cubicBezTo>
                  <a:cubicBezTo>
                    <a:pt x="549" y="135"/>
                    <a:pt x="549" y="137"/>
                    <a:pt x="548" y="138"/>
                  </a:cubicBezTo>
                  <a:cubicBezTo>
                    <a:pt x="546" y="142"/>
                    <a:pt x="545" y="145"/>
                    <a:pt x="547" y="147"/>
                  </a:cubicBezTo>
                  <a:cubicBezTo>
                    <a:pt x="550" y="150"/>
                    <a:pt x="552" y="154"/>
                    <a:pt x="551" y="159"/>
                  </a:cubicBezTo>
                  <a:cubicBezTo>
                    <a:pt x="551" y="159"/>
                    <a:pt x="552" y="158"/>
                    <a:pt x="552" y="158"/>
                  </a:cubicBezTo>
                  <a:cubicBezTo>
                    <a:pt x="555" y="151"/>
                    <a:pt x="555" y="146"/>
                    <a:pt x="555" y="145"/>
                  </a:cubicBezTo>
                  <a:cubicBezTo>
                    <a:pt x="552" y="145"/>
                    <a:pt x="551" y="141"/>
                    <a:pt x="552" y="139"/>
                  </a:cubicBezTo>
                  <a:cubicBezTo>
                    <a:pt x="552" y="137"/>
                    <a:pt x="553" y="136"/>
                    <a:pt x="555" y="136"/>
                  </a:cubicBezTo>
                  <a:cubicBezTo>
                    <a:pt x="556" y="136"/>
                    <a:pt x="557" y="137"/>
                    <a:pt x="557" y="138"/>
                  </a:cubicBezTo>
                  <a:cubicBezTo>
                    <a:pt x="558" y="139"/>
                    <a:pt x="559" y="140"/>
                    <a:pt x="559" y="140"/>
                  </a:cubicBezTo>
                  <a:cubicBezTo>
                    <a:pt x="560" y="140"/>
                    <a:pt x="560" y="139"/>
                    <a:pt x="562" y="137"/>
                  </a:cubicBezTo>
                  <a:cubicBezTo>
                    <a:pt x="567" y="133"/>
                    <a:pt x="569" y="127"/>
                    <a:pt x="569" y="126"/>
                  </a:cubicBezTo>
                  <a:cubicBezTo>
                    <a:pt x="567" y="125"/>
                    <a:pt x="567" y="123"/>
                    <a:pt x="567" y="122"/>
                  </a:cubicBezTo>
                  <a:cubicBezTo>
                    <a:pt x="568" y="119"/>
                    <a:pt x="574" y="119"/>
                    <a:pt x="575" y="119"/>
                  </a:cubicBezTo>
                  <a:cubicBezTo>
                    <a:pt x="576" y="119"/>
                    <a:pt x="576" y="119"/>
                    <a:pt x="576" y="119"/>
                  </a:cubicBezTo>
                  <a:cubicBezTo>
                    <a:pt x="577" y="119"/>
                    <a:pt x="577" y="119"/>
                    <a:pt x="577" y="119"/>
                  </a:cubicBezTo>
                  <a:cubicBezTo>
                    <a:pt x="579" y="119"/>
                    <a:pt x="583" y="118"/>
                    <a:pt x="586" y="117"/>
                  </a:cubicBezTo>
                  <a:cubicBezTo>
                    <a:pt x="585" y="118"/>
                    <a:pt x="585" y="118"/>
                    <a:pt x="584" y="118"/>
                  </a:cubicBezTo>
                  <a:cubicBezTo>
                    <a:pt x="580" y="119"/>
                    <a:pt x="577" y="119"/>
                    <a:pt x="575" y="119"/>
                  </a:cubicBezTo>
                  <a:cubicBezTo>
                    <a:pt x="574" y="118"/>
                    <a:pt x="573" y="117"/>
                    <a:pt x="573" y="116"/>
                  </a:cubicBezTo>
                  <a:cubicBezTo>
                    <a:pt x="573" y="110"/>
                    <a:pt x="593" y="108"/>
                    <a:pt x="594" y="108"/>
                  </a:cubicBezTo>
                  <a:cubicBezTo>
                    <a:pt x="595" y="108"/>
                    <a:pt x="595" y="108"/>
                    <a:pt x="596" y="106"/>
                  </a:cubicBezTo>
                  <a:cubicBezTo>
                    <a:pt x="596" y="105"/>
                    <a:pt x="596" y="103"/>
                    <a:pt x="598" y="103"/>
                  </a:cubicBezTo>
                  <a:cubicBezTo>
                    <a:pt x="600" y="103"/>
                    <a:pt x="600" y="104"/>
                    <a:pt x="601" y="104"/>
                  </a:cubicBezTo>
                  <a:cubicBezTo>
                    <a:pt x="602" y="107"/>
                    <a:pt x="605" y="106"/>
                    <a:pt x="608" y="105"/>
                  </a:cubicBezTo>
                  <a:cubicBezTo>
                    <a:pt x="608" y="105"/>
                    <a:pt x="608" y="104"/>
                    <a:pt x="608" y="103"/>
                  </a:cubicBezTo>
                  <a:cubicBezTo>
                    <a:pt x="608" y="102"/>
                    <a:pt x="607" y="100"/>
                    <a:pt x="605" y="100"/>
                  </a:cubicBezTo>
                  <a:cubicBezTo>
                    <a:pt x="604" y="99"/>
                    <a:pt x="603" y="98"/>
                    <a:pt x="603" y="97"/>
                  </a:cubicBezTo>
                  <a:cubicBezTo>
                    <a:pt x="602" y="96"/>
                    <a:pt x="603" y="95"/>
                    <a:pt x="604" y="94"/>
                  </a:cubicBezTo>
                  <a:cubicBezTo>
                    <a:pt x="605" y="93"/>
                    <a:pt x="605" y="93"/>
                    <a:pt x="605" y="93"/>
                  </a:cubicBezTo>
                  <a:cubicBezTo>
                    <a:pt x="604" y="90"/>
                    <a:pt x="606" y="87"/>
                    <a:pt x="606" y="85"/>
                  </a:cubicBezTo>
                  <a:cubicBezTo>
                    <a:pt x="607" y="84"/>
                    <a:pt x="610" y="79"/>
                    <a:pt x="614" y="78"/>
                  </a:cubicBezTo>
                  <a:cubicBezTo>
                    <a:pt x="616" y="77"/>
                    <a:pt x="616" y="77"/>
                    <a:pt x="616" y="76"/>
                  </a:cubicBezTo>
                  <a:cubicBezTo>
                    <a:pt x="617" y="75"/>
                    <a:pt x="618" y="74"/>
                    <a:pt x="621" y="74"/>
                  </a:cubicBezTo>
                  <a:cubicBezTo>
                    <a:pt x="622" y="74"/>
                    <a:pt x="623" y="73"/>
                    <a:pt x="624" y="70"/>
                  </a:cubicBezTo>
                  <a:cubicBezTo>
                    <a:pt x="625" y="69"/>
                    <a:pt x="626" y="67"/>
                    <a:pt x="628" y="66"/>
                  </a:cubicBezTo>
                  <a:cubicBezTo>
                    <a:pt x="629" y="65"/>
                    <a:pt x="630" y="65"/>
                    <a:pt x="631" y="65"/>
                  </a:cubicBezTo>
                  <a:cubicBezTo>
                    <a:pt x="633" y="65"/>
                    <a:pt x="634" y="65"/>
                    <a:pt x="636" y="66"/>
                  </a:cubicBezTo>
                  <a:cubicBezTo>
                    <a:pt x="637" y="67"/>
                    <a:pt x="638" y="67"/>
                    <a:pt x="639" y="67"/>
                  </a:cubicBezTo>
                  <a:cubicBezTo>
                    <a:pt x="640" y="67"/>
                    <a:pt x="641" y="67"/>
                    <a:pt x="642" y="66"/>
                  </a:cubicBezTo>
                  <a:cubicBezTo>
                    <a:pt x="644" y="65"/>
                    <a:pt x="646" y="63"/>
                    <a:pt x="649" y="61"/>
                  </a:cubicBezTo>
                  <a:cubicBezTo>
                    <a:pt x="639" y="47"/>
                    <a:pt x="640" y="37"/>
                    <a:pt x="640" y="32"/>
                  </a:cubicBezTo>
                  <a:cubicBezTo>
                    <a:pt x="640" y="32"/>
                    <a:pt x="640" y="31"/>
                    <a:pt x="640" y="31"/>
                  </a:cubicBezTo>
                  <a:cubicBezTo>
                    <a:pt x="639" y="30"/>
                    <a:pt x="637" y="30"/>
                    <a:pt x="636" y="30"/>
                  </a:cubicBezTo>
                  <a:cubicBezTo>
                    <a:pt x="633" y="30"/>
                    <a:pt x="629" y="30"/>
                    <a:pt x="626" y="27"/>
                  </a:cubicBezTo>
                  <a:cubicBezTo>
                    <a:pt x="623" y="27"/>
                    <a:pt x="617" y="39"/>
                    <a:pt x="615" y="46"/>
                  </a:cubicBezTo>
                  <a:cubicBezTo>
                    <a:pt x="613" y="54"/>
                    <a:pt x="601" y="61"/>
                    <a:pt x="600" y="62"/>
                  </a:cubicBezTo>
                  <a:cubicBezTo>
                    <a:pt x="599" y="63"/>
                    <a:pt x="599" y="63"/>
                    <a:pt x="599" y="63"/>
                  </a:cubicBezTo>
                  <a:cubicBezTo>
                    <a:pt x="599" y="63"/>
                    <a:pt x="599" y="63"/>
                    <a:pt x="599" y="63"/>
                  </a:cubicBezTo>
                  <a:cubicBezTo>
                    <a:pt x="599" y="63"/>
                    <a:pt x="563" y="63"/>
                    <a:pt x="560" y="63"/>
                  </a:cubicBezTo>
                  <a:cubicBezTo>
                    <a:pt x="560" y="63"/>
                    <a:pt x="558" y="64"/>
                    <a:pt x="548" y="73"/>
                  </a:cubicBezTo>
                  <a:cubicBezTo>
                    <a:pt x="548" y="75"/>
                    <a:pt x="548" y="77"/>
                    <a:pt x="547" y="78"/>
                  </a:cubicBezTo>
                  <a:cubicBezTo>
                    <a:pt x="544" y="83"/>
                    <a:pt x="533" y="86"/>
                    <a:pt x="523" y="86"/>
                  </a:cubicBezTo>
                  <a:cubicBezTo>
                    <a:pt x="521" y="86"/>
                    <a:pt x="519" y="86"/>
                    <a:pt x="517" y="86"/>
                  </a:cubicBezTo>
                  <a:cubicBezTo>
                    <a:pt x="517" y="88"/>
                    <a:pt x="517" y="89"/>
                    <a:pt x="517" y="89"/>
                  </a:cubicBezTo>
                  <a:cubicBezTo>
                    <a:pt x="517" y="91"/>
                    <a:pt x="516" y="92"/>
                    <a:pt x="513" y="94"/>
                  </a:cubicBezTo>
                  <a:cubicBezTo>
                    <a:pt x="511" y="97"/>
                    <a:pt x="502" y="102"/>
                    <a:pt x="491" y="108"/>
                  </a:cubicBezTo>
                  <a:cubicBezTo>
                    <a:pt x="487" y="110"/>
                    <a:pt x="487" y="110"/>
                    <a:pt x="487" y="110"/>
                  </a:cubicBezTo>
                  <a:cubicBezTo>
                    <a:pt x="480" y="113"/>
                    <a:pt x="471" y="113"/>
                    <a:pt x="466" y="110"/>
                  </a:cubicBezTo>
                  <a:cubicBezTo>
                    <a:pt x="463" y="109"/>
                    <a:pt x="461" y="106"/>
                    <a:pt x="461" y="103"/>
                  </a:cubicBezTo>
                  <a:cubicBezTo>
                    <a:pt x="461" y="97"/>
                    <a:pt x="465" y="96"/>
                    <a:pt x="467" y="96"/>
                  </a:cubicBezTo>
                  <a:cubicBezTo>
                    <a:pt x="470" y="96"/>
                    <a:pt x="472" y="97"/>
                    <a:pt x="473" y="99"/>
                  </a:cubicBezTo>
                  <a:cubicBezTo>
                    <a:pt x="473" y="99"/>
                    <a:pt x="473" y="99"/>
                    <a:pt x="474" y="99"/>
                  </a:cubicBezTo>
                  <a:cubicBezTo>
                    <a:pt x="472" y="97"/>
                    <a:pt x="472" y="94"/>
                    <a:pt x="472" y="91"/>
                  </a:cubicBezTo>
                  <a:cubicBezTo>
                    <a:pt x="471" y="90"/>
                    <a:pt x="472" y="87"/>
                    <a:pt x="472" y="85"/>
                  </a:cubicBezTo>
                  <a:cubicBezTo>
                    <a:pt x="472" y="81"/>
                    <a:pt x="472" y="78"/>
                    <a:pt x="470" y="78"/>
                  </a:cubicBezTo>
                  <a:cubicBezTo>
                    <a:pt x="468" y="77"/>
                    <a:pt x="465" y="79"/>
                    <a:pt x="463" y="80"/>
                  </a:cubicBezTo>
                  <a:cubicBezTo>
                    <a:pt x="461" y="81"/>
                    <a:pt x="460" y="82"/>
                    <a:pt x="459" y="82"/>
                  </a:cubicBezTo>
                  <a:cubicBezTo>
                    <a:pt x="458" y="82"/>
                    <a:pt x="458" y="82"/>
                    <a:pt x="457" y="81"/>
                  </a:cubicBezTo>
                  <a:cubicBezTo>
                    <a:pt x="456" y="80"/>
                    <a:pt x="456" y="79"/>
                    <a:pt x="456" y="78"/>
                  </a:cubicBezTo>
                  <a:cubicBezTo>
                    <a:pt x="457" y="75"/>
                    <a:pt x="458" y="73"/>
                    <a:pt x="460" y="70"/>
                  </a:cubicBezTo>
                  <a:cubicBezTo>
                    <a:pt x="462" y="66"/>
                    <a:pt x="464" y="63"/>
                    <a:pt x="461" y="59"/>
                  </a:cubicBezTo>
                  <a:cubicBezTo>
                    <a:pt x="458" y="54"/>
                    <a:pt x="455" y="53"/>
                    <a:pt x="452" y="53"/>
                  </a:cubicBezTo>
                  <a:cubicBezTo>
                    <a:pt x="450" y="53"/>
                    <a:pt x="448" y="54"/>
                    <a:pt x="447" y="56"/>
                  </a:cubicBezTo>
                  <a:cubicBezTo>
                    <a:pt x="446" y="61"/>
                    <a:pt x="442" y="62"/>
                    <a:pt x="440" y="62"/>
                  </a:cubicBezTo>
                  <a:cubicBezTo>
                    <a:pt x="438" y="63"/>
                    <a:pt x="436" y="63"/>
                    <a:pt x="436" y="65"/>
                  </a:cubicBezTo>
                  <a:cubicBezTo>
                    <a:pt x="433" y="70"/>
                    <a:pt x="431" y="80"/>
                    <a:pt x="433" y="87"/>
                  </a:cubicBezTo>
                  <a:cubicBezTo>
                    <a:pt x="435" y="97"/>
                    <a:pt x="431" y="102"/>
                    <a:pt x="424" y="106"/>
                  </a:cubicBezTo>
                  <a:cubicBezTo>
                    <a:pt x="420" y="108"/>
                    <a:pt x="417" y="108"/>
                    <a:pt x="415" y="105"/>
                  </a:cubicBezTo>
                  <a:cubicBezTo>
                    <a:pt x="411" y="101"/>
                    <a:pt x="411" y="92"/>
                    <a:pt x="412" y="83"/>
                  </a:cubicBezTo>
                  <a:cubicBezTo>
                    <a:pt x="413" y="79"/>
                    <a:pt x="414" y="76"/>
                    <a:pt x="415" y="73"/>
                  </a:cubicBezTo>
                  <a:cubicBezTo>
                    <a:pt x="416" y="70"/>
                    <a:pt x="417" y="66"/>
                    <a:pt x="417" y="65"/>
                  </a:cubicBezTo>
                  <a:cubicBezTo>
                    <a:pt x="415" y="65"/>
                    <a:pt x="414" y="64"/>
                    <a:pt x="414" y="63"/>
                  </a:cubicBezTo>
                  <a:cubicBezTo>
                    <a:pt x="413" y="58"/>
                    <a:pt x="425" y="49"/>
                    <a:pt x="433" y="47"/>
                  </a:cubicBezTo>
                  <a:cubicBezTo>
                    <a:pt x="438" y="46"/>
                    <a:pt x="443" y="45"/>
                    <a:pt x="447" y="45"/>
                  </a:cubicBezTo>
                  <a:cubicBezTo>
                    <a:pt x="450" y="45"/>
                    <a:pt x="454" y="44"/>
                    <a:pt x="455" y="44"/>
                  </a:cubicBezTo>
                  <a:cubicBezTo>
                    <a:pt x="455" y="44"/>
                    <a:pt x="456" y="44"/>
                    <a:pt x="456" y="43"/>
                  </a:cubicBezTo>
                  <a:cubicBezTo>
                    <a:pt x="455" y="43"/>
                    <a:pt x="454" y="42"/>
                    <a:pt x="453" y="41"/>
                  </a:cubicBezTo>
                  <a:cubicBezTo>
                    <a:pt x="453" y="42"/>
                    <a:pt x="452" y="42"/>
                    <a:pt x="452" y="42"/>
                  </a:cubicBezTo>
                  <a:cubicBezTo>
                    <a:pt x="451" y="43"/>
                    <a:pt x="450" y="43"/>
                    <a:pt x="449" y="43"/>
                  </a:cubicBezTo>
                  <a:cubicBezTo>
                    <a:pt x="447" y="43"/>
                    <a:pt x="446" y="42"/>
                    <a:pt x="445" y="41"/>
                  </a:cubicBezTo>
                  <a:cubicBezTo>
                    <a:pt x="444" y="39"/>
                    <a:pt x="443" y="38"/>
                    <a:pt x="440" y="38"/>
                  </a:cubicBezTo>
                  <a:cubicBezTo>
                    <a:pt x="438" y="38"/>
                    <a:pt x="435" y="39"/>
                    <a:pt x="432" y="40"/>
                  </a:cubicBezTo>
                  <a:cubicBezTo>
                    <a:pt x="427" y="42"/>
                    <a:pt x="422" y="44"/>
                    <a:pt x="419" y="42"/>
                  </a:cubicBezTo>
                  <a:cubicBezTo>
                    <a:pt x="415" y="40"/>
                    <a:pt x="414" y="38"/>
                    <a:pt x="413" y="36"/>
                  </a:cubicBezTo>
                  <a:cubicBezTo>
                    <a:pt x="413" y="35"/>
                    <a:pt x="413" y="35"/>
                    <a:pt x="411" y="35"/>
                  </a:cubicBezTo>
                  <a:cubicBezTo>
                    <a:pt x="409" y="35"/>
                    <a:pt x="408" y="34"/>
                    <a:pt x="408" y="33"/>
                  </a:cubicBezTo>
                  <a:cubicBezTo>
                    <a:pt x="407" y="32"/>
                    <a:pt x="407" y="30"/>
                    <a:pt x="408" y="29"/>
                  </a:cubicBezTo>
                  <a:cubicBezTo>
                    <a:pt x="406" y="30"/>
                    <a:pt x="404" y="31"/>
                    <a:pt x="402" y="33"/>
                  </a:cubicBezTo>
                  <a:cubicBezTo>
                    <a:pt x="396" y="37"/>
                    <a:pt x="390" y="41"/>
                    <a:pt x="385" y="41"/>
                  </a:cubicBezTo>
                  <a:cubicBezTo>
                    <a:pt x="383" y="41"/>
                    <a:pt x="381" y="40"/>
                    <a:pt x="380" y="39"/>
                  </a:cubicBezTo>
                  <a:cubicBezTo>
                    <a:pt x="378" y="37"/>
                    <a:pt x="376" y="37"/>
                    <a:pt x="374" y="38"/>
                  </a:cubicBezTo>
                  <a:cubicBezTo>
                    <a:pt x="373" y="38"/>
                    <a:pt x="371" y="38"/>
                    <a:pt x="370" y="38"/>
                  </a:cubicBezTo>
                  <a:cubicBezTo>
                    <a:pt x="368" y="38"/>
                    <a:pt x="367" y="38"/>
                    <a:pt x="365" y="36"/>
                  </a:cubicBezTo>
                  <a:cubicBezTo>
                    <a:pt x="364" y="35"/>
                    <a:pt x="364" y="33"/>
                    <a:pt x="365" y="32"/>
                  </a:cubicBezTo>
                  <a:cubicBezTo>
                    <a:pt x="367" y="26"/>
                    <a:pt x="382" y="18"/>
                    <a:pt x="390" y="18"/>
                  </a:cubicBezTo>
                  <a:cubicBezTo>
                    <a:pt x="390" y="18"/>
                    <a:pt x="390" y="18"/>
                    <a:pt x="390" y="18"/>
                  </a:cubicBezTo>
                  <a:cubicBezTo>
                    <a:pt x="387" y="18"/>
                    <a:pt x="384" y="17"/>
                    <a:pt x="382" y="17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77" y="21"/>
                    <a:pt x="372" y="20"/>
                    <a:pt x="368" y="15"/>
                  </a:cubicBezTo>
                  <a:cubicBezTo>
                    <a:pt x="368" y="15"/>
                    <a:pt x="367" y="15"/>
                    <a:pt x="367" y="15"/>
                  </a:cubicBezTo>
                  <a:cubicBezTo>
                    <a:pt x="366" y="15"/>
                    <a:pt x="366" y="15"/>
                    <a:pt x="366" y="15"/>
                  </a:cubicBezTo>
                  <a:cubicBezTo>
                    <a:pt x="364" y="15"/>
                    <a:pt x="361" y="15"/>
                    <a:pt x="359" y="12"/>
                  </a:cubicBezTo>
                  <a:cubicBezTo>
                    <a:pt x="357" y="10"/>
                    <a:pt x="356" y="10"/>
                    <a:pt x="355" y="10"/>
                  </a:cubicBezTo>
                  <a:cubicBezTo>
                    <a:pt x="354" y="10"/>
                    <a:pt x="353" y="11"/>
                    <a:pt x="352" y="11"/>
                  </a:cubicBezTo>
                  <a:cubicBezTo>
                    <a:pt x="351" y="12"/>
                    <a:pt x="351" y="12"/>
                    <a:pt x="351" y="12"/>
                  </a:cubicBezTo>
                  <a:cubicBezTo>
                    <a:pt x="348" y="13"/>
                    <a:pt x="346" y="12"/>
                    <a:pt x="343" y="11"/>
                  </a:cubicBezTo>
                  <a:cubicBezTo>
                    <a:pt x="342" y="10"/>
                    <a:pt x="341" y="9"/>
                    <a:pt x="339" y="9"/>
                  </a:cubicBezTo>
                  <a:cubicBezTo>
                    <a:pt x="336" y="7"/>
                    <a:pt x="336" y="5"/>
                    <a:pt x="335" y="3"/>
                  </a:cubicBezTo>
                  <a:cubicBezTo>
                    <a:pt x="335" y="1"/>
                    <a:pt x="335" y="1"/>
                    <a:pt x="334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4" y="0"/>
                    <a:pt x="334" y="2"/>
                    <a:pt x="334" y="3"/>
                  </a:cubicBezTo>
                  <a:cubicBezTo>
                    <a:pt x="333" y="5"/>
                    <a:pt x="333" y="5"/>
                    <a:pt x="333" y="5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9"/>
                    <a:pt x="26" y="11"/>
                    <a:pt x="26" y="13"/>
                  </a:cubicBezTo>
                  <a:cubicBezTo>
                    <a:pt x="26" y="15"/>
                    <a:pt x="25" y="16"/>
                    <a:pt x="26" y="18"/>
                  </a:cubicBezTo>
                  <a:cubicBezTo>
                    <a:pt x="27" y="21"/>
                    <a:pt x="27" y="27"/>
                    <a:pt x="24" y="30"/>
                  </a:cubicBezTo>
                  <a:cubicBezTo>
                    <a:pt x="23" y="31"/>
                    <a:pt x="22" y="32"/>
                    <a:pt x="20" y="32"/>
                  </a:cubicBezTo>
                  <a:cubicBezTo>
                    <a:pt x="18" y="32"/>
                    <a:pt x="16" y="30"/>
                    <a:pt x="15" y="28"/>
                  </a:cubicBezTo>
                  <a:cubicBezTo>
                    <a:pt x="15" y="26"/>
                    <a:pt x="16" y="23"/>
                    <a:pt x="18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6" y="19"/>
                    <a:pt x="15" y="19"/>
                    <a:pt x="15" y="18"/>
                  </a:cubicBezTo>
                  <a:cubicBezTo>
                    <a:pt x="14" y="17"/>
                    <a:pt x="14" y="16"/>
                    <a:pt x="13" y="15"/>
                  </a:cubicBezTo>
                  <a:cubicBezTo>
                    <a:pt x="10" y="16"/>
                    <a:pt x="5" y="16"/>
                    <a:pt x="0" y="15"/>
                  </a:cubicBezTo>
                  <a:cubicBezTo>
                    <a:pt x="0" y="18"/>
                    <a:pt x="2" y="23"/>
                    <a:pt x="5" y="27"/>
                  </a:cubicBezTo>
                  <a:cubicBezTo>
                    <a:pt x="7" y="30"/>
                    <a:pt x="8" y="33"/>
                    <a:pt x="8" y="35"/>
                  </a:cubicBezTo>
                  <a:cubicBezTo>
                    <a:pt x="8" y="36"/>
                    <a:pt x="8" y="37"/>
                    <a:pt x="9" y="37"/>
                  </a:cubicBezTo>
                  <a:cubicBezTo>
                    <a:pt x="13" y="40"/>
                    <a:pt x="13" y="42"/>
                    <a:pt x="13" y="43"/>
                  </a:cubicBezTo>
                  <a:cubicBezTo>
                    <a:pt x="13" y="43"/>
                    <a:pt x="12" y="45"/>
                    <a:pt x="8" y="45"/>
                  </a:cubicBezTo>
                  <a:cubicBezTo>
                    <a:pt x="8" y="45"/>
                    <a:pt x="8" y="46"/>
                    <a:pt x="8" y="46"/>
                  </a:cubicBezTo>
                  <a:cubicBezTo>
                    <a:pt x="9" y="48"/>
                    <a:pt x="9" y="50"/>
                    <a:pt x="8" y="53"/>
                  </a:cubicBezTo>
                  <a:cubicBezTo>
                    <a:pt x="7" y="58"/>
                    <a:pt x="7" y="64"/>
                    <a:pt x="7" y="70"/>
                  </a:cubicBezTo>
                  <a:cubicBezTo>
                    <a:pt x="7" y="75"/>
                    <a:pt x="7" y="79"/>
                    <a:pt x="6" y="81"/>
                  </a:cubicBezTo>
                  <a:cubicBezTo>
                    <a:pt x="6" y="83"/>
                    <a:pt x="5" y="85"/>
                    <a:pt x="5" y="87"/>
                  </a:cubicBezTo>
                  <a:cubicBezTo>
                    <a:pt x="3" y="91"/>
                    <a:pt x="1" y="95"/>
                    <a:pt x="3" y="97"/>
                  </a:cubicBezTo>
                  <a:cubicBezTo>
                    <a:pt x="7" y="104"/>
                    <a:pt x="9" y="111"/>
                    <a:pt x="7" y="117"/>
                  </a:cubicBezTo>
                  <a:cubicBezTo>
                    <a:pt x="5" y="123"/>
                    <a:pt x="6" y="126"/>
                    <a:pt x="8" y="130"/>
                  </a:cubicBezTo>
                  <a:cubicBezTo>
                    <a:pt x="10" y="133"/>
                    <a:pt x="10" y="137"/>
                    <a:pt x="10" y="139"/>
                  </a:cubicBezTo>
                  <a:cubicBezTo>
                    <a:pt x="10" y="141"/>
                    <a:pt x="10" y="144"/>
                    <a:pt x="11" y="144"/>
                  </a:cubicBezTo>
                  <a:cubicBezTo>
                    <a:pt x="14" y="146"/>
                    <a:pt x="17" y="150"/>
                    <a:pt x="20" y="155"/>
                  </a:cubicBezTo>
                  <a:cubicBezTo>
                    <a:pt x="21" y="156"/>
                    <a:pt x="22" y="157"/>
                    <a:pt x="23" y="157"/>
                  </a:cubicBezTo>
                  <a:cubicBezTo>
                    <a:pt x="24" y="158"/>
                    <a:pt x="26" y="159"/>
                    <a:pt x="26" y="162"/>
                  </a:cubicBezTo>
                  <a:cubicBezTo>
                    <a:pt x="27" y="166"/>
                    <a:pt x="27" y="166"/>
                    <a:pt x="29" y="167"/>
                  </a:cubicBezTo>
                  <a:cubicBezTo>
                    <a:pt x="34" y="169"/>
                    <a:pt x="33" y="174"/>
                    <a:pt x="32" y="176"/>
                  </a:cubicBezTo>
                  <a:cubicBezTo>
                    <a:pt x="32" y="177"/>
                    <a:pt x="32" y="177"/>
                    <a:pt x="32" y="178"/>
                  </a:cubicBezTo>
                  <a:cubicBezTo>
                    <a:pt x="32" y="179"/>
                    <a:pt x="38" y="184"/>
                    <a:pt x="42" y="188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47" y="193"/>
                    <a:pt x="47" y="196"/>
                    <a:pt x="47" y="198"/>
                  </a:cubicBezTo>
                  <a:cubicBezTo>
                    <a:pt x="47" y="199"/>
                    <a:pt x="47" y="199"/>
                    <a:pt x="47" y="199"/>
                  </a:cubicBezTo>
                  <a:cubicBezTo>
                    <a:pt x="48" y="199"/>
                    <a:pt x="48" y="199"/>
                    <a:pt x="48" y="199"/>
                  </a:cubicBezTo>
                  <a:cubicBezTo>
                    <a:pt x="53" y="199"/>
                    <a:pt x="58" y="202"/>
                    <a:pt x="63" y="205"/>
                  </a:cubicBezTo>
                  <a:cubicBezTo>
                    <a:pt x="65" y="207"/>
                    <a:pt x="66" y="207"/>
                    <a:pt x="67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9" y="207"/>
                    <a:pt x="71" y="207"/>
                    <a:pt x="72" y="207"/>
                  </a:cubicBezTo>
                  <a:cubicBezTo>
                    <a:pt x="76" y="208"/>
                    <a:pt x="82" y="216"/>
                    <a:pt x="84" y="221"/>
                  </a:cubicBezTo>
                  <a:cubicBezTo>
                    <a:pt x="84" y="223"/>
                    <a:pt x="85" y="225"/>
                    <a:pt x="85" y="226"/>
                  </a:cubicBezTo>
                  <a:cubicBezTo>
                    <a:pt x="111" y="223"/>
                    <a:pt x="111" y="223"/>
                    <a:pt x="111" y="223"/>
                  </a:cubicBezTo>
                  <a:cubicBezTo>
                    <a:pt x="111" y="223"/>
                    <a:pt x="111" y="223"/>
                    <a:pt x="111" y="223"/>
                  </a:cubicBezTo>
                  <a:cubicBezTo>
                    <a:pt x="113" y="225"/>
                    <a:pt x="120" y="229"/>
                    <a:pt x="123" y="230"/>
                  </a:cubicBezTo>
                  <a:cubicBezTo>
                    <a:pt x="127" y="231"/>
                    <a:pt x="149" y="239"/>
                    <a:pt x="152" y="240"/>
                  </a:cubicBezTo>
                  <a:cubicBezTo>
                    <a:pt x="183" y="240"/>
                    <a:pt x="183" y="240"/>
                    <a:pt x="183" y="240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206" y="235"/>
                    <a:pt x="206" y="235"/>
                    <a:pt x="206" y="235"/>
                  </a:cubicBezTo>
                  <a:cubicBezTo>
                    <a:pt x="207" y="235"/>
                    <a:pt x="207" y="235"/>
                    <a:pt x="207" y="235"/>
                  </a:cubicBezTo>
                  <a:cubicBezTo>
                    <a:pt x="212" y="240"/>
                    <a:pt x="218" y="246"/>
                    <a:pt x="219" y="247"/>
                  </a:cubicBezTo>
                  <a:cubicBezTo>
                    <a:pt x="221" y="247"/>
                    <a:pt x="227" y="253"/>
                    <a:pt x="227" y="257"/>
                  </a:cubicBezTo>
                  <a:cubicBezTo>
                    <a:pt x="227" y="259"/>
                    <a:pt x="228" y="261"/>
                    <a:pt x="230" y="263"/>
                  </a:cubicBezTo>
                  <a:cubicBezTo>
                    <a:pt x="231" y="263"/>
                    <a:pt x="232" y="263"/>
                    <a:pt x="232" y="264"/>
                  </a:cubicBezTo>
                  <a:cubicBezTo>
                    <a:pt x="233" y="264"/>
                    <a:pt x="233" y="264"/>
                    <a:pt x="234" y="265"/>
                  </a:cubicBezTo>
                  <a:cubicBezTo>
                    <a:pt x="235" y="266"/>
                    <a:pt x="238" y="267"/>
                    <a:pt x="240" y="268"/>
                  </a:cubicBezTo>
                  <a:cubicBezTo>
                    <a:pt x="240" y="268"/>
                    <a:pt x="241" y="269"/>
                    <a:pt x="241" y="269"/>
                  </a:cubicBezTo>
                  <a:cubicBezTo>
                    <a:pt x="242" y="268"/>
                    <a:pt x="242" y="268"/>
                    <a:pt x="242" y="267"/>
                  </a:cubicBezTo>
                  <a:cubicBezTo>
                    <a:pt x="244" y="264"/>
                    <a:pt x="247" y="259"/>
                    <a:pt x="251" y="259"/>
                  </a:cubicBezTo>
                  <a:cubicBezTo>
                    <a:pt x="256" y="259"/>
                    <a:pt x="271" y="263"/>
                    <a:pt x="273" y="272"/>
                  </a:cubicBezTo>
                  <a:cubicBezTo>
                    <a:pt x="275" y="279"/>
                    <a:pt x="281" y="284"/>
                    <a:pt x="283" y="286"/>
                  </a:cubicBezTo>
                  <a:cubicBezTo>
                    <a:pt x="285" y="287"/>
                    <a:pt x="285" y="290"/>
                    <a:pt x="285" y="292"/>
                  </a:cubicBezTo>
                  <a:cubicBezTo>
                    <a:pt x="286" y="293"/>
                    <a:pt x="286" y="294"/>
                    <a:pt x="286" y="295"/>
                  </a:cubicBezTo>
                  <a:cubicBezTo>
                    <a:pt x="287" y="296"/>
                    <a:pt x="287" y="298"/>
                    <a:pt x="288" y="299"/>
                  </a:cubicBezTo>
                  <a:cubicBezTo>
                    <a:pt x="288" y="300"/>
                    <a:pt x="288" y="300"/>
                    <a:pt x="288" y="301"/>
                  </a:cubicBezTo>
                  <a:cubicBezTo>
                    <a:pt x="289" y="301"/>
                    <a:pt x="289" y="301"/>
                    <a:pt x="289" y="301"/>
                  </a:cubicBezTo>
                  <a:cubicBezTo>
                    <a:pt x="290" y="301"/>
                    <a:pt x="291" y="302"/>
                    <a:pt x="293" y="303"/>
                  </a:cubicBezTo>
                  <a:cubicBezTo>
                    <a:pt x="296" y="304"/>
                    <a:pt x="301" y="306"/>
                    <a:pt x="303" y="306"/>
                  </a:cubicBezTo>
                  <a:cubicBezTo>
                    <a:pt x="304" y="306"/>
                    <a:pt x="304" y="306"/>
                    <a:pt x="304" y="306"/>
                  </a:cubicBezTo>
                  <a:cubicBezTo>
                    <a:pt x="304" y="306"/>
                    <a:pt x="305" y="307"/>
                    <a:pt x="306" y="307"/>
                  </a:cubicBezTo>
                  <a:cubicBezTo>
                    <a:pt x="306" y="307"/>
                    <a:pt x="306" y="307"/>
                    <a:pt x="306" y="307"/>
                  </a:cubicBezTo>
                  <a:cubicBezTo>
                    <a:pt x="305" y="305"/>
                    <a:pt x="304" y="304"/>
                    <a:pt x="303" y="30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4" name="Freeform 2211">
              <a:extLst>
                <a:ext uri="{FF2B5EF4-FFF2-40B4-BE49-F238E27FC236}">
                  <a16:creationId xmlns:a16="http://schemas.microsoft.com/office/drawing/2014/main" id="{0AFD61A5-4D67-4E3A-81E4-3C6D9264A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845" y="2389187"/>
              <a:ext cx="761942" cy="507173"/>
            </a:xfrm>
            <a:custGeom>
              <a:avLst/>
              <a:gdLst>
                <a:gd name="T0" fmla="*/ 251 w 429"/>
                <a:gd name="T1" fmla="*/ 27 h 296"/>
                <a:gd name="T2" fmla="*/ 182 w 429"/>
                <a:gd name="T3" fmla="*/ 20 h 296"/>
                <a:gd name="T4" fmla="*/ 169 w 429"/>
                <a:gd name="T5" fmla="*/ 10 h 296"/>
                <a:gd name="T6" fmla="*/ 142 w 429"/>
                <a:gd name="T7" fmla="*/ 7 h 296"/>
                <a:gd name="T8" fmla="*/ 128 w 429"/>
                <a:gd name="T9" fmla="*/ 1 h 296"/>
                <a:gd name="T10" fmla="*/ 95 w 429"/>
                <a:gd name="T11" fmla="*/ 11 h 296"/>
                <a:gd name="T12" fmla="*/ 84 w 429"/>
                <a:gd name="T13" fmla="*/ 20 h 296"/>
                <a:gd name="T14" fmla="*/ 53 w 429"/>
                <a:gd name="T15" fmla="*/ 33 h 296"/>
                <a:gd name="T16" fmla="*/ 18 w 429"/>
                <a:gd name="T17" fmla="*/ 53 h 296"/>
                <a:gd name="T18" fmla="*/ 65 w 429"/>
                <a:gd name="T19" fmla="*/ 82 h 296"/>
                <a:gd name="T20" fmla="*/ 82 w 429"/>
                <a:gd name="T21" fmla="*/ 99 h 296"/>
                <a:gd name="T22" fmla="*/ 46 w 429"/>
                <a:gd name="T23" fmla="*/ 104 h 296"/>
                <a:gd name="T24" fmla="*/ 30 w 429"/>
                <a:gd name="T25" fmla="*/ 97 h 296"/>
                <a:gd name="T26" fmla="*/ 7 w 429"/>
                <a:gd name="T27" fmla="*/ 108 h 296"/>
                <a:gd name="T28" fmla="*/ 15 w 429"/>
                <a:gd name="T29" fmla="*/ 123 h 296"/>
                <a:gd name="T30" fmla="*/ 50 w 429"/>
                <a:gd name="T31" fmla="*/ 132 h 296"/>
                <a:gd name="T32" fmla="*/ 74 w 429"/>
                <a:gd name="T33" fmla="*/ 133 h 296"/>
                <a:gd name="T34" fmla="*/ 59 w 429"/>
                <a:gd name="T35" fmla="*/ 152 h 296"/>
                <a:gd name="T36" fmla="*/ 37 w 429"/>
                <a:gd name="T37" fmla="*/ 158 h 296"/>
                <a:gd name="T38" fmla="*/ 19 w 429"/>
                <a:gd name="T39" fmla="*/ 184 h 296"/>
                <a:gd name="T40" fmla="*/ 43 w 429"/>
                <a:gd name="T41" fmla="*/ 214 h 296"/>
                <a:gd name="T42" fmla="*/ 68 w 429"/>
                <a:gd name="T43" fmla="*/ 220 h 296"/>
                <a:gd name="T44" fmla="*/ 82 w 429"/>
                <a:gd name="T45" fmla="*/ 227 h 296"/>
                <a:gd name="T46" fmla="*/ 115 w 429"/>
                <a:gd name="T47" fmla="*/ 229 h 296"/>
                <a:gd name="T48" fmla="*/ 112 w 429"/>
                <a:gd name="T49" fmla="*/ 256 h 296"/>
                <a:gd name="T50" fmla="*/ 89 w 429"/>
                <a:gd name="T51" fmla="*/ 281 h 296"/>
                <a:gd name="T52" fmla="*/ 126 w 429"/>
                <a:gd name="T53" fmla="*/ 257 h 296"/>
                <a:gd name="T54" fmla="*/ 155 w 429"/>
                <a:gd name="T55" fmla="*/ 234 h 296"/>
                <a:gd name="T56" fmla="*/ 161 w 429"/>
                <a:gd name="T57" fmla="*/ 215 h 296"/>
                <a:gd name="T58" fmla="*/ 186 w 429"/>
                <a:gd name="T59" fmla="*/ 191 h 296"/>
                <a:gd name="T60" fmla="*/ 194 w 429"/>
                <a:gd name="T61" fmla="*/ 197 h 296"/>
                <a:gd name="T62" fmla="*/ 187 w 429"/>
                <a:gd name="T63" fmla="*/ 218 h 296"/>
                <a:gd name="T64" fmla="*/ 219 w 429"/>
                <a:gd name="T65" fmla="*/ 210 h 296"/>
                <a:gd name="T66" fmla="*/ 218 w 429"/>
                <a:gd name="T67" fmla="*/ 195 h 296"/>
                <a:gd name="T68" fmla="*/ 237 w 429"/>
                <a:gd name="T69" fmla="*/ 196 h 296"/>
                <a:gd name="T70" fmla="*/ 251 w 429"/>
                <a:gd name="T71" fmla="*/ 203 h 296"/>
                <a:gd name="T72" fmla="*/ 271 w 429"/>
                <a:gd name="T73" fmla="*/ 208 h 296"/>
                <a:gd name="T74" fmla="*/ 307 w 429"/>
                <a:gd name="T75" fmla="*/ 214 h 296"/>
                <a:gd name="T76" fmla="*/ 320 w 429"/>
                <a:gd name="T77" fmla="*/ 219 h 296"/>
                <a:gd name="T78" fmla="*/ 351 w 429"/>
                <a:gd name="T79" fmla="*/ 238 h 296"/>
                <a:gd name="T80" fmla="*/ 366 w 429"/>
                <a:gd name="T81" fmla="*/ 237 h 296"/>
                <a:gd name="T82" fmla="*/ 373 w 429"/>
                <a:gd name="T83" fmla="*/ 246 h 296"/>
                <a:gd name="T84" fmla="*/ 369 w 429"/>
                <a:gd name="T85" fmla="*/ 261 h 296"/>
                <a:gd name="T86" fmla="*/ 377 w 429"/>
                <a:gd name="T87" fmla="*/ 256 h 296"/>
                <a:gd name="T88" fmla="*/ 383 w 429"/>
                <a:gd name="T89" fmla="*/ 242 h 296"/>
                <a:gd name="T90" fmla="*/ 380 w 429"/>
                <a:gd name="T91" fmla="*/ 271 h 296"/>
                <a:gd name="T92" fmla="*/ 393 w 429"/>
                <a:gd name="T93" fmla="*/ 267 h 296"/>
                <a:gd name="T94" fmla="*/ 402 w 429"/>
                <a:gd name="T95" fmla="*/ 284 h 296"/>
                <a:gd name="T96" fmla="*/ 393 w 429"/>
                <a:gd name="T97" fmla="*/ 292 h 296"/>
                <a:gd name="T98" fmla="*/ 402 w 429"/>
                <a:gd name="T99" fmla="*/ 293 h 296"/>
                <a:gd name="T100" fmla="*/ 419 w 429"/>
                <a:gd name="T101" fmla="*/ 288 h 296"/>
                <a:gd name="T102" fmla="*/ 427 w 429"/>
                <a:gd name="T103" fmla="*/ 289 h 296"/>
                <a:gd name="T104" fmla="*/ 370 w 429"/>
                <a:gd name="T105" fmla="*/ 220 h 296"/>
                <a:gd name="T106" fmla="*/ 337 w 429"/>
                <a:gd name="T107" fmla="*/ 224 h 296"/>
                <a:gd name="T108" fmla="*/ 313 w 429"/>
                <a:gd name="T109" fmla="*/ 208 h 296"/>
                <a:gd name="T110" fmla="*/ 300 w 429"/>
                <a:gd name="T111" fmla="*/ 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9" h="296">
                  <a:moveTo>
                    <a:pt x="296" y="33"/>
                  </a:moveTo>
                  <a:cubicBezTo>
                    <a:pt x="295" y="33"/>
                    <a:pt x="294" y="32"/>
                    <a:pt x="292" y="31"/>
                  </a:cubicBezTo>
                  <a:cubicBezTo>
                    <a:pt x="287" y="29"/>
                    <a:pt x="280" y="26"/>
                    <a:pt x="275" y="26"/>
                  </a:cubicBezTo>
                  <a:cubicBezTo>
                    <a:pt x="275" y="26"/>
                    <a:pt x="274" y="27"/>
                    <a:pt x="274" y="27"/>
                  </a:cubicBezTo>
                  <a:cubicBezTo>
                    <a:pt x="270" y="27"/>
                    <a:pt x="264" y="28"/>
                    <a:pt x="258" y="28"/>
                  </a:cubicBezTo>
                  <a:cubicBezTo>
                    <a:pt x="255" y="28"/>
                    <a:pt x="253" y="28"/>
                    <a:pt x="251" y="27"/>
                  </a:cubicBezTo>
                  <a:cubicBezTo>
                    <a:pt x="249" y="26"/>
                    <a:pt x="245" y="24"/>
                    <a:pt x="239" y="24"/>
                  </a:cubicBezTo>
                  <a:cubicBezTo>
                    <a:pt x="238" y="24"/>
                    <a:pt x="236" y="25"/>
                    <a:pt x="234" y="25"/>
                  </a:cubicBezTo>
                  <a:cubicBezTo>
                    <a:pt x="229" y="26"/>
                    <a:pt x="225" y="24"/>
                    <a:pt x="220" y="22"/>
                  </a:cubicBezTo>
                  <a:cubicBezTo>
                    <a:pt x="217" y="20"/>
                    <a:pt x="214" y="19"/>
                    <a:pt x="210" y="18"/>
                  </a:cubicBezTo>
                  <a:cubicBezTo>
                    <a:pt x="207" y="17"/>
                    <a:pt x="204" y="17"/>
                    <a:pt x="201" y="17"/>
                  </a:cubicBezTo>
                  <a:cubicBezTo>
                    <a:pt x="193" y="17"/>
                    <a:pt x="184" y="19"/>
                    <a:pt x="182" y="20"/>
                  </a:cubicBezTo>
                  <a:cubicBezTo>
                    <a:pt x="179" y="21"/>
                    <a:pt x="178" y="19"/>
                    <a:pt x="177" y="18"/>
                  </a:cubicBezTo>
                  <a:cubicBezTo>
                    <a:pt x="176" y="17"/>
                    <a:pt x="176" y="17"/>
                    <a:pt x="175" y="17"/>
                  </a:cubicBezTo>
                  <a:cubicBezTo>
                    <a:pt x="174" y="17"/>
                    <a:pt x="174" y="17"/>
                    <a:pt x="173" y="17"/>
                  </a:cubicBezTo>
                  <a:cubicBezTo>
                    <a:pt x="173" y="17"/>
                    <a:pt x="171" y="17"/>
                    <a:pt x="170" y="16"/>
                  </a:cubicBezTo>
                  <a:cubicBezTo>
                    <a:pt x="170" y="15"/>
                    <a:pt x="170" y="14"/>
                    <a:pt x="170" y="13"/>
                  </a:cubicBezTo>
                  <a:cubicBezTo>
                    <a:pt x="170" y="12"/>
                    <a:pt x="170" y="11"/>
                    <a:pt x="169" y="10"/>
                  </a:cubicBezTo>
                  <a:cubicBezTo>
                    <a:pt x="169" y="10"/>
                    <a:pt x="168" y="9"/>
                    <a:pt x="165" y="9"/>
                  </a:cubicBezTo>
                  <a:cubicBezTo>
                    <a:pt x="162" y="9"/>
                    <a:pt x="159" y="10"/>
                    <a:pt x="155" y="10"/>
                  </a:cubicBezTo>
                  <a:cubicBezTo>
                    <a:pt x="154" y="11"/>
                    <a:pt x="152" y="11"/>
                    <a:pt x="151" y="11"/>
                  </a:cubicBezTo>
                  <a:cubicBezTo>
                    <a:pt x="148" y="12"/>
                    <a:pt x="146" y="10"/>
                    <a:pt x="145" y="9"/>
                  </a:cubicBezTo>
                  <a:cubicBezTo>
                    <a:pt x="144" y="8"/>
                    <a:pt x="144" y="7"/>
                    <a:pt x="144" y="6"/>
                  </a:cubicBezTo>
                  <a:cubicBezTo>
                    <a:pt x="143" y="6"/>
                    <a:pt x="142" y="6"/>
                    <a:pt x="142" y="7"/>
                  </a:cubicBezTo>
                  <a:cubicBezTo>
                    <a:pt x="140" y="9"/>
                    <a:pt x="138" y="11"/>
                    <a:pt x="135" y="11"/>
                  </a:cubicBezTo>
                  <a:cubicBezTo>
                    <a:pt x="133" y="11"/>
                    <a:pt x="131" y="10"/>
                    <a:pt x="130" y="9"/>
                  </a:cubicBezTo>
                  <a:cubicBezTo>
                    <a:pt x="129" y="8"/>
                    <a:pt x="129" y="7"/>
                    <a:pt x="129" y="6"/>
                  </a:cubicBezTo>
                  <a:cubicBezTo>
                    <a:pt x="129" y="5"/>
                    <a:pt x="131" y="4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32" y="2"/>
                    <a:pt x="129" y="1"/>
                    <a:pt x="128" y="1"/>
                  </a:cubicBezTo>
                  <a:cubicBezTo>
                    <a:pt x="127" y="1"/>
                    <a:pt x="127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4" y="0"/>
                    <a:pt x="119" y="5"/>
                    <a:pt x="116" y="7"/>
                  </a:cubicBezTo>
                  <a:cubicBezTo>
                    <a:pt x="113" y="10"/>
                    <a:pt x="108" y="12"/>
                    <a:pt x="102" y="12"/>
                  </a:cubicBezTo>
                  <a:cubicBezTo>
                    <a:pt x="100" y="12"/>
                    <a:pt x="98" y="12"/>
                    <a:pt x="97" y="11"/>
                  </a:cubicBezTo>
                  <a:cubicBezTo>
                    <a:pt x="96" y="11"/>
                    <a:pt x="95" y="11"/>
                    <a:pt x="95" y="11"/>
                  </a:cubicBezTo>
                  <a:cubicBezTo>
                    <a:pt x="91" y="11"/>
                    <a:pt x="89" y="12"/>
                    <a:pt x="89" y="13"/>
                  </a:cubicBezTo>
                  <a:cubicBezTo>
                    <a:pt x="89" y="13"/>
                    <a:pt x="89" y="13"/>
                    <a:pt x="90" y="13"/>
                  </a:cubicBezTo>
                  <a:cubicBezTo>
                    <a:pt x="91" y="14"/>
                    <a:pt x="92" y="15"/>
                    <a:pt x="92" y="16"/>
                  </a:cubicBezTo>
                  <a:cubicBezTo>
                    <a:pt x="92" y="18"/>
                    <a:pt x="91" y="19"/>
                    <a:pt x="91" y="20"/>
                  </a:cubicBezTo>
                  <a:cubicBezTo>
                    <a:pt x="90" y="21"/>
                    <a:pt x="89" y="22"/>
                    <a:pt x="87" y="22"/>
                  </a:cubicBezTo>
                  <a:cubicBezTo>
                    <a:pt x="86" y="22"/>
                    <a:pt x="85" y="20"/>
                    <a:pt x="84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2" y="19"/>
                  </a:cubicBezTo>
                  <a:cubicBezTo>
                    <a:pt x="79" y="22"/>
                    <a:pt x="72" y="23"/>
                    <a:pt x="68" y="23"/>
                  </a:cubicBezTo>
                  <a:cubicBezTo>
                    <a:pt x="67" y="23"/>
                    <a:pt x="65" y="23"/>
                    <a:pt x="64" y="23"/>
                  </a:cubicBezTo>
                  <a:cubicBezTo>
                    <a:pt x="63" y="23"/>
                    <a:pt x="60" y="26"/>
                    <a:pt x="54" y="32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33"/>
                    <a:pt x="52" y="33"/>
                    <a:pt x="52" y="35"/>
                  </a:cubicBezTo>
                  <a:cubicBezTo>
                    <a:pt x="52" y="37"/>
                    <a:pt x="52" y="40"/>
                    <a:pt x="48" y="45"/>
                  </a:cubicBezTo>
                  <a:cubicBezTo>
                    <a:pt x="44" y="49"/>
                    <a:pt x="36" y="52"/>
                    <a:pt x="24" y="52"/>
                  </a:cubicBezTo>
                  <a:cubicBezTo>
                    <a:pt x="22" y="52"/>
                    <a:pt x="21" y="51"/>
                    <a:pt x="20" y="51"/>
                  </a:cubicBezTo>
                  <a:cubicBezTo>
                    <a:pt x="19" y="51"/>
                    <a:pt x="18" y="51"/>
                    <a:pt x="18" y="51"/>
                  </a:cubicBezTo>
                  <a:cubicBezTo>
                    <a:pt x="18" y="51"/>
                    <a:pt x="18" y="52"/>
                    <a:pt x="18" y="53"/>
                  </a:cubicBezTo>
                  <a:cubicBezTo>
                    <a:pt x="18" y="54"/>
                    <a:pt x="18" y="56"/>
                    <a:pt x="17" y="58"/>
                  </a:cubicBezTo>
                  <a:cubicBezTo>
                    <a:pt x="16" y="58"/>
                    <a:pt x="17" y="60"/>
                    <a:pt x="28" y="62"/>
                  </a:cubicBezTo>
                  <a:cubicBezTo>
                    <a:pt x="40" y="66"/>
                    <a:pt x="47" y="82"/>
                    <a:pt x="48" y="83"/>
                  </a:cubicBezTo>
                  <a:cubicBezTo>
                    <a:pt x="48" y="83"/>
                    <a:pt x="48" y="83"/>
                    <a:pt x="50" y="83"/>
                  </a:cubicBezTo>
                  <a:cubicBezTo>
                    <a:pt x="52" y="83"/>
                    <a:pt x="54" y="83"/>
                    <a:pt x="57" y="83"/>
                  </a:cubicBezTo>
                  <a:cubicBezTo>
                    <a:pt x="60" y="82"/>
                    <a:pt x="63" y="82"/>
                    <a:pt x="65" y="82"/>
                  </a:cubicBezTo>
                  <a:cubicBezTo>
                    <a:pt x="70" y="83"/>
                    <a:pt x="69" y="87"/>
                    <a:pt x="69" y="89"/>
                  </a:cubicBezTo>
                  <a:cubicBezTo>
                    <a:pt x="69" y="91"/>
                    <a:pt x="69" y="92"/>
                    <a:pt x="70" y="92"/>
                  </a:cubicBezTo>
                  <a:cubicBezTo>
                    <a:pt x="71" y="93"/>
                    <a:pt x="73" y="93"/>
                    <a:pt x="75" y="93"/>
                  </a:cubicBezTo>
                  <a:cubicBezTo>
                    <a:pt x="75" y="93"/>
                    <a:pt x="76" y="93"/>
                    <a:pt x="77" y="93"/>
                  </a:cubicBezTo>
                  <a:cubicBezTo>
                    <a:pt x="78" y="93"/>
                    <a:pt x="81" y="93"/>
                    <a:pt x="83" y="96"/>
                  </a:cubicBezTo>
                  <a:cubicBezTo>
                    <a:pt x="83" y="97"/>
                    <a:pt x="83" y="98"/>
                    <a:pt x="82" y="99"/>
                  </a:cubicBezTo>
                  <a:cubicBezTo>
                    <a:pt x="81" y="100"/>
                    <a:pt x="79" y="100"/>
                    <a:pt x="76" y="100"/>
                  </a:cubicBezTo>
                  <a:cubicBezTo>
                    <a:pt x="74" y="100"/>
                    <a:pt x="70" y="101"/>
                    <a:pt x="68" y="102"/>
                  </a:cubicBezTo>
                  <a:cubicBezTo>
                    <a:pt x="65" y="105"/>
                    <a:pt x="62" y="107"/>
                    <a:pt x="60" y="107"/>
                  </a:cubicBezTo>
                  <a:cubicBezTo>
                    <a:pt x="58" y="107"/>
                    <a:pt x="57" y="106"/>
                    <a:pt x="56" y="104"/>
                  </a:cubicBezTo>
                  <a:cubicBezTo>
                    <a:pt x="56" y="104"/>
                    <a:pt x="56" y="104"/>
                    <a:pt x="53" y="104"/>
                  </a:cubicBezTo>
                  <a:cubicBezTo>
                    <a:pt x="50" y="104"/>
                    <a:pt x="48" y="104"/>
                    <a:pt x="46" y="104"/>
                  </a:cubicBezTo>
                  <a:cubicBezTo>
                    <a:pt x="45" y="104"/>
                    <a:pt x="44" y="105"/>
                    <a:pt x="43" y="105"/>
                  </a:cubicBezTo>
                  <a:cubicBezTo>
                    <a:pt x="41" y="105"/>
                    <a:pt x="40" y="104"/>
                    <a:pt x="40" y="103"/>
                  </a:cubicBezTo>
                  <a:cubicBezTo>
                    <a:pt x="39" y="102"/>
                    <a:pt x="40" y="99"/>
                    <a:pt x="40" y="97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0" y="94"/>
                    <a:pt x="39" y="94"/>
                  </a:cubicBezTo>
                  <a:cubicBezTo>
                    <a:pt x="37" y="94"/>
                    <a:pt x="34" y="95"/>
                    <a:pt x="30" y="97"/>
                  </a:cubicBezTo>
                  <a:cubicBezTo>
                    <a:pt x="28" y="99"/>
                    <a:pt x="26" y="100"/>
                    <a:pt x="25" y="100"/>
                  </a:cubicBezTo>
                  <a:cubicBezTo>
                    <a:pt x="25" y="101"/>
                    <a:pt x="25" y="102"/>
                    <a:pt x="25" y="103"/>
                  </a:cubicBezTo>
                  <a:cubicBezTo>
                    <a:pt x="24" y="105"/>
                    <a:pt x="22" y="105"/>
                    <a:pt x="22" y="105"/>
                  </a:cubicBezTo>
                  <a:cubicBezTo>
                    <a:pt x="21" y="105"/>
                    <a:pt x="20" y="105"/>
                    <a:pt x="19" y="105"/>
                  </a:cubicBezTo>
                  <a:cubicBezTo>
                    <a:pt x="18" y="104"/>
                    <a:pt x="16" y="104"/>
                    <a:pt x="14" y="105"/>
                  </a:cubicBezTo>
                  <a:cubicBezTo>
                    <a:pt x="12" y="106"/>
                    <a:pt x="10" y="107"/>
                    <a:pt x="7" y="108"/>
                  </a:cubicBezTo>
                  <a:cubicBezTo>
                    <a:pt x="4" y="110"/>
                    <a:pt x="1" y="111"/>
                    <a:pt x="0" y="112"/>
                  </a:cubicBezTo>
                  <a:cubicBezTo>
                    <a:pt x="1" y="113"/>
                    <a:pt x="6" y="115"/>
                    <a:pt x="13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6" y="117"/>
                    <a:pt x="17" y="118"/>
                    <a:pt x="17" y="119"/>
                  </a:cubicBezTo>
                  <a:cubicBezTo>
                    <a:pt x="18" y="121"/>
                    <a:pt x="16" y="122"/>
                    <a:pt x="15" y="123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16" y="124"/>
                    <a:pt x="17" y="125"/>
                    <a:pt x="17" y="126"/>
                  </a:cubicBezTo>
                  <a:cubicBezTo>
                    <a:pt x="18" y="127"/>
                    <a:pt x="19" y="129"/>
                    <a:pt x="22" y="130"/>
                  </a:cubicBezTo>
                  <a:cubicBezTo>
                    <a:pt x="23" y="131"/>
                    <a:pt x="26" y="132"/>
                    <a:pt x="29" y="132"/>
                  </a:cubicBezTo>
                  <a:cubicBezTo>
                    <a:pt x="33" y="132"/>
                    <a:pt x="37" y="131"/>
                    <a:pt x="40" y="131"/>
                  </a:cubicBezTo>
                  <a:cubicBezTo>
                    <a:pt x="42" y="130"/>
                    <a:pt x="44" y="130"/>
                    <a:pt x="45" y="130"/>
                  </a:cubicBezTo>
                  <a:cubicBezTo>
                    <a:pt x="47" y="130"/>
                    <a:pt x="48" y="131"/>
                    <a:pt x="50" y="132"/>
                  </a:cubicBezTo>
                  <a:cubicBezTo>
                    <a:pt x="51" y="132"/>
                    <a:pt x="52" y="133"/>
                    <a:pt x="52" y="133"/>
                  </a:cubicBezTo>
                  <a:cubicBezTo>
                    <a:pt x="53" y="133"/>
                    <a:pt x="53" y="133"/>
                    <a:pt x="53" y="132"/>
                  </a:cubicBezTo>
                  <a:cubicBezTo>
                    <a:pt x="56" y="129"/>
                    <a:pt x="64" y="123"/>
                    <a:pt x="71" y="123"/>
                  </a:cubicBezTo>
                  <a:cubicBezTo>
                    <a:pt x="73" y="123"/>
                    <a:pt x="75" y="124"/>
                    <a:pt x="76" y="125"/>
                  </a:cubicBezTo>
                  <a:cubicBezTo>
                    <a:pt x="77" y="126"/>
                    <a:pt x="79" y="127"/>
                    <a:pt x="78" y="129"/>
                  </a:cubicBezTo>
                  <a:cubicBezTo>
                    <a:pt x="78" y="132"/>
                    <a:pt x="76" y="133"/>
                    <a:pt x="74" y="133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76" y="136"/>
                    <a:pt x="78" y="140"/>
                    <a:pt x="78" y="145"/>
                  </a:cubicBezTo>
                  <a:cubicBezTo>
                    <a:pt x="77" y="147"/>
                    <a:pt x="76" y="149"/>
                    <a:pt x="74" y="151"/>
                  </a:cubicBezTo>
                  <a:cubicBezTo>
                    <a:pt x="72" y="152"/>
                    <a:pt x="69" y="153"/>
                    <a:pt x="66" y="153"/>
                  </a:cubicBezTo>
                  <a:cubicBezTo>
                    <a:pt x="64" y="153"/>
                    <a:pt x="63" y="153"/>
                    <a:pt x="61" y="153"/>
                  </a:cubicBezTo>
                  <a:cubicBezTo>
                    <a:pt x="60" y="152"/>
                    <a:pt x="60" y="152"/>
                    <a:pt x="59" y="152"/>
                  </a:cubicBezTo>
                  <a:cubicBezTo>
                    <a:pt x="59" y="153"/>
                    <a:pt x="59" y="153"/>
                    <a:pt x="59" y="154"/>
                  </a:cubicBezTo>
                  <a:cubicBezTo>
                    <a:pt x="58" y="156"/>
                    <a:pt x="57" y="159"/>
                    <a:pt x="54" y="161"/>
                  </a:cubicBezTo>
                  <a:cubicBezTo>
                    <a:pt x="53" y="162"/>
                    <a:pt x="52" y="162"/>
                    <a:pt x="50" y="162"/>
                  </a:cubicBezTo>
                  <a:cubicBezTo>
                    <a:pt x="48" y="162"/>
                    <a:pt x="46" y="161"/>
                    <a:pt x="44" y="160"/>
                  </a:cubicBezTo>
                  <a:cubicBezTo>
                    <a:pt x="43" y="159"/>
                    <a:pt x="41" y="157"/>
                    <a:pt x="39" y="157"/>
                  </a:cubicBezTo>
                  <a:cubicBezTo>
                    <a:pt x="38" y="157"/>
                    <a:pt x="37" y="158"/>
                    <a:pt x="37" y="158"/>
                  </a:cubicBezTo>
                  <a:cubicBezTo>
                    <a:pt x="36" y="159"/>
                    <a:pt x="36" y="163"/>
                    <a:pt x="36" y="166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7" y="170"/>
                    <a:pt x="33" y="171"/>
                    <a:pt x="32" y="171"/>
                  </a:cubicBezTo>
                  <a:cubicBezTo>
                    <a:pt x="29" y="171"/>
                    <a:pt x="26" y="172"/>
                    <a:pt x="25" y="176"/>
                  </a:cubicBezTo>
                  <a:cubicBezTo>
                    <a:pt x="24" y="181"/>
                    <a:pt x="20" y="182"/>
                    <a:pt x="18" y="182"/>
                  </a:cubicBezTo>
                  <a:cubicBezTo>
                    <a:pt x="18" y="183"/>
                    <a:pt x="19" y="183"/>
                    <a:pt x="19" y="184"/>
                  </a:cubicBezTo>
                  <a:cubicBezTo>
                    <a:pt x="23" y="189"/>
                    <a:pt x="23" y="189"/>
                    <a:pt x="24" y="189"/>
                  </a:cubicBezTo>
                  <a:cubicBezTo>
                    <a:pt x="25" y="189"/>
                    <a:pt x="27" y="189"/>
                    <a:pt x="29" y="190"/>
                  </a:cubicBezTo>
                  <a:cubicBezTo>
                    <a:pt x="33" y="193"/>
                    <a:pt x="30" y="198"/>
                    <a:pt x="29" y="200"/>
                  </a:cubicBezTo>
                  <a:cubicBezTo>
                    <a:pt x="29" y="200"/>
                    <a:pt x="29" y="200"/>
                    <a:pt x="28" y="201"/>
                  </a:cubicBezTo>
                  <a:cubicBezTo>
                    <a:pt x="32" y="202"/>
                    <a:pt x="36" y="206"/>
                    <a:pt x="39" y="210"/>
                  </a:cubicBezTo>
                  <a:cubicBezTo>
                    <a:pt x="41" y="212"/>
                    <a:pt x="42" y="214"/>
                    <a:pt x="43" y="214"/>
                  </a:cubicBezTo>
                  <a:cubicBezTo>
                    <a:pt x="44" y="216"/>
                    <a:pt x="46" y="215"/>
                    <a:pt x="48" y="214"/>
                  </a:cubicBezTo>
                  <a:cubicBezTo>
                    <a:pt x="50" y="213"/>
                    <a:pt x="52" y="212"/>
                    <a:pt x="55" y="212"/>
                  </a:cubicBezTo>
                  <a:cubicBezTo>
                    <a:pt x="56" y="212"/>
                    <a:pt x="56" y="211"/>
                    <a:pt x="57" y="210"/>
                  </a:cubicBezTo>
                  <a:cubicBezTo>
                    <a:pt x="57" y="208"/>
                    <a:pt x="57" y="207"/>
                    <a:pt x="59" y="207"/>
                  </a:cubicBezTo>
                  <a:cubicBezTo>
                    <a:pt x="60" y="207"/>
                    <a:pt x="61" y="207"/>
                    <a:pt x="62" y="208"/>
                  </a:cubicBezTo>
                  <a:cubicBezTo>
                    <a:pt x="64" y="210"/>
                    <a:pt x="68" y="216"/>
                    <a:pt x="68" y="220"/>
                  </a:cubicBezTo>
                  <a:cubicBezTo>
                    <a:pt x="68" y="222"/>
                    <a:pt x="67" y="223"/>
                    <a:pt x="66" y="224"/>
                  </a:cubicBezTo>
                  <a:cubicBezTo>
                    <a:pt x="65" y="224"/>
                    <a:pt x="66" y="227"/>
                    <a:pt x="66" y="229"/>
                  </a:cubicBezTo>
                  <a:cubicBezTo>
                    <a:pt x="66" y="230"/>
                    <a:pt x="66" y="232"/>
                    <a:pt x="66" y="233"/>
                  </a:cubicBezTo>
                  <a:cubicBezTo>
                    <a:pt x="66" y="233"/>
                    <a:pt x="67" y="233"/>
                    <a:pt x="68" y="233"/>
                  </a:cubicBezTo>
                  <a:cubicBezTo>
                    <a:pt x="71" y="233"/>
                    <a:pt x="74" y="232"/>
                    <a:pt x="74" y="231"/>
                  </a:cubicBezTo>
                  <a:cubicBezTo>
                    <a:pt x="75" y="229"/>
                    <a:pt x="78" y="227"/>
                    <a:pt x="82" y="227"/>
                  </a:cubicBezTo>
                  <a:cubicBezTo>
                    <a:pt x="86" y="227"/>
                    <a:pt x="90" y="229"/>
                    <a:pt x="93" y="232"/>
                  </a:cubicBezTo>
                  <a:cubicBezTo>
                    <a:pt x="95" y="233"/>
                    <a:pt x="96" y="235"/>
                    <a:pt x="97" y="235"/>
                  </a:cubicBezTo>
                  <a:cubicBezTo>
                    <a:pt x="97" y="231"/>
                    <a:pt x="100" y="226"/>
                    <a:pt x="103" y="226"/>
                  </a:cubicBezTo>
                  <a:cubicBezTo>
                    <a:pt x="104" y="226"/>
                    <a:pt x="105" y="227"/>
                    <a:pt x="105" y="229"/>
                  </a:cubicBezTo>
                  <a:cubicBezTo>
                    <a:pt x="105" y="230"/>
                    <a:pt x="106" y="231"/>
                    <a:pt x="108" y="231"/>
                  </a:cubicBezTo>
                  <a:cubicBezTo>
                    <a:pt x="109" y="231"/>
                    <a:pt x="111" y="230"/>
                    <a:pt x="115" y="229"/>
                  </a:cubicBezTo>
                  <a:cubicBezTo>
                    <a:pt x="118" y="227"/>
                    <a:pt x="119" y="227"/>
                    <a:pt x="120" y="227"/>
                  </a:cubicBezTo>
                  <a:cubicBezTo>
                    <a:pt x="121" y="227"/>
                    <a:pt x="122" y="228"/>
                    <a:pt x="122" y="229"/>
                  </a:cubicBezTo>
                  <a:cubicBezTo>
                    <a:pt x="123" y="230"/>
                    <a:pt x="122" y="232"/>
                    <a:pt x="118" y="236"/>
                  </a:cubicBezTo>
                  <a:cubicBezTo>
                    <a:pt x="117" y="237"/>
                    <a:pt x="117" y="237"/>
                    <a:pt x="117" y="237"/>
                  </a:cubicBezTo>
                  <a:cubicBezTo>
                    <a:pt x="115" y="240"/>
                    <a:pt x="115" y="245"/>
                    <a:pt x="115" y="248"/>
                  </a:cubicBezTo>
                  <a:cubicBezTo>
                    <a:pt x="116" y="251"/>
                    <a:pt x="116" y="255"/>
                    <a:pt x="112" y="256"/>
                  </a:cubicBezTo>
                  <a:cubicBezTo>
                    <a:pt x="111" y="256"/>
                    <a:pt x="110" y="258"/>
                    <a:pt x="109" y="260"/>
                  </a:cubicBezTo>
                  <a:cubicBezTo>
                    <a:pt x="106" y="263"/>
                    <a:pt x="103" y="267"/>
                    <a:pt x="98" y="268"/>
                  </a:cubicBezTo>
                  <a:cubicBezTo>
                    <a:pt x="93" y="268"/>
                    <a:pt x="84" y="278"/>
                    <a:pt x="81" y="282"/>
                  </a:cubicBezTo>
                  <a:cubicBezTo>
                    <a:pt x="83" y="281"/>
                    <a:pt x="86" y="281"/>
                    <a:pt x="88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9" y="281"/>
                    <a:pt x="89" y="281"/>
                    <a:pt x="90" y="281"/>
                  </a:cubicBezTo>
                  <a:cubicBezTo>
                    <a:pt x="92" y="280"/>
                    <a:pt x="94" y="278"/>
                    <a:pt x="98" y="277"/>
                  </a:cubicBezTo>
                  <a:cubicBezTo>
                    <a:pt x="102" y="277"/>
                    <a:pt x="102" y="276"/>
                    <a:pt x="103" y="274"/>
                  </a:cubicBezTo>
                  <a:cubicBezTo>
                    <a:pt x="103" y="274"/>
                    <a:pt x="103" y="273"/>
                    <a:pt x="103" y="272"/>
                  </a:cubicBezTo>
                  <a:cubicBezTo>
                    <a:pt x="105" y="267"/>
                    <a:pt x="122" y="260"/>
                    <a:pt x="125" y="259"/>
                  </a:cubicBezTo>
                  <a:cubicBezTo>
                    <a:pt x="125" y="259"/>
                    <a:pt x="126" y="258"/>
                    <a:pt x="126" y="257"/>
                  </a:cubicBezTo>
                  <a:cubicBezTo>
                    <a:pt x="126" y="256"/>
                    <a:pt x="127" y="253"/>
                    <a:pt x="130" y="253"/>
                  </a:cubicBezTo>
                  <a:cubicBezTo>
                    <a:pt x="133" y="253"/>
                    <a:pt x="138" y="248"/>
                    <a:pt x="141" y="246"/>
                  </a:cubicBezTo>
                  <a:cubicBezTo>
                    <a:pt x="145" y="243"/>
                    <a:pt x="146" y="243"/>
                    <a:pt x="148" y="243"/>
                  </a:cubicBezTo>
                  <a:cubicBezTo>
                    <a:pt x="149" y="242"/>
                    <a:pt x="150" y="242"/>
                    <a:pt x="150" y="242"/>
                  </a:cubicBezTo>
                  <a:cubicBezTo>
                    <a:pt x="151" y="242"/>
                    <a:pt x="151" y="240"/>
                    <a:pt x="151" y="239"/>
                  </a:cubicBezTo>
                  <a:cubicBezTo>
                    <a:pt x="151" y="237"/>
                    <a:pt x="152" y="234"/>
                    <a:pt x="155" y="234"/>
                  </a:cubicBezTo>
                  <a:cubicBezTo>
                    <a:pt x="157" y="233"/>
                    <a:pt x="159" y="232"/>
                    <a:pt x="159" y="230"/>
                  </a:cubicBezTo>
                  <a:cubicBezTo>
                    <a:pt x="158" y="230"/>
                    <a:pt x="156" y="229"/>
                    <a:pt x="155" y="229"/>
                  </a:cubicBezTo>
                  <a:cubicBezTo>
                    <a:pt x="153" y="228"/>
                    <a:pt x="151" y="228"/>
                    <a:pt x="150" y="226"/>
                  </a:cubicBezTo>
                  <a:cubicBezTo>
                    <a:pt x="149" y="225"/>
                    <a:pt x="150" y="223"/>
                    <a:pt x="151" y="223"/>
                  </a:cubicBezTo>
                  <a:cubicBezTo>
                    <a:pt x="152" y="220"/>
                    <a:pt x="158" y="215"/>
                    <a:pt x="161" y="215"/>
                  </a:cubicBezTo>
                  <a:cubicBezTo>
                    <a:pt x="161" y="215"/>
                    <a:pt x="161" y="215"/>
                    <a:pt x="161" y="215"/>
                  </a:cubicBezTo>
                  <a:cubicBezTo>
                    <a:pt x="163" y="215"/>
                    <a:pt x="166" y="213"/>
                    <a:pt x="167" y="211"/>
                  </a:cubicBezTo>
                  <a:cubicBezTo>
                    <a:pt x="167" y="207"/>
                    <a:pt x="169" y="205"/>
                    <a:pt x="171" y="204"/>
                  </a:cubicBezTo>
                  <a:cubicBezTo>
                    <a:pt x="173" y="203"/>
                    <a:pt x="174" y="202"/>
                    <a:pt x="175" y="201"/>
                  </a:cubicBezTo>
                  <a:cubicBezTo>
                    <a:pt x="176" y="200"/>
                    <a:pt x="176" y="199"/>
                    <a:pt x="177" y="198"/>
                  </a:cubicBezTo>
                  <a:cubicBezTo>
                    <a:pt x="178" y="196"/>
                    <a:pt x="179" y="194"/>
                    <a:pt x="182" y="194"/>
                  </a:cubicBezTo>
                  <a:cubicBezTo>
                    <a:pt x="183" y="194"/>
                    <a:pt x="185" y="192"/>
                    <a:pt x="186" y="191"/>
                  </a:cubicBezTo>
                  <a:cubicBezTo>
                    <a:pt x="188" y="189"/>
                    <a:pt x="189" y="188"/>
                    <a:pt x="191" y="187"/>
                  </a:cubicBezTo>
                  <a:cubicBezTo>
                    <a:pt x="194" y="185"/>
                    <a:pt x="195" y="188"/>
                    <a:pt x="196" y="188"/>
                  </a:cubicBezTo>
                  <a:cubicBezTo>
                    <a:pt x="196" y="189"/>
                    <a:pt x="196" y="190"/>
                    <a:pt x="198" y="190"/>
                  </a:cubicBezTo>
                  <a:cubicBezTo>
                    <a:pt x="203" y="190"/>
                    <a:pt x="205" y="192"/>
                    <a:pt x="205" y="195"/>
                  </a:cubicBezTo>
                  <a:cubicBezTo>
                    <a:pt x="205" y="198"/>
                    <a:pt x="201" y="199"/>
                    <a:pt x="198" y="198"/>
                  </a:cubicBezTo>
                  <a:cubicBezTo>
                    <a:pt x="196" y="197"/>
                    <a:pt x="195" y="197"/>
                    <a:pt x="194" y="197"/>
                  </a:cubicBezTo>
                  <a:cubicBezTo>
                    <a:pt x="192" y="197"/>
                    <a:pt x="191" y="197"/>
                    <a:pt x="188" y="200"/>
                  </a:cubicBezTo>
                  <a:cubicBezTo>
                    <a:pt x="186" y="201"/>
                    <a:pt x="186" y="202"/>
                    <a:pt x="186" y="204"/>
                  </a:cubicBezTo>
                  <a:cubicBezTo>
                    <a:pt x="186" y="205"/>
                    <a:pt x="186" y="207"/>
                    <a:pt x="184" y="210"/>
                  </a:cubicBezTo>
                  <a:cubicBezTo>
                    <a:pt x="181" y="213"/>
                    <a:pt x="182" y="214"/>
                    <a:pt x="182" y="214"/>
                  </a:cubicBezTo>
                  <a:cubicBezTo>
                    <a:pt x="182" y="214"/>
                    <a:pt x="182" y="215"/>
                    <a:pt x="183" y="215"/>
                  </a:cubicBezTo>
                  <a:cubicBezTo>
                    <a:pt x="186" y="215"/>
                    <a:pt x="187" y="217"/>
                    <a:pt x="187" y="218"/>
                  </a:cubicBezTo>
                  <a:cubicBezTo>
                    <a:pt x="187" y="220"/>
                    <a:pt x="183" y="222"/>
                    <a:pt x="181" y="223"/>
                  </a:cubicBezTo>
                  <a:cubicBezTo>
                    <a:pt x="182" y="223"/>
                    <a:pt x="183" y="223"/>
                    <a:pt x="184" y="223"/>
                  </a:cubicBezTo>
                  <a:cubicBezTo>
                    <a:pt x="187" y="223"/>
                    <a:pt x="191" y="220"/>
                    <a:pt x="196" y="217"/>
                  </a:cubicBezTo>
                  <a:cubicBezTo>
                    <a:pt x="199" y="215"/>
                    <a:pt x="202" y="213"/>
                    <a:pt x="205" y="211"/>
                  </a:cubicBezTo>
                  <a:cubicBezTo>
                    <a:pt x="208" y="210"/>
                    <a:pt x="210" y="209"/>
                    <a:pt x="213" y="209"/>
                  </a:cubicBezTo>
                  <a:cubicBezTo>
                    <a:pt x="216" y="209"/>
                    <a:pt x="218" y="210"/>
                    <a:pt x="219" y="210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20" y="209"/>
                    <a:pt x="219" y="208"/>
                    <a:pt x="220" y="207"/>
                  </a:cubicBezTo>
                  <a:cubicBezTo>
                    <a:pt x="220" y="207"/>
                    <a:pt x="220" y="206"/>
                    <a:pt x="220" y="206"/>
                  </a:cubicBezTo>
                  <a:cubicBezTo>
                    <a:pt x="219" y="205"/>
                    <a:pt x="217" y="203"/>
                    <a:pt x="216" y="201"/>
                  </a:cubicBezTo>
                  <a:cubicBezTo>
                    <a:pt x="215" y="199"/>
                    <a:pt x="215" y="198"/>
                    <a:pt x="215" y="197"/>
                  </a:cubicBezTo>
                  <a:cubicBezTo>
                    <a:pt x="216" y="195"/>
                    <a:pt x="217" y="195"/>
                    <a:pt x="218" y="195"/>
                  </a:cubicBezTo>
                  <a:cubicBezTo>
                    <a:pt x="219" y="195"/>
                    <a:pt x="219" y="194"/>
                    <a:pt x="219" y="194"/>
                  </a:cubicBezTo>
                  <a:cubicBezTo>
                    <a:pt x="220" y="191"/>
                    <a:pt x="222" y="190"/>
                    <a:pt x="223" y="190"/>
                  </a:cubicBezTo>
                  <a:cubicBezTo>
                    <a:pt x="225" y="190"/>
                    <a:pt x="227" y="191"/>
                    <a:pt x="229" y="192"/>
                  </a:cubicBezTo>
                  <a:cubicBezTo>
                    <a:pt x="229" y="192"/>
                    <a:pt x="230" y="192"/>
                    <a:pt x="230" y="192"/>
                  </a:cubicBezTo>
                  <a:cubicBezTo>
                    <a:pt x="231" y="192"/>
                    <a:pt x="231" y="192"/>
                    <a:pt x="232" y="192"/>
                  </a:cubicBezTo>
                  <a:cubicBezTo>
                    <a:pt x="234" y="192"/>
                    <a:pt x="236" y="194"/>
                    <a:pt x="237" y="196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7"/>
                    <a:pt x="239" y="197"/>
                    <a:pt x="239" y="197"/>
                  </a:cubicBezTo>
                  <a:cubicBezTo>
                    <a:pt x="241" y="196"/>
                    <a:pt x="243" y="196"/>
                    <a:pt x="246" y="197"/>
                  </a:cubicBezTo>
                  <a:cubicBezTo>
                    <a:pt x="246" y="198"/>
                    <a:pt x="248" y="200"/>
                    <a:pt x="248" y="201"/>
                  </a:cubicBezTo>
                  <a:cubicBezTo>
                    <a:pt x="248" y="202"/>
                    <a:pt x="248" y="202"/>
                    <a:pt x="248" y="202"/>
                  </a:cubicBezTo>
                  <a:cubicBezTo>
                    <a:pt x="249" y="202"/>
                    <a:pt x="250" y="203"/>
                    <a:pt x="251" y="203"/>
                  </a:cubicBezTo>
                  <a:cubicBezTo>
                    <a:pt x="252" y="204"/>
                    <a:pt x="253" y="204"/>
                    <a:pt x="253" y="204"/>
                  </a:cubicBezTo>
                  <a:cubicBezTo>
                    <a:pt x="253" y="204"/>
                    <a:pt x="254" y="203"/>
                    <a:pt x="255" y="202"/>
                  </a:cubicBezTo>
                  <a:cubicBezTo>
                    <a:pt x="256" y="202"/>
                    <a:pt x="257" y="201"/>
                    <a:pt x="258" y="201"/>
                  </a:cubicBezTo>
                  <a:cubicBezTo>
                    <a:pt x="259" y="201"/>
                    <a:pt x="260" y="201"/>
                    <a:pt x="261" y="204"/>
                  </a:cubicBezTo>
                  <a:cubicBezTo>
                    <a:pt x="261" y="204"/>
                    <a:pt x="261" y="205"/>
                    <a:pt x="261" y="206"/>
                  </a:cubicBezTo>
                  <a:cubicBezTo>
                    <a:pt x="262" y="207"/>
                    <a:pt x="267" y="207"/>
                    <a:pt x="271" y="208"/>
                  </a:cubicBezTo>
                  <a:cubicBezTo>
                    <a:pt x="272" y="208"/>
                    <a:pt x="272" y="208"/>
                    <a:pt x="272" y="208"/>
                  </a:cubicBezTo>
                  <a:cubicBezTo>
                    <a:pt x="277" y="209"/>
                    <a:pt x="288" y="208"/>
                    <a:pt x="293" y="208"/>
                  </a:cubicBezTo>
                  <a:cubicBezTo>
                    <a:pt x="294" y="208"/>
                    <a:pt x="295" y="207"/>
                    <a:pt x="296" y="207"/>
                  </a:cubicBezTo>
                  <a:cubicBezTo>
                    <a:pt x="296" y="207"/>
                    <a:pt x="296" y="207"/>
                    <a:pt x="296" y="207"/>
                  </a:cubicBezTo>
                  <a:cubicBezTo>
                    <a:pt x="299" y="207"/>
                    <a:pt x="300" y="209"/>
                    <a:pt x="301" y="210"/>
                  </a:cubicBezTo>
                  <a:cubicBezTo>
                    <a:pt x="302" y="212"/>
                    <a:pt x="303" y="213"/>
                    <a:pt x="307" y="214"/>
                  </a:cubicBezTo>
                  <a:cubicBezTo>
                    <a:pt x="310" y="215"/>
                    <a:pt x="312" y="213"/>
                    <a:pt x="313" y="211"/>
                  </a:cubicBezTo>
                  <a:cubicBezTo>
                    <a:pt x="315" y="210"/>
                    <a:pt x="316" y="209"/>
                    <a:pt x="318" y="209"/>
                  </a:cubicBezTo>
                  <a:cubicBezTo>
                    <a:pt x="319" y="209"/>
                    <a:pt x="320" y="209"/>
                    <a:pt x="321" y="210"/>
                  </a:cubicBezTo>
                  <a:cubicBezTo>
                    <a:pt x="323" y="211"/>
                    <a:pt x="324" y="213"/>
                    <a:pt x="324" y="214"/>
                  </a:cubicBezTo>
                  <a:cubicBezTo>
                    <a:pt x="324" y="216"/>
                    <a:pt x="322" y="217"/>
                    <a:pt x="321" y="219"/>
                  </a:cubicBezTo>
                  <a:cubicBezTo>
                    <a:pt x="320" y="219"/>
                    <a:pt x="320" y="219"/>
                    <a:pt x="320" y="219"/>
                  </a:cubicBezTo>
                  <a:cubicBezTo>
                    <a:pt x="320" y="220"/>
                    <a:pt x="321" y="220"/>
                    <a:pt x="321" y="220"/>
                  </a:cubicBezTo>
                  <a:cubicBezTo>
                    <a:pt x="322" y="220"/>
                    <a:pt x="323" y="220"/>
                    <a:pt x="324" y="221"/>
                  </a:cubicBezTo>
                  <a:cubicBezTo>
                    <a:pt x="325" y="221"/>
                    <a:pt x="325" y="221"/>
                    <a:pt x="326" y="222"/>
                  </a:cubicBezTo>
                  <a:cubicBezTo>
                    <a:pt x="330" y="223"/>
                    <a:pt x="335" y="225"/>
                    <a:pt x="338" y="228"/>
                  </a:cubicBezTo>
                  <a:cubicBezTo>
                    <a:pt x="339" y="228"/>
                    <a:pt x="339" y="229"/>
                    <a:pt x="340" y="230"/>
                  </a:cubicBezTo>
                  <a:cubicBezTo>
                    <a:pt x="342" y="232"/>
                    <a:pt x="345" y="235"/>
                    <a:pt x="351" y="238"/>
                  </a:cubicBezTo>
                  <a:cubicBezTo>
                    <a:pt x="351" y="238"/>
                    <a:pt x="351" y="238"/>
                    <a:pt x="352" y="239"/>
                  </a:cubicBezTo>
                  <a:cubicBezTo>
                    <a:pt x="352" y="238"/>
                    <a:pt x="352" y="237"/>
                    <a:pt x="352" y="237"/>
                  </a:cubicBezTo>
                  <a:cubicBezTo>
                    <a:pt x="351" y="235"/>
                    <a:pt x="351" y="233"/>
                    <a:pt x="352" y="232"/>
                  </a:cubicBezTo>
                  <a:cubicBezTo>
                    <a:pt x="353" y="231"/>
                    <a:pt x="355" y="231"/>
                    <a:pt x="357" y="233"/>
                  </a:cubicBezTo>
                  <a:cubicBezTo>
                    <a:pt x="360" y="235"/>
                    <a:pt x="361" y="235"/>
                    <a:pt x="361" y="235"/>
                  </a:cubicBezTo>
                  <a:cubicBezTo>
                    <a:pt x="363" y="235"/>
                    <a:pt x="364" y="235"/>
                    <a:pt x="366" y="237"/>
                  </a:cubicBezTo>
                  <a:cubicBezTo>
                    <a:pt x="366" y="235"/>
                    <a:pt x="365" y="232"/>
                    <a:pt x="364" y="230"/>
                  </a:cubicBezTo>
                  <a:cubicBezTo>
                    <a:pt x="363" y="227"/>
                    <a:pt x="363" y="226"/>
                    <a:pt x="364" y="225"/>
                  </a:cubicBezTo>
                  <a:cubicBezTo>
                    <a:pt x="365" y="224"/>
                    <a:pt x="365" y="224"/>
                    <a:pt x="365" y="224"/>
                  </a:cubicBezTo>
                  <a:cubicBezTo>
                    <a:pt x="366" y="224"/>
                    <a:pt x="366" y="224"/>
                    <a:pt x="366" y="224"/>
                  </a:cubicBezTo>
                  <a:cubicBezTo>
                    <a:pt x="368" y="224"/>
                    <a:pt x="371" y="227"/>
                    <a:pt x="372" y="230"/>
                  </a:cubicBezTo>
                  <a:cubicBezTo>
                    <a:pt x="375" y="234"/>
                    <a:pt x="375" y="241"/>
                    <a:pt x="373" y="246"/>
                  </a:cubicBezTo>
                  <a:cubicBezTo>
                    <a:pt x="373" y="248"/>
                    <a:pt x="371" y="250"/>
                    <a:pt x="368" y="250"/>
                  </a:cubicBezTo>
                  <a:cubicBezTo>
                    <a:pt x="366" y="250"/>
                    <a:pt x="363" y="248"/>
                    <a:pt x="362" y="246"/>
                  </a:cubicBezTo>
                  <a:cubicBezTo>
                    <a:pt x="361" y="246"/>
                    <a:pt x="361" y="245"/>
                    <a:pt x="361" y="244"/>
                  </a:cubicBezTo>
                  <a:cubicBezTo>
                    <a:pt x="359" y="244"/>
                    <a:pt x="357" y="245"/>
                    <a:pt x="357" y="246"/>
                  </a:cubicBezTo>
                  <a:cubicBezTo>
                    <a:pt x="357" y="248"/>
                    <a:pt x="362" y="254"/>
                    <a:pt x="365" y="255"/>
                  </a:cubicBezTo>
                  <a:cubicBezTo>
                    <a:pt x="369" y="255"/>
                    <a:pt x="369" y="259"/>
                    <a:pt x="369" y="261"/>
                  </a:cubicBezTo>
                  <a:cubicBezTo>
                    <a:pt x="369" y="262"/>
                    <a:pt x="369" y="262"/>
                    <a:pt x="369" y="263"/>
                  </a:cubicBezTo>
                  <a:cubicBezTo>
                    <a:pt x="371" y="263"/>
                    <a:pt x="372" y="265"/>
                    <a:pt x="373" y="266"/>
                  </a:cubicBezTo>
                  <a:cubicBezTo>
                    <a:pt x="372" y="264"/>
                    <a:pt x="372" y="261"/>
                    <a:pt x="371" y="260"/>
                  </a:cubicBezTo>
                  <a:cubicBezTo>
                    <a:pt x="369" y="257"/>
                    <a:pt x="369" y="254"/>
                    <a:pt x="370" y="251"/>
                  </a:cubicBezTo>
                  <a:cubicBezTo>
                    <a:pt x="371" y="249"/>
                    <a:pt x="373" y="249"/>
                    <a:pt x="375" y="249"/>
                  </a:cubicBezTo>
                  <a:cubicBezTo>
                    <a:pt x="378" y="250"/>
                    <a:pt x="378" y="254"/>
                    <a:pt x="377" y="256"/>
                  </a:cubicBezTo>
                  <a:cubicBezTo>
                    <a:pt x="377" y="256"/>
                    <a:pt x="377" y="257"/>
                    <a:pt x="377" y="257"/>
                  </a:cubicBezTo>
                  <a:cubicBezTo>
                    <a:pt x="377" y="257"/>
                    <a:pt x="378" y="257"/>
                    <a:pt x="378" y="257"/>
                  </a:cubicBezTo>
                  <a:cubicBezTo>
                    <a:pt x="379" y="256"/>
                    <a:pt x="380" y="255"/>
                    <a:pt x="381" y="254"/>
                  </a:cubicBezTo>
                  <a:cubicBezTo>
                    <a:pt x="382" y="253"/>
                    <a:pt x="382" y="252"/>
                    <a:pt x="381" y="250"/>
                  </a:cubicBezTo>
                  <a:cubicBezTo>
                    <a:pt x="380" y="248"/>
                    <a:pt x="379" y="246"/>
                    <a:pt x="380" y="244"/>
                  </a:cubicBezTo>
                  <a:cubicBezTo>
                    <a:pt x="381" y="242"/>
                    <a:pt x="383" y="242"/>
                    <a:pt x="383" y="242"/>
                  </a:cubicBezTo>
                  <a:cubicBezTo>
                    <a:pt x="387" y="242"/>
                    <a:pt x="390" y="249"/>
                    <a:pt x="391" y="252"/>
                  </a:cubicBezTo>
                  <a:cubicBezTo>
                    <a:pt x="392" y="256"/>
                    <a:pt x="389" y="258"/>
                    <a:pt x="388" y="259"/>
                  </a:cubicBezTo>
                  <a:cubicBezTo>
                    <a:pt x="388" y="260"/>
                    <a:pt x="387" y="260"/>
                    <a:pt x="387" y="260"/>
                  </a:cubicBezTo>
                  <a:cubicBezTo>
                    <a:pt x="387" y="264"/>
                    <a:pt x="384" y="264"/>
                    <a:pt x="382" y="264"/>
                  </a:cubicBezTo>
                  <a:cubicBezTo>
                    <a:pt x="382" y="264"/>
                    <a:pt x="381" y="264"/>
                    <a:pt x="380" y="265"/>
                  </a:cubicBezTo>
                  <a:cubicBezTo>
                    <a:pt x="380" y="265"/>
                    <a:pt x="380" y="269"/>
                    <a:pt x="380" y="271"/>
                  </a:cubicBezTo>
                  <a:cubicBezTo>
                    <a:pt x="381" y="271"/>
                    <a:pt x="381" y="271"/>
                    <a:pt x="381" y="271"/>
                  </a:cubicBezTo>
                  <a:cubicBezTo>
                    <a:pt x="381" y="269"/>
                    <a:pt x="382" y="268"/>
                    <a:pt x="384" y="268"/>
                  </a:cubicBezTo>
                  <a:cubicBezTo>
                    <a:pt x="385" y="268"/>
                    <a:pt x="386" y="268"/>
                    <a:pt x="386" y="269"/>
                  </a:cubicBezTo>
                  <a:cubicBezTo>
                    <a:pt x="386" y="269"/>
                    <a:pt x="387" y="269"/>
                    <a:pt x="387" y="269"/>
                  </a:cubicBezTo>
                  <a:cubicBezTo>
                    <a:pt x="388" y="268"/>
                    <a:pt x="389" y="266"/>
                    <a:pt x="391" y="266"/>
                  </a:cubicBezTo>
                  <a:cubicBezTo>
                    <a:pt x="391" y="266"/>
                    <a:pt x="392" y="267"/>
                    <a:pt x="393" y="267"/>
                  </a:cubicBezTo>
                  <a:cubicBezTo>
                    <a:pt x="393" y="265"/>
                    <a:pt x="395" y="263"/>
                    <a:pt x="397" y="263"/>
                  </a:cubicBezTo>
                  <a:cubicBezTo>
                    <a:pt x="397" y="263"/>
                    <a:pt x="397" y="263"/>
                    <a:pt x="397" y="263"/>
                  </a:cubicBezTo>
                  <a:cubicBezTo>
                    <a:pt x="399" y="263"/>
                    <a:pt x="401" y="264"/>
                    <a:pt x="403" y="266"/>
                  </a:cubicBezTo>
                  <a:cubicBezTo>
                    <a:pt x="405" y="269"/>
                    <a:pt x="408" y="274"/>
                    <a:pt x="408" y="277"/>
                  </a:cubicBezTo>
                  <a:cubicBezTo>
                    <a:pt x="408" y="279"/>
                    <a:pt x="406" y="281"/>
                    <a:pt x="404" y="281"/>
                  </a:cubicBezTo>
                  <a:cubicBezTo>
                    <a:pt x="403" y="282"/>
                    <a:pt x="403" y="283"/>
                    <a:pt x="402" y="284"/>
                  </a:cubicBezTo>
                  <a:cubicBezTo>
                    <a:pt x="401" y="285"/>
                    <a:pt x="400" y="285"/>
                    <a:pt x="399" y="285"/>
                  </a:cubicBezTo>
                  <a:cubicBezTo>
                    <a:pt x="397" y="285"/>
                    <a:pt x="395" y="283"/>
                    <a:pt x="393" y="282"/>
                  </a:cubicBezTo>
                  <a:cubicBezTo>
                    <a:pt x="393" y="281"/>
                    <a:pt x="392" y="280"/>
                    <a:pt x="391" y="280"/>
                  </a:cubicBezTo>
                  <a:cubicBezTo>
                    <a:pt x="392" y="281"/>
                    <a:pt x="392" y="282"/>
                    <a:pt x="393" y="283"/>
                  </a:cubicBezTo>
                  <a:cubicBezTo>
                    <a:pt x="393" y="284"/>
                    <a:pt x="393" y="285"/>
                    <a:pt x="394" y="285"/>
                  </a:cubicBezTo>
                  <a:cubicBezTo>
                    <a:pt x="395" y="288"/>
                    <a:pt x="394" y="290"/>
                    <a:pt x="393" y="292"/>
                  </a:cubicBezTo>
                  <a:cubicBezTo>
                    <a:pt x="392" y="294"/>
                    <a:pt x="392" y="295"/>
                    <a:pt x="393" y="295"/>
                  </a:cubicBezTo>
                  <a:cubicBezTo>
                    <a:pt x="393" y="296"/>
                    <a:pt x="393" y="296"/>
                    <a:pt x="394" y="296"/>
                  </a:cubicBezTo>
                  <a:cubicBezTo>
                    <a:pt x="394" y="296"/>
                    <a:pt x="394" y="295"/>
                    <a:pt x="394" y="295"/>
                  </a:cubicBezTo>
                  <a:cubicBezTo>
                    <a:pt x="394" y="294"/>
                    <a:pt x="394" y="294"/>
                    <a:pt x="394" y="293"/>
                  </a:cubicBezTo>
                  <a:cubicBezTo>
                    <a:pt x="395" y="291"/>
                    <a:pt x="396" y="291"/>
                    <a:pt x="397" y="291"/>
                  </a:cubicBezTo>
                  <a:cubicBezTo>
                    <a:pt x="399" y="291"/>
                    <a:pt x="400" y="292"/>
                    <a:pt x="402" y="293"/>
                  </a:cubicBezTo>
                  <a:cubicBezTo>
                    <a:pt x="403" y="292"/>
                    <a:pt x="403" y="291"/>
                    <a:pt x="403" y="289"/>
                  </a:cubicBezTo>
                  <a:cubicBezTo>
                    <a:pt x="403" y="288"/>
                    <a:pt x="404" y="286"/>
                    <a:pt x="406" y="286"/>
                  </a:cubicBezTo>
                  <a:cubicBezTo>
                    <a:pt x="408" y="286"/>
                    <a:pt x="410" y="287"/>
                    <a:pt x="411" y="289"/>
                  </a:cubicBezTo>
                  <a:cubicBezTo>
                    <a:pt x="412" y="288"/>
                    <a:pt x="413" y="287"/>
                    <a:pt x="415" y="287"/>
                  </a:cubicBezTo>
                  <a:cubicBezTo>
                    <a:pt x="416" y="287"/>
                    <a:pt x="416" y="287"/>
                    <a:pt x="416" y="287"/>
                  </a:cubicBezTo>
                  <a:cubicBezTo>
                    <a:pt x="417" y="287"/>
                    <a:pt x="418" y="287"/>
                    <a:pt x="419" y="288"/>
                  </a:cubicBezTo>
                  <a:cubicBezTo>
                    <a:pt x="420" y="290"/>
                    <a:pt x="419" y="292"/>
                    <a:pt x="419" y="294"/>
                  </a:cubicBezTo>
                  <a:cubicBezTo>
                    <a:pt x="419" y="295"/>
                    <a:pt x="419" y="295"/>
                    <a:pt x="419" y="295"/>
                  </a:cubicBezTo>
                  <a:cubicBezTo>
                    <a:pt x="420" y="294"/>
                    <a:pt x="422" y="294"/>
                    <a:pt x="423" y="295"/>
                  </a:cubicBezTo>
                  <a:cubicBezTo>
                    <a:pt x="425" y="294"/>
                    <a:pt x="427" y="293"/>
                    <a:pt x="428" y="292"/>
                  </a:cubicBezTo>
                  <a:cubicBezTo>
                    <a:pt x="429" y="291"/>
                    <a:pt x="429" y="291"/>
                    <a:pt x="429" y="291"/>
                  </a:cubicBezTo>
                  <a:cubicBezTo>
                    <a:pt x="429" y="291"/>
                    <a:pt x="428" y="290"/>
                    <a:pt x="427" y="289"/>
                  </a:cubicBezTo>
                  <a:cubicBezTo>
                    <a:pt x="426" y="288"/>
                    <a:pt x="424" y="285"/>
                    <a:pt x="425" y="282"/>
                  </a:cubicBezTo>
                  <a:cubicBezTo>
                    <a:pt x="426" y="279"/>
                    <a:pt x="427" y="277"/>
                    <a:pt x="415" y="273"/>
                  </a:cubicBezTo>
                  <a:cubicBezTo>
                    <a:pt x="405" y="269"/>
                    <a:pt x="403" y="265"/>
                    <a:pt x="399" y="257"/>
                  </a:cubicBezTo>
                  <a:cubicBezTo>
                    <a:pt x="398" y="255"/>
                    <a:pt x="396" y="252"/>
                    <a:pt x="394" y="248"/>
                  </a:cubicBezTo>
                  <a:cubicBezTo>
                    <a:pt x="390" y="240"/>
                    <a:pt x="383" y="235"/>
                    <a:pt x="378" y="230"/>
                  </a:cubicBezTo>
                  <a:cubicBezTo>
                    <a:pt x="373" y="226"/>
                    <a:pt x="370" y="223"/>
                    <a:pt x="370" y="220"/>
                  </a:cubicBezTo>
                  <a:cubicBezTo>
                    <a:pt x="370" y="218"/>
                    <a:pt x="367" y="217"/>
                    <a:pt x="364" y="217"/>
                  </a:cubicBezTo>
                  <a:cubicBezTo>
                    <a:pt x="361" y="217"/>
                    <a:pt x="359" y="218"/>
                    <a:pt x="358" y="219"/>
                  </a:cubicBezTo>
                  <a:cubicBezTo>
                    <a:pt x="358" y="223"/>
                    <a:pt x="354" y="225"/>
                    <a:pt x="350" y="227"/>
                  </a:cubicBezTo>
                  <a:cubicBezTo>
                    <a:pt x="349" y="227"/>
                    <a:pt x="348" y="228"/>
                    <a:pt x="347" y="229"/>
                  </a:cubicBezTo>
                  <a:cubicBezTo>
                    <a:pt x="346" y="229"/>
                    <a:pt x="345" y="230"/>
                    <a:pt x="344" y="230"/>
                  </a:cubicBezTo>
                  <a:cubicBezTo>
                    <a:pt x="341" y="230"/>
                    <a:pt x="339" y="227"/>
                    <a:pt x="337" y="224"/>
                  </a:cubicBezTo>
                  <a:cubicBezTo>
                    <a:pt x="337" y="224"/>
                    <a:pt x="336" y="223"/>
                    <a:pt x="336" y="222"/>
                  </a:cubicBezTo>
                  <a:cubicBezTo>
                    <a:pt x="335" y="221"/>
                    <a:pt x="332" y="219"/>
                    <a:pt x="330" y="217"/>
                  </a:cubicBezTo>
                  <a:cubicBezTo>
                    <a:pt x="327" y="215"/>
                    <a:pt x="324" y="212"/>
                    <a:pt x="324" y="210"/>
                  </a:cubicBezTo>
                  <a:cubicBezTo>
                    <a:pt x="324" y="209"/>
                    <a:pt x="323" y="206"/>
                    <a:pt x="321" y="206"/>
                  </a:cubicBezTo>
                  <a:cubicBezTo>
                    <a:pt x="321" y="206"/>
                    <a:pt x="320" y="206"/>
                    <a:pt x="319" y="206"/>
                  </a:cubicBezTo>
                  <a:cubicBezTo>
                    <a:pt x="316" y="207"/>
                    <a:pt x="314" y="208"/>
                    <a:pt x="313" y="208"/>
                  </a:cubicBezTo>
                  <a:cubicBezTo>
                    <a:pt x="312" y="208"/>
                    <a:pt x="312" y="208"/>
                    <a:pt x="311" y="207"/>
                  </a:cubicBezTo>
                  <a:cubicBezTo>
                    <a:pt x="310" y="207"/>
                    <a:pt x="310" y="207"/>
                    <a:pt x="310" y="207"/>
                  </a:cubicBezTo>
                  <a:cubicBezTo>
                    <a:pt x="309" y="208"/>
                    <a:pt x="308" y="209"/>
                    <a:pt x="307" y="209"/>
                  </a:cubicBezTo>
                  <a:cubicBezTo>
                    <a:pt x="304" y="209"/>
                    <a:pt x="301" y="207"/>
                    <a:pt x="301" y="207"/>
                  </a:cubicBezTo>
                  <a:cubicBezTo>
                    <a:pt x="300" y="206"/>
                    <a:pt x="300" y="206"/>
                    <a:pt x="300" y="206"/>
                  </a:cubicBezTo>
                  <a:cubicBezTo>
                    <a:pt x="300" y="34"/>
                    <a:pt x="300" y="34"/>
                    <a:pt x="300" y="34"/>
                  </a:cubicBezTo>
                  <a:cubicBezTo>
                    <a:pt x="299" y="34"/>
                    <a:pt x="297" y="33"/>
                    <a:pt x="296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5" name="Freeform 2212">
              <a:extLst>
                <a:ext uri="{FF2B5EF4-FFF2-40B4-BE49-F238E27FC236}">
                  <a16:creationId xmlns:a16="http://schemas.microsoft.com/office/drawing/2014/main" id="{3C44C32B-B573-4C7A-8943-01323AC38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340" y="2872980"/>
              <a:ext cx="39026" cy="19783"/>
            </a:xfrm>
            <a:custGeom>
              <a:avLst/>
              <a:gdLst>
                <a:gd name="T0" fmla="*/ 17 w 22"/>
                <a:gd name="T1" fmla="*/ 1 h 11"/>
                <a:gd name="T2" fmla="*/ 11 w 22"/>
                <a:gd name="T3" fmla="*/ 0 h 11"/>
                <a:gd name="T4" fmla="*/ 8 w 22"/>
                <a:gd name="T5" fmla="*/ 1 h 11"/>
                <a:gd name="T6" fmla="*/ 2 w 22"/>
                <a:gd name="T7" fmla="*/ 9 h 11"/>
                <a:gd name="T8" fmla="*/ 0 w 22"/>
                <a:gd name="T9" fmla="*/ 11 h 11"/>
                <a:gd name="T10" fmla="*/ 9 w 22"/>
                <a:gd name="T11" fmla="*/ 5 h 11"/>
                <a:gd name="T12" fmla="*/ 12 w 22"/>
                <a:gd name="T13" fmla="*/ 2 h 11"/>
                <a:gd name="T14" fmla="*/ 16 w 22"/>
                <a:gd name="T15" fmla="*/ 4 h 11"/>
                <a:gd name="T16" fmla="*/ 22 w 22"/>
                <a:gd name="T17" fmla="*/ 1 h 11"/>
                <a:gd name="T18" fmla="*/ 22 w 22"/>
                <a:gd name="T19" fmla="*/ 1 h 11"/>
                <a:gd name="T20" fmla="*/ 17 w 22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1">
                  <a:moveTo>
                    <a:pt x="17" y="1"/>
                  </a:moveTo>
                  <a:cubicBezTo>
                    <a:pt x="15" y="0"/>
                    <a:pt x="13" y="0"/>
                    <a:pt x="11" y="0"/>
                  </a:cubicBezTo>
                  <a:cubicBezTo>
                    <a:pt x="8" y="0"/>
                    <a:pt x="8" y="1"/>
                    <a:pt x="8" y="1"/>
                  </a:cubicBezTo>
                  <a:cubicBezTo>
                    <a:pt x="6" y="5"/>
                    <a:pt x="4" y="7"/>
                    <a:pt x="2" y="9"/>
                  </a:cubicBezTo>
                  <a:cubicBezTo>
                    <a:pt x="1" y="10"/>
                    <a:pt x="1" y="10"/>
                    <a:pt x="0" y="11"/>
                  </a:cubicBezTo>
                  <a:cubicBezTo>
                    <a:pt x="3" y="10"/>
                    <a:pt x="8" y="7"/>
                    <a:pt x="9" y="5"/>
                  </a:cubicBezTo>
                  <a:cubicBezTo>
                    <a:pt x="9" y="2"/>
                    <a:pt x="11" y="2"/>
                    <a:pt x="12" y="2"/>
                  </a:cubicBezTo>
                  <a:cubicBezTo>
                    <a:pt x="14" y="2"/>
                    <a:pt x="15" y="2"/>
                    <a:pt x="16" y="4"/>
                  </a:cubicBezTo>
                  <a:cubicBezTo>
                    <a:pt x="18" y="4"/>
                    <a:pt x="21" y="3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1"/>
                    <a:pt x="19" y="1"/>
                    <a:pt x="17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6" name="Freeform 2213">
              <a:extLst>
                <a:ext uri="{FF2B5EF4-FFF2-40B4-BE49-F238E27FC236}">
                  <a16:creationId xmlns:a16="http://schemas.microsoft.com/office/drawing/2014/main" id="{B63BE93A-6A75-427E-B7A8-6C20516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879" y="2797444"/>
              <a:ext cx="46460" cy="41365"/>
            </a:xfrm>
            <a:custGeom>
              <a:avLst/>
              <a:gdLst>
                <a:gd name="T0" fmla="*/ 24 w 26"/>
                <a:gd name="T1" fmla="*/ 0 h 24"/>
                <a:gd name="T2" fmla="*/ 19 w 26"/>
                <a:gd name="T3" fmla="*/ 4 h 24"/>
                <a:gd name="T4" fmla="*/ 14 w 26"/>
                <a:gd name="T5" fmla="*/ 9 h 24"/>
                <a:gd name="T6" fmla="*/ 9 w 26"/>
                <a:gd name="T7" fmla="*/ 14 h 24"/>
                <a:gd name="T8" fmla="*/ 5 w 26"/>
                <a:gd name="T9" fmla="*/ 17 h 24"/>
                <a:gd name="T10" fmla="*/ 3 w 26"/>
                <a:gd name="T11" fmla="*/ 17 h 24"/>
                <a:gd name="T12" fmla="*/ 1 w 26"/>
                <a:gd name="T13" fmla="*/ 18 h 24"/>
                <a:gd name="T14" fmla="*/ 1 w 26"/>
                <a:gd name="T15" fmla="*/ 23 h 24"/>
                <a:gd name="T16" fmla="*/ 3 w 26"/>
                <a:gd name="T17" fmla="*/ 24 h 24"/>
                <a:gd name="T18" fmla="*/ 3 w 26"/>
                <a:gd name="T19" fmla="*/ 24 h 24"/>
                <a:gd name="T20" fmla="*/ 9 w 26"/>
                <a:gd name="T21" fmla="*/ 23 h 24"/>
                <a:gd name="T22" fmla="*/ 10 w 26"/>
                <a:gd name="T23" fmla="*/ 24 h 24"/>
                <a:gd name="T24" fmla="*/ 23 w 26"/>
                <a:gd name="T25" fmla="*/ 14 h 24"/>
                <a:gd name="T26" fmla="*/ 23 w 26"/>
                <a:gd name="T27" fmla="*/ 14 h 24"/>
                <a:gd name="T28" fmla="*/ 21 w 26"/>
                <a:gd name="T29" fmla="*/ 12 h 24"/>
                <a:gd name="T30" fmla="*/ 18 w 26"/>
                <a:gd name="T31" fmla="*/ 9 h 24"/>
                <a:gd name="T32" fmla="*/ 24 w 26"/>
                <a:gd name="T33" fmla="*/ 4 h 24"/>
                <a:gd name="T34" fmla="*/ 26 w 26"/>
                <a:gd name="T35" fmla="*/ 3 h 24"/>
                <a:gd name="T36" fmla="*/ 24 w 2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4">
                  <a:moveTo>
                    <a:pt x="24" y="0"/>
                  </a:moveTo>
                  <a:cubicBezTo>
                    <a:pt x="23" y="0"/>
                    <a:pt x="21" y="1"/>
                    <a:pt x="19" y="4"/>
                  </a:cubicBezTo>
                  <a:cubicBezTo>
                    <a:pt x="17" y="6"/>
                    <a:pt x="15" y="8"/>
                    <a:pt x="14" y="9"/>
                  </a:cubicBezTo>
                  <a:cubicBezTo>
                    <a:pt x="11" y="11"/>
                    <a:pt x="10" y="13"/>
                    <a:pt x="9" y="14"/>
                  </a:cubicBezTo>
                  <a:cubicBezTo>
                    <a:pt x="9" y="17"/>
                    <a:pt x="6" y="17"/>
                    <a:pt x="5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1" y="17"/>
                    <a:pt x="1" y="18"/>
                  </a:cubicBezTo>
                  <a:cubicBezTo>
                    <a:pt x="0" y="19"/>
                    <a:pt x="1" y="21"/>
                    <a:pt x="1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6" y="22"/>
                    <a:pt x="8" y="23"/>
                    <a:pt x="9" y="23"/>
                  </a:cubicBezTo>
                  <a:cubicBezTo>
                    <a:pt x="9" y="24"/>
                    <a:pt x="10" y="24"/>
                    <a:pt x="10" y="24"/>
                  </a:cubicBezTo>
                  <a:cubicBezTo>
                    <a:pt x="12" y="23"/>
                    <a:pt x="21" y="17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2" y="13"/>
                    <a:pt x="21" y="12"/>
                  </a:cubicBezTo>
                  <a:cubicBezTo>
                    <a:pt x="20" y="11"/>
                    <a:pt x="19" y="10"/>
                    <a:pt x="18" y="9"/>
                  </a:cubicBezTo>
                  <a:cubicBezTo>
                    <a:pt x="18" y="5"/>
                    <a:pt x="22" y="5"/>
                    <a:pt x="24" y="4"/>
                  </a:cubicBezTo>
                  <a:cubicBezTo>
                    <a:pt x="25" y="4"/>
                    <a:pt x="26" y="4"/>
                    <a:pt x="26" y="3"/>
                  </a:cubicBezTo>
                  <a:cubicBezTo>
                    <a:pt x="25" y="3"/>
                    <a:pt x="24" y="1"/>
                    <a:pt x="2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7" name="Freeform 2214">
              <a:extLst>
                <a:ext uri="{FF2B5EF4-FFF2-40B4-BE49-F238E27FC236}">
                  <a16:creationId xmlns:a16="http://schemas.microsoft.com/office/drawing/2014/main" id="{0A10A639-C57C-416E-B047-DD2B565F0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79" y="2921539"/>
              <a:ext cx="14867" cy="14388"/>
            </a:xfrm>
            <a:custGeom>
              <a:avLst/>
              <a:gdLst>
                <a:gd name="T0" fmla="*/ 6 w 9"/>
                <a:gd name="T1" fmla="*/ 0 h 9"/>
                <a:gd name="T2" fmla="*/ 6 w 9"/>
                <a:gd name="T3" fmla="*/ 1 h 9"/>
                <a:gd name="T4" fmla="*/ 2 w 9"/>
                <a:gd name="T5" fmla="*/ 8 h 9"/>
                <a:gd name="T6" fmla="*/ 0 w 9"/>
                <a:gd name="T7" fmla="*/ 8 h 9"/>
                <a:gd name="T8" fmla="*/ 0 w 9"/>
                <a:gd name="T9" fmla="*/ 9 h 9"/>
                <a:gd name="T10" fmla="*/ 1 w 9"/>
                <a:gd name="T11" fmla="*/ 8 h 9"/>
                <a:gd name="T12" fmla="*/ 7 w 9"/>
                <a:gd name="T13" fmla="*/ 0 h 9"/>
                <a:gd name="T14" fmla="*/ 6 w 9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9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2" y="6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8"/>
                  </a:cubicBezTo>
                  <a:cubicBezTo>
                    <a:pt x="7" y="6"/>
                    <a:pt x="9" y="3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8" name="Freeform 2215">
              <a:extLst>
                <a:ext uri="{FF2B5EF4-FFF2-40B4-BE49-F238E27FC236}">
                  <a16:creationId xmlns:a16="http://schemas.microsoft.com/office/drawing/2014/main" id="{2E43C4D4-F625-4512-A458-3C76FD78F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79" y="2932330"/>
              <a:ext cx="3717" cy="1798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9" name="Freeform 2216">
              <a:extLst>
                <a:ext uri="{FF2B5EF4-FFF2-40B4-BE49-F238E27FC236}">
                  <a16:creationId xmlns:a16="http://schemas.microsoft.com/office/drawing/2014/main" id="{39038462-7C2B-465A-8AA4-2403FB77E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22" y="2899957"/>
              <a:ext cx="9292" cy="0"/>
            </a:xfrm>
            <a:custGeom>
              <a:avLst/>
              <a:gdLst>
                <a:gd name="T0" fmla="*/ 0 w 5"/>
                <a:gd name="T1" fmla="*/ 5 w 5"/>
                <a:gd name="T2" fmla="*/ 4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0" name="Freeform 2217">
              <a:extLst>
                <a:ext uri="{FF2B5EF4-FFF2-40B4-BE49-F238E27FC236}">
                  <a16:creationId xmlns:a16="http://schemas.microsoft.com/office/drawing/2014/main" id="{A8CA4398-9239-455C-B270-CEA0C9D54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54" y="2745287"/>
              <a:ext cx="27876" cy="10791"/>
            </a:xfrm>
            <a:custGeom>
              <a:avLst/>
              <a:gdLst>
                <a:gd name="T0" fmla="*/ 12 w 16"/>
                <a:gd name="T1" fmla="*/ 2 h 6"/>
                <a:gd name="T2" fmla="*/ 9 w 16"/>
                <a:gd name="T3" fmla="*/ 3 h 6"/>
                <a:gd name="T4" fmla="*/ 6 w 16"/>
                <a:gd name="T5" fmla="*/ 0 h 6"/>
                <a:gd name="T6" fmla="*/ 5 w 16"/>
                <a:gd name="T7" fmla="*/ 0 h 6"/>
                <a:gd name="T8" fmla="*/ 0 w 16"/>
                <a:gd name="T9" fmla="*/ 3 h 6"/>
                <a:gd name="T10" fmla="*/ 10 w 16"/>
                <a:gd name="T11" fmla="*/ 6 h 6"/>
                <a:gd name="T12" fmla="*/ 13 w 16"/>
                <a:gd name="T13" fmla="*/ 6 h 6"/>
                <a:gd name="T14" fmla="*/ 15 w 16"/>
                <a:gd name="T15" fmla="*/ 4 h 6"/>
                <a:gd name="T16" fmla="*/ 15 w 16"/>
                <a:gd name="T17" fmla="*/ 2 h 6"/>
                <a:gd name="T18" fmla="*/ 12 w 16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6">
                  <a:moveTo>
                    <a:pt x="12" y="2"/>
                  </a:moveTo>
                  <a:cubicBezTo>
                    <a:pt x="11" y="3"/>
                    <a:pt x="10" y="3"/>
                    <a:pt x="9" y="3"/>
                  </a:cubicBezTo>
                  <a:cubicBezTo>
                    <a:pt x="8" y="3"/>
                    <a:pt x="6" y="3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0" y="2"/>
                    <a:pt x="0" y="3"/>
                  </a:cubicBezTo>
                  <a:cubicBezTo>
                    <a:pt x="0" y="4"/>
                    <a:pt x="6" y="6"/>
                    <a:pt x="10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4" y="6"/>
                    <a:pt x="15" y="5"/>
                    <a:pt x="15" y="4"/>
                  </a:cubicBezTo>
                  <a:cubicBezTo>
                    <a:pt x="16" y="3"/>
                    <a:pt x="15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1" name="Freeform 2218">
              <a:extLst>
                <a:ext uri="{FF2B5EF4-FFF2-40B4-BE49-F238E27FC236}">
                  <a16:creationId xmlns:a16="http://schemas.microsoft.com/office/drawing/2014/main" id="{4A35E411-DCC0-41BE-A17B-BC27075D4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963" y="3425115"/>
              <a:ext cx="46460" cy="5395"/>
            </a:xfrm>
            <a:custGeom>
              <a:avLst/>
              <a:gdLst>
                <a:gd name="T0" fmla="*/ 0 w 25"/>
                <a:gd name="T1" fmla="*/ 3 h 3"/>
                <a:gd name="T2" fmla="*/ 25 w 25"/>
                <a:gd name="T3" fmla="*/ 0 h 3"/>
                <a:gd name="T4" fmla="*/ 0 w 25"/>
                <a:gd name="T5" fmla="*/ 3 h 3"/>
                <a:gd name="T6" fmla="*/ 0 w 2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0" y="3"/>
                  </a:moveTo>
                  <a:lnTo>
                    <a:pt x="25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2" name="Freeform 2219">
              <a:extLst>
                <a:ext uri="{FF2B5EF4-FFF2-40B4-BE49-F238E27FC236}">
                  <a16:creationId xmlns:a16="http://schemas.microsoft.com/office/drawing/2014/main" id="{0915CF75-C4BF-4AA3-B388-CC1E9D4FC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138" y="3495256"/>
              <a:ext cx="14867" cy="7194"/>
            </a:xfrm>
            <a:custGeom>
              <a:avLst/>
              <a:gdLst>
                <a:gd name="T0" fmla="*/ 0 w 8"/>
                <a:gd name="T1" fmla="*/ 0 h 4"/>
                <a:gd name="T2" fmla="*/ 2 w 8"/>
                <a:gd name="T3" fmla="*/ 1 h 4"/>
                <a:gd name="T4" fmla="*/ 8 w 8"/>
                <a:gd name="T5" fmla="*/ 4 h 4"/>
                <a:gd name="T6" fmla="*/ 2 w 8"/>
                <a:gd name="T7" fmla="*/ 1 h 4"/>
                <a:gd name="T8" fmla="*/ 0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1" y="0"/>
                    <a:pt x="1" y="0"/>
                    <a:pt x="2" y="1"/>
                  </a:cubicBezTo>
                  <a:cubicBezTo>
                    <a:pt x="3" y="2"/>
                    <a:pt x="6" y="3"/>
                    <a:pt x="8" y="4"/>
                  </a:cubicBezTo>
                  <a:cubicBezTo>
                    <a:pt x="6" y="3"/>
                    <a:pt x="3" y="2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3" name="Freeform 2220">
              <a:extLst>
                <a:ext uri="{FF2B5EF4-FFF2-40B4-BE49-F238E27FC236}">
                  <a16:creationId xmlns:a16="http://schemas.microsoft.com/office/drawing/2014/main" id="{161A9A0E-84ED-41EE-A4A4-138BBEFF0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722" y="3486264"/>
              <a:ext cx="14867" cy="14388"/>
            </a:xfrm>
            <a:custGeom>
              <a:avLst/>
              <a:gdLst>
                <a:gd name="T0" fmla="*/ 0 w 9"/>
                <a:gd name="T1" fmla="*/ 8 h 8"/>
                <a:gd name="T2" fmla="*/ 9 w 9"/>
                <a:gd name="T3" fmla="*/ 0 h 8"/>
                <a:gd name="T4" fmla="*/ 0 w 9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8">
                  <a:moveTo>
                    <a:pt x="0" y="8"/>
                  </a:moveTo>
                  <a:cubicBezTo>
                    <a:pt x="2" y="5"/>
                    <a:pt x="5" y="0"/>
                    <a:pt x="9" y="0"/>
                  </a:cubicBezTo>
                  <a:cubicBezTo>
                    <a:pt x="5" y="0"/>
                    <a:pt x="2" y="5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4" name="Freeform 2221">
              <a:extLst>
                <a:ext uri="{FF2B5EF4-FFF2-40B4-BE49-F238E27FC236}">
                  <a16:creationId xmlns:a16="http://schemas.microsoft.com/office/drawing/2014/main" id="{49E39670-3F08-4C85-8F06-7796316D4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367" y="3567196"/>
              <a:ext cx="3717" cy="1798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5" name="Freeform 2222">
              <a:extLst>
                <a:ext uri="{FF2B5EF4-FFF2-40B4-BE49-F238E27FC236}">
                  <a16:creationId xmlns:a16="http://schemas.microsoft.com/office/drawing/2014/main" id="{1FAB6848-92D2-480D-A797-CD9884313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199" y="3533025"/>
              <a:ext cx="3717" cy="10791"/>
            </a:xfrm>
            <a:custGeom>
              <a:avLst/>
              <a:gdLst>
                <a:gd name="T0" fmla="*/ 2 w 2"/>
                <a:gd name="T1" fmla="*/ 6 h 6"/>
                <a:gd name="T2" fmla="*/ 0 w 2"/>
                <a:gd name="T3" fmla="*/ 0 h 6"/>
                <a:gd name="T4" fmla="*/ 2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cubicBezTo>
                    <a:pt x="2" y="4"/>
                    <a:pt x="2" y="1"/>
                    <a:pt x="0" y="0"/>
                  </a:cubicBezTo>
                  <a:cubicBezTo>
                    <a:pt x="2" y="1"/>
                    <a:pt x="2" y="4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6" name="Freeform 2223">
              <a:extLst>
                <a:ext uri="{FF2B5EF4-FFF2-40B4-BE49-F238E27FC236}">
                  <a16:creationId xmlns:a16="http://schemas.microsoft.com/office/drawing/2014/main" id="{53C38D4D-0063-4DB5-988D-EFFF29C14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350" y="3558203"/>
              <a:ext cx="24159" cy="8992"/>
            </a:xfrm>
            <a:custGeom>
              <a:avLst/>
              <a:gdLst>
                <a:gd name="T0" fmla="*/ 0 w 14"/>
                <a:gd name="T1" fmla="*/ 0 h 5"/>
                <a:gd name="T2" fmla="*/ 4 w 14"/>
                <a:gd name="T3" fmla="*/ 2 h 5"/>
                <a:gd name="T4" fmla="*/ 14 w 14"/>
                <a:gd name="T5" fmla="*/ 5 h 5"/>
                <a:gd name="T6" fmla="*/ 4 w 14"/>
                <a:gd name="T7" fmla="*/ 2 h 5"/>
                <a:gd name="T8" fmla="*/ 0 w 1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cubicBezTo>
                    <a:pt x="1" y="0"/>
                    <a:pt x="2" y="1"/>
                    <a:pt x="4" y="2"/>
                  </a:cubicBezTo>
                  <a:cubicBezTo>
                    <a:pt x="7" y="3"/>
                    <a:pt x="12" y="5"/>
                    <a:pt x="14" y="5"/>
                  </a:cubicBezTo>
                  <a:cubicBezTo>
                    <a:pt x="12" y="5"/>
                    <a:pt x="7" y="3"/>
                    <a:pt x="4" y="2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269781-F3CE-4904-BA08-8FFA1BC79DD1}"/>
              </a:ext>
            </a:extLst>
          </p:cNvPr>
          <p:cNvGrpSpPr/>
          <p:nvPr/>
        </p:nvGrpSpPr>
        <p:grpSpPr>
          <a:xfrm>
            <a:off x="4091729" y="2099144"/>
            <a:ext cx="1444621" cy="1122122"/>
            <a:chOff x="2863992" y="1871223"/>
            <a:chExt cx="1219108" cy="875863"/>
          </a:xfrm>
          <a:solidFill>
            <a:srgbClr val="3E8EFD"/>
          </a:solidFill>
        </p:grpSpPr>
        <p:sp>
          <p:nvSpPr>
            <p:cNvPr id="11" name="Freeform 2176">
              <a:extLst>
                <a:ext uri="{FF2B5EF4-FFF2-40B4-BE49-F238E27FC236}">
                  <a16:creationId xmlns:a16="http://schemas.microsoft.com/office/drawing/2014/main" id="{479A20B0-D61C-44BB-8D36-B3100CB7A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992" y="1871223"/>
              <a:ext cx="1219108" cy="875863"/>
            </a:xfrm>
            <a:custGeom>
              <a:avLst/>
              <a:gdLst>
                <a:gd name="T0" fmla="*/ 532 w 687"/>
                <a:gd name="T1" fmla="*/ 311 h 510"/>
                <a:gd name="T2" fmla="*/ 552 w 687"/>
                <a:gd name="T3" fmla="*/ 307 h 510"/>
                <a:gd name="T4" fmla="*/ 548 w 687"/>
                <a:gd name="T5" fmla="*/ 276 h 510"/>
                <a:gd name="T6" fmla="*/ 551 w 687"/>
                <a:gd name="T7" fmla="*/ 267 h 510"/>
                <a:gd name="T8" fmla="*/ 548 w 687"/>
                <a:gd name="T9" fmla="*/ 247 h 510"/>
                <a:gd name="T10" fmla="*/ 593 w 687"/>
                <a:gd name="T11" fmla="*/ 249 h 510"/>
                <a:gd name="T12" fmla="*/ 604 w 687"/>
                <a:gd name="T13" fmla="*/ 233 h 510"/>
                <a:gd name="T14" fmla="*/ 585 w 687"/>
                <a:gd name="T15" fmla="*/ 219 h 510"/>
                <a:gd name="T16" fmla="*/ 607 w 687"/>
                <a:gd name="T17" fmla="*/ 201 h 510"/>
                <a:gd name="T18" fmla="*/ 578 w 687"/>
                <a:gd name="T19" fmla="*/ 175 h 510"/>
                <a:gd name="T20" fmla="*/ 612 w 687"/>
                <a:gd name="T21" fmla="*/ 165 h 510"/>
                <a:gd name="T22" fmla="*/ 606 w 687"/>
                <a:gd name="T23" fmla="*/ 155 h 510"/>
                <a:gd name="T24" fmla="*/ 581 w 687"/>
                <a:gd name="T25" fmla="*/ 130 h 510"/>
                <a:gd name="T26" fmla="*/ 622 w 687"/>
                <a:gd name="T27" fmla="*/ 100 h 510"/>
                <a:gd name="T28" fmla="*/ 611 w 687"/>
                <a:gd name="T29" fmla="*/ 89 h 510"/>
                <a:gd name="T30" fmla="*/ 639 w 687"/>
                <a:gd name="T31" fmla="*/ 74 h 510"/>
                <a:gd name="T32" fmla="*/ 629 w 687"/>
                <a:gd name="T33" fmla="*/ 55 h 510"/>
                <a:gd name="T34" fmla="*/ 597 w 687"/>
                <a:gd name="T35" fmla="*/ 54 h 510"/>
                <a:gd name="T36" fmla="*/ 553 w 687"/>
                <a:gd name="T37" fmla="*/ 82 h 510"/>
                <a:gd name="T38" fmla="*/ 551 w 687"/>
                <a:gd name="T39" fmla="*/ 51 h 510"/>
                <a:gd name="T40" fmla="*/ 515 w 687"/>
                <a:gd name="T41" fmla="*/ 45 h 510"/>
                <a:gd name="T42" fmla="*/ 517 w 687"/>
                <a:gd name="T43" fmla="*/ 37 h 510"/>
                <a:gd name="T44" fmla="*/ 557 w 687"/>
                <a:gd name="T45" fmla="*/ 21 h 510"/>
                <a:gd name="T46" fmla="*/ 498 w 687"/>
                <a:gd name="T47" fmla="*/ 4 h 510"/>
                <a:gd name="T48" fmla="*/ 402 w 687"/>
                <a:gd name="T49" fmla="*/ 4 h 510"/>
                <a:gd name="T50" fmla="*/ 381 w 687"/>
                <a:gd name="T51" fmla="*/ 11 h 510"/>
                <a:gd name="T52" fmla="*/ 339 w 687"/>
                <a:gd name="T53" fmla="*/ 9 h 510"/>
                <a:gd name="T54" fmla="*/ 299 w 687"/>
                <a:gd name="T55" fmla="*/ 26 h 510"/>
                <a:gd name="T56" fmla="*/ 302 w 687"/>
                <a:gd name="T57" fmla="*/ 46 h 510"/>
                <a:gd name="T58" fmla="*/ 263 w 687"/>
                <a:gd name="T59" fmla="*/ 44 h 510"/>
                <a:gd name="T60" fmla="*/ 237 w 687"/>
                <a:gd name="T61" fmla="*/ 42 h 510"/>
                <a:gd name="T62" fmla="*/ 212 w 687"/>
                <a:gd name="T63" fmla="*/ 58 h 510"/>
                <a:gd name="T64" fmla="*/ 174 w 687"/>
                <a:gd name="T65" fmla="*/ 39 h 510"/>
                <a:gd name="T66" fmla="*/ 152 w 687"/>
                <a:gd name="T67" fmla="*/ 49 h 510"/>
                <a:gd name="T68" fmla="*/ 121 w 687"/>
                <a:gd name="T69" fmla="*/ 68 h 510"/>
                <a:gd name="T70" fmla="*/ 87 w 687"/>
                <a:gd name="T71" fmla="*/ 94 h 510"/>
                <a:gd name="T72" fmla="*/ 0 w 687"/>
                <a:gd name="T73" fmla="*/ 140 h 510"/>
                <a:gd name="T74" fmla="*/ 72 w 687"/>
                <a:gd name="T75" fmla="*/ 156 h 510"/>
                <a:gd name="T76" fmla="*/ 26 w 687"/>
                <a:gd name="T77" fmla="*/ 169 h 510"/>
                <a:gd name="T78" fmla="*/ 37 w 687"/>
                <a:gd name="T79" fmla="*/ 184 h 510"/>
                <a:gd name="T80" fmla="*/ 79 w 687"/>
                <a:gd name="T81" fmla="*/ 191 h 510"/>
                <a:gd name="T82" fmla="*/ 123 w 687"/>
                <a:gd name="T83" fmla="*/ 189 h 510"/>
                <a:gd name="T84" fmla="*/ 193 w 687"/>
                <a:gd name="T85" fmla="*/ 248 h 510"/>
                <a:gd name="T86" fmla="*/ 197 w 687"/>
                <a:gd name="T87" fmla="*/ 286 h 510"/>
                <a:gd name="T88" fmla="*/ 222 w 687"/>
                <a:gd name="T89" fmla="*/ 292 h 510"/>
                <a:gd name="T90" fmla="*/ 219 w 687"/>
                <a:gd name="T91" fmla="*/ 312 h 510"/>
                <a:gd name="T92" fmla="*/ 250 w 687"/>
                <a:gd name="T93" fmla="*/ 338 h 510"/>
                <a:gd name="T94" fmla="*/ 225 w 687"/>
                <a:gd name="T95" fmla="*/ 361 h 510"/>
                <a:gd name="T96" fmla="*/ 223 w 687"/>
                <a:gd name="T97" fmla="*/ 394 h 510"/>
                <a:gd name="T98" fmla="*/ 238 w 687"/>
                <a:gd name="T99" fmla="*/ 434 h 510"/>
                <a:gd name="T100" fmla="*/ 256 w 687"/>
                <a:gd name="T101" fmla="*/ 461 h 510"/>
                <a:gd name="T102" fmla="*/ 287 w 687"/>
                <a:gd name="T103" fmla="*/ 493 h 510"/>
                <a:gd name="T104" fmla="*/ 330 w 687"/>
                <a:gd name="T105" fmla="*/ 510 h 510"/>
                <a:gd name="T106" fmla="*/ 341 w 687"/>
                <a:gd name="T107" fmla="*/ 470 h 510"/>
                <a:gd name="T108" fmla="*/ 361 w 687"/>
                <a:gd name="T109" fmla="*/ 444 h 510"/>
                <a:gd name="T110" fmla="*/ 363 w 687"/>
                <a:gd name="T111" fmla="*/ 426 h 510"/>
                <a:gd name="T112" fmla="*/ 369 w 687"/>
                <a:gd name="T113" fmla="*/ 414 h 510"/>
                <a:gd name="T114" fmla="*/ 399 w 687"/>
                <a:gd name="T115" fmla="*/ 401 h 510"/>
                <a:gd name="T116" fmla="*/ 453 w 687"/>
                <a:gd name="T117" fmla="*/ 371 h 510"/>
                <a:gd name="T118" fmla="*/ 481 w 687"/>
                <a:gd name="T119" fmla="*/ 358 h 510"/>
                <a:gd name="T120" fmla="*/ 570 w 687"/>
                <a:gd name="T121" fmla="*/ 32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7" h="510">
                  <a:moveTo>
                    <a:pt x="554" y="326"/>
                  </a:moveTo>
                  <a:cubicBezTo>
                    <a:pt x="552" y="325"/>
                    <a:pt x="551" y="325"/>
                    <a:pt x="549" y="324"/>
                  </a:cubicBezTo>
                  <a:cubicBezTo>
                    <a:pt x="545" y="323"/>
                    <a:pt x="540" y="321"/>
                    <a:pt x="536" y="321"/>
                  </a:cubicBezTo>
                  <a:cubicBezTo>
                    <a:pt x="534" y="321"/>
                    <a:pt x="532" y="321"/>
                    <a:pt x="530" y="322"/>
                  </a:cubicBezTo>
                  <a:cubicBezTo>
                    <a:pt x="526" y="325"/>
                    <a:pt x="524" y="324"/>
                    <a:pt x="523" y="321"/>
                  </a:cubicBezTo>
                  <a:cubicBezTo>
                    <a:pt x="523" y="317"/>
                    <a:pt x="528" y="312"/>
                    <a:pt x="532" y="311"/>
                  </a:cubicBezTo>
                  <a:cubicBezTo>
                    <a:pt x="534" y="311"/>
                    <a:pt x="535" y="311"/>
                    <a:pt x="535" y="311"/>
                  </a:cubicBezTo>
                  <a:cubicBezTo>
                    <a:pt x="535" y="310"/>
                    <a:pt x="534" y="308"/>
                    <a:pt x="534" y="307"/>
                  </a:cubicBezTo>
                  <a:cubicBezTo>
                    <a:pt x="534" y="306"/>
                    <a:pt x="533" y="304"/>
                    <a:pt x="533" y="303"/>
                  </a:cubicBezTo>
                  <a:cubicBezTo>
                    <a:pt x="532" y="301"/>
                    <a:pt x="533" y="300"/>
                    <a:pt x="533" y="299"/>
                  </a:cubicBezTo>
                  <a:cubicBezTo>
                    <a:pt x="534" y="298"/>
                    <a:pt x="535" y="297"/>
                    <a:pt x="537" y="297"/>
                  </a:cubicBezTo>
                  <a:cubicBezTo>
                    <a:pt x="541" y="297"/>
                    <a:pt x="548" y="301"/>
                    <a:pt x="552" y="307"/>
                  </a:cubicBezTo>
                  <a:cubicBezTo>
                    <a:pt x="556" y="312"/>
                    <a:pt x="562" y="315"/>
                    <a:pt x="569" y="315"/>
                  </a:cubicBezTo>
                  <a:cubicBezTo>
                    <a:pt x="571" y="315"/>
                    <a:pt x="573" y="315"/>
                    <a:pt x="575" y="314"/>
                  </a:cubicBezTo>
                  <a:cubicBezTo>
                    <a:pt x="578" y="313"/>
                    <a:pt x="578" y="312"/>
                    <a:pt x="577" y="309"/>
                  </a:cubicBezTo>
                  <a:cubicBezTo>
                    <a:pt x="577" y="306"/>
                    <a:pt x="576" y="303"/>
                    <a:pt x="578" y="300"/>
                  </a:cubicBezTo>
                  <a:cubicBezTo>
                    <a:pt x="578" y="298"/>
                    <a:pt x="568" y="291"/>
                    <a:pt x="562" y="288"/>
                  </a:cubicBezTo>
                  <a:cubicBezTo>
                    <a:pt x="554" y="282"/>
                    <a:pt x="549" y="279"/>
                    <a:pt x="548" y="276"/>
                  </a:cubicBezTo>
                  <a:cubicBezTo>
                    <a:pt x="548" y="274"/>
                    <a:pt x="548" y="273"/>
                    <a:pt x="549" y="272"/>
                  </a:cubicBezTo>
                  <a:cubicBezTo>
                    <a:pt x="551" y="269"/>
                    <a:pt x="557" y="271"/>
                    <a:pt x="568" y="275"/>
                  </a:cubicBezTo>
                  <a:cubicBezTo>
                    <a:pt x="568" y="276"/>
                    <a:pt x="569" y="276"/>
                    <a:pt x="570" y="276"/>
                  </a:cubicBezTo>
                  <a:cubicBezTo>
                    <a:pt x="574" y="276"/>
                    <a:pt x="575" y="268"/>
                    <a:pt x="575" y="266"/>
                  </a:cubicBezTo>
                  <a:cubicBezTo>
                    <a:pt x="575" y="265"/>
                    <a:pt x="572" y="264"/>
                    <a:pt x="566" y="264"/>
                  </a:cubicBezTo>
                  <a:cubicBezTo>
                    <a:pt x="561" y="264"/>
                    <a:pt x="555" y="265"/>
                    <a:pt x="551" y="267"/>
                  </a:cubicBezTo>
                  <a:cubicBezTo>
                    <a:pt x="550" y="268"/>
                    <a:pt x="548" y="268"/>
                    <a:pt x="546" y="268"/>
                  </a:cubicBezTo>
                  <a:cubicBezTo>
                    <a:pt x="542" y="268"/>
                    <a:pt x="538" y="266"/>
                    <a:pt x="538" y="262"/>
                  </a:cubicBezTo>
                  <a:cubicBezTo>
                    <a:pt x="538" y="261"/>
                    <a:pt x="538" y="257"/>
                    <a:pt x="545" y="256"/>
                  </a:cubicBezTo>
                  <a:cubicBezTo>
                    <a:pt x="548" y="256"/>
                    <a:pt x="549" y="255"/>
                    <a:pt x="549" y="255"/>
                  </a:cubicBezTo>
                  <a:cubicBezTo>
                    <a:pt x="549" y="255"/>
                    <a:pt x="548" y="254"/>
                    <a:pt x="548" y="254"/>
                  </a:cubicBezTo>
                  <a:cubicBezTo>
                    <a:pt x="547" y="252"/>
                    <a:pt x="546" y="250"/>
                    <a:pt x="548" y="247"/>
                  </a:cubicBezTo>
                  <a:cubicBezTo>
                    <a:pt x="549" y="247"/>
                    <a:pt x="550" y="246"/>
                    <a:pt x="551" y="246"/>
                  </a:cubicBezTo>
                  <a:cubicBezTo>
                    <a:pt x="554" y="246"/>
                    <a:pt x="557" y="248"/>
                    <a:pt x="561" y="250"/>
                  </a:cubicBezTo>
                  <a:cubicBezTo>
                    <a:pt x="566" y="252"/>
                    <a:pt x="571" y="255"/>
                    <a:pt x="574" y="254"/>
                  </a:cubicBezTo>
                  <a:cubicBezTo>
                    <a:pt x="577" y="253"/>
                    <a:pt x="580" y="253"/>
                    <a:pt x="582" y="253"/>
                  </a:cubicBezTo>
                  <a:cubicBezTo>
                    <a:pt x="586" y="253"/>
                    <a:pt x="589" y="252"/>
                    <a:pt x="593" y="250"/>
                  </a:cubicBezTo>
                  <a:cubicBezTo>
                    <a:pt x="593" y="249"/>
                    <a:pt x="593" y="249"/>
                    <a:pt x="593" y="249"/>
                  </a:cubicBezTo>
                  <a:cubicBezTo>
                    <a:pt x="593" y="248"/>
                    <a:pt x="588" y="245"/>
                    <a:pt x="585" y="244"/>
                  </a:cubicBezTo>
                  <a:cubicBezTo>
                    <a:pt x="582" y="242"/>
                    <a:pt x="579" y="240"/>
                    <a:pt x="577" y="239"/>
                  </a:cubicBezTo>
                  <a:cubicBezTo>
                    <a:pt x="576" y="237"/>
                    <a:pt x="576" y="236"/>
                    <a:pt x="577" y="235"/>
                  </a:cubicBezTo>
                  <a:cubicBezTo>
                    <a:pt x="577" y="233"/>
                    <a:pt x="580" y="232"/>
                    <a:pt x="589" y="232"/>
                  </a:cubicBezTo>
                  <a:cubicBezTo>
                    <a:pt x="593" y="232"/>
                    <a:pt x="598" y="233"/>
                    <a:pt x="602" y="233"/>
                  </a:cubicBezTo>
                  <a:cubicBezTo>
                    <a:pt x="604" y="233"/>
                    <a:pt x="604" y="233"/>
                    <a:pt x="604" y="233"/>
                  </a:cubicBezTo>
                  <a:cubicBezTo>
                    <a:pt x="604" y="233"/>
                    <a:pt x="604" y="233"/>
                    <a:pt x="604" y="233"/>
                  </a:cubicBezTo>
                  <a:cubicBezTo>
                    <a:pt x="606" y="233"/>
                    <a:pt x="607" y="232"/>
                    <a:pt x="607" y="231"/>
                  </a:cubicBezTo>
                  <a:cubicBezTo>
                    <a:pt x="608" y="230"/>
                    <a:pt x="608" y="229"/>
                    <a:pt x="608" y="229"/>
                  </a:cubicBezTo>
                  <a:cubicBezTo>
                    <a:pt x="608" y="229"/>
                    <a:pt x="608" y="229"/>
                    <a:pt x="607" y="229"/>
                  </a:cubicBezTo>
                  <a:cubicBezTo>
                    <a:pt x="607" y="229"/>
                    <a:pt x="606" y="230"/>
                    <a:pt x="605" y="230"/>
                  </a:cubicBezTo>
                  <a:cubicBezTo>
                    <a:pt x="599" y="230"/>
                    <a:pt x="588" y="225"/>
                    <a:pt x="585" y="219"/>
                  </a:cubicBezTo>
                  <a:cubicBezTo>
                    <a:pt x="584" y="217"/>
                    <a:pt x="584" y="215"/>
                    <a:pt x="585" y="213"/>
                  </a:cubicBezTo>
                  <a:cubicBezTo>
                    <a:pt x="587" y="210"/>
                    <a:pt x="590" y="210"/>
                    <a:pt x="591" y="210"/>
                  </a:cubicBezTo>
                  <a:cubicBezTo>
                    <a:pt x="593" y="210"/>
                    <a:pt x="594" y="210"/>
                    <a:pt x="595" y="210"/>
                  </a:cubicBezTo>
                  <a:cubicBezTo>
                    <a:pt x="597" y="211"/>
                    <a:pt x="598" y="211"/>
                    <a:pt x="600" y="211"/>
                  </a:cubicBezTo>
                  <a:cubicBezTo>
                    <a:pt x="602" y="211"/>
                    <a:pt x="603" y="210"/>
                    <a:pt x="605" y="209"/>
                  </a:cubicBezTo>
                  <a:cubicBezTo>
                    <a:pt x="608" y="208"/>
                    <a:pt x="608" y="204"/>
                    <a:pt x="607" y="201"/>
                  </a:cubicBezTo>
                  <a:cubicBezTo>
                    <a:pt x="606" y="197"/>
                    <a:pt x="603" y="193"/>
                    <a:pt x="601" y="193"/>
                  </a:cubicBezTo>
                  <a:cubicBezTo>
                    <a:pt x="601" y="193"/>
                    <a:pt x="579" y="192"/>
                    <a:pt x="579" y="186"/>
                  </a:cubicBezTo>
                  <a:cubicBezTo>
                    <a:pt x="578" y="185"/>
                    <a:pt x="576" y="184"/>
                    <a:pt x="575" y="184"/>
                  </a:cubicBezTo>
                  <a:cubicBezTo>
                    <a:pt x="573" y="182"/>
                    <a:pt x="570" y="181"/>
                    <a:pt x="570" y="178"/>
                  </a:cubicBezTo>
                  <a:cubicBezTo>
                    <a:pt x="570" y="178"/>
                    <a:pt x="570" y="176"/>
                    <a:pt x="571" y="175"/>
                  </a:cubicBezTo>
                  <a:cubicBezTo>
                    <a:pt x="573" y="174"/>
                    <a:pt x="575" y="174"/>
                    <a:pt x="578" y="175"/>
                  </a:cubicBezTo>
                  <a:cubicBezTo>
                    <a:pt x="580" y="175"/>
                    <a:pt x="583" y="176"/>
                    <a:pt x="587" y="173"/>
                  </a:cubicBezTo>
                  <a:cubicBezTo>
                    <a:pt x="589" y="172"/>
                    <a:pt x="592" y="171"/>
                    <a:pt x="596" y="171"/>
                  </a:cubicBezTo>
                  <a:cubicBezTo>
                    <a:pt x="600" y="171"/>
                    <a:pt x="604" y="171"/>
                    <a:pt x="608" y="172"/>
                  </a:cubicBezTo>
                  <a:cubicBezTo>
                    <a:pt x="612" y="173"/>
                    <a:pt x="616" y="173"/>
                    <a:pt x="618" y="173"/>
                  </a:cubicBezTo>
                  <a:cubicBezTo>
                    <a:pt x="619" y="173"/>
                    <a:pt x="619" y="173"/>
                    <a:pt x="619" y="172"/>
                  </a:cubicBezTo>
                  <a:cubicBezTo>
                    <a:pt x="619" y="169"/>
                    <a:pt x="614" y="165"/>
                    <a:pt x="612" y="165"/>
                  </a:cubicBezTo>
                  <a:cubicBezTo>
                    <a:pt x="610" y="166"/>
                    <a:pt x="607" y="167"/>
                    <a:pt x="603" y="167"/>
                  </a:cubicBezTo>
                  <a:cubicBezTo>
                    <a:pt x="596" y="167"/>
                    <a:pt x="591" y="164"/>
                    <a:pt x="591" y="159"/>
                  </a:cubicBezTo>
                  <a:cubicBezTo>
                    <a:pt x="591" y="158"/>
                    <a:pt x="591" y="156"/>
                    <a:pt x="592" y="155"/>
                  </a:cubicBezTo>
                  <a:cubicBezTo>
                    <a:pt x="593" y="154"/>
                    <a:pt x="596" y="154"/>
                    <a:pt x="596" y="154"/>
                  </a:cubicBezTo>
                  <a:cubicBezTo>
                    <a:pt x="598" y="154"/>
                    <a:pt x="600" y="154"/>
                    <a:pt x="601" y="154"/>
                  </a:cubicBezTo>
                  <a:cubicBezTo>
                    <a:pt x="603" y="154"/>
                    <a:pt x="605" y="155"/>
                    <a:pt x="606" y="155"/>
                  </a:cubicBezTo>
                  <a:cubicBezTo>
                    <a:pt x="603" y="153"/>
                    <a:pt x="597" y="150"/>
                    <a:pt x="591" y="150"/>
                  </a:cubicBezTo>
                  <a:cubicBezTo>
                    <a:pt x="590" y="150"/>
                    <a:pt x="588" y="150"/>
                    <a:pt x="587" y="151"/>
                  </a:cubicBezTo>
                  <a:cubicBezTo>
                    <a:pt x="585" y="156"/>
                    <a:pt x="581" y="157"/>
                    <a:pt x="578" y="157"/>
                  </a:cubicBezTo>
                  <a:cubicBezTo>
                    <a:pt x="575" y="157"/>
                    <a:pt x="573" y="156"/>
                    <a:pt x="573" y="154"/>
                  </a:cubicBezTo>
                  <a:cubicBezTo>
                    <a:pt x="572" y="153"/>
                    <a:pt x="572" y="151"/>
                    <a:pt x="575" y="150"/>
                  </a:cubicBezTo>
                  <a:cubicBezTo>
                    <a:pt x="581" y="146"/>
                    <a:pt x="582" y="135"/>
                    <a:pt x="581" y="130"/>
                  </a:cubicBezTo>
                  <a:cubicBezTo>
                    <a:pt x="581" y="126"/>
                    <a:pt x="586" y="125"/>
                    <a:pt x="591" y="123"/>
                  </a:cubicBezTo>
                  <a:cubicBezTo>
                    <a:pt x="598" y="121"/>
                    <a:pt x="602" y="119"/>
                    <a:pt x="601" y="115"/>
                  </a:cubicBezTo>
                  <a:cubicBezTo>
                    <a:pt x="601" y="113"/>
                    <a:pt x="601" y="110"/>
                    <a:pt x="603" y="108"/>
                  </a:cubicBezTo>
                  <a:cubicBezTo>
                    <a:pt x="607" y="102"/>
                    <a:pt x="619" y="102"/>
                    <a:pt x="622" y="102"/>
                  </a:cubicBezTo>
                  <a:cubicBezTo>
                    <a:pt x="623" y="102"/>
                    <a:pt x="623" y="101"/>
                    <a:pt x="623" y="101"/>
                  </a:cubicBezTo>
                  <a:cubicBezTo>
                    <a:pt x="623" y="101"/>
                    <a:pt x="623" y="101"/>
                    <a:pt x="622" y="100"/>
                  </a:cubicBezTo>
                  <a:cubicBezTo>
                    <a:pt x="620" y="98"/>
                    <a:pt x="617" y="96"/>
                    <a:pt x="615" y="97"/>
                  </a:cubicBezTo>
                  <a:cubicBezTo>
                    <a:pt x="612" y="97"/>
                    <a:pt x="609" y="99"/>
                    <a:pt x="606" y="100"/>
                  </a:cubicBezTo>
                  <a:cubicBezTo>
                    <a:pt x="603" y="102"/>
                    <a:pt x="600" y="103"/>
                    <a:pt x="598" y="103"/>
                  </a:cubicBezTo>
                  <a:cubicBezTo>
                    <a:pt x="597" y="103"/>
                    <a:pt x="595" y="103"/>
                    <a:pt x="594" y="102"/>
                  </a:cubicBezTo>
                  <a:cubicBezTo>
                    <a:pt x="593" y="101"/>
                    <a:pt x="593" y="99"/>
                    <a:pt x="593" y="98"/>
                  </a:cubicBezTo>
                  <a:cubicBezTo>
                    <a:pt x="595" y="93"/>
                    <a:pt x="606" y="89"/>
                    <a:pt x="611" y="89"/>
                  </a:cubicBezTo>
                  <a:cubicBezTo>
                    <a:pt x="618" y="89"/>
                    <a:pt x="632" y="89"/>
                    <a:pt x="638" y="86"/>
                  </a:cubicBezTo>
                  <a:cubicBezTo>
                    <a:pt x="636" y="85"/>
                    <a:pt x="631" y="84"/>
                    <a:pt x="624" y="84"/>
                  </a:cubicBezTo>
                  <a:cubicBezTo>
                    <a:pt x="622" y="84"/>
                    <a:pt x="621" y="84"/>
                    <a:pt x="619" y="84"/>
                  </a:cubicBezTo>
                  <a:cubicBezTo>
                    <a:pt x="611" y="85"/>
                    <a:pt x="609" y="83"/>
                    <a:pt x="609" y="81"/>
                  </a:cubicBezTo>
                  <a:cubicBezTo>
                    <a:pt x="609" y="78"/>
                    <a:pt x="614" y="77"/>
                    <a:pt x="624" y="77"/>
                  </a:cubicBezTo>
                  <a:cubicBezTo>
                    <a:pt x="633" y="76"/>
                    <a:pt x="636" y="75"/>
                    <a:pt x="639" y="74"/>
                  </a:cubicBezTo>
                  <a:cubicBezTo>
                    <a:pt x="641" y="73"/>
                    <a:pt x="643" y="72"/>
                    <a:pt x="649" y="72"/>
                  </a:cubicBezTo>
                  <a:cubicBezTo>
                    <a:pt x="654" y="71"/>
                    <a:pt x="655" y="70"/>
                    <a:pt x="657" y="68"/>
                  </a:cubicBezTo>
                  <a:cubicBezTo>
                    <a:pt x="658" y="67"/>
                    <a:pt x="659" y="65"/>
                    <a:pt x="663" y="65"/>
                  </a:cubicBezTo>
                  <a:cubicBezTo>
                    <a:pt x="670" y="65"/>
                    <a:pt x="684" y="59"/>
                    <a:pt x="687" y="56"/>
                  </a:cubicBezTo>
                  <a:cubicBezTo>
                    <a:pt x="683" y="53"/>
                    <a:pt x="662" y="47"/>
                    <a:pt x="650" y="47"/>
                  </a:cubicBezTo>
                  <a:cubicBezTo>
                    <a:pt x="636" y="47"/>
                    <a:pt x="630" y="49"/>
                    <a:pt x="629" y="55"/>
                  </a:cubicBezTo>
                  <a:cubicBezTo>
                    <a:pt x="629" y="57"/>
                    <a:pt x="628" y="61"/>
                    <a:pt x="623" y="61"/>
                  </a:cubicBezTo>
                  <a:cubicBezTo>
                    <a:pt x="621" y="61"/>
                    <a:pt x="618" y="60"/>
                    <a:pt x="615" y="59"/>
                  </a:cubicBezTo>
                  <a:cubicBezTo>
                    <a:pt x="611" y="58"/>
                    <a:pt x="607" y="58"/>
                    <a:pt x="605" y="58"/>
                  </a:cubicBezTo>
                  <a:cubicBezTo>
                    <a:pt x="604" y="59"/>
                    <a:pt x="603" y="59"/>
                    <a:pt x="602" y="59"/>
                  </a:cubicBezTo>
                  <a:cubicBezTo>
                    <a:pt x="599" y="59"/>
                    <a:pt x="598" y="57"/>
                    <a:pt x="597" y="56"/>
                  </a:cubicBezTo>
                  <a:cubicBezTo>
                    <a:pt x="597" y="55"/>
                    <a:pt x="597" y="54"/>
                    <a:pt x="597" y="54"/>
                  </a:cubicBezTo>
                  <a:cubicBezTo>
                    <a:pt x="596" y="54"/>
                    <a:pt x="596" y="54"/>
                    <a:pt x="595" y="55"/>
                  </a:cubicBezTo>
                  <a:cubicBezTo>
                    <a:pt x="592" y="56"/>
                    <a:pt x="589" y="58"/>
                    <a:pt x="586" y="61"/>
                  </a:cubicBezTo>
                  <a:cubicBezTo>
                    <a:pt x="582" y="64"/>
                    <a:pt x="578" y="67"/>
                    <a:pt x="573" y="69"/>
                  </a:cubicBezTo>
                  <a:cubicBezTo>
                    <a:pt x="569" y="71"/>
                    <a:pt x="566" y="74"/>
                    <a:pt x="563" y="76"/>
                  </a:cubicBezTo>
                  <a:cubicBezTo>
                    <a:pt x="559" y="79"/>
                    <a:pt x="556" y="81"/>
                    <a:pt x="553" y="82"/>
                  </a:cubicBezTo>
                  <a:cubicBezTo>
                    <a:pt x="553" y="82"/>
                    <a:pt x="553" y="82"/>
                    <a:pt x="553" y="82"/>
                  </a:cubicBezTo>
                  <a:cubicBezTo>
                    <a:pt x="552" y="82"/>
                    <a:pt x="551" y="81"/>
                    <a:pt x="550" y="80"/>
                  </a:cubicBezTo>
                  <a:cubicBezTo>
                    <a:pt x="550" y="79"/>
                    <a:pt x="549" y="77"/>
                    <a:pt x="570" y="55"/>
                  </a:cubicBezTo>
                  <a:cubicBezTo>
                    <a:pt x="573" y="52"/>
                    <a:pt x="575" y="49"/>
                    <a:pt x="573" y="46"/>
                  </a:cubicBezTo>
                  <a:cubicBezTo>
                    <a:pt x="572" y="43"/>
                    <a:pt x="569" y="42"/>
                    <a:pt x="565" y="42"/>
                  </a:cubicBezTo>
                  <a:cubicBezTo>
                    <a:pt x="560" y="43"/>
                    <a:pt x="558" y="45"/>
                    <a:pt x="557" y="47"/>
                  </a:cubicBezTo>
                  <a:cubicBezTo>
                    <a:pt x="555" y="49"/>
                    <a:pt x="554" y="50"/>
                    <a:pt x="551" y="51"/>
                  </a:cubicBezTo>
                  <a:cubicBezTo>
                    <a:pt x="549" y="52"/>
                    <a:pt x="545" y="53"/>
                    <a:pt x="540" y="55"/>
                  </a:cubicBezTo>
                  <a:cubicBezTo>
                    <a:pt x="531" y="59"/>
                    <a:pt x="521" y="63"/>
                    <a:pt x="516" y="63"/>
                  </a:cubicBezTo>
                  <a:cubicBezTo>
                    <a:pt x="514" y="63"/>
                    <a:pt x="513" y="62"/>
                    <a:pt x="512" y="61"/>
                  </a:cubicBezTo>
                  <a:cubicBezTo>
                    <a:pt x="511" y="57"/>
                    <a:pt x="517" y="54"/>
                    <a:pt x="527" y="50"/>
                  </a:cubicBezTo>
                  <a:cubicBezTo>
                    <a:pt x="529" y="49"/>
                    <a:pt x="532" y="48"/>
                    <a:pt x="534" y="46"/>
                  </a:cubicBezTo>
                  <a:cubicBezTo>
                    <a:pt x="531" y="46"/>
                    <a:pt x="525" y="45"/>
                    <a:pt x="515" y="45"/>
                  </a:cubicBezTo>
                  <a:cubicBezTo>
                    <a:pt x="506" y="45"/>
                    <a:pt x="498" y="46"/>
                    <a:pt x="492" y="47"/>
                  </a:cubicBezTo>
                  <a:cubicBezTo>
                    <a:pt x="487" y="47"/>
                    <a:pt x="481" y="49"/>
                    <a:pt x="475" y="50"/>
                  </a:cubicBezTo>
                  <a:cubicBezTo>
                    <a:pt x="467" y="52"/>
                    <a:pt x="460" y="54"/>
                    <a:pt x="456" y="54"/>
                  </a:cubicBezTo>
                  <a:cubicBezTo>
                    <a:pt x="452" y="54"/>
                    <a:pt x="451" y="52"/>
                    <a:pt x="451" y="51"/>
                  </a:cubicBezTo>
                  <a:cubicBezTo>
                    <a:pt x="450" y="43"/>
                    <a:pt x="496" y="37"/>
                    <a:pt x="496" y="37"/>
                  </a:cubicBezTo>
                  <a:cubicBezTo>
                    <a:pt x="502" y="37"/>
                    <a:pt x="509" y="37"/>
                    <a:pt x="517" y="37"/>
                  </a:cubicBezTo>
                  <a:cubicBezTo>
                    <a:pt x="529" y="37"/>
                    <a:pt x="542" y="37"/>
                    <a:pt x="549" y="34"/>
                  </a:cubicBezTo>
                  <a:cubicBezTo>
                    <a:pt x="554" y="31"/>
                    <a:pt x="561" y="30"/>
                    <a:pt x="567" y="29"/>
                  </a:cubicBezTo>
                  <a:cubicBezTo>
                    <a:pt x="572" y="28"/>
                    <a:pt x="577" y="27"/>
                    <a:pt x="579" y="26"/>
                  </a:cubicBezTo>
                  <a:cubicBezTo>
                    <a:pt x="577" y="24"/>
                    <a:pt x="568" y="21"/>
                    <a:pt x="561" y="21"/>
                  </a:cubicBezTo>
                  <a:cubicBezTo>
                    <a:pt x="560" y="21"/>
                    <a:pt x="560" y="21"/>
                    <a:pt x="560" y="21"/>
                  </a:cubicBezTo>
                  <a:cubicBezTo>
                    <a:pt x="559" y="21"/>
                    <a:pt x="558" y="21"/>
                    <a:pt x="557" y="21"/>
                  </a:cubicBezTo>
                  <a:cubicBezTo>
                    <a:pt x="550" y="21"/>
                    <a:pt x="545" y="20"/>
                    <a:pt x="543" y="17"/>
                  </a:cubicBezTo>
                  <a:cubicBezTo>
                    <a:pt x="543" y="16"/>
                    <a:pt x="542" y="15"/>
                    <a:pt x="542" y="14"/>
                  </a:cubicBezTo>
                  <a:cubicBezTo>
                    <a:pt x="542" y="13"/>
                    <a:pt x="538" y="12"/>
                    <a:pt x="536" y="11"/>
                  </a:cubicBezTo>
                  <a:cubicBezTo>
                    <a:pt x="533" y="10"/>
                    <a:pt x="530" y="9"/>
                    <a:pt x="529" y="7"/>
                  </a:cubicBezTo>
                  <a:cubicBezTo>
                    <a:pt x="528" y="6"/>
                    <a:pt x="521" y="6"/>
                    <a:pt x="517" y="6"/>
                  </a:cubicBezTo>
                  <a:cubicBezTo>
                    <a:pt x="507" y="6"/>
                    <a:pt x="501" y="5"/>
                    <a:pt x="498" y="4"/>
                  </a:cubicBezTo>
                  <a:cubicBezTo>
                    <a:pt x="494" y="1"/>
                    <a:pt x="484" y="0"/>
                    <a:pt x="473" y="0"/>
                  </a:cubicBezTo>
                  <a:cubicBezTo>
                    <a:pt x="470" y="0"/>
                    <a:pt x="467" y="0"/>
                    <a:pt x="465" y="0"/>
                  </a:cubicBezTo>
                  <a:cubicBezTo>
                    <a:pt x="458" y="0"/>
                    <a:pt x="446" y="1"/>
                    <a:pt x="436" y="1"/>
                  </a:cubicBezTo>
                  <a:cubicBezTo>
                    <a:pt x="428" y="1"/>
                    <a:pt x="421" y="1"/>
                    <a:pt x="418" y="1"/>
                  </a:cubicBezTo>
                  <a:cubicBezTo>
                    <a:pt x="415" y="2"/>
                    <a:pt x="413" y="2"/>
                    <a:pt x="411" y="3"/>
                  </a:cubicBezTo>
                  <a:cubicBezTo>
                    <a:pt x="408" y="3"/>
                    <a:pt x="405" y="4"/>
                    <a:pt x="402" y="4"/>
                  </a:cubicBezTo>
                  <a:cubicBezTo>
                    <a:pt x="401" y="4"/>
                    <a:pt x="401" y="4"/>
                    <a:pt x="400" y="4"/>
                  </a:cubicBezTo>
                  <a:cubicBezTo>
                    <a:pt x="396" y="4"/>
                    <a:pt x="392" y="5"/>
                    <a:pt x="392" y="6"/>
                  </a:cubicBezTo>
                  <a:cubicBezTo>
                    <a:pt x="395" y="9"/>
                    <a:pt x="394" y="11"/>
                    <a:pt x="394" y="12"/>
                  </a:cubicBezTo>
                  <a:cubicBezTo>
                    <a:pt x="393" y="15"/>
                    <a:pt x="389" y="16"/>
                    <a:pt x="386" y="16"/>
                  </a:cubicBezTo>
                  <a:cubicBezTo>
                    <a:pt x="384" y="16"/>
                    <a:pt x="382" y="16"/>
                    <a:pt x="382" y="14"/>
                  </a:cubicBezTo>
                  <a:cubicBezTo>
                    <a:pt x="381" y="14"/>
                    <a:pt x="381" y="12"/>
                    <a:pt x="381" y="11"/>
                  </a:cubicBezTo>
                  <a:cubicBezTo>
                    <a:pt x="381" y="11"/>
                    <a:pt x="381" y="11"/>
                    <a:pt x="381" y="11"/>
                  </a:cubicBezTo>
                  <a:cubicBezTo>
                    <a:pt x="380" y="9"/>
                    <a:pt x="376" y="8"/>
                    <a:pt x="372" y="8"/>
                  </a:cubicBezTo>
                  <a:cubicBezTo>
                    <a:pt x="370" y="8"/>
                    <a:pt x="368" y="9"/>
                    <a:pt x="367" y="9"/>
                  </a:cubicBezTo>
                  <a:cubicBezTo>
                    <a:pt x="365" y="11"/>
                    <a:pt x="363" y="11"/>
                    <a:pt x="360" y="11"/>
                  </a:cubicBezTo>
                  <a:cubicBezTo>
                    <a:pt x="357" y="11"/>
                    <a:pt x="353" y="10"/>
                    <a:pt x="349" y="10"/>
                  </a:cubicBezTo>
                  <a:cubicBezTo>
                    <a:pt x="345" y="9"/>
                    <a:pt x="342" y="9"/>
                    <a:pt x="339" y="9"/>
                  </a:cubicBezTo>
                  <a:cubicBezTo>
                    <a:pt x="337" y="9"/>
                    <a:pt x="336" y="9"/>
                    <a:pt x="336" y="9"/>
                  </a:cubicBezTo>
                  <a:cubicBezTo>
                    <a:pt x="334" y="13"/>
                    <a:pt x="324" y="13"/>
                    <a:pt x="310" y="13"/>
                  </a:cubicBezTo>
                  <a:cubicBezTo>
                    <a:pt x="306" y="14"/>
                    <a:pt x="302" y="14"/>
                    <a:pt x="300" y="14"/>
                  </a:cubicBezTo>
                  <a:cubicBezTo>
                    <a:pt x="301" y="14"/>
                    <a:pt x="302" y="15"/>
                    <a:pt x="302" y="15"/>
                  </a:cubicBezTo>
                  <a:cubicBezTo>
                    <a:pt x="307" y="18"/>
                    <a:pt x="311" y="20"/>
                    <a:pt x="311" y="23"/>
                  </a:cubicBezTo>
                  <a:cubicBezTo>
                    <a:pt x="310" y="26"/>
                    <a:pt x="306" y="26"/>
                    <a:pt x="299" y="26"/>
                  </a:cubicBezTo>
                  <a:cubicBezTo>
                    <a:pt x="297" y="27"/>
                    <a:pt x="292" y="27"/>
                    <a:pt x="290" y="27"/>
                  </a:cubicBezTo>
                  <a:cubicBezTo>
                    <a:pt x="293" y="30"/>
                    <a:pt x="297" y="32"/>
                    <a:pt x="303" y="35"/>
                  </a:cubicBezTo>
                  <a:cubicBezTo>
                    <a:pt x="309" y="38"/>
                    <a:pt x="315" y="41"/>
                    <a:pt x="319" y="45"/>
                  </a:cubicBezTo>
                  <a:cubicBezTo>
                    <a:pt x="321" y="47"/>
                    <a:pt x="322" y="49"/>
                    <a:pt x="321" y="51"/>
                  </a:cubicBezTo>
                  <a:cubicBezTo>
                    <a:pt x="321" y="52"/>
                    <a:pt x="320" y="53"/>
                    <a:pt x="318" y="53"/>
                  </a:cubicBezTo>
                  <a:cubicBezTo>
                    <a:pt x="315" y="53"/>
                    <a:pt x="307" y="49"/>
                    <a:pt x="302" y="46"/>
                  </a:cubicBezTo>
                  <a:cubicBezTo>
                    <a:pt x="298" y="43"/>
                    <a:pt x="293" y="42"/>
                    <a:pt x="289" y="41"/>
                  </a:cubicBezTo>
                  <a:cubicBezTo>
                    <a:pt x="284" y="40"/>
                    <a:pt x="279" y="39"/>
                    <a:pt x="276" y="36"/>
                  </a:cubicBezTo>
                  <a:cubicBezTo>
                    <a:pt x="273" y="32"/>
                    <a:pt x="261" y="29"/>
                    <a:pt x="253" y="29"/>
                  </a:cubicBezTo>
                  <a:cubicBezTo>
                    <a:pt x="250" y="29"/>
                    <a:pt x="249" y="29"/>
                    <a:pt x="249" y="30"/>
                  </a:cubicBezTo>
                  <a:cubicBezTo>
                    <a:pt x="248" y="31"/>
                    <a:pt x="253" y="34"/>
                    <a:pt x="255" y="35"/>
                  </a:cubicBezTo>
                  <a:cubicBezTo>
                    <a:pt x="260" y="38"/>
                    <a:pt x="263" y="41"/>
                    <a:pt x="263" y="44"/>
                  </a:cubicBezTo>
                  <a:cubicBezTo>
                    <a:pt x="263" y="45"/>
                    <a:pt x="263" y="47"/>
                    <a:pt x="258" y="47"/>
                  </a:cubicBezTo>
                  <a:cubicBezTo>
                    <a:pt x="256" y="47"/>
                    <a:pt x="254" y="47"/>
                    <a:pt x="252" y="47"/>
                  </a:cubicBezTo>
                  <a:cubicBezTo>
                    <a:pt x="250" y="46"/>
                    <a:pt x="248" y="46"/>
                    <a:pt x="247" y="46"/>
                  </a:cubicBezTo>
                  <a:cubicBezTo>
                    <a:pt x="247" y="46"/>
                    <a:pt x="246" y="46"/>
                    <a:pt x="246" y="46"/>
                  </a:cubicBezTo>
                  <a:cubicBezTo>
                    <a:pt x="246" y="46"/>
                    <a:pt x="246" y="46"/>
                    <a:pt x="245" y="46"/>
                  </a:cubicBezTo>
                  <a:cubicBezTo>
                    <a:pt x="243" y="46"/>
                    <a:pt x="241" y="45"/>
                    <a:pt x="237" y="42"/>
                  </a:cubicBezTo>
                  <a:cubicBezTo>
                    <a:pt x="233" y="39"/>
                    <a:pt x="228" y="35"/>
                    <a:pt x="225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3" y="35"/>
                    <a:pt x="224" y="37"/>
                    <a:pt x="224" y="39"/>
                  </a:cubicBezTo>
                  <a:cubicBezTo>
                    <a:pt x="225" y="41"/>
                    <a:pt x="226" y="44"/>
                    <a:pt x="226" y="47"/>
                  </a:cubicBezTo>
                  <a:cubicBezTo>
                    <a:pt x="226" y="54"/>
                    <a:pt x="219" y="59"/>
                    <a:pt x="215" y="59"/>
                  </a:cubicBezTo>
                  <a:cubicBezTo>
                    <a:pt x="214" y="59"/>
                    <a:pt x="213" y="59"/>
                    <a:pt x="212" y="58"/>
                  </a:cubicBezTo>
                  <a:cubicBezTo>
                    <a:pt x="211" y="57"/>
                    <a:pt x="212" y="55"/>
                    <a:pt x="213" y="54"/>
                  </a:cubicBezTo>
                  <a:cubicBezTo>
                    <a:pt x="214" y="51"/>
                    <a:pt x="214" y="46"/>
                    <a:pt x="213" y="41"/>
                  </a:cubicBezTo>
                  <a:cubicBezTo>
                    <a:pt x="212" y="37"/>
                    <a:pt x="210" y="35"/>
                    <a:pt x="208" y="34"/>
                  </a:cubicBezTo>
                  <a:cubicBezTo>
                    <a:pt x="205" y="33"/>
                    <a:pt x="197" y="34"/>
                    <a:pt x="190" y="36"/>
                  </a:cubicBezTo>
                  <a:cubicBezTo>
                    <a:pt x="185" y="38"/>
                    <a:pt x="179" y="39"/>
                    <a:pt x="175" y="39"/>
                  </a:cubicBezTo>
                  <a:cubicBezTo>
                    <a:pt x="174" y="39"/>
                    <a:pt x="174" y="39"/>
                    <a:pt x="174" y="39"/>
                  </a:cubicBezTo>
                  <a:cubicBezTo>
                    <a:pt x="174" y="39"/>
                    <a:pt x="173" y="39"/>
                    <a:pt x="173" y="39"/>
                  </a:cubicBezTo>
                  <a:cubicBezTo>
                    <a:pt x="166" y="39"/>
                    <a:pt x="161" y="41"/>
                    <a:pt x="160" y="42"/>
                  </a:cubicBezTo>
                  <a:cubicBezTo>
                    <a:pt x="160" y="42"/>
                    <a:pt x="160" y="42"/>
                    <a:pt x="161" y="43"/>
                  </a:cubicBezTo>
                  <a:cubicBezTo>
                    <a:pt x="165" y="45"/>
                    <a:pt x="166" y="47"/>
                    <a:pt x="166" y="49"/>
                  </a:cubicBezTo>
                  <a:cubicBezTo>
                    <a:pt x="165" y="51"/>
                    <a:pt x="163" y="52"/>
                    <a:pt x="161" y="52"/>
                  </a:cubicBezTo>
                  <a:cubicBezTo>
                    <a:pt x="158" y="52"/>
                    <a:pt x="155" y="50"/>
                    <a:pt x="152" y="49"/>
                  </a:cubicBezTo>
                  <a:cubicBezTo>
                    <a:pt x="150" y="47"/>
                    <a:pt x="147" y="47"/>
                    <a:pt x="143" y="47"/>
                  </a:cubicBezTo>
                  <a:cubicBezTo>
                    <a:pt x="138" y="47"/>
                    <a:pt x="132" y="48"/>
                    <a:pt x="130" y="49"/>
                  </a:cubicBezTo>
                  <a:cubicBezTo>
                    <a:pt x="132" y="51"/>
                    <a:pt x="134" y="55"/>
                    <a:pt x="134" y="59"/>
                  </a:cubicBezTo>
                  <a:cubicBezTo>
                    <a:pt x="135" y="63"/>
                    <a:pt x="134" y="66"/>
                    <a:pt x="133" y="68"/>
                  </a:cubicBezTo>
                  <a:cubicBezTo>
                    <a:pt x="132" y="69"/>
                    <a:pt x="131" y="70"/>
                    <a:pt x="129" y="70"/>
                  </a:cubicBezTo>
                  <a:cubicBezTo>
                    <a:pt x="126" y="70"/>
                    <a:pt x="124" y="69"/>
                    <a:pt x="121" y="68"/>
                  </a:cubicBezTo>
                  <a:cubicBezTo>
                    <a:pt x="117" y="67"/>
                    <a:pt x="113" y="66"/>
                    <a:pt x="110" y="66"/>
                  </a:cubicBezTo>
                  <a:cubicBezTo>
                    <a:pt x="100" y="67"/>
                    <a:pt x="61" y="86"/>
                    <a:pt x="60" y="91"/>
                  </a:cubicBezTo>
                  <a:cubicBezTo>
                    <a:pt x="61" y="93"/>
                    <a:pt x="68" y="93"/>
                    <a:pt x="70" y="93"/>
                  </a:cubicBezTo>
                  <a:cubicBezTo>
                    <a:pt x="71" y="93"/>
                    <a:pt x="72" y="93"/>
                    <a:pt x="73" y="93"/>
                  </a:cubicBezTo>
                  <a:cubicBezTo>
                    <a:pt x="74" y="93"/>
                    <a:pt x="75" y="93"/>
                    <a:pt x="76" y="93"/>
                  </a:cubicBezTo>
                  <a:cubicBezTo>
                    <a:pt x="81" y="93"/>
                    <a:pt x="85" y="93"/>
                    <a:pt x="87" y="94"/>
                  </a:cubicBezTo>
                  <a:cubicBezTo>
                    <a:pt x="89" y="95"/>
                    <a:pt x="90" y="97"/>
                    <a:pt x="90" y="99"/>
                  </a:cubicBezTo>
                  <a:cubicBezTo>
                    <a:pt x="90" y="105"/>
                    <a:pt x="84" y="114"/>
                    <a:pt x="78" y="118"/>
                  </a:cubicBezTo>
                  <a:cubicBezTo>
                    <a:pt x="74" y="121"/>
                    <a:pt x="66" y="121"/>
                    <a:pt x="58" y="121"/>
                  </a:cubicBezTo>
                  <a:cubicBezTo>
                    <a:pt x="53" y="121"/>
                    <a:pt x="44" y="122"/>
                    <a:pt x="43" y="123"/>
                  </a:cubicBezTo>
                  <a:cubicBezTo>
                    <a:pt x="43" y="127"/>
                    <a:pt x="36" y="129"/>
                    <a:pt x="24" y="131"/>
                  </a:cubicBezTo>
                  <a:cubicBezTo>
                    <a:pt x="15" y="133"/>
                    <a:pt x="0" y="136"/>
                    <a:pt x="0" y="140"/>
                  </a:cubicBezTo>
                  <a:cubicBezTo>
                    <a:pt x="0" y="141"/>
                    <a:pt x="1" y="145"/>
                    <a:pt x="5" y="146"/>
                  </a:cubicBezTo>
                  <a:cubicBezTo>
                    <a:pt x="7" y="146"/>
                    <a:pt x="9" y="146"/>
                    <a:pt x="11" y="146"/>
                  </a:cubicBezTo>
                  <a:cubicBezTo>
                    <a:pt x="15" y="147"/>
                    <a:pt x="21" y="147"/>
                    <a:pt x="25" y="152"/>
                  </a:cubicBezTo>
                  <a:cubicBezTo>
                    <a:pt x="28" y="155"/>
                    <a:pt x="33" y="156"/>
                    <a:pt x="40" y="156"/>
                  </a:cubicBezTo>
                  <a:cubicBezTo>
                    <a:pt x="44" y="156"/>
                    <a:pt x="49" y="155"/>
                    <a:pt x="54" y="154"/>
                  </a:cubicBezTo>
                  <a:cubicBezTo>
                    <a:pt x="61" y="151"/>
                    <a:pt x="68" y="152"/>
                    <a:pt x="72" y="156"/>
                  </a:cubicBezTo>
                  <a:cubicBezTo>
                    <a:pt x="73" y="158"/>
                    <a:pt x="74" y="160"/>
                    <a:pt x="74" y="162"/>
                  </a:cubicBezTo>
                  <a:cubicBezTo>
                    <a:pt x="74" y="165"/>
                    <a:pt x="72" y="167"/>
                    <a:pt x="67" y="167"/>
                  </a:cubicBezTo>
                  <a:cubicBezTo>
                    <a:pt x="65" y="167"/>
                    <a:pt x="62" y="166"/>
                    <a:pt x="58" y="166"/>
                  </a:cubicBezTo>
                  <a:cubicBezTo>
                    <a:pt x="55" y="165"/>
                    <a:pt x="51" y="165"/>
                    <a:pt x="48" y="165"/>
                  </a:cubicBezTo>
                  <a:cubicBezTo>
                    <a:pt x="46" y="165"/>
                    <a:pt x="44" y="165"/>
                    <a:pt x="43" y="166"/>
                  </a:cubicBezTo>
                  <a:cubicBezTo>
                    <a:pt x="39" y="168"/>
                    <a:pt x="32" y="169"/>
                    <a:pt x="26" y="169"/>
                  </a:cubicBezTo>
                  <a:cubicBezTo>
                    <a:pt x="22" y="169"/>
                    <a:pt x="18" y="169"/>
                    <a:pt x="16" y="170"/>
                  </a:cubicBezTo>
                  <a:cubicBezTo>
                    <a:pt x="17" y="171"/>
                    <a:pt x="22" y="172"/>
                    <a:pt x="26" y="172"/>
                  </a:cubicBezTo>
                  <a:cubicBezTo>
                    <a:pt x="29" y="172"/>
                    <a:pt x="32" y="172"/>
                    <a:pt x="35" y="173"/>
                  </a:cubicBezTo>
                  <a:cubicBezTo>
                    <a:pt x="37" y="173"/>
                    <a:pt x="39" y="174"/>
                    <a:pt x="40" y="176"/>
                  </a:cubicBezTo>
                  <a:cubicBezTo>
                    <a:pt x="41" y="178"/>
                    <a:pt x="40" y="180"/>
                    <a:pt x="38" y="182"/>
                  </a:cubicBezTo>
                  <a:cubicBezTo>
                    <a:pt x="38" y="182"/>
                    <a:pt x="37" y="183"/>
                    <a:pt x="37" y="184"/>
                  </a:cubicBezTo>
                  <a:cubicBezTo>
                    <a:pt x="37" y="185"/>
                    <a:pt x="37" y="185"/>
                    <a:pt x="40" y="186"/>
                  </a:cubicBezTo>
                  <a:cubicBezTo>
                    <a:pt x="43" y="187"/>
                    <a:pt x="46" y="188"/>
                    <a:pt x="49" y="189"/>
                  </a:cubicBezTo>
                  <a:cubicBezTo>
                    <a:pt x="54" y="192"/>
                    <a:pt x="61" y="194"/>
                    <a:pt x="64" y="194"/>
                  </a:cubicBezTo>
                  <a:cubicBezTo>
                    <a:pt x="63" y="192"/>
                    <a:pt x="63" y="191"/>
                    <a:pt x="64" y="190"/>
                  </a:cubicBezTo>
                  <a:cubicBezTo>
                    <a:pt x="64" y="188"/>
                    <a:pt x="67" y="188"/>
                    <a:pt x="70" y="188"/>
                  </a:cubicBezTo>
                  <a:cubicBezTo>
                    <a:pt x="72" y="188"/>
                    <a:pt x="77" y="188"/>
                    <a:pt x="79" y="191"/>
                  </a:cubicBezTo>
                  <a:cubicBezTo>
                    <a:pt x="80" y="191"/>
                    <a:pt x="81" y="190"/>
                    <a:pt x="83" y="189"/>
                  </a:cubicBezTo>
                  <a:cubicBezTo>
                    <a:pt x="86" y="188"/>
                    <a:pt x="90" y="186"/>
                    <a:pt x="93" y="187"/>
                  </a:cubicBezTo>
                  <a:cubicBezTo>
                    <a:pt x="95" y="188"/>
                    <a:pt x="97" y="187"/>
                    <a:pt x="99" y="186"/>
                  </a:cubicBezTo>
                  <a:cubicBezTo>
                    <a:pt x="100" y="185"/>
                    <a:pt x="102" y="184"/>
                    <a:pt x="104" y="184"/>
                  </a:cubicBezTo>
                  <a:cubicBezTo>
                    <a:pt x="105" y="184"/>
                    <a:pt x="106" y="184"/>
                    <a:pt x="108" y="185"/>
                  </a:cubicBezTo>
                  <a:cubicBezTo>
                    <a:pt x="110" y="186"/>
                    <a:pt x="116" y="188"/>
                    <a:pt x="123" y="189"/>
                  </a:cubicBezTo>
                  <a:cubicBezTo>
                    <a:pt x="131" y="190"/>
                    <a:pt x="139" y="192"/>
                    <a:pt x="144" y="194"/>
                  </a:cubicBezTo>
                  <a:cubicBezTo>
                    <a:pt x="146" y="196"/>
                    <a:pt x="149" y="197"/>
                    <a:pt x="151" y="198"/>
                  </a:cubicBezTo>
                  <a:cubicBezTo>
                    <a:pt x="157" y="200"/>
                    <a:pt x="164" y="202"/>
                    <a:pt x="163" y="208"/>
                  </a:cubicBezTo>
                  <a:cubicBezTo>
                    <a:pt x="162" y="212"/>
                    <a:pt x="167" y="216"/>
                    <a:pt x="177" y="221"/>
                  </a:cubicBezTo>
                  <a:cubicBezTo>
                    <a:pt x="189" y="226"/>
                    <a:pt x="189" y="238"/>
                    <a:pt x="189" y="241"/>
                  </a:cubicBezTo>
                  <a:cubicBezTo>
                    <a:pt x="189" y="243"/>
                    <a:pt x="191" y="246"/>
                    <a:pt x="193" y="248"/>
                  </a:cubicBezTo>
                  <a:cubicBezTo>
                    <a:pt x="195" y="250"/>
                    <a:pt x="198" y="252"/>
                    <a:pt x="196" y="255"/>
                  </a:cubicBezTo>
                  <a:cubicBezTo>
                    <a:pt x="195" y="257"/>
                    <a:pt x="199" y="261"/>
                    <a:pt x="202" y="264"/>
                  </a:cubicBezTo>
                  <a:cubicBezTo>
                    <a:pt x="203" y="265"/>
                    <a:pt x="204" y="266"/>
                    <a:pt x="204" y="268"/>
                  </a:cubicBezTo>
                  <a:cubicBezTo>
                    <a:pt x="204" y="271"/>
                    <a:pt x="201" y="273"/>
                    <a:pt x="199" y="275"/>
                  </a:cubicBezTo>
                  <a:cubicBezTo>
                    <a:pt x="197" y="276"/>
                    <a:pt x="196" y="277"/>
                    <a:pt x="196" y="278"/>
                  </a:cubicBezTo>
                  <a:cubicBezTo>
                    <a:pt x="198" y="281"/>
                    <a:pt x="198" y="284"/>
                    <a:pt x="197" y="286"/>
                  </a:cubicBezTo>
                  <a:cubicBezTo>
                    <a:pt x="197" y="288"/>
                    <a:pt x="196" y="290"/>
                    <a:pt x="197" y="291"/>
                  </a:cubicBezTo>
                  <a:cubicBezTo>
                    <a:pt x="198" y="292"/>
                    <a:pt x="199" y="292"/>
                    <a:pt x="200" y="293"/>
                  </a:cubicBezTo>
                  <a:cubicBezTo>
                    <a:pt x="205" y="293"/>
                    <a:pt x="207" y="292"/>
                    <a:pt x="209" y="290"/>
                  </a:cubicBezTo>
                  <a:cubicBezTo>
                    <a:pt x="210" y="288"/>
                    <a:pt x="213" y="285"/>
                    <a:pt x="217" y="285"/>
                  </a:cubicBezTo>
                  <a:cubicBezTo>
                    <a:pt x="219" y="285"/>
                    <a:pt x="221" y="285"/>
                    <a:pt x="222" y="287"/>
                  </a:cubicBezTo>
                  <a:cubicBezTo>
                    <a:pt x="223" y="289"/>
                    <a:pt x="223" y="291"/>
                    <a:pt x="222" y="292"/>
                  </a:cubicBezTo>
                  <a:cubicBezTo>
                    <a:pt x="222" y="295"/>
                    <a:pt x="221" y="296"/>
                    <a:pt x="222" y="297"/>
                  </a:cubicBezTo>
                  <a:cubicBezTo>
                    <a:pt x="224" y="299"/>
                    <a:pt x="227" y="300"/>
                    <a:pt x="230" y="300"/>
                  </a:cubicBezTo>
                  <a:cubicBezTo>
                    <a:pt x="234" y="302"/>
                    <a:pt x="239" y="303"/>
                    <a:pt x="244" y="307"/>
                  </a:cubicBezTo>
                  <a:cubicBezTo>
                    <a:pt x="249" y="312"/>
                    <a:pt x="249" y="314"/>
                    <a:pt x="249" y="316"/>
                  </a:cubicBezTo>
                  <a:cubicBezTo>
                    <a:pt x="248" y="319"/>
                    <a:pt x="242" y="319"/>
                    <a:pt x="237" y="315"/>
                  </a:cubicBezTo>
                  <a:cubicBezTo>
                    <a:pt x="234" y="313"/>
                    <a:pt x="227" y="312"/>
                    <a:pt x="219" y="312"/>
                  </a:cubicBezTo>
                  <a:cubicBezTo>
                    <a:pt x="216" y="312"/>
                    <a:pt x="213" y="312"/>
                    <a:pt x="212" y="312"/>
                  </a:cubicBezTo>
                  <a:cubicBezTo>
                    <a:pt x="217" y="316"/>
                    <a:pt x="232" y="323"/>
                    <a:pt x="237" y="323"/>
                  </a:cubicBezTo>
                  <a:cubicBezTo>
                    <a:pt x="237" y="323"/>
                    <a:pt x="238" y="323"/>
                    <a:pt x="238" y="323"/>
                  </a:cubicBezTo>
                  <a:cubicBezTo>
                    <a:pt x="238" y="323"/>
                    <a:pt x="239" y="323"/>
                    <a:pt x="240" y="323"/>
                  </a:cubicBezTo>
                  <a:cubicBezTo>
                    <a:pt x="244" y="323"/>
                    <a:pt x="249" y="327"/>
                    <a:pt x="250" y="331"/>
                  </a:cubicBezTo>
                  <a:cubicBezTo>
                    <a:pt x="252" y="334"/>
                    <a:pt x="251" y="337"/>
                    <a:pt x="250" y="338"/>
                  </a:cubicBezTo>
                  <a:cubicBezTo>
                    <a:pt x="248" y="340"/>
                    <a:pt x="248" y="344"/>
                    <a:pt x="248" y="348"/>
                  </a:cubicBezTo>
                  <a:cubicBezTo>
                    <a:pt x="248" y="350"/>
                    <a:pt x="248" y="351"/>
                    <a:pt x="248" y="353"/>
                  </a:cubicBezTo>
                  <a:cubicBezTo>
                    <a:pt x="248" y="354"/>
                    <a:pt x="247" y="356"/>
                    <a:pt x="243" y="356"/>
                  </a:cubicBezTo>
                  <a:cubicBezTo>
                    <a:pt x="242" y="356"/>
                    <a:pt x="240" y="356"/>
                    <a:pt x="238" y="356"/>
                  </a:cubicBezTo>
                  <a:cubicBezTo>
                    <a:pt x="236" y="355"/>
                    <a:pt x="234" y="355"/>
                    <a:pt x="232" y="355"/>
                  </a:cubicBezTo>
                  <a:cubicBezTo>
                    <a:pt x="227" y="356"/>
                    <a:pt x="225" y="357"/>
                    <a:pt x="225" y="361"/>
                  </a:cubicBezTo>
                  <a:cubicBezTo>
                    <a:pt x="225" y="365"/>
                    <a:pt x="222" y="368"/>
                    <a:pt x="220" y="370"/>
                  </a:cubicBezTo>
                  <a:cubicBezTo>
                    <a:pt x="218" y="373"/>
                    <a:pt x="216" y="375"/>
                    <a:pt x="215" y="378"/>
                  </a:cubicBezTo>
                  <a:cubicBezTo>
                    <a:pt x="215" y="381"/>
                    <a:pt x="216" y="382"/>
                    <a:pt x="221" y="384"/>
                  </a:cubicBezTo>
                  <a:cubicBezTo>
                    <a:pt x="222" y="384"/>
                    <a:pt x="224" y="385"/>
                    <a:pt x="226" y="386"/>
                  </a:cubicBezTo>
                  <a:cubicBezTo>
                    <a:pt x="227" y="387"/>
                    <a:pt x="227" y="388"/>
                    <a:pt x="227" y="389"/>
                  </a:cubicBezTo>
                  <a:cubicBezTo>
                    <a:pt x="227" y="391"/>
                    <a:pt x="225" y="392"/>
                    <a:pt x="223" y="394"/>
                  </a:cubicBezTo>
                  <a:cubicBezTo>
                    <a:pt x="221" y="395"/>
                    <a:pt x="218" y="396"/>
                    <a:pt x="218" y="398"/>
                  </a:cubicBezTo>
                  <a:cubicBezTo>
                    <a:pt x="217" y="401"/>
                    <a:pt x="227" y="409"/>
                    <a:pt x="232" y="412"/>
                  </a:cubicBezTo>
                  <a:cubicBezTo>
                    <a:pt x="236" y="414"/>
                    <a:pt x="236" y="420"/>
                    <a:pt x="235" y="425"/>
                  </a:cubicBezTo>
                  <a:cubicBezTo>
                    <a:pt x="235" y="428"/>
                    <a:pt x="235" y="431"/>
                    <a:pt x="235" y="433"/>
                  </a:cubicBezTo>
                  <a:cubicBezTo>
                    <a:pt x="236" y="434"/>
                    <a:pt x="236" y="434"/>
                    <a:pt x="237" y="434"/>
                  </a:cubicBezTo>
                  <a:cubicBezTo>
                    <a:pt x="238" y="434"/>
                    <a:pt x="238" y="434"/>
                    <a:pt x="238" y="434"/>
                  </a:cubicBezTo>
                  <a:cubicBezTo>
                    <a:pt x="239" y="434"/>
                    <a:pt x="240" y="434"/>
                    <a:pt x="241" y="435"/>
                  </a:cubicBezTo>
                  <a:cubicBezTo>
                    <a:pt x="242" y="436"/>
                    <a:pt x="242" y="438"/>
                    <a:pt x="242" y="439"/>
                  </a:cubicBezTo>
                  <a:cubicBezTo>
                    <a:pt x="242" y="443"/>
                    <a:pt x="243" y="444"/>
                    <a:pt x="245" y="445"/>
                  </a:cubicBezTo>
                  <a:cubicBezTo>
                    <a:pt x="246" y="446"/>
                    <a:pt x="248" y="448"/>
                    <a:pt x="248" y="450"/>
                  </a:cubicBezTo>
                  <a:cubicBezTo>
                    <a:pt x="248" y="451"/>
                    <a:pt x="250" y="452"/>
                    <a:pt x="251" y="453"/>
                  </a:cubicBezTo>
                  <a:cubicBezTo>
                    <a:pt x="254" y="454"/>
                    <a:pt x="258" y="456"/>
                    <a:pt x="256" y="461"/>
                  </a:cubicBezTo>
                  <a:cubicBezTo>
                    <a:pt x="255" y="465"/>
                    <a:pt x="257" y="468"/>
                    <a:pt x="260" y="471"/>
                  </a:cubicBezTo>
                  <a:cubicBezTo>
                    <a:pt x="260" y="471"/>
                    <a:pt x="261" y="472"/>
                    <a:pt x="261" y="473"/>
                  </a:cubicBezTo>
                  <a:cubicBezTo>
                    <a:pt x="262" y="474"/>
                    <a:pt x="264" y="476"/>
                    <a:pt x="266" y="477"/>
                  </a:cubicBezTo>
                  <a:cubicBezTo>
                    <a:pt x="270" y="480"/>
                    <a:pt x="273" y="483"/>
                    <a:pt x="274" y="487"/>
                  </a:cubicBezTo>
                  <a:cubicBezTo>
                    <a:pt x="276" y="490"/>
                    <a:pt x="280" y="495"/>
                    <a:pt x="285" y="494"/>
                  </a:cubicBezTo>
                  <a:cubicBezTo>
                    <a:pt x="285" y="493"/>
                    <a:pt x="286" y="493"/>
                    <a:pt x="287" y="493"/>
                  </a:cubicBezTo>
                  <a:cubicBezTo>
                    <a:pt x="290" y="493"/>
                    <a:pt x="291" y="495"/>
                    <a:pt x="293" y="496"/>
                  </a:cubicBezTo>
                  <a:cubicBezTo>
                    <a:pt x="294" y="497"/>
                    <a:pt x="295" y="497"/>
                    <a:pt x="296" y="497"/>
                  </a:cubicBezTo>
                  <a:cubicBezTo>
                    <a:pt x="296" y="497"/>
                    <a:pt x="297" y="497"/>
                    <a:pt x="298" y="497"/>
                  </a:cubicBezTo>
                  <a:cubicBezTo>
                    <a:pt x="303" y="497"/>
                    <a:pt x="310" y="500"/>
                    <a:pt x="311" y="504"/>
                  </a:cubicBezTo>
                  <a:cubicBezTo>
                    <a:pt x="312" y="506"/>
                    <a:pt x="322" y="509"/>
                    <a:pt x="329" y="510"/>
                  </a:cubicBezTo>
                  <a:cubicBezTo>
                    <a:pt x="330" y="510"/>
                    <a:pt x="330" y="510"/>
                    <a:pt x="330" y="510"/>
                  </a:cubicBezTo>
                  <a:cubicBezTo>
                    <a:pt x="330" y="510"/>
                    <a:pt x="331" y="509"/>
                    <a:pt x="332" y="507"/>
                  </a:cubicBezTo>
                  <a:cubicBezTo>
                    <a:pt x="333" y="505"/>
                    <a:pt x="334" y="503"/>
                    <a:pt x="336" y="502"/>
                  </a:cubicBezTo>
                  <a:cubicBezTo>
                    <a:pt x="337" y="501"/>
                    <a:pt x="338" y="496"/>
                    <a:pt x="338" y="494"/>
                  </a:cubicBezTo>
                  <a:cubicBezTo>
                    <a:pt x="339" y="489"/>
                    <a:pt x="340" y="485"/>
                    <a:pt x="342" y="484"/>
                  </a:cubicBezTo>
                  <a:cubicBezTo>
                    <a:pt x="343" y="484"/>
                    <a:pt x="343" y="481"/>
                    <a:pt x="343" y="477"/>
                  </a:cubicBezTo>
                  <a:cubicBezTo>
                    <a:pt x="343" y="473"/>
                    <a:pt x="342" y="470"/>
                    <a:pt x="341" y="470"/>
                  </a:cubicBezTo>
                  <a:cubicBezTo>
                    <a:pt x="339" y="469"/>
                    <a:pt x="338" y="467"/>
                    <a:pt x="338" y="465"/>
                  </a:cubicBezTo>
                  <a:cubicBezTo>
                    <a:pt x="339" y="463"/>
                    <a:pt x="342" y="460"/>
                    <a:pt x="348" y="461"/>
                  </a:cubicBezTo>
                  <a:cubicBezTo>
                    <a:pt x="351" y="461"/>
                    <a:pt x="351" y="460"/>
                    <a:pt x="352" y="458"/>
                  </a:cubicBezTo>
                  <a:cubicBezTo>
                    <a:pt x="353" y="456"/>
                    <a:pt x="353" y="454"/>
                    <a:pt x="356" y="453"/>
                  </a:cubicBezTo>
                  <a:cubicBezTo>
                    <a:pt x="357" y="453"/>
                    <a:pt x="357" y="451"/>
                    <a:pt x="357" y="450"/>
                  </a:cubicBezTo>
                  <a:cubicBezTo>
                    <a:pt x="358" y="448"/>
                    <a:pt x="358" y="445"/>
                    <a:pt x="361" y="444"/>
                  </a:cubicBezTo>
                  <a:cubicBezTo>
                    <a:pt x="361" y="444"/>
                    <a:pt x="361" y="444"/>
                    <a:pt x="361" y="444"/>
                  </a:cubicBezTo>
                  <a:cubicBezTo>
                    <a:pt x="361" y="443"/>
                    <a:pt x="361" y="441"/>
                    <a:pt x="360" y="439"/>
                  </a:cubicBezTo>
                  <a:cubicBezTo>
                    <a:pt x="358" y="437"/>
                    <a:pt x="359" y="436"/>
                    <a:pt x="359" y="435"/>
                  </a:cubicBezTo>
                  <a:cubicBezTo>
                    <a:pt x="360" y="433"/>
                    <a:pt x="362" y="432"/>
                    <a:pt x="365" y="431"/>
                  </a:cubicBezTo>
                  <a:cubicBezTo>
                    <a:pt x="366" y="431"/>
                    <a:pt x="366" y="431"/>
                    <a:pt x="366" y="430"/>
                  </a:cubicBezTo>
                  <a:cubicBezTo>
                    <a:pt x="366" y="429"/>
                    <a:pt x="365" y="427"/>
                    <a:pt x="363" y="426"/>
                  </a:cubicBezTo>
                  <a:cubicBezTo>
                    <a:pt x="359" y="425"/>
                    <a:pt x="358" y="422"/>
                    <a:pt x="358" y="420"/>
                  </a:cubicBezTo>
                  <a:cubicBezTo>
                    <a:pt x="359" y="417"/>
                    <a:pt x="363" y="416"/>
                    <a:pt x="366" y="419"/>
                  </a:cubicBezTo>
                  <a:cubicBezTo>
                    <a:pt x="367" y="419"/>
                    <a:pt x="369" y="420"/>
                    <a:pt x="370" y="420"/>
                  </a:cubicBezTo>
                  <a:cubicBezTo>
                    <a:pt x="370" y="420"/>
                    <a:pt x="370" y="420"/>
                    <a:pt x="370" y="420"/>
                  </a:cubicBezTo>
                  <a:cubicBezTo>
                    <a:pt x="370" y="420"/>
                    <a:pt x="370" y="419"/>
                    <a:pt x="370" y="418"/>
                  </a:cubicBezTo>
                  <a:cubicBezTo>
                    <a:pt x="368" y="416"/>
                    <a:pt x="369" y="415"/>
                    <a:pt x="369" y="414"/>
                  </a:cubicBezTo>
                  <a:cubicBezTo>
                    <a:pt x="370" y="411"/>
                    <a:pt x="375" y="409"/>
                    <a:pt x="382" y="409"/>
                  </a:cubicBezTo>
                  <a:cubicBezTo>
                    <a:pt x="385" y="408"/>
                    <a:pt x="388" y="407"/>
                    <a:pt x="389" y="406"/>
                  </a:cubicBezTo>
                  <a:cubicBezTo>
                    <a:pt x="390" y="404"/>
                    <a:pt x="390" y="403"/>
                    <a:pt x="389" y="401"/>
                  </a:cubicBezTo>
                  <a:cubicBezTo>
                    <a:pt x="389" y="400"/>
                    <a:pt x="389" y="398"/>
                    <a:pt x="390" y="397"/>
                  </a:cubicBezTo>
                  <a:cubicBezTo>
                    <a:pt x="392" y="394"/>
                    <a:pt x="397" y="395"/>
                    <a:pt x="399" y="397"/>
                  </a:cubicBezTo>
                  <a:cubicBezTo>
                    <a:pt x="399" y="398"/>
                    <a:pt x="400" y="399"/>
                    <a:pt x="399" y="401"/>
                  </a:cubicBezTo>
                  <a:cubicBezTo>
                    <a:pt x="398" y="403"/>
                    <a:pt x="398" y="404"/>
                    <a:pt x="398" y="405"/>
                  </a:cubicBezTo>
                  <a:cubicBezTo>
                    <a:pt x="398" y="405"/>
                    <a:pt x="398" y="405"/>
                    <a:pt x="398" y="405"/>
                  </a:cubicBezTo>
                  <a:cubicBezTo>
                    <a:pt x="400" y="403"/>
                    <a:pt x="403" y="403"/>
                    <a:pt x="407" y="402"/>
                  </a:cubicBezTo>
                  <a:cubicBezTo>
                    <a:pt x="411" y="402"/>
                    <a:pt x="415" y="402"/>
                    <a:pt x="420" y="400"/>
                  </a:cubicBezTo>
                  <a:cubicBezTo>
                    <a:pt x="431" y="397"/>
                    <a:pt x="441" y="388"/>
                    <a:pt x="443" y="380"/>
                  </a:cubicBezTo>
                  <a:cubicBezTo>
                    <a:pt x="445" y="375"/>
                    <a:pt x="450" y="372"/>
                    <a:pt x="453" y="371"/>
                  </a:cubicBezTo>
                  <a:cubicBezTo>
                    <a:pt x="457" y="369"/>
                    <a:pt x="458" y="368"/>
                    <a:pt x="457" y="367"/>
                  </a:cubicBezTo>
                  <a:cubicBezTo>
                    <a:pt x="457" y="364"/>
                    <a:pt x="457" y="362"/>
                    <a:pt x="458" y="360"/>
                  </a:cubicBezTo>
                  <a:cubicBezTo>
                    <a:pt x="459" y="359"/>
                    <a:pt x="460" y="358"/>
                    <a:pt x="463" y="358"/>
                  </a:cubicBezTo>
                  <a:cubicBezTo>
                    <a:pt x="465" y="358"/>
                    <a:pt x="468" y="359"/>
                    <a:pt x="471" y="360"/>
                  </a:cubicBezTo>
                  <a:cubicBezTo>
                    <a:pt x="472" y="361"/>
                    <a:pt x="473" y="361"/>
                    <a:pt x="473" y="361"/>
                  </a:cubicBezTo>
                  <a:cubicBezTo>
                    <a:pt x="474" y="359"/>
                    <a:pt x="476" y="358"/>
                    <a:pt x="481" y="358"/>
                  </a:cubicBezTo>
                  <a:cubicBezTo>
                    <a:pt x="485" y="358"/>
                    <a:pt x="487" y="357"/>
                    <a:pt x="489" y="356"/>
                  </a:cubicBezTo>
                  <a:cubicBezTo>
                    <a:pt x="491" y="355"/>
                    <a:pt x="493" y="354"/>
                    <a:pt x="498" y="354"/>
                  </a:cubicBezTo>
                  <a:cubicBezTo>
                    <a:pt x="507" y="354"/>
                    <a:pt x="529" y="350"/>
                    <a:pt x="537" y="343"/>
                  </a:cubicBezTo>
                  <a:cubicBezTo>
                    <a:pt x="542" y="339"/>
                    <a:pt x="550" y="335"/>
                    <a:pt x="558" y="332"/>
                  </a:cubicBezTo>
                  <a:cubicBezTo>
                    <a:pt x="562" y="330"/>
                    <a:pt x="566" y="328"/>
                    <a:pt x="569" y="327"/>
                  </a:cubicBezTo>
                  <a:cubicBezTo>
                    <a:pt x="569" y="326"/>
                    <a:pt x="569" y="326"/>
                    <a:pt x="570" y="326"/>
                  </a:cubicBezTo>
                  <a:cubicBezTo>
                    <a:pt x="565" y="327"/>
                    <a:pt x="559" y="327"/>
                    <a:pt x="554" y="3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" name="Freeform 2177">
              <a:extLst>
                <a:ext uri="{FF2B5EF4-FFF2-40B4-BE49-F238E27FC236}">
                  <a16:creationId xmlns:a16="http://schemas.microsoft.com/office/drawing/2014/main" id="{23239F31-A1B8-4F93-AA6C-9708F5DBE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663" y="2425157"/>
              <a:ext cx="55752" cy="30574"/>
            </a:xfrm>
            <a:custGeom>
              <a:avLst/>
              <a:gdLst>
                <a:gd name="T0" fmla="*/ 22 w 31"/>
                <a:gd name="T1" fmla="*/ 6 h 18"/>
                <a:gd name="T2" fmla="*/ 8 w 31"/>
                <a:gd name="T3" fmla="*/ 0 h 18"/>
                <a:gd name="T4" fmla="*/ 4 w 31"/>
                <a:gd name="T5" fmla="*/ 1 h 18"/>
                <a:gd name="T6" fmla="*/ 2 w 31"/>
                <a:gd name="T7" fmla="*/ 4 h 18"/>
                <a:gd name="T8" fmla="*/ 2 w 31"/>
                <a:gd name="T9" fmla="*/ 9 h 18"/>
                <a:gd name="T10" fmla="*/ 7 w 31"/>
                <a:gd name="T11" fmla="*/ 12 h 18"/>
                <a:gd name="T12" fmla="*/ 14 w 31"/>
                <a:gd name="T13" fmla="*/ 16 h 18"/>
                <a:gd name="T14" fmla="*/ 19 w 31"/>
                <a:gd name="T15" fmla="*/ 18 h 18"/>
                <a:gd name="T16" fmla="*/ 31 w 31"/>
                <a:gd name="T17" fmla="*/ 13 h 18"/>
                <a:gd name="T18" fmla="*/ 29 w 31"/>
                <a:gd name="T19" fmla="*/ 11 h 18"/>
                <a:gd name="T20" fmla="*/ 22 w 31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8">
                  <a:moveTo>
                    <a:pt x="22" y="6"/>
                  </a:moveTo>
                  <a:cubicBezTo>
                    <a:pt x="20" y="2"/>
                    <a:pt x="13" y="0"/>
                    <a:pt x="8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2"/>
                    <a:pt x="3" y="3"/>
                    <a:pt x="2" y="4"/>
                  </a:cubicBezTo>
                  <a:cubicBezTo>
                    <a:pt x="0" y="6"/>
                    <a:pt x="0" y="7"/>
                    <a:pt x="2" y="9"/>
                  </a:cubicBezTo>
                  <a:cubicBezTo>
                    <a:pt x="3" y="11"/>
                    <a:pt x="5" y="11"/>
                    <a:pt x="7" y="12"/>
                  </a:cubicBezTo>
                  <a:cubicBezTo>
                    <a:pt x="9" y="13"/>
                    <a:pt x="11" y="14"/>
                    <a:pt x="14" y="16"/>
                  </a:cubicBezTo>
                  <a:cubicBezTo>
                    <a:pt x="15" y="17"/>
                    <a:pt x="17" y="18"/>
                    <a:pt x="19" y="18"/>
                  </a:cubicBezTo>
                  <a:cubicBezTo>
                    <a:pt x="25" y="18"/>
                    <a:pt x="31" y="15"/>
                    <a:pt x="31" y="13"/>
                  </a:cubicBezTo>
                  <a:cubicBezTo>
                    <a:pt x="31" y="12"/>
                    <a:pt x="31" y="12"/>
                    <a:pt x="29" y="11"/>
                  </a:cubicBezTo>
                  <a:cubicBezTo>
                    <a:pt x="27" y="10"/>
                    <a:pt x="24" y="9"/>
                    <a:pt x="2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" name="Freeform 2224">
              <a:extLst>
                <a:ext uri="{FF2B5EF4-FFF2-40B4-BE49-F238E27FC236}">
                  <a16:creationId xmlns:a16="http://schemas.microsoft.com/office/drawing/2014/main" id="{ABCFB26B-CF46-4399-BC28-59670CFA2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084" y="2551051"/>
              <a:ext cx="204424" cy="93521"/>
            </a:xfrm>
            <a:custGeom>
              <a:avLst/>
              <a:gdLst>
                <a:gd name="T0" fmla="*/ 108 w 115"/>
                <a:gd name="T1" fmla="*/ 31 h 54"/>
                <a:gd name="T2" fmla="*/ 115 w 115"/>
                <a:gd name="T3" fmla="*/ 24 h 54"/>
                <a:gd name="T4" fmla="*/ 111 w 115"/>
                <a:gd name="T5" fmla="*/ 17 h 54"/>
                <a:gd name="T6" fmla="*/ 103 w 115"/>
                <a:gd name="T7" fmla="*/ 9 h 54"/>
                <a:gd name="T8" fmla="*/ 101 w 115"/>
                <a:gd name="T9" fmla="*/ 4 h 54"/>
                <a:gd name="T10" fmla="*/ 95 w 115"/>
                <a:gd name="T11" fmla="*/ 5 h 54"/>
                <a:gd name="T12" fmla="*/ 85 w 115"/>
                <a:gd name="T13" fmla="*/ 0 h 54"/>
                <a:gd name="T14" fmla="*/ 85 w 115"/>
                <a:gd name="T15" fmla="*/ 5 h 54"/>
                <a:gd name="T16" fmla="*/ 79 w 115"/>
                <a:gd name="T17" fmla="*/ 7 h 54"/>
                <a:gd name="T18" fmla="*/ 70 w 115"/>
                <a:gd name="T19" fmla="*/ 7 h 54"/>
                <a:gd name="T20" fmla="*/ 67 w 115"/>
                <a:gd name="T21" fmla="*/ 7 h 54"/>
                <a:gd name="T22" fmla="*/ 66 w 115"/>
                <a:gd name="T23" fmla="*/ 9 h 54"/>
                <a:gd name="T24" fmla="*/ 60 w 115"/>
                <a:gd name="T25" fmla="*/ 7 h 54"/>
                <a:gd name="T26" fmla="*/ 55 w 115"/>
                <a:gd name="T27" fmla="*/ 7 h 54"/>
                <a:gd name="T28" fmla="*/ 53 w 115"/>
                <a:gd name="T29" fmla="*/ 13 h 54"/>
                <a:gd name="T30" fmla="*/ 46 w 115"/>
                <a:gd name="T31" fmla="*/ 8 h 54"/>
                <a:gd name="T32" fmla="*/ 44 w 115"/>
                <a:gd name="T33" fmla="*/ 8 h 54"/>
                <a:gd name="T34" fmla="*/ 45 w 115"/>
                <a:gd name="T35" fmla="*/ 17 h 54"/>
                <a:gd name="T36" fmla="*/ 35 w 115"/>
                <a:gd name="T37" fmla="*/ 20 h 54"/>
                <a:gd name="T38" fmla="*/ 27 w 115"/>
                <a:gd name="T39" fmla="*/ 15 h 54"/>
                <a:gd name="T40" fmla="*/ 13 w 115"/>
                <a:gd name="T41" fmla="*/ 1 h 54"/>
                <a:gd name="T42" fmla="*/ 16 w 115"/>
                <a:gd name="T43" fmla="*/ 4 h 54"/>
                <a:gd name="T44" fmla="*/ 15 w 115"/>
                <a:gd name="T45" fmla="*/ 9 h 54"/>
                <a:gd name="T46" fmla="*/ 9 w 115"/>
                <a:gd name="T47" fmla="*/ 6 h 54"/>
                <a:gd name="T48" fmla="*/ 2 w 115"/>
                <a:gd name="T49" fmla="*/ 13 h 54"/>
                <a:gd name="T50" fmla="*/ 4 w 115"/>
                <a:gd name="T51" fmla="*/ 17 h 54"/>
                <a:gd name="T52" fmla="*/ 24 w 115"/>
                <a:gd name="T53" fmla="*/ 16 h 54"/>
                <a:gd name="T54" fmla="*/ 22 w 115"/>
                <a:gd name="T55" fmla="*/ 23 h 54"/>
                <a:gd name="T56" fmla="*/ 23 w 115"/>
                <a:gd name="T57" fmla="*/ 26 h 54"/>
                <a:gd name="T58" fmla="*/ 20 w 115"/>
                <a:gd name="T59" fmla="*/ 30 h 54"/>
                <a:gd name="T60" fmla="*/ 20 w 115"/>
                <a:gd name="T61" fmla="*/ 33 h 54"/>
                <a:gd name="T62" fmla="*/ 26 w 115"/>
                <a:gd name="T63" fmla="*/ 36 h 54"/>
                <a:gd name="T64" fmla="*/ 28 w 115"/>
                <a:gd name="T65" fmla="*/ 41 h 54"/>
                <a:gd name="T66" fmla="*/ 17 w 115"/>
                <a:gd name="T67" fmla="*/ 46 h 54"/>
                <a:gd name="T68" fmla="*/ 29 w 115"/>
                <a:gd name="T69" fmla="*/ 45 h 54"/>
                <a:gd name="T70" fmla="*/ 44 w 115"/>
                <a:gd name="T71" fmla="*/ 50 h 54"/>
                <a:gd name="T72" fmla="*/ 56 w 115"/>
                <a:gd name="T73" fmla="*/ 54 h 54"/>
                <a:gd name="T74" fmla="*/ 68 w 115"/>
                <a:gd name="T75" fmla="*/ 50 h 54"/>
                <a:gd name="T76" fmla="*/ 83 w 115"/>
                <a:gd name="T77" fmla="*/ 44 h 54"/>
                <a:gd name="T78" fmla="*/ 104 w 115"/>
                <a:gd name="T79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5" h="54">
                  <a:moveTo>
                    <a:pt x="104" y="34"/>
                  </a:moveTo>
                  <a:cubicBezTo>
                    <a:pt x="105" y="33"/>
                    <a:pt x="106" y="31"/>
                    <a:pt x="108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10" y="31"/>
                    <a:pt x="113" y="27"/>
                    <a:pt x="115" y="24"/>
                  </a:cubicBezTo>
                  <a:cubicBezTo>
                    <a:pt x="115" y="23"/>
                    <a:pt x="115" y="21"/>
                    <a:pt x="114" y="20"/>
                  </a:cubicBezTo>
                  <a:cubicBezTo>
                    <a:pt x="113" y="18"/>
                    <a:pt x="112" y="17"/>
                    <a:pt x="111" y="17"/>
                  </a:cubicBezTo>
                  <a:cubicBezTo>
                    <a:pt x="108" y="17"/>
                    <a:pt x="105" y="16"/>
                    <a:pt x="104" y="14"/>
                  </a:cubicBezTo>
                  <a:cubicBezTo>
                    <a:pt x="103" y="12"/>
                    <a:pt x="102" y="10"/>
                    <a:pt x="103" y="9"/>
                  </a:cubicBezTo>
                  <a:cubicBezTo>
                    <a:pt x="103" y="8"/>
                    <a:pt x="102" y="7"/>
                    <a:pt x="102" y="6"/>
                  </a:cubicBezTo>
                  <a:cubicBezTo>
                    <a:pt x="101" y="5"/>
                    <a:pt x="101" y="5"/>
                    <a:pt x="101" y="4"/>
                  </a:cubicBezTo>
                  <a:cubicBezTo>
                    <a:pt x="99" y="4"/>
                    <a:pt x="98" y="4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3" y="5"/>
                    <a:pt x="91" y="4"/>
                    <a:pt x="89" y="2"/>
                  </a:cubicBezTo>
                  <a:cubicBezTo>
                    <a:pt x="88" y="1"/>
                    <a:pt x="86" y="0"/>
                    <a:pt x="85" y="0"/>
                  </a:cubicBezTo>
                  <a:cubicBezTo>
                    <a:pt x="85" y="0"/>
                    <a:pt x="85" y="0"/>
                    <a:pt x="85" y="2"/>
                  </a:cubicBezTo>
                  <a:cubicBezTo>
                    <a:pt x="85" y="3"/>
                    <a:pt x="85" y="4"/>
                    <a:pt x="85" y="5"/>
                  </a:cubicBezTo>
                  <a:cubicBezTo>
                    <a:pt x="85" y="6"/>
                    <a:pt x="84" y="7"/>
                    <a:pt x="82" y="7"/>
                  </a:cubicBezTo>
                  <a:cubicBezTo>
                    <a:pt x="81" y="7"/>
                    <a:pt x="80" y="7"/>
                    <a:pt x="79" y="7"/>
                  </a:cubicBezTo>
                  <a:cubicBezTo>
                    <a:pt x="79" y="7"/>
                    <a:pt x="78" y="7"/>
                    <a:pt x="78" y="7"/>
                  </a:cubicBezTo>
                  <a:cubicBezTo>
                    <a:pt x="77" y="10"/>
                    <a:pt x="73" y="10"/>
                    <a:pt x="70" y="7"/>
                  </a:cubicBezTo>
                  <a:cubicBezTo>
                    <a:pt x="70" y="6"/>
                    <a:pt x="69" y="6"/>
                    <a:pt x="69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8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9"/>
                    <a:pt x="62" y="9"/>
                    <a:pt x="60" y="7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7" y="5"/>
                    <a:pt x="56" y="6"/>
                    <a:pt x="55" y="7"/>
                  </a:cubicBezTo>
                  <a:cubicBezTo>
                    <a:pt x="54" y="8"/>
                    <a:pt x="54" y="9"/>
                    <a:pt x="54" y="9"/>
                  </a:cubicBezTo>
                  <a:cubicBezTo>
                    <a:pt x="54" y="11"/>
                    <a:pt x="54" y="12"/>
                    <a:pt x="53" y="13"/>
                  </a:cubicBezTo>
                  <a:cubicBezTo>
                    <a:pt x="53" y="13"/>
                    <a:pt x="52" y="13"/>
                    <a:pt x="51" y="13"/>
                  </a:cubicBezTo>
                  <a:cubicBezTo>
                    <a:pt x="49" y="13"/>
                    <a:pt x="48" y="12"/>
                    <a:pt x="46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4" y="7"/>
                    <a:pt x="44" y="8"/>
                  </a:cubicBezTo>
                  <a:cubicBezTo>
                    <a:pt x="44" y="9"/>
                    <a:pt x="44" y="9"/>
                    <a:pt x="44" y="10"/>
                  </a:cubicBezTo>
                  <a:cubicBezTo>
                    <a:pt x="45" y="12"/>
                    <a:pt x="46" y="15"/>
                    <a:pt x="45" y="17"/>
                  </a:cubicBezTo>
                  <a:cubicBezTo>
                    <a:pt x="44" y="18"/>
                    <a:pt x="42" y="19"/>
                    <a:pt x="40" y="18"/>
                  </a:cubicBezTo>
                  <a:cubicBezTo>
                    <a:pt x="39" y="17"/>
                    <a:pt x="36" y="18"/>
                    <a:pt x="35" y="20"/>
                  </a:cubicBezTo>
                  <a:cubicBezTo>
                    <a:pt x="35" y="21"/>
                    <a:pt x="34" y="22"/>
                    <a:pt x="33" y="22"/>
                  </a:cubicBezTo>
                  <a:cubicBezTo>
                    <a:pt x="30" y="22"/>
                    <a:pt x="28" y="18"/>
                    <a:pt x="27" y="15"/>
                  </a:cubicBezTo>
                  <a:cubicBezTo>
                    <a:pt x="27" y="13"/>
                    <a:pt x="27" y="10"/>
                    <a:pt x="29" y="9"/>
                  </a:cubicBezTo>
                  <a:cubicBezTo>
                    <a:pt x="27" y="6"/>
                    <a:pt x="17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2"/>
                    <a:pt x="15" y="2"/>
                    <a:pt x="16" y="4"/>
                  </a:cubicBezTo>
                  <a:cubicBezTo>
                    <a:pt x="17" y="4"/>
                    <a:pt x="18" y="6"/>
                    <a:pt x="18" y="7"/>
                  </a:cubicBezTo>
                  <a:cubicBezTo>
                    <a:pt x="18" y="8"/>
                    <a:pt x="17" y="9"/>
                    <a:pt x="15" y="9"/>
                  </a:cubicBezTo>
                  <a:cubicBezTo>
                    <a:pt x="13" y="9"/>
                    <a:pt x="11" y="8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6" y="7"/>
                    <a:pt x="5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16"/>
                    <a:pt x="2" y="17"/>
                    <a:pt x="4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14" y="13"/>
                    <a:pt x="21" y="14"/>
                    <a:pt x="24" y="16"/>
                  </a:cubicBezTo>
                  <a:cubicBezTo>
                    <a:pt x="25" y="17"/>
                    <a:pt x="25" y="19"/>
                    <a:pt x="25" y="19"/>
                  </a:cubicBezTo>
                  <a:cubicBezTo>
                    <a:pt x="25" y="21"/>
                    <a:pt x="23" y="22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4"/>
                    <a:pt x="23" y="25"/>
                    <a:pt x="23" y="26"/>
                  </a:cubicBezTo>
                  <a:cubicBezTo>
                    <a:pt x="23" y="27"/>
                    <a:pt x="21" y="28"/>
                    <a:pt x="19" y="29"/>
                  </a:cubicBezTo>
                  <a:cubicBezTo>
                    <a:pt x="19" y="29"/>
                    <a:pt x="20" y="30"/>
                    <a:pt x="20" y="30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3"/>
                    <a:pt x="20" y="33"/>
                  </a:cubicBezTo>
                  <a:cubicBezTo>
                    <a:pt x="20" y="33"/>
                    <a:pt x="20" y="33"/>
                    <a:pt x="21" y="33"/>
                  </a:cubicBezTo>
                  <a:cubicBezTo>
                    <a:pt x="24" y="31"/>
                    <a:pt x="26" y="33"/>
                    <a:pt x="26" y="36"/>
                  </a:cubicBezTo>
                  <a:cubicBezTo>
                    <a:pt x="26" y="36"/>
                    <a:pt x="26" y="37"/>
                    <a:pt x="26" y="37"/>
                  </a:cubicBezTo>
                  <a:cubicBezTo>
                    <a:pt x="28" y="38"/>
                    <a:pt x="28" y="39"/>
                    <a:pt x="28" y="41"/>
                  </a:cubicBezTo>
                  <a:cubicBezTo>
                    <a:pt x="28" y="43"/>
                    <a:pt x="26" y="45"/>
                    <a:pt x="21" y="46"/>
                  </a:cubicBezTo>
                  <a:cubicBezTo>
                    <a:pt x="19" y="46"/>
                    <a:pt x="18" y="46"/>
                    <a:pt x="17" y="46"/>
                  </a:cubicBezTo>
                  <a:cubicBezTo>
                    <a:pt x="19" y="47"/>
                    <a:pt x="23" y="46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0" y="45"/>
                    <a:pt x="31" y="45"/>
                    <a:pt x="31" y="45"/>
                  </a:cubicBezTo>
                  <a:cubicBezTo>
                    <a:pt x="36" y="45"/>
                    <a:pt x="40" y="47"/>
                    <a:pt x="44" y="50"/>
                  </a:cubicBezTo>
                  <a:cubicBezTo>
                    <a:pt x="47" y="51"/>
                    <a:pt x="49" y="52"/>
                    <a:pt x="51" y="53"/>
                  </a:cubicBezTo>
                  <a:cubicBezTo>
                    <a:pt x="52" y="54"/>
                    <a:pt x="54" y="54"/>
                    <a:pt x="56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62" y="54"/>
                    <a:pt x="68" y="51"/>
                    <a:pt x="68" y="50"/>
                  </a:cubicBezTo>
                  <a:cubicBezTo>
                    <a:pt x="69" y="47"/>
                    <a:pt x="73" y="46"/>
                    <a:pt x="77" y="46"/>
                  </a:cubicBezTo>
                  <a:cubicBezTo>
                    <a:pt x="79" y="45"/>
                    <a:pt x="82" y="45"/>
                    <a:pt x="83" y="44"/>
                  </a:cubicBezTo>
                  <a:cubicBezTo>
                    <a:pt x="87" y="41"/>
                    <a:pt x="92" y="38"/>
                    <a:pt x="99" y="38"/>
                  </a:cubicBezTo>
                  <a:cubicBezTo>
                    <a:pt x="102" y="38"/>
                    <a:pt x="103" y="36"/>
                    <a:pt x="104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</p:grpSp>
      <p:sp>
        <p:nvSpPr>
          <p:cNvPr id="1109" name="TextBox 1108">
            <a:extLst>
              <a:ext uri="{FF2B5EF4-FFF2-40B4-BE49-F238E27FC236}">
                <a16:creationId xmlns:a16="http://schemas.microsoft.com/office/drawing/2014/main" id="{812661DC-C3B2-4107-AEA6-2ECA7A849E2D}"/>
              </a:ext>
            </a:extLst>
          </p:cNvPr>
          <p:cNvSpPr txBox="1"/>
          <p:nvPr/>
        </p:nvSpPr>
        <p:spPr>
          <a:xfrm>
            <a:off x="2738355" y="276051"/>
            <a:ext cx="671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World Map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A0BDF8A-10B2-4A06-8C13-451D6FF8DCF8}"/>
              </a:ext>
            </a:extLst>
          </p:cNvPr>
          <p:cNvSpPr txBox="1"/>
          <p:nvPr/>
        </p:nvSpPr>
        <p:spPr>
          <a:xfrm>
            <a:off x="2308485" y="1100371"/>
            <a:ext cx="761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Information</a:t>
            </a:r>
          </a:p>
        </p:txBody>
      </p: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E848FF52-E794-45F0-88F0-49830680CA94}"/>
              </a:ext>
            </a:extLst>
          </p:cNvPr>
          <p:cNvGrpSpPr/>
          <p:nvPr/>
        </p:nvGrpSpPr>
        <p:grpSpPr>
          <a:xfrm>
            <a:off x="447593" y="1736434"/>
            <a:ext cx="2133261" cy="905810"/>
            <a:chOff x="447593" y="1736434"/>
            <a:chExt cx="2133261" cy="905810"/>
          </a:xfrm>
        </p:grpSpPr>
        <p:sp>
          <p:nvSpPr>
            <p:cNvPr id="1115" name="Speech Bubble: Rectangle with Corners Rounded 1114">
              <a:extLst>
                <a:ext uri="{FF2B5EF4-FFF2-40B4-BE49-F238E27FC236}">
                  <a16:creationId xmlns:a16="http://schemas.microsoft.com/office/drawing/2014/main" id="{C4A4F57B-CB25-4A0B-8D92-F9EF2EBBE965}"/>
                </a:ext>
              </a:extLst>
            </p:cNvPr>
            <p:cNvSpPr/>
            <p:nvPr/>
          </p:nvSpPr>
          <p:spPr>
            <a:xfrm>
              <a:off x="474317" y="1736434"/>
              <a:ext cx="2067749" cy="905810"/>
            </a:xfrm>
            <a:prstGeom prst="wedgeRoundRectCallout">
              <a:avLst>
                <a:gd name="adj1" fmla="val 69189"/>
                <a:gd name="adj2" fmla="val 57497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71500" sx="86000" sy="86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3F461FA2-9113-4A8C-9336-8C2128C81D6D}"/>
                </a:ext>
              </a:extLst>
            </p:cNvPr>
            <p:cNvSpPr txBox="1"/>
            <p:nvPr/>
          </p:nvSpPr>
          <p:spPr>
            <a:xfrm>
              <a:off x="560006" y="1773751"/>
              <a:ext cx="1890959" cy="342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rgbClr val="3B7CFA"/>
                  </a:solidFill>
                  <a:latin typeface="+mj-lt"/>
                </a:rPr>
                <a:t>Add Your Text</a:t>
              </a:r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C7B6D03A-D60C-47E6-AF38-BF4D5C645EF7}"/>
                </a:ext>
              </a:extLst>
            </p:cNvPr>
            <p:cNvSpPr/>
            <p:nvPr/>
          </p:nvSpPr>
          <p:spPr>
            <a:xfrm>
              <a:off x="447593" y="2014429"/>
              <a:ext cx="21332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B7CFA"/>
                  </a:solidFill>
                  <a:latin typeface="+mj-lt"/>
                  <a:cs typeface="Segoe UI Light" panose="020B0502040204020203" pitchFamily="34" charset="0"/>
                </a:rPr>
                <a:t>Add Your Brief Text Here To Explain</a:t>
              </a:r>
              <a:endParaRPr lang="id-ID" sz="1600" dirty="0">
                <a:solidFill>
                  <a:srgbClr val="3B7CFA"/>
                </a:solidFill>
                <a:latin typeface="+mj-lt"/>
                <a:cs typeface="Calibri"/>
              </a:endParaRPr>
            </a:p>
          </p:txBody>
        </p: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5D66C321-BEF5-466B-8CB8-5F9553EB01F7}"/>
              </a:ext>
            </a:extLst>
          </p:cNvPr>
          <p:cNvGrpSpPr/>
          <p:nvPr/>
        </p:nvGrpSpPr>
        <p:grpSpPr>
          <a:xfrm>
            <a:off x="3129219" y="3900990"/>
            <a:ext cx="2133261" cy="905810"/>
            <a:chOff x="447593" y="1736434"/>
            <a:chExt cx="2133261" cy="905810"/>
          </a:xfrm>
        </p:grpSpPr>
        <p:sp>
          <p:nvSpPr>
            <p:cNvPr id="1116" name="Speech Bubble: Rectangle with Corners Rounded 1115">
              <a:extLst>
                <a:ext uri="{FF2B5EF4-FFF2-40B4-BE49-F238E27FC236}">
                  <a16:creationId xmlns:a16="http://schemas.microsoft.com/office/drawing/2014/main" id="{44E2B093-1712-461E-B8D0-C7C3B5AFBD12}"/>
                </a:ext>
              </a:extLst>
            </p:cNvPr>
            <p:cNvSpPr/>
            <p:nvPr/>
          </p:nvSpPr>
          <p:spPr>
            <a:xfrm>
              <a:off x="474317" y="1736434"/>
              <a:ext cx="2067749" cy="905810"/>
            </a:xfrm>
            <a:prstGeom prst="wedgeRoundRectCallout">
              <a:avLst>
                <a:gd name="adj1" fmla="val 69189"/>
                <a:gd name="adj2" fmla="val 57497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71500" sx="86000" sy="86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AEF02F19-B33F-43D0-B615-757B7B168F8D}"/>
                </a:ext>
              </a:extLst>
            </p:cNvPr>
            <p:cNvSpPr txBox="1"/>
            <p:nvPr/>
          </p:nvSpPr>
          <p:spPr>
            <a:xfrm>
              <a:off x="560006" y="1773751"/>
              <a:ext cx="1890959" cy="342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rgbClr val="3B7CFA"/>
                  </a:solidFill>
                  <a:latin typeface="+mj-lt"/>
                </a:rPr>
                <a:t>Add Your Text</a:t>
              </a:r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D44694DB-B823-4AB4-AC5A-EAD9911435E4}"/>
                </a:ext>
              </a:extLst>
            </p:cNvPr>
            <p:cNvSpPr/>
            <p:nvPr/>
          </p:nvSpPr>
          <p:spPr>
            <a:xfrm>
              <a:off x="447593" y="2014429"/>
              <a:ext cx="21332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B7CFA"/>
                  </a:solidFill>
                  <a:latin typeface="+mj-lt"/>
                  <a:cs typeface="Segoe UI Light" panose="020B0502040204020203" pitchFamily="34" charset="0"/>
                </a:rPr>
                <a:t>Add Your Brief Text Here To Explain</a:t>
              </a:r>
              <a:endParaRPr lang="id-ID" sz="1600" dirty="0">
                <a:solidFill>
                  <a:srgbClr val="3B7CFA"/>
                </a:solidFill>
                <a:latin typeface="+mj-lt"/>
                <a:cs typeface="Calibri"/>
              </a:endParaRPr>
            </a:p>
          </p:txBody>
        </p:sp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89D722D5-BAF7-4F66-999F-64699CDCB025}"/>
              </a:ext>
            </a:extLst>
          </p:cNvPr>
          <p:cNvGrpSpPr/>
          <p:nvPr/>
        </p:nvGrpSpPr>
        <p:grpSpPr>
          <a:xfrm>
            <a:off x="9408064" y="2297850"/>
            <a:ext cx="2133261" cy="905810"/>
            <a:chOff x="447593" y="1736434"/>
            <a:chExt cx="2133261" cy="905810"/>
          </a:xfrm>
        </p:grpSpPr>
        <p:sp>
          <p:nvSpPr>
            <p:cNvPr id="1123" name="Speech Bubble: Rectangle with Corners Rounded 1122">
              <a:extLst>
                <a:ext uri="{FF2B5EF4-FFF2-40B4-BE49-F238E27FC236}">
                  <a16:creationId xmlns:a16="http://schemas.microsoft.com/office/drawing/2014/main" id="{8C46AD47-7CFC-4B41-8BD1-539D1FBA7786}"/>
                </a:ext>
              </a:extLst>
            </p:cNvPr>
            <p:cNvSpPr/>
            <p:nvPr/>
          </p:nvSpPr>
          <p:spPr>
            <a:xfrm>
              <a:off x="474317" y="1736434"/>
              <a:ext cx="2067749" cy="905810"/>
            </a:xfrm>
            <a:prstGeom prst="wedgeRoundRectCallout">
              <a:avLst>
                <a:gd name="adj1" fmla="val -68092"/>
                <a:gd name="adj2" fmla="val 6715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71500" sx="86000" sy="86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9CD79EAF-FD00-472E-872F-AC40917FF2AE}"/>
                </a:ext>
              </a:extLst>
            </p:cNvPr>
            <p:cNvSpPr txBox="1"/>
            <p:nvPr/>
          </p:nvSpPr>
          <p:spPr>
            <a:xfrm>
              <a:off x="560006" y="1773751"/>
              <a:ext cx="1890959" cy="342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rgbClr val="3B7CFA"/>
                  </a:solidFill>
                  <a:latin typeface="+mj-lt"/>
                </a:rPr>
                <a:t>Add Your Text</a:t>
              </a: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5AD104E3-A0D2-4B1C-A711-29C02C52B01A}"/>
                </a:ext>
              </a:extLst>
            </p:cNvPr>
            <p:cNvSpPr/>
            <p:nvPr/>
          </p:nvSpPr>
          <p:spPr>
            <a:xfrm>
              <a:off x="447593" y="2014429"/>
              <a:ext cx="21332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B7CFA"/>
                  </a:solidFill>
                  <a:latin typeface="+mj-lt"/>
                  <a:cs typeface="Segoe UI Light" panose="020B0502040204020203" pitchFamily="34" charset="0"/>
                </a:rPr>
                <a:t>Add Your Brief Text Here To Explain</a:t>
              </a:r>
              <a:endParaRPr lang="id-ID" sz="1600" dirty="0">
                <a:solidFill>
                  <a:srgbClr val="3B7CFA"/>
                </a:solidFill>
                <a:latin typeface="+mj-lt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8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E6E697-3913-4027-BA8F-D881C9804E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7CF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42AAD-4C6F-40DD-AED9-40611CA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62"/>
            <a:ext cx="10515600" cy="2258488"/>
          </a:xfrm>
        </p:spPr>
        <p:txBody>
          <a:bodyPr>
            <a:noAutofit/>
          </a:bodyPr>
          <a:lstStyle/>
          <a:p>
            <a:r>
              <a:rPr lang="en-US" sz="13800" dirty="0"/>
              <a:t>THKANKS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99498-EC08-4B14-8E03-1660FF7A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30515"/>
            <a:ext cx="10515600" cy="846136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7F8DA1D-6ABB-40C3-928B-AC15C22451B4}"/>
              </a:ext>
            </a:extLst>
          </p:cNvPr>
          <p:cNvSpPr txBox="1">
            <a:spLocks/>
          </p:cNvSpPr>
          <p:nvPr/>
        </p:nvSpPr>
        <p:spPr>
          <a:xfrm>
            <a:off x="831850" y="3940571"/>
            <a:ext cx="10515600" cy="454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w Cen MT" panose="020B0602020104020603" pitchFamily="34" charset="0"/>
              </a:rPr>
              <a:t>Designed By PowerPoint School Team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A3F939C-0CF6-4C62-990D-3FCB07B1BA64}"/>
              </a:ext>
            </a:extLst>
          </p:cNvPr>
          <p:cNvSpPr txBox="1">
            <a:spLocks/>
          </p:cNvSpPr>
          <p:nvPr/>
        </p:nvSpPr>
        <p:spPr>
          <a:xfrm>
            <a:off x="1777959" y="3198814"/>
            <a:ext cx="8626475" cy="6286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Tw Cen MT" panose="020B0602020104020603" pitchFamily="34" charset="0"/>
              </a:rPr>
              <a:t>FOR LISTENING WITH PATIENCE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06DAE84-E183-4236-BA11-34BDE735C8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8067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6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256">
            <a:extLst>
              <a:ext uri="{FF2B5EF4-FFF2-40B4-BE49-F238E27FC236}">
                <a16:creationId xmlns:a16="http://schemas.microsoft.com/office/drawing/2014/main" id="{26AD3567-9F6F-4FB8-9052-65374673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958022"/>
            <a:ext cx="4865052" cy="1569719"/>
          </a:xfrm>
        </p:spPr>
        <p:txBody>
          <a:bodyPr>
            <a:normAutofit/>
          </a:bodyPr>
          <a:lstStyle/>
          <a:p>
            <a:r>
              <a:rPr lang="en-US" sz="4800" b="1" dirty="0"/>
              <a:t>A Message From Our Company</a:t>
            </a:r>
          </a:p>
        </p:txBody>
      </p:sp>
      <p:sp>
        <p:nvSpPr>
          <p:cNvPr id="258" name="Picture Placeholder 257">
            <a:extLst>
              <a:ext uri="{FF2B5EF4-FFF2-40B4-BE49-F238E27FC236}">
                <a16:creationId xmlns:a16="http://schemas.microsoft.com/office/drawing/2014/main" id="{F67CCE9D-055C-4BDB-9555-FDA64962F8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33210" y="1259578"/>
            <a:ext cx="4404042" cy="4399170"/>
          </a:xfrm>
        </p:spPr>
      </p:sp>
      <p:sp>
        <p:nvSpPr>
          <p:cNvPr id="259" name="Text Placeholder 258">
            <a:extLst>
              <a:ext uri="{FF2B5EF4-FFF2-40B4-BE49-F238E27FC236}">
                <a16:creationId xmlns:a16="http://schemas.microsoft.com/office/drawing/2014/main" id="{CD0A320E-0FDB-4504-AB29-E392C6AC3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089" y="3482340"/>
            <a:ext cx="5192712" cy="1569719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Add Some Brief Text Here This is Just a Demo Text So Consider Replacing This With Your Own Information. You can use this text box to add any descriptive thoughts or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606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35C1-6E9D-46E7-A814-2C55E7E3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65DAC-4FE4-4D44-8492-7F91058DFB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03200" y="1955483"/>
            <a:ext cx="4673600" cy="940117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FF7BD8-704E-437E-8FFA-03C267043A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4D37F-A3F6-4C85-9B26-7F2C792F2613}"/>
              </a:ext>
            </a:extLst>
          </p:cNvPr>
          <p:cNvSpPr txBox="1"/>
          <p:nvPr/>
        </p:nvSpPr>
        <p:spPr>
          <a:xfrm>
            <a:off x="630086" y="3254692"/>
            <a:ext cx="251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Here Add The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C5E42-517F-4B2E-8498-761E14D1A1E4}"/>
              </a:ext>
            </a:extLst>
          </p:cNvPr>
          <p:cNvSpPr txBox="1"/>
          <p:nvPr/>
        </p:nvSpPr>
        <p:spPr>
          <a:xfrm>
            <a:off x="630087" y="3564611"/>
            <a:ext cx="236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This is Just a Demo Text</a:t>
            </a:r>
          </a:p>
        </p:txBody>
      </p:sp>
      <p:sp>
        <p:nvSpPr>
          <p:cNvPr id="15" name="Freeform 48">
            <a:extLst>
              <a:ext uri="{FF2B5EF4-FFF2-40B4-BE49-F238E27FC236}">
                <a16:creationId xmlns:a16="http://schemas.microsoft.com/office/drawing/2014/main" id="{B99E928C-4C40-476B-A7BC-6BF69398A5D3}"/>
              </a:ext>
            </a:extLst>
          </p:cNvPr>
          <p:cNvSpPr>
            <a:spLocks noEditPoints="1"/>
          </p:cNvSpPr>
          <p:nvPr/>
        </p:nvSpPr>
        <p:spPr bwMode="auto">
          <a:xfrm>
            <a:off x="262417" y="3528119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EFC6A-46C4-4484-8BB5-131B975B42C4}"/>
              </a:ext>
            </a:extLst>
          </p:cNvPr>
          <p:cNvSpPr txBox="1"/>
          <p:nvPr/>
        </p:nvSpPr>
        <p:spPr>
          <a:xfrm>
            <a:off x="3593723" y="3254692"/>
            <a:ext cx="251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B7CFA"/>
                </a:solidFill>
                <a:latin typeface="Tw Cen MT" panose="020B0602020104020603" pitchFamily="34" charset="0"/>
              </a:rPr>
              <a:t>Here Add The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90D18-D301-4C61-A3AF-75BE5DE23A11}"/>
              </a:ext>
            </a:extLst>
          </p:cNvPr>
          <p:cNvSpPr txBox="1"/>
          <p:nvPr/>
        </p:nvSpPr>
        <p:spPr>
          <a:xfrm>
            <a:off x="3593724" y="3564611"/>
            <a:ext cx="236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Add Some Brief Text Here This is Just a Demo Text</a:t>
            </a:r>
          </a:p>
        </p:txBody>
      </p:sp>
      <p:sp>
        <p:nvSpPr>
          <p:cNvPr id="18" name="Freeform 48">
            <a:extLst>
              <a:ext uri="{FF2B5EF4-FFF2-40B4-BE49-F238E27FC236}">
                <a16:creationId xmlns:a16="http://schemas.microsoft.com/office/drawing/2014/main" id="{4336A926-8B6F-4F1B-A11F-A17A161D95C9}"/>
              </a:ext>
            </a:extLst>
          </p:cNvPr>
          <p:cNvSpPr>
            <a:spLocks noEditPoints="1"/>
          </p:cNvSpPr>
          <p:nvPr/>
        </p:nvSpPr>
        <p:spPr bwMode="auto">
          <a:xfrm>
            <a:off x="3226054" y="3528119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rgbClr val="3B7CFA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5D9CEC-329D-40A3-BA5B-CC93E179C5E0}"/>
              </a:ext>
            </a:extLst>
          </p:cNvPr>
          <p:cNvSpPr txBox="1"/>
          <p:nvPr/>
        </p:nvSpPr>
        <p:spPr>
          <a:xfrm>
            <a:off x="630086" y="4137148"/>
            <a:ext cx="251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B7CFA"/>
                </a:solidFill>
                <a:latin typeface="Tw Cen MT" panose="020B0602020104020603" pitchFamily="34" charset="0"/>
              </a:rPr>
              <a:t>Here Add The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25B989-8016-4E86-92B9-B04E332E83F0}"/>
              </a:ext>
            </a:extLst>
          </p:cNvPr>
          <p:cNvSpPr txBox="1"/>
          <p:nvPr/>
        </p:nvSpPr>
        <p:spPr>
          <a:xfrm>
            <a:off x="630087" y="4447067"/>
            <a:ext cx="236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Add Some Brief Text Here This is Just a Demo Text</a:t>
            </a:r>
          </a:p>
        </p:txBody>
      </p:sp>
      <p:sp>
        <p:nvSpPr>
          <p:cNvPr id="21" name="Freeform 48">
            <a:extLst>
              <a:ext uri="{FF2B5EF4-FFF2-40B4-BE49-F238E27FC236}">
                <a16:creationId xmlns:a16="http://schemas.microsoft.com/office/drawing/2014/main" id="{B74A9098-7A1E-46FA-8987-A29086717738}"/>
              </a:ext>
            </a:extLst>
          </p:cNvPr>
          <p:cNvSpPr>
            <a:spLocks noEditPoints="1"/>
          </p:cNvSpPr>
          <p:nvPr/>
        </p:nvSpPr>
        <p:spPr bwMode="auto">
          <a:xfrm>
            <a:off x="262417" y="4410575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rgbClr val="3B7CFA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818534-AA35-478C-B734-FEA9568F88ED}"/>
              </a:ext>
            </a:extLst>
          </p:cNvPr>
          <p:cNvSpPr txBox="1"/>
          <p:nvPr/>
        </p:nvSpPr>
        <p:spPr>
          <a:xfrm>
            <a:off x="3593723" y="4137148"/>
            <a:ext cx="251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B7CFA"/>
                </a:solidFill>
                <a:latin typeface="Tw Cen MT" panose="020B0602020104020603" pitchFamily="34" charset="0"/>
              </a:rPr>
              <a:t>Here Add The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81CA83-41FA-4262-93D7-B9183D5CA770}"/>
              </a:ext>
            </a:extLst>
          </p:cNvPr>
          <p:cNvSpPr txBox="1"/>
          <p:nvPr/>
        </p:nvSpPr>
        <p:spPr>
          <a:xfrm>
            <a:off x="3593724" y="4447067"/>
            <a:ext cx="236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Add Some Brief Text Here This is Just a Demo Text</a:t>
            </a:r>
          </a:p>
        </p:txBody>
      </p:sp>
      <p:sp>
        <p:nvSpPr>
          <p:cNvPr id="24" name="Freeform 48">
            <a:extLst>
              <a:ext uri="{FF2B5EF4-FFF2-40B4-BE49-F238E27FC236}">
                <a16:creationId xmlns:a16="http://schemas.microsoft.com/office/drawing/2014/main" id="{30653D78-B1D0-46E5-9A97-94780ED5989C}"/>
              </a:ext>
            </a:extLst>
          </p:cNvPr>
          <p:cNvSpPr>
            <a:spLocks noEditPoints="1"/>
          </p:cNvSpPr>
          <p:nvPr/>
        </p:nvSpPr>
        <p:spPr bwMode="auto">
          <a:xfrm>
            <a:off x="3226054" y="4410575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rgbClr val="3B7CFA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F446A-7CCE-40D0-95B7-E944E2478663}"/>
              </a:ext>
            </a:extLst>
          </p:cNvPr>
          <p:cNvSpPr txBox="1"/>
          <p:nvPr/>
        </p:nvSpPr>
        <p:spPr>
          <a:xfrm>
            <a:off x="630086" y="5018636"/>
            <a:ext cx="251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B7CFA"/>
                </a:solidFill>
                <a:latin typeface="Tw Cen MT" panose="020B0602020104020603" pitchFamily="34" charset="0"/>
              </a:rPr>
              <a:t>Here Add The 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4BFD9-6A8E-4A9E-AC7A-5EA18C886B34}"/>
              </a:ext>
            </a:extLst>
          </p:cNvPr>
          <p:cNvSpPr txBox="1"/>
          <p:nvPr/>
        </p:nvSpPr>
        <p:spPr>
          <a:xfrm>
            <a:off x="630087" y="5328555"/>
            <a:ext cx="236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Add Some Brief Text Here This is Just a Demo Text</a:t>
            </a:r>
          </a:p>
        </p:txBody>
      </p:sp>
      <p:sp>
        <p:nvSpPr>
          <p:cNvPr id="27" name="Freeform 48">
            <a:extLst>
              <a:ext uri="{FF2B5EF4-FFF2-40B4-BE49-F238E27FC236}">
                <a16:creationId xmlns:a16="http://schemas.microsoft.com/office/drawing/2014/main" id="{45DDDAB9-2508-4B29-B7F5-F79E0CBB961A}"/>
              </a:ext>
            </a:extLst>
          </p:cNvPr>
          <p:cNvSpPr>
            <a:spLocks noEditPoints="1"/>
          </p:cNvSpPr>
          <p:nvPr/>
        </p:nvSpPr>
        <p:spPr bwMode="auto">
          <a:xfrm>
            <a:off x="262417" y="5292063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rgbClr val="3B7CFA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0FB85C-7472-42D6-93C8-4ABF6AF987BF}"/>
              </a:ext>
            </a:extLst>
          </p:cNvPr>
          <p:cNvSpPr txBox="1"/>
          <p:nvPr/>
        </p:nvSpPr>
        <p:spPr>
          <a:xfrm>
            <a:off x="3593723" y="5018636"/>
            <a:ext cx="251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B7CFA"/>
                </a:solidFill>
                <a:latin typeface="Tw Cen MT" panose="020B0602020104020603" pitchFamily="34" charset="0"/>
              </a:rPr>
              <a:t>Here Add The 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050842-5058-474E-9E57-FC7B1877537B}"/>
              </a:ext>
            </a:extLst>
          </p:cNvPr>
          <p:cNvSpPr txBox="1"/>
          <p:nvPr/>
        </p:nvSpPr>
        <p:spPr>
          <a:xfrm>
            <a:off x="3593724" y="5328555"/>
            <a:ext cx="236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Add Some Brief Text Here This is Just a Demo Text</a:t>
            </a:r>
          </a:p>
        </p:txBody>
      </p:sp>
      <p:sp>
        <p:nvSpPr>
          <p:cNvPr id="30" name="Freeform 48">
            <a:extLst>
              <a:ext uri="{FF2B5EF4-FFF2-40B4-BE49-F238E27FC236}">
                <a16:creationId xmlns:a16="http://schemas.microsoft.com/office/drawing/2014/main" id="{20F519B9-9968-4931-B6B4-C9A5D0257E07}"/>
              </a:ext>
            </a:extLst>
          </p:cNvPr>
          <p:cNvSpPr>
            <a:spLocks noEditPoints="1"/>
          </p:cNvSpPr>
          <p:nvPr/>
        </p:nvSpPr>
        <p:spPr bwMode="auto">
          <a:xfrm>
            <a:off x="3226054" y="5292063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rgbClr val="3B7CFA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8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10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10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12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12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6" grpId="0"/>
      <p:bldP spid="16" grpId="1"/>
      <p:bldP spid="17" grpId="0"/>
      <p:bldP spid="17" grpId="1"/>
      <p:bldP spid="18" grpId="0" animBg="1"/>
      <p:bldP spid="18" grpId="1" animBg="1"/>
      <p:bldP spid="19" grpId="0"/>
      <p:bldP spid="19" grpId="1"/>
      <p:bldP spid="19" grpId="2"/>
      <p:bldP spid="20" grpId="0"/>
      <p:bldP spid="20" grpId="1"/>
      <p:bldP spid="20" grpId="2"/>
      <p:bldP spid="21" grpId="0" animBg="1"/>
      <p:bldP spid="21" grpId="1" animBg="1"/>
      <p:bldP spid="22" grpId="0"/>
      <p:bldP spid="22" grpId="1"/>
      <p:bldP spid="23" grpId="0"/>
      <p:bldP spid="23" grpId="1"/>
      <p:bldP spid="24" grpId="0" animBg="1"/>
      <p:bldP spid="24" grpId="1" animBg="1"/>
      <p:bldP spid="24" grpId="2" animBg="1"/>
      <p:bldP spid="25" grpId="0"/>
      <p:bldP spid="25" grpId="1"/>
      <p:bldP spid="26" grpId="0"/>
      <p:bldP spid="26" grpId="1"/>
      <p:bldP spid="27" grpId="0" animBg="1"/>
      <p:bldP spid="27" grpId="1" animBg="1"/>
      <p:bldP spid="28" grpId="0"/>
      <p:bldP spid="28" grpId="1"/>
      <p:bldP spid="29" grpId="0"/>
      <p:bldP spid="29" grpId="1"/>
      <p:bldP spid="30" grpId="0" animBg="1"/>
      <p:bldP spid="3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2CA384-38E7-4495-AC90-FAEF55582546}"/>
              </a:ext>
            </a:extLst>
          </p:cNvPr>
          <p:cNvSpPr/>
          <p:nvPr/>
        </p:nvSpPr>
        <p:spPr>
          <a:xfrm>
            <a:off x="1355725" y="2489200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6BAD6D-784D-4EFE-9E52-A1C0001518E3}"/>
              </a:ext>
            </a:extLst>
          </p:cNvPr>
          <p:cNvSpPr/>
          <p:nvPr/>
        </p:nvSpPr>
        <p:spPr>
          <a:xfrm>
            <a:off x="1572895" y="2706370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271573-676F-49A1-9322-E5C6088F2B3F}"/>
              </a:ext>
            </a:extLst>
          </p:cNvPr>
          <p:cNvSpPr/>
          <p:nvPr/>
        </p:nvSpPr>
        <p:spPr>
          <a:xfrm>
            <a:off x="5054600" y="2489200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1B8AA8-F0CE-44E7-9EF0-FB05815D2C88}"/>
              </a:ext>
            </a:extLst>
          </p:cNvPr>
          <p:cNvSpPr/>
          <p:nvPr/>
        </p:nvSpPr>
        <p:spPr>
          <a:xfrm>
            <a:off x="5271770" y="2706370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894850-D380-47EC-B100-953BF917B11C}"/>
              </a:ext>
            </a:extLst>
          </p:cNvPr>
          <p:cNvSpPr/>
          <p:nvPr/>
        </p:nvSpPr>
        <p:spPr>
          <a:xfrm>
            <a:off x="8696325" y="2489200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415BA9-1A80-4A0A-B4A0-06A73143EA31}"/>
              </a:ext>
            </a:extLst>
          </p:cNvPr>
          <p:cNvSpPr/>
          <p:nvPr/>
        </p:nvSpPr>
        <p:spPr>
          <a:xfrm>
            <a:off x="8913495" y="2706370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C3FF6-F963-4241-A1CC-9DB95D450544}"/>
              </a:ext>
            </a:extLst>
          </p:cNvPr>
          <p:cNvSpPr txBox="1"/>
          <p:nvPr/>
        </p:nvSpPr>
        <p:spPr>
          <a:xfrm>
            <a:off x="2738355" y="276051"/>
            <a:ext cx="671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Our 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0F786-DD7F-4EBA-AA9E-23A545F0C603}"/>
              </a:ext>
            </a:extLst>
          </p:cNvPr>
          <p:cNvSpPr txBox="1"/>
          <p:nvPr/>
        </p:nvSpPr>
        <p:spPr>
          <a:xfrm>
            <a:off x="2308485" y="1100371"/>
            <a:ext cx="761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Information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CA7D19-D67C-498A-A569-7AFB808C58EB}"/>
              </a:ext>
            </a:extLst>
          </p:cNvPr>
          <p:cNvGrpSpPr/>
          <p:nvPr/>
        </p:nvGrpSpPr>
        <p:grpSpPr>
          <a:xfrm>
            <a:off x="5624712" y="3122883"/>
            <a:ext cx="993374" cy="867930"/>
            <a:chOff x="6357938" y="3535363"/>
            <a:chExt cx="465138" cy="406400"/>
          </a:xfrm>
          <a:solidFill>
            <a:schemeClr val="bg1"/>
          </a:solidFill>
        </p:grpSpPr>
        <p:sp>
          <p:nvSpPr>
            <p:cNvPr id="15" name="AutoShape 43">
              <a:extLst>
                <a:ext uri="{FF2B5EF4-FFF2-40B4-BE49-F238E27FC236}">
                  <a16:creationId xmlns:a16="http://schemas.microsoft.com/office/drawing/2014/main" id="{94508121-5657-49A2-9243-BFD64899A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" name="AutoShape 44">
              <a:extLst>
                <a:ext uri="{FF2B5EF4-FFF2-40B4-BE49-F238E27FC236}">
                  <a16:creationId xmlns:a16="http://schemas.microsoft.com/office/drawing/2014/main" id="{DACA2D4D-20A1-4F28-A113-DCDBCAC98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" name="AutoShape 45">
              <a:extLst>
                <a:ext uri="{FF2B5EF4-FFF2-40B4-BE49-F238E27FC236}">
                  <a16:creationId xmlns:a16="http://schemas.microsoft.com/office/drawing/2014/main" id="{51A0C043-8582-44F8-9590-D8B17EB24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8" name="AutoShape 139">
            <a:extLst>
              <a:ext uri="{FF2B5EF4-FFF2-40B4-BE49-F238E27FC236}">
                <a16:creationId xmlns:a16="http://schemas.microsoft.com/office/drawing/2014/main" id="{34674656-9A01-473F-BF52-062584D1F64B}"/>
              </a:ext>
            </a:extLst>
          </p:cNvPr>
          <p:cNvSpPr>
            <a:spLocks/>
          </p:cNvSpPr>
          <p:nvPr/>
        </p:nvSpPr>
        <p:spPr bwMode="auto">
          <a:xfrm>
            <a:off x="9267286" y="3029649"/>
            <a:ext cx="991678" cy="961164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D799CF-DA25-4A28-B3F3-0EC6750C5054}"/>
              </a:ext>
            </a:extLst>
          </p:cNvPr>
          <p:cNvGrpSpPr/>
          <p:nvPr/>
        </p:nvGrpSpPr>
        <p:grpSpPr>
          <a:xfrm>
            <a:off x="1930851" y="3121187"/>
            <a:ext cx="991678" cy="869626"/>
            <a:chOff x="1640798" y="2149003"/>
            <a:chExt cx="464344" cy="407194"/>
          </a:xfrm>
          <a:solidFill>
            <a:schemeClr val="bg1"/>
          </a:solidFill>
        </p:grpSpPr>
        <p:sp>
          <p:nvSpPr>
            <p:cNvPr id="20" name="AutoShape 147">
              <a:extLst>
                <a:ext uri="{FF2B5EF4-FFF2-40B4-BE49-F238E27FC236}">
                  <a16:creationId xmlns:a16="http://schemas.microsoft.com/office/drawing/2014/main" id="{10447F4F-6B66-4B36-8DD2-2E7324E2D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1" name="AutoShape 148">
              <a:extLst>
                <a:ext uri="{FF2B5EF4-FFF2-40B4-BE49-F238E27FC236}">
                  <a16:creationId xmlns:a16="http://schemas.microsoft.com/office/drawing/2014/main" id="{7F80290C-656B-4610-BC52-78501EEF2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44863-ED3A-4B46-9AE3-BC33846F8C6E}"/>
              </a:ext>
            </a:extLst>
          </p:cNvPr>
          <p:cNvGrpSpPr/>
          <p:nvPr/>
        </p:nvGrpSpPr>
        <p:grpSpPr>
          <a:xfrm>
            <a:off x="581924" y="4824676"/>
            <a:ext cx="3681202" cy="1396722"/>
            <a:chOff x="581924" y="4824676"/>
            <a:chExt cx="3681202" cy="139672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54D2F9-9847-4D95-8EF1-73D973B4F8C2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Your Topic Name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1E3428-BA5B-4BA4-B770-EBF089EDE29A}"/>
                </a:ext>
              </a:extLst>
            </p:cNvPr>
            <p:cNvSpPr txBox="1"/>
            <p:nvPr/>
          </p:nvSpPr>
          <p:spPr>
            <a:xfrm>
              <a:off x="715827" y="5390401"/>
              <a:ext cx="34133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B52442-D827-4D00-A293-F97DAA24A23E}"/>
              </a:ext>
            </a:extLst>
          </p:cNvPr>
          <p:cNvGrpSpPr/>
          <p:nvPr/>
        </p:nvGrpSpPr>
        <p:grpSpPr>
          <a:xfrm>
            <a:off x="4282856" y="4824676"/>
            <a:ext cx="3681202" cy="1396722"/>
            <a:chOff x="4282856" y="4824676"/>
            <a:chExt cx="3681202" cy="139672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B36C16-2FDA-475E-936F-0E9F9821F7C8}"/>
                </a:ext>
              </a:extLst>
            </p:cNvPr>
            <p:cNvSpPr txBox="1"/>
            <p:nvPr/>
          </p:nvSpPr>
          <p:spPr>
            <a:xfrm>
              <a:off x="4282856" y="4824676"/>
              <a:ext cx="36812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Your Topic 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7A1F1F-1F23-423A-82C0-78195F861404}"/>
                </a:ext>
              </a:extLst>
            </p:cNvPr>
            <p:cNvSpPr txBox="1"/>
            <p:nvPr/>
          </p:nvSpPr>
          <p:spPr>
            <a:xfrm>
              <a:off x="4416759" y="5390401"/>
              <a:ext cx="34133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FF3585-07E6-4AF9-A223-9CF67590C8A2}"/>
              </a:ext>
            </a:extLst>
          </p:cNvPr>
          <p:cNvGrpSpPr/>
          <p:nvPr/>
        </p:nvGrpSpPr>
        <p:grpSpPr>
          <a:xfrm>
            <a:off x="7936716" y="4824676"/>
            <a:ext cx="3681202" cy="1396722"/>
            <a:chOff x="7936716" y="4824676"/>
            <a:chExt cx="3681202" cy="139672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590896-6899-4255-B11F-852BAE52D9DA}"/>
                </a:ext>
              </a:extLst>
            </p:cNvPr>
            <p:cNvSpPr txBox="1"/>
            <p:nvPr/>
          </p:nvSpPr>
          <p:spPr>
            <a:xfrm>
              <a:off x="7936716" y="4824676"/>
              <a:ext cx="36812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Your Topic Name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338123-9F67-4B1E-BB09-84D4F440EFF4}"/>
                </a:ext>
              </a:extLst>
            </p:cNvPr>
            <p:cNvSpPr txBox="1"/>
            <p:nvPr/>
          </p:nvSpPr>
          <p:spPr>
            <a:xfrm>
              <a:off x="8070619" y="5390401"/>
              <a:ext cx="34133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42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64EB677-22AB-45CC-AA6C-942E89838C47}"/>
              </a:ext>
            </a:extLst>
          </p:cNvPr>
          <p:cNvSpPr/>
          <p:nvPr/>
        </p:nvSpPr>
        <p:spPr>
          <a:xfrm>
            <a:off x="4342193" y="3199193"/>
            <a:ext cx="459614" cy="459614"/>
          </a:xfrm>
          <a:prstGeom prst="ellips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1A416-B992-4244-8796-BCFD02880F7C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C3FF6-F963-4241-A1CC-9DB95D450544}"/>
              </a:ext>
            </a:extLst>
          </p:cNvPr>
          <p:cNvSpPr txBox="1"/>
          <p:nvPr/>
        </p:nvSpPr>
        <p:spPr>
          <a:xfrm>
            <a:off x="339300" y="1809548"/>
            <a:ext cx="3389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Company Timeline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0F786-DD7F-4EBA-AA9E-23A545F0C603}"/>
              </a:ext>
            </a:extLst>
          </p:cNvPr>
          <p:cNvSpPr txBox="1"/>
          <p:nvPr/>
        </p:nvSpPr>
        <p:spPr>
          <a:xfrm>
            <a:off x="339300" y="3537397"/>
            <a:ext cx="378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Information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07207-5D73-43A4-9EF2-3DBE1082A198}"/>
              </a:ext>
            </a:extLst>
          </p:cNvPr>
          <p:cNvCxnSpPr/>
          <p:nvPr/>
        </p:nvCxnSpPr>
        <p:spPr>
          <a:xfrm>
            <a:off x="4794189" y="3429000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C2D04CA-2E11-44BE-A92E-A865EDB4EFFF}"/>
              </a:ext>
            </a:extLst>
          </p:cNvPr>
          <p:cNvSpPr/>
          <p:nvPr/>
        </p:nvSpPr>
        <p:spPr>
          <a:xfrm>
            <a:off x="5900992" y="2971804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0F57D7-7D22-440A-8B20-70C081CB56FD}"/>
              </a:ext>
            </a:extLst>
          </p:cNvPr>
          <p:cNvSpPr/>
          <p:nvPr/>
        </p:nvSpPr>
        <p:spPr>
          <a:xfrm>
            <a:off x="6011058" y="3081870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6E4610-6A9F-409A-81C1-0CF49AEC7F15}"/>
              </a:ext>
            </a:extLst>
          </p:cNvPr>
          <p:cNvCxnSpPr/>
          <p:nvPr/>
        </p:nvCxnSpPr>
        <p:spPr>
          <a:xfrm>
            <a:off x="6815384" y="3429000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2127A7-1085-49AD-B2B0-C3C87B2CE4AE}"/>
              </a:ext>
            </a:extLst>
          </p:cNvPr>
          <p:cNvCxnSpPr/>
          <p:nvPr/>
        </p:nvCxnSpPr>
        <p:spPr>
          <a:xfrm>
            <a:off x="8841274" y="3429000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DE5F56B-EFCE-4F21-A8FA-F50A5BEBDD1A}"/>
              </a:ext>
            </a:extLst>
          </p:cNvPr>
          <p:cNvSpPr/>
          <p:nvPr/>
        </p:nvSpPr>
        <p:spPr>
          <a:xfrm>
            <a:off x="9943248" y="2971804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F621FE-9658-4F46-BF07-AFA26EDC24D2}"/>
              </a:ext>
            </a:extLst>
          </p:cNvPr>
          <p:cNvSpPr/>
          <p:nvPr/>
        </p:nvSpPr>
        <p:spPr>
          <a:xfrm>
            <a:off x="10053314" y="3081870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9CBD5B-FDED-4176-AD30-25ECA935FFA9}"/>
              </a:ext>
            </a:extLst>
          </p:cNvPr>
          <p:cNvSpPr/>
          <p:nvPr/>
        </p:nvSpPr>
        <p:spPr>
          <a:xfrm>
            <a:off x="7922119" y="2971804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0FD717-C7C7-4F76-ABD8-7124E21D56FC}"/>
              </a:ext>
            </a:extLst>
          </p:cNvPr>
          <p:cNvSpPr/>
          <p:nvPr/>
        </p:nvSpPr>
        <p:spPr>
          <a:xfrm>
            <a:off x="8032185" y="3081870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D47F4E-3AFA-4A2C-8F75-DBCF60497C26}"/>
              </a:ext>
            </a:extLst>
          </p:cNvPr>
          <p:cNvCxnSpPr/>
          <p:nvPr/>
        </p:nvCxnSpPr>
        <p:spPr>
          <a:xfrm>
            <a:off x="10857640" y="3429000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EBD0D6-60E8-4096-A763-AEA2C7FA8F60}"/>
              </a:ext>
            </a:extLst>
          </p:cNvPr>
          <p:cNvGrpSpPr/>
          <p:nvPr/>
        </p:nvGrpSpPr>
        <p:grpSpPr>
          <a:xfrm>
            <a:off x="4517587" y="1224567"/>
            <a:ext cx="3681202" cy="1543906"/>
            <a:chOff x="581924" y="4824676"/>
            <a:chExt cx="3681202" cy="15439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D269DD-FA3E-4122-AA44-70020B272342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Your Topic Name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258AB5-83F5-4320-812A-3DE3B4CC4979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ECCDCC8-3001-466A-B606-1F2EFCC09CE0}"/>
              </a:ext>
            </a:extLst>
          </p:cNvPr>
          <p:cNvGrpSpPr/>
          <p:nvPr/>
        </p:nvGrpSpPr>
        <p:grpSpPr>
          <a:xfrm>
            <a:off x="8559843" y="1224567"/>
            <a:ext cx="3681202" cy="1543906"/>
            <a:chOff x="581924" y="4824676"/>
            <a:chExt cx="3681202" cy="154390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768954-D460-4A7F-97B9-F0D4A8962B0B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Your Topic Name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16FA18-0A75-47A4-A922-727EE1816362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DD34A1-6FFF-4DEE-BA31-2DAFAD16E5F1}"/>
              </a:ext>
            </a:extLst>
          </p:cNvPr>
          <p:cNvGrpSpPr/>
          <p:nvPr/>
        </p:nvGrpSpPr>
        <p:grpSpPr>
          <a:xfrm>
            <a:off x="6545309" y="4030265"/>
            <a:ext cx="3681202" cy="1543906"/>
            <a:chOff x="581924" y="4824676"/>
            <a:chExt cx="3681202" cy="154390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A8C7B4-9B28-4AB0-90B5-96D4DCF136DA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Your Topic Name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A18AB4-722E-4615-89BA-3BA221E66226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7DFD679D-F332-4DBF-A908-2244ECD217FF}"/>
              </a:ext>
            </a:extLst>
          </p:cNvPr>
          <p:cNvSpPr/>
          <p:nvPr/>
        </p:nvSpPr>
        <p:spPr>
          <a:xfrm>
            <a:off x="11960381" y="3199193"/>
            <a:ext cx="459614" cy="459614"/>
          </a:xfrm>
          <a:prstGeom prst="ellips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A214B-F1EF-4947-A2DE-8844DF44F0E5}"/>
              </a:ext>
            </a:extLst>
          </p:cNvPr>
          <p:cNvGrpSpPr/>
          <p:nvPr/>
        </p:nvGrpSpPr>
        <p:grpSpPr>
          <a:xfrm>
            <a:off x="8232013" y="3207313"/>
            <a:ext cx="294604" cy="429448"/>
            <a:chOff x="3582988" y="3510757"/>
            <a:chExt cx="319088" cy="465138"/>
          </a:xfrm>
          <a:solidFill>
            <a:schemeClr val="bg1"/>
          </a:solidFill>
        </p:grpSpPr>
        <p:sp>
          <p:nvSpPr>
            <p:cNvPr id="48" name="AutoShape 113">
              <a:extLst>
                <a:ext uri="{FF2B5EF4-FFF2-40B4-BE49-F238E27FC236}">
                  <a16:creationId xmlns:a16="http://schemas.microsoft.com/office/drawing/2014/main" id="{5A62F5C9-E6BC-4CFB-8BEE-03B518217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9" name="AutoShape 114">
              <a:extLst>
                <a:ext uri="{FF2B5EF4-FFF2-40B4-BE49-F238E27FC236}">
                  <a16:creationId xmlns:a16="http://schemas.microsoft.com/office/drawing/2014/main" id="{1C76D021-DB71-4C2F-8652-C53D641D7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CF475C1-BEAA-42AC-8C6D-9828E32F0908}"/>
              </a:ext>
            </a:extLst>
          </p:cNvPr>
          <p:cNvGrpSpPr/>
          <p:nvPr/>
        </p:nvGrpSpPr>
        <p:grpSpPr>
          <a:xfrm>
            <a:off x="10186087" y="3214643"/>
            <a:ext cx="428714" cy="428714"/>
            <a:chOff x="4427654" y="3049909"/>
            <a:chExt cx="464344" cy="464344"/>
          </a:xfrm>
          <a:solidFill>
            <a:schemeClr val="bg1"/>
          </a:solidFill>
        </p:grpSpPr>
        <p:sp>
          <p:nvSpPr>
            <p:cNvPr id="51" name="AutoShape 123">
              <a:extLst>
                <a:ext uri="{FF2B5EF4-FFF2-40B4-BE49-F238E27FC236}">
                  <a16:creationId xmlns:a16="http://schemas.microsoft.com/office/drawing/2014/main" id="{07D929C5-567D-439C-B5BD-E651AA87B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2" name="AutoShape 124">
              <a:extLst>
                <a:ext uri="{FF2B5EF4-FFF2-40B4-BE49-F238E27FC236}">
                  <a16:creationId xmlns:a16="http://schemas.microsoft.com/office/drawing/2014/main" id="{AF90B115-E682-4784-BEC8-8514CBB9E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3" name="AutoShape 125">
              <a:extLst>
                <a:ext uri="{FF2B5EF4-FFF2-40B4-BE49-F238E27FC236}">
                  <a16:creationId xmlns:a16="http://schemas.microsoft.com/office/drawing/2014/main" id="{04DC78A4-C2D1-4048-9FC0-F119562F7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4" name="AutoShape 139">
            <a:extLst>
              <a:ext uri="{FF2B5EF4-FFF2-40B4-BE49-F238E27FC236}">
                <a16:creationId xmlns:a16="http://schemas.microsoft.com/office/drawing/2014/main" id="{609A4140-4112-401D-A54E-67312E82ECFD}"/>
              </a:ext>
            </a:extLst>
          </p:cNvPr>
          <p:cNvSpPr>
            <a:spLocks/>
          </p:cNvSpPr>
          <p:nvPr/>
        </p:nvSpPr>
        <p:spPr bwMode="auto">
          <a:xfrm>
            <a:off x="6154817" y="3221239"/>
            <a:ext cx="428714" cy="415522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8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5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9" grpId="0" animBg="1"/>
      <p:bldP spid="20" grpId="0" animBg="1"/>
      <p:bldP spid="24" grpId="0" animBg="1"/>
      <p:bldP spid="25" grpId="0" animBg="1"/>
      <p:bldP spid="40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91A28B-87F4-4FA0-87F8-B9FA95BE6104}"/>
              </a:ext>
            </a:extLst>
          </p:cNvPr>
          <p:cNvSpPr/>
          <p:nvPr/>
        </p:nvSpPr>
        <p:spPr>
          <a:xfrm>
            <a:off x="-231842" y="3199193"/>
            <a:ext cx="459614" cy="459614"/>
          </a:xfrm>
          <a:prstGeom prst="ellips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16076A-A52C-49B0-8C1B-C2DD5F56CE5F}"/>
              </a:ext>
            </a:extLst>
          </p:cNvPr>
          <p:cNvCxnSpPr/>
          <p:nvPr/>
        </p:nvCxnSpPr>
        <p:spPr>
          <a:xfrm>
            <a:off x="220154" y="3429000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66ACBFD-98EE-46E8-95D7-E98954850D0B}"/>
              </a:ext>
            </a:extLst>
          </p:cNvPr>
          <p:cNvSpPr/>
          <p:nvPr/>
        </p:nvSpPr>
        <p:spPr>
          <a:xfrm>
            <a:off x="1326957" y="2971804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8775B9-E6AF-4388-B9AF-06FD9F54F942}"/>
              </a:ext>
            </a:extLst>
          </p:cNvPr>
          <p:cNvSpPr/>
          <p:nvPr/>
        </p:nvSpPr>
        <p:spPr>
          <a:xfrm>
            <a:off x="1437023" y="3081870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71DD20-C687-4C2F-82A4-97DFBC0B1C18}"/>
              </a:ext>
            </a:extLst>
          </p:cNvPr>
          <p:cNvCxnSpPr/>
          <p:nvPr/>
        </p:nvCxnSpPr>
        <p:spPr>
          <a:xfrm>
            <a:off x="2241349" y="3429000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8A579-0E15-4D10-BD33-B1F539A6FAE8}"/>
              </a:ext>
            </a:extLst>
          </p:cNvPr>
          <p:cNvCxnSpPr/>
          <p:nvPr/>
        </p:nvCxnSpPr>
        <p:spPr>
          <a:xfrm>
            <a:off x="4267239" y="3429000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197945A-3C3E-4CC5-BE8F-8E05EE29F5C7}"/>
              </a:ext>
            </a:extLst>
          </p:cNvPr>
          <p:cNvSpPr/>
          <p:nvPr/>
        </p:nvSpPr>
        <p:spPr>
          <a:xfrm>
            <a:off x="5369213" y="2971804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4CE155-F7D1-4092-871D-321285DD6439}"/>
              </a:ext>
            </a:extLst>
          </p:cNvPr>
          <p:cNvSpPr/>
          <p:nvPr/>
        </p:nvSpPr>
        <p:spPr>
          <a:xfrm>
            <a:off x="5479279" y="3081870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190E25-B513-490F-A3B7-04C3C77AF7FE}"/>
              </a:ext>
            </a:extLst>
          </p:cNvPr>
          <p:cNvSpPr/>
          <p:nvPr/>
        </p:nvSpPr>
        <p:spPr>
          <a:xfrm>
            <a:off x="3348084" y="2971804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B5FA41-880F-4468-AC5D-99B358A3082E}"/>
              </a:ext>
            </a:extLst>
          </p:cNvPr>
          <p:cNvSpPr/>
          <p:nvPr/>
        </p:nvSpPr>
        <p:spPr>
          <a:xfrm>
            <a:off x="3458150" y="3081870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5A1697-C87F-4AA1-894D-9D4E8D6F1588}"/>
              </a:ext>
            </a:extLst>
          </p:cNvPr>
          <p:cNvCxnSpPr/>
          <p:nvPr/>
        </p:nvCxnSpPr>
        <p:spPr>
          <a:xfrm>
            <a:off x="6283605" y="3429000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12FAFF2-04BF-4408-B381-D50D70BE4FDB}"/>
              </a:ext>
            </a:extLst>
          </p:cNvPr>
          <p:cNvSpPr/>
          <p:nvPr/>
        </p:nvSpPr>
        <p:spPr>
          <a:xfrm>
            <a:off x="7386346" y="3199193"/>
            <a:ext cx="459614" cy="459614"/>
          </a:xfrm>
          <a:prstGeom prst="ellips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1A416-B992-4244-8796-BCFD02880F7C}"/>
              </a:ext>
            </a:extLst>
          </p:cNvPr>
          <p:cNvSpPr/>
          <p:nvPr/>
        </p:nvSpPr>
        <p:spPr>
          <a:xfrm>
            <a:off x="7626349" y="0"/>
            <a:ext cx="4565651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C3FF6-F963-4241-A1CC-9DB95D450544}"/>
              </a:ext>
            </a:extLst>
          </p:cNvPr>
          <p:cNvSpPr txBox="1"/>
          <p:nvPr/>
        </p:nvSpPr>
        <p:spPr>
          <a:xfrm>
            <a:off x="8489071" y="1809548"/>
            <a:ext cx="3389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Company Profile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0F786-DD7F-4EBA-AA9E-23A545F0C603}"/>
              </a:ext>
            </a:extLst>
          </p:cNvPr>
          <p:cNvSpPr txBox="1"/>
          <p:nvPr/>
        </p:nvSpPr>
        <p:spPr>
          <a:xfrm>
            <a:off x="8089928" y="3537397"/>
            <a:ext cx="378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Information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6DABB0-9DEA-4216-8153-BEF87126A0BF}"/>
              </a:ext>
            </a:extLst>
          </p:cNvPr>
          <p:cNvGrpSpPr/>
          <p:nvPr/>
        </p:nvGrpSpPr>
        <p:grpSpPr>
          <a:xfrm>
            <a:off x="-57702" y="1192762"/>
            <a:ext cx="3681202" cy="1543906"/>
            <a:chOff x="581924" y="4824676"/>
            <a:chExt cx="3681202" cy="154390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83B94E-81C4-4C9F-8C9E-365BD046C844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Your Topic Name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14776E-954F-48B3-9331-141DC3236C0C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BC5605-1634-4F14-B567-B8A2B2E7C0DC}"/>
              </a:ext>
            </a:extLst>
          </p:cNvPr>
          <p:cNvGrpSpPr/>
          <p:nvPr/>
        </p:nvGrpSpPr>
        <p:grpSpPr>
          <a:xfrm>
            <a:off x="3985808" y="1192762"/>
            <a:ext cx="3681202" cy="1543906"/>
            <a:chOff x="581924" y="4824676"/>
            <a:chExt cx="3681202" cy="154390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9F77B4-F55A-46D1-935E-DE4A85A0F312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Your Topic Name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F7D6C7-95DD-4A0F-B34C-C93F2AD3DCB8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E0883F-80DE-4056-9674-5D69C2F373E7}"/>
              </a:ext>
            </a:extLst>
          </p:cNvPr>
          <p:cNvGrpSpPr/>
          <p:nvPr/>
        </p:nvGrpSpPr>
        <p:grpSpPr>
          <a:xfrm>
            <a:off x="1969067" y="3969520"/>
            <a:ext cx="3681202" cy="1543906"/>
            <a:chOff x="581924" y="4824676"/>
            <a:chExt cx="3681202" cy="15439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3164BD-034F-4DB9-9D70-F31A02C769EA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Your Topic Name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6C9092-9609-4FA4-BF6D-906FCAD1CC13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Some Brief Text Here This is Just a Demo Text So Consider Replacing This With Your Own</a:t>
              </a:r>
            </a:p>
          </p:txBody>
        </p:sp>
      </p:grpSp>
      <p:sp>
        <p:nvSpPr>
          <p:cNvPr id="45" name="AutoShape 46">
            <a:extLst>
              <a:ext uri="{FF2B5EF4-FFF2-40B4-BE49-F238E27FC236}">
                <a16:creationId xmlns:a16="http://schemas.microsoft.com/office/drawing/2014/main" id="{2F756A90-75E4-4472-B3DA-2875DF8AF0D6}"/>
              </a:ext>
            </a:extLst>
          </p:cNvPr>
          <p:cNvSpPr>
            <a:spLocks/>
          </p:cNvSpPr>
          <p:nvPr/>
        </p:nvSpPr>
        <p:spPr bwMode="auto">
          <a:xfrm>
            <a:off x="3563709" y="3214643"/>
            <a:ext cx="428714" cy="42871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8F2E09-112C-4066-AC42-392CEDC72E88}"/>
              </a:ext>
            </a:extLst>
          </p:cNvPr>
          <p:cNvGrpSpPr/>
          <p:nvPr/>
        </p:nvGrpSpPr>
        <p:grpSpPr>
          <a:xfrm>
            <a:off x="1607892" y="3214643"/>
            <a:ext cx="361084" cy="412568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47" name="AutoShape 48">
              <a:extLst>
                <a:ext uri="{FF2B5EF4-FFF2-40B4-BE49-F238E27FC236}">
                  <a16:creationId xmlns:a16="http://schemas.microsoft.com/office/drawing/2014/main" id="{EC98B738-34D7-458E-95FE-117CC854C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8" name="AutoShape 49">
              <a:extLst>
                <a:ext uri="{FF2B5EF4-FFF2-40B4-BE49-F238E27FC236}">
                  <a16:creationId xmlns:a16="http://schemas.microsoft.com/office/drawing/2014/main" id="{EF3DE012-D47D-41A7-9269-46A64EDBE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9" name="AutoShape 50">
              <a:extLst>
                <a:ext uri="{FF2B5EF4-FFF2-40B4-BE49-F238E27FC236}">
                  <a16:creationId xmlns:a16="http://schemas.microsoft.com/office/drawing/2014/main" id="{91267AA6-7E4F-4C2F-95A1-602405B64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0" name="AutoShape 51">
              <a:extLst>
                <a:ext uri="{FF2B5EF4-FFF2-40B4-BE49-F238E27FC236}">
                  <a16:creationId xmlns:a16="http://schemas.microsoft.com/office/drawing/2014/main" id="{2FC6A5CA-BBEA-4A37-80C9-EE4B857E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888BB1-1B01-4CEA-A31A-0F5D9CE119D0}"/>
              </a:ext>
            </a:extLst>
          </p:cNvPr>
          <p:cNvGrpSpPr/>
          <p:nvPr/>
        </p:nvGrpSpPr>
        <p:grpSpPr>
          <a:xfrm>
            <a:off x="5594379" y="3256935"/>
            <a:ext cx="458274" cy="401872"/>
            <a:chOff x="1640798" y="2149003"/>
            <a:chExt cx="464344" cy="407194"/>
          </a:xfrm>
          <a:solidFill>
            <a:schemeClr val="bg1"/>
          </a:solidFill>
        </p:grpSpPr>
        <p:sp>
          <p:nvSpPr>
            <p:cNvPr id="52" name="AutoShape 147">
              <a:extLst>
                <a:ext uri="{FF2B5EF4-FFF2-40B4-BE49-F238E27FC236}">
                  <a16:creationId xmlns:a16="http://schemas.microsoft.com/office/drawing/2014/main" id="{46A4AC8E-0C9B-4362-BB28-112F2E826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3" name="AutoShape 148">
              <a:extLst>
                <a:ext uri="{FF2B5EF4-FFF2-40B4-BE49-F238E27FC236}">
                  <a16:creationId xmlns:a16="http://schemas.microsoft.com/office/drawing/2014/main" id="{008CECF9-B7EA-4AC0-B281-441F4A15F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780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5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F3C3-AB3A-46B1-8AFB-D0084D75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Team Members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411A0-13FA-4394-AD74-2C2E45DBF6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5FA57-C96F-4E86-8F33-EED03C8B23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4247" y="4728817"/>
            <a:ext cx="3481070" cy="376141"/>
          </a:xfrm>
        </p:spPr>
        <p:txBody>
          <a:bodyPr/>
          <a:lstStyle/>
          <a:p>
            <a:r>
              <a:rPr lang="en-US" dirty="0"/>
              <a:t>Add the Job Position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41C4-6227-4DB6-A7FA-DC38FB3AE5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4247" y="4253033"/>
            <a:ext cx="3481070" cy="555625"/>
          </a:xfrm>
        </p:spPr>
        <p:txBody>
          <a:bodyPr/>
          <a:lstStyle/>
          <a:p>
            <a:r>
              <a:rPr lang="en-US" dirty="0"/>
              <a:t>Type a Name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005392-518B-4050-917A-1AD9D1EBAE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B0904C-12C4-4CDB-BF8D-EF102B90173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7739" y="5060858"/>
            <a:ext cx="2874085" cy="863283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Add Some Brief Text Here As a Subtitle and Remember This is Just a Demo Text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417A9-6445-4B88-A7AC-7187FFC287C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5B65EF-1512-4EA2-A9DD-E7537EFE85E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28199" y="4728817"/>
            <a:ext cx="3481070" cy="376141"/>
          </a:xfrm>
        </p:spPr>
        <p:txBody>
          <a:bodyPr/>
          <a:lstStyle/>
          <a:p>
            <a:r>
              <a:rPr lang="en-US" dirty="0"/>
              <a:t>Add the Job Position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D25002-58E0-4D78-A29E-2177626D7AC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28199" y="4253033"/>
            <a:ext cx="3481070" cy="555625"/>
          </a:xfrm>
        </p:spPr>
        <p:txBody>
          <a:bodyPr/>
          <a:lstStyle/>
          <a:p>
            <a:r>
              <a:rPr lang="en-US" dirty="0"/>
              <a:t>Type a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E33341-084A-4117-953D-AA1D92E1A8C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631691" y="5060858"/>
            <a:ext cx="2874085" cy="863283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Add Some Brief Text Here As a Subtitle and Remember This is Just a Demo Text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F48D2C5-2AC8-4871-AA2A-C8F69134690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A17EC1-84AD-4635-AB31-ADB2F997C2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000100" y="4728817"/>
            <a:ext cx="3481070" cy="376141"/>
          </a:xfrm>
        </p:spPr>
        <p:txBody>
          <a:bodyPr/>
          <a:lstStyle/>
          <a:p>
            <a:r>
              <a:rPr lang="en-US" dirty="0"/>
              <a:t>Add the Job Position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CE18559-4D4A-44AA-88CA-136EBD67A36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000100" y="4253033"/>
            <a:ext cx="3481070" cy="555625"/>
          </a:xfrm>
        </p:spPr>
        <p:txBody>
          <a:bodyPr/>
          <a:lstStyle/>
          <a:p>
            <a:r>
              <a:rPr lang="en-US" dirty="0"/>
              <a:t>Type a 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545FD43-1A76-4179-8D8C-D99699D8B23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03592" y="5060858"/>
            <a:ext cx="2874085" cy="863283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Add Some Brief Text Here As a Subtitle and Remember This is Just a Demo Text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0B231E-BC29-4F0A-AC0C-69AD5D4C7AA5}"/>
              </a:ext>
            </a:extLst>
          </p:cNvPr>
          <p:cNvSpPr/>
          <p:nvPr/>
        </p:nvSpPr>
        <p:spPr>
          <a:xfrm>
            <a:off x="1521903" y="2226550"/>
            <a:ext cx="1769938" cy="1769938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3AB3CC1-E3B6-4860-9B15-7A49AA29405C}"/>
              </a:ext>
            </a:extLst>
          </p:cNvPr>
          <p:cNvSpPr/>
          <p:nvPr/>
        </p:nvSpPr>
        <p:spPr>
          <a:xfrm>
            <a:off x="5185855" y="2226550"/>
            <a:ext cx="1769938" cy="1769938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708DF2-5F30-4E4D-A27F-E0D25479EFC3}"/>
              </a:ext>
            </a:extLst>
          </p:cNvPr>
          <p:cNvSpPr/>
          <p:nvPr/>
        </p:nvSpPr>
        <p:spPr>
          <a:xfrm>
            <a:off x="8857756" y="2226550"/>
            <a:ext cx="1769938" cy="1769938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0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22BAF94-43F6-4498-B5DC-3663AC94905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5556" y="1636608"/>
            <a:ext cx="2700976" cy="414310"/>
          </a:xfrm>
        </p:spPr>
        <p:txBody>
          <a:bodyPr/>
          <a:lstStyle/>
          <a:p>
            <a:r>
              <a:rPr lang="en-US" dirty="0"/>
              <a:t>Add a Title</a:t>
            </a:r>
          </a:p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1DC8BE9-F387-4004-8DEE-5D1766E66B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61746" y="4947373"/>
            <a:ext cx="2700976" cy="414310"/>
          </a:xfrm>
        </p:spPr>
        <p:txBody>
          <a:bodyPr/>
          <a:lstStyle/>
          <a:p>
            <a:r>
              <a:rPr lang="en-US" dirty="0"/>
              <a:t>Add a Title</a:t>
            </a:r>
          </a:p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C5CD53-1FE4-4096-AEA4-07B2D798AE7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305556" y="4947373"/>
            <a:ext cx="2700976" cy="414310"/>
          </a:xfrm>
        </p:spPr>
        <p:txBody>
          <a:bodyPr/>
          <a:lstStyle/>
          <a:p>
            <a:r>
              <a:rPr lang="en-US" dirty="0"/>
              <a:t>Add a Title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B60ED0-DCD1-4A88-AE62-C07F3DBBA167}"/>
              </a:ext>
            </a:extLst>
          </p:cNvPr>
          <p:cNvSpPr/>
          <p:nvPr/>
        </p:nvSpPr>
        <p:spPr>
          <a:xfrm>
            <a:off x="9369896" y="967090"/>
            <a:ext cx="2611910" cy="69796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7E7BDD-AA6D-446E-911B-69C305FA9F7F}"/>
              </a:ext>
            </a:extLst>
          </p:cNvPr>
          <p:cNvSpPr/>
          <p:nvPr/>
        </p:nvSpPr>
        <p:spPr>
          <a:xfrm>
            <a:off x="6261747" y="4128472"/>
            <a:ext cx="2611910" cy="69796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7213EA-193A-4D51-A5C8-23BDFBA474A1}"/>
              </a:ext>
            </a:extLst>
          </p:cNvPr>
          <p:cNvSpPr/>
          <p:nvPr/>
        </p:nvSpPr>
        <p:spPr>
          <a:xfrm>
            <a:off x="9369896" y="4128472"/>
            <a:ext cx="2611910" cy="69796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B22441D-1319-4FC1-A0FC-DBF43DD246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38871" y="2009351"/>
            <a:ext cx="2748275" cy="1124365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Add Some Brief Text Here This is Just a Demo Text So Consider Replacing This With Your Own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77B8FEE-DC31-4DF0-BA55-B9354528BE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61746" y="1636608"/>
            <a:ext cx="2700976" cy="414310"/>
          </a:xfrm>
        </p:spPr>
        <p:txBody>
          <a:bodyPr/>
          <a:lstStyle/>
          <a:p>
            <a:r>
              <a:rPr lang="en-US" dirty="0"/>
              <a:t>Add a Title</a:t>
            </a:r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A91AB578-B36F-4063-AB5C-CF39A03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1036347"/>
            <a:ext cx="3692525" cy="2447925"/>
          </a:xfrm>
        </p:spPr>
        <p:txBody>
          <a:bodyPr/>
          <a:lstStyle/>
          <a:p>
            <a:r>
              <a:rPr lang="en-US" dirty="0"/>
              <a:t>Add Your Own Title Here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5AC7E6D-BA3B-49E7-AE9E-30C75524BE5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0350" y="3412808"/>
            <a:ext cx="3759200" cy="1074156"/>
          </a:xfrm>
        </p:spPr>
        <p:txBody>
          <a:bodyPr/>
          <a:lstStyle/>
          <a:p>
            <a:r>
              <a:rPr lang="en-US" sz="1800" dirty="0">
                <a:latin typeface="Tw Cen MT" panose="020B0602020104020603" pitchFamily="34" charset="0"/>
              </a:rPr>
              <a:t>Add Some Brief Text Here This is Just a Demo Text So Consider Replacing This With Your Own Information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F0CD5BF-15FC-42F8-A7F0-C2790A89EAB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82681" y="2009351"/>
            <a:ext cx="2748275" cy="1124365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Add Some Brief Text Here This is Just a Demo Text So Consider Replacing This With Your Own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7B87BEF-62B5-4BBA-9F93-02063FE4ADF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38871" y="5320116"/>
            <a:ext cx="2748275" cy="1124365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Add Some Brief Text Here This is Just a Demo Text So Consider Replacing This With Your Own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CFB72DA7-2654-483B-8BC0-D91E15E53CF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82681" y="5320116"/>
            <a:ext cx="2748275" cy="1124365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Add Some Brief Text Here This is Just a Demo Text So Consider Replacing This With Your Own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7DEC55F-FD9C-44D0-B431-94594047CF6B}"/>
              </a:ext>
            </a:extLst>
          </p:cNvPr>
          <p:cNvSpPr>
            <a:spLocks noEditPoints="1"/>
          </p:cNvSpPr>
          <p:nvPr/>
        </p:nvSpPr>
        <p:spPr bwMode="auto">
          <a:xfrm>
            <a:off x="10202349" y="3882978"/>
            <a:ext cx="907390" cy="907390"/>
          </a:xfrm>
          <a:custGeom>
            <a:avLst/>
            <a:gdLst>
              <a:gd name="T0" fmla="*/ 207963 w 256"/>
              <a:gd name="T1" fmla="*/ 415925 h 256"/>
              <a:gd name="T2" fmla="*/ 0 w 256"/>
              <a:gd name="T3" fmla="*/ 207963 h 256"/>
              <a:gd name="T4" fmla="*/ 207963 w 256"/>
              <a:gd name="T5" fmla="*/ 0 h 256"/>
              <a:gd name="T6" fmla="*/ 415925 w 256"/>
              <a:gd name="T7" fmla="*/ 207963 h 256"/>
              <a:gd name="T8" fmla="*/ 207963 w 256"/>
              <a:gd name="T9" fmla="*/ 415925 h 256"/>
              <a:gd name="T10" fmla="*/ 207963 w 256"/>
              <a:gd name="T11" fmla="*/ 38993 h 256"/>
              <a:gd name="T12" fmla="*/ 38993 w 256"/>
              <a:gd name="T13" fmla="*/ 207963 h 256"/>
              <a:gd name="T14" fmla="*/ 207963 w 256"/>
              <a:gd name="T15" fmla="*/ 376932 h 256"/>
              <a:gd name="T16" fmla="*/ 376932 w 256"/>
              <a:gd name="T17" fmla="*/ 207963 h 256"/>
              <a:gd name="T18" fmla="*/ 207963 w 256"/>
              <a:gd name="T19" fmla="*/ 38993 h 256"/>
              <a:gd name="T20" fmla="*/ 207963 w 256"/>
              <a:gd name="T21" fmla="*/ 298946 h 256"/>
              <a:gd name="T22" fmla="*/ 172219 w 256"/>
              <a:gd name="T23" fmla="*/ 242081 h 256"/>
              <a:gd name="T24" fmla="*/ 209587 w 256"/>
              <a:gd name="T25" fmla="*/ 103981 h 256"/>
              <a:gd name="T26" fmla="*/ 243706 w 256"/>
              <a:gd name="T27" fmla="*/ 242081 h 256"/>
              <a:gd name="T28" fmla="*/ 207963 w 256"/>
              <a:gd name="T29" fmla="*/ 298946 h 25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28" y="184"/>
                </a:moveTo>
                <a:cubicBezTo>
                  <a:pt x="96" y="184"/>
                  <a:pt x="106" y="149"/>
                  <a:pt x="106" y="149"/>
                </a:cubicBezTo>
                <a:cubicBezTo>
                  <a:pt x="129" y="64"/>
                  <a:pt x="129" y="64"/>
                  <a:pt x="129" y="64"/>
                </a:cubicBezTo>
                <a:cubicBezTo>
                  <a:pt x="150" y="149"/>
                  <a:pt x="150" y="149"/>
                  <a:pt x="150" y="149"/>
                </a:cubicBezTo>
                <a:cubicBezTo>
                  <a:pt x="160" y="184"/>
                  <a:pt x="128" y="184"/>
                  <a:pt x="128" y="18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 27">
            <a:extLst>
              <a:ext uri="{FF2B5EF4-FFF2-40B4-BE49-F238E27FC236}">
                <a16:creationId xmlns:a16="http://schemas.microsoft.com/office/drawing/2014/main" id="{14C77C47-5241-4BE1-9CA8-6E9E23DCC2AF}"/>
              </a:ext>
            </a:extLst>
          </p:cNvPr>
          <p:cNvSpPr>
            <a:spLocks noEditPoints="1"/>
          </p:cNvSpPr>
          <p:nvPr/>
        </p:nvSpPr>
        <p:spPr bwMode="auto">
          <a:xfrm>
            <a:off x="7158539" y="3889312"/>
            <a:ext cx="907390" cy="907390"/>
          </a:xfrm>
          <a:custGeom>
            <a:avLst/>
            <a:gdLst>
              <a:gd name="T0" fmla="*/ 360685 w 256"/>
              <a:gd name="T1" fmla="*/ 250205 h 256"/>
              <a:gd name="T2" fmla="*/ 346063 w 256"/>
              <a:gd name="T3" fmla="*/ 285948 h 256"/>
              <a:gd name="T4" fmla="*/ 359060 w 256"/>
              <a:gd name="T5" fmla="*/ 349312 h 256"/>
              <a:gd name="T6" fmla="*/ 349312 w 256"/>
              <a:gd name="T7" fmla="*/ 360685 h 256"/>
              <a:gd name="T8" fmla="*/ 285948 w 256"/>
              <a:gd name="T9" fmla="*/ 344438 h 256"/>
              <a:gd name="T10" fmla="*/ 246955 w 256"/>
              <a:gd name="T11" fmla="*/ 360685 h 256"/>
              <a:gd name="T12" fmla="*/ 250205 w 256"/>
              <a:gd name="T13" fmla="*/ 360685 h 256"/>
              <a:gd name="T14" fmla="*/ 212837 w 256"/>
              <a:gd name="T15" fmla="*/ 415925 h 256"/>
              <a:gd name="T16" fmla="*/ 203088 w 256"/>
              <a:gd name="T17" fmla="*/ 415925 h 256"/>
              <a:gd name="T18" fmla="*/ 165720 w 256"/>
              <a:gd name="T19" fmla="*/ 359060 h 256"/>
              <a:gd name="T20" fmla="*/ 128352 w 256"/>
              <a:gd name="T21" fmla="*/ 342813 h 256"/>
              <a:gd name="T22" fmla="*/ 129977 w 256"/>
              <a:gd name="T23" fmla="*/ 346063 h 256"/>
              <a:gd name="T24" fmla="*/ 64988 w 256"/>
              <a:gd name="T25" fmla="*/ 359060 h 256"/>
              <a:gd name="T26" fmla="*/ 56865 w 256"/>
              <a:gd name="T27" fmla="*/ 350937 h 256"/>
              <a:gd name="T28" fmla="*/ 71487 w 256"/>
              <a:gd name="T29" fmla="*/ 284324 h 256"/>
              <a:gd name="T30" fmla="*/ 56865 w 256"/>
              <a:gd name="T31" fmla="*/ 250205 h 256"/>
              <a:gd name="T32" fmla="*/ 0 w 256"/>
              <a:gd name="T33" fmla="*/ 212837 h 256"/>
              <a:gd name="T34" fmla="*/ 0 w 256"/>
              <a:gd name="T35" fmla="*/ 203088 h 256"/>
              <a:gd name="T36" fmla="*/ 56865 w 256"/>
              <a:gd name="T37" fmla="*/ 165720 h 256"/>
              <a:gd name="T38" fmla="*/ 71487 w 256"/>
              <a:gd name="T39" fmla="*/ 129977 h 256"/>
              <a:gd name="T40" fmla="*/ 55240 w 256"/>
              <a:gd name="T41" fmla="*/ 64988 h 256"/>
              <a:gd name="T42" fmla="*/ 64988 w 256"/>
              <a:gd name="T43" fmla="*/ 56865 h 256"/>
              <a:gd name="T44" fmla="*/ 129977 w 256"/>
              <a:gd name="T45" fmla="*/ 69862 h 256"/>
              <a:gd name="T46" fmla="*/ 165720 w 256"/>
              <a:gd name="T47" fmla="*/ 55240 h 256"/>
              <a:gd name="T48" fmla="*/ 203088 w 256"/>
              <a:gd name="T49" fmla="*/ 0 h 256"/>
              <a:gd name="T50" fmla="*/ 212837 w 256"/>
              <a:gd name="T51" fmla="*/ 0 h 256"/>
              <a:gd name="T52" fmla="*/ 250205 w 256"/>
              <a:gd name="T53" fmla="*/ 55240 h 256"/>
              <a:gd name="T54" fmla="*/ 285948 w 256"/>
              <a:gd name="T55" fmla="*/ 69862 h 256"/>
              <a:gd name="T56" fmla="*/ 350937 w 256"/>
              <a:gd name="T57" fmla="*/ 55240 h 256"/>
              <a:gd name="T58" fmla="*/ 360685 w 256"/>
              <a:gd name="T59" fmla="*/ 64988 h 256"/>
              <a:gd name="T60" fmla="*/ 346063 w 256"/>
              <a:gd name="T61" fmla="*/ 129977 h 256"/>
              <a:gd name="T62" fmla="*/ 360685 w 256"/>
              <a:gd name="T63" fmla="*/ 165720 h 256"/>
              <a:gd name="T64" fmla="*/ 415925 w 256"/>
              <a:gd name="T65" fmla="*/ 203088 h 256"/>
              <a:gd name="T66" fmla="*/ 415925 w 256"/>
              <a:gd name="T67" fmla="*/ 212837 h 256"/>
              <a:gd name="T68" fmla="*/ 360685 w 256"/>
              <a:gd name="T69" fmla="*/ 250205 h 256"/>
              <a:gd name="T70" fmla="*/ 207963 w 256"/>
              <a:gd name="T71" fmla="*/ 90984 h 256"/>
              <a:gd name="T72" fmla="*/ 90984 w 256"/>
              <a:gd name="T73" fmla="*/ 207963 h 256"/>
              <a:gd name="T74" fmla="*/ 207963 w 256"/>
              <a:gd name="T75" fmla="*/ 324941 h 256"/>
              <a:gd name="T76" fmla="*/ 324941 w 256"/>
              <a:gd name="T77" fmla="*/ 207963 h 256"/>
              <a:gd name="T78" fmla="*/ 207963 w 256"/>
              <a:gd name="T79" fmla="*/ 90984 h 256"/>
              <a:gd name="T80" fmla="*/ 207963 w 256"/>
              <a:gd name="T81" fmla="*/ 285948 h 256"/>
              <a:gd name="T82" fmla="*/ 129977 w 256"/>
              <a:gd name="T83" fmla="*/ 207963 h 256"/>
              <a:gd name="T84" fmla="*/ 207963 w 256"/>
              <a:gd name="T85" fmla="*/ 129977 h 256"/>
              <a:gd name="T86" fmla="*/ 285948 w 256"/>
              <a:gd name="T87" fmla="*/ 207963 h 256"/>
              <a:gd name="T88" fmla="*/ 207963 w 256"/>
              <a:gd name="T89" fmla="*/ 285948 h 256"/>
              <a:gd name="T90" fmla="*/ 207963 w 256"/>
              <a:gd name="T91" fmla="*/ 168970 h 256"/>
              <a:gd name="T92" fmla="*/ 168970 w 256"/>
              <a:gd name="T93" fmla="*/ 207963 h 256"/>
              <a:gd name="T94" fmla="*/ 207963 w 256"/>
              <a:gd name="T95" fmla="*/ 246955 h 256"/>
              <a:gd name="T96" fmla="*/ 246955 w 256"/>
              <a:gd name="T97" fmla="*/ 207963 h 256"/>
              <a:gd name="T98" fmla="*/ 207963 w 256"/>
              <a:gd name="T99" fmla="*/ 168970 h 25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6" h="256">
                <a:moveTo>
                  <a:pt x="222" y="154"/>
                </a:moveTo>
                <a:cubicBezTo>
                  <a:pt x="220" y="162"/>
                  <a:pt x="217" y="169"/>
                  <a:pt x="213" y="176"/>
                </a:cubicBezTo>
                <a:cubicBezTo>
                  <a:pt x="213" y="177"/>
                  <a:pt x="234" y="203"/>
                  <a:pt x="221" y="215"/>
                </a:cubicBezTo>
                <a:cubicBezTo>
                  <a:pt x="215" y="222"/>
                  <a:pt x="215" y="222"/>
                  <a:pt x="215" y="222"/>
                </a:cubicBezTo>
                <a:cubicBezTo>
                  <a:pt x="205" y="231"/>
                  <a:pt x="182" y="216"/>
                  <a:pt x="176" y="212"/>
                </a:cubicBezTo>
                <a:cubicBezTo>
                  <a:pt x="169" y="217"/>
                  <a:pt x="161" y="220"/>
                  <a:pt x="152" y="222"/>
                </a:cubicBezTo>
                <a:cubicBezTo>
                  <a:pt x="154" y="222"/>
                  <a:pt x="154" y="222"/>
                  <a:pt x="154" y="222"/>
                </a:cubicBezTo>
                <a:cubicBezTo>
                  <a:pt x="154" y="222"/>
                  <a:pt x="150" y="256"/>
                  <a:pt x="131" y="256"/>
                </a:cubicBezTo>
                <a:cubicBezTo>
                  <a:pt x="125" y="256"/>
                  <a:pt x="125" y="256"/>
                  <a:pt x="125" y="256"/>
                </a:cubicBezTo>
                <a:cubicBezTo>
                  <a:pt x="111" y="256"/>
                  <a:pt x="103" y="227"/>
                  <a:pt x="102" y="221"/>
                </a:cubicBezTo>
                <a:cubicBezTo>
                  <a:pt x="94" y="219"/>
                  <a:pt x="86" y="216"/>
                  <a:pt x="79" y="211"/>
                </a:cubicBezTo>
                <a:cubicBezTo>
                  <a:pt x="80" y="213"/>
                  <a:pt x="80" y="213"/>
                  <a:pt x="80" y="213"/>
                </a:cubicBezTo>
                <a:cubicBezTo>
                  <a:pt x="80" y="213"/>
                  <a:pt x="53" y="234"/>
                  <a:pt x="40" y="221"/>
                </a:cubicBezTo>
                <a:cubicBezTo>
                  <a:pt x="35" y="216"/>
                  <a:pt x="35" y="216"/>
                  <a:pt x="35" y="216"/>
                </a:cubicBezTo>
                <a:cubicBezTo>
                  <a:pt x="25" y="206"/>
                  <a:pt x="41" y="180"/>
                  <a:pt x="44" y="175"/>
                </a:cubicBezTo>
                <a:cubicBezTo>
                  <a:pt x="40" y="169"/>
                  <a:pt x="37" y="162"/>
                  <a:pt x="35" y="154"/>
                </a:cubicBezTo>
                <a:cubicBezTo>
                  <a:pt x="29" y="153"/>
                  <a:pt x="0" y="145"/>
                  <a:pt x="0" y="131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08"/>
                  <a:pt x="28" y="103"/>
                  <a:pt x="35" y="102"/>
                </a:cubicBezTo>
                <a:cubicBezTo>
                  <a:pt x="37" y="94"/>
                  <a:pt x="40" y="87"/>
                  <a:pt x="44" y="80"/>
                </a:cubicBezTo>
                <a:cubicBezTo>
                  <a:pt x="41" y="76"/>
                  <a:pt x="24" y="50"/>
                  <a:pt x="34" y="40"/>
                </a:cubicBezTo>
                <a:cubicBezTo>
                  <a:pt x="40" y="35"/>
                  <a:pt x="40" y="35"/>
                  <a:pt x="40" y="35"/>
                </a:cubicBezTo>
                <a:cubicBezTo>
                  <a:pt x="51" y="23"/>
                  <a:pt x="75" y="39"/>
                  <a:pt x="80" y="43"/>
                </a:cubicBezTo>
                <a:cubicBezTo>
                  <a:pt x="87" y="39"/>
                  <a:pt x="94" y="36"/>
                  <a:pt x="102" y="34"/>
                </a:cubicBezTo>
                <a:cubicBezTo>
                  <a:pt x="104" y="27"/>
                  <a:pt x="112" y="0"/>
                  <a:pt x="125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7" y="0"/>
                  <a:pt x="153" y="26"/>
                  <a:pt x="154" y="34"/>
                </a:cubicBezTo>
                <a:cubicBezTo>
                  <a:pt x="162" y="36"/>
                  <a:pt x="169" y="39"/>
                  <a:pt x="176" y="43"/>
                </a:cubicBezTo>
                <a:cubicBezTo>
                  <a:pt x="182" y="39"/>
                  <a:pt x="206" y="24"/>
                  <a:pt x="216" y="34"/>
                </a:cubicBezTo>
                <a:cubicBezTo>
                  <a:pt x="222" y="40"/>
                  <a:pt x="222" y="40"/>
                  <a:pt x="222" y="40"/>
                </a:cubicBezTo>
                <a:cubicBezTo>
                  <a:pt x="233" y="51"/>
                  <a:pt x="217" y="74"/>
                  <a:pt x="213" y="80"/>
                </a:cubicBezTo>
                <a:cubicBezTo>
                  <a:pt x="217" y="87"/>
                  <a:pt x="220" y="94"/>
                  <a:pt x="222" y="102"/>
                </a:cubicBezTo>
                <a:cubicBezTo>
                  <a:pt x="224" y="102"/>
                  <a:pt x="256" y="107"/>
                  <a:pt x="256" y="125"/>
                </a:cubicBezTo>
                <a:cubicBezTo>
                  <a:pt x="256" y="131"/>
                  <a:pt x="256" y="131"/>
                  <a:pt x="256" y="131"/>
                </a:cubicBezTo>
                <a:cubicBezTo>
                  <a:pt x="256" y="144"/>
                  <a:pt x="229" y="152"/>
                  <a:pt x="222" y="154"/>
                </a:cubicBezTo>
                <a:moveTo>
                  <a:pt x="128" y="56"/>
                </a:moveTo>
                <a:cubicBezTo>
                  <a:pt x="88" y="56"/>
                  <a:pt x="56" y="88"/>
                  <a:pt x="56" y="128"/>
                </a:cubicBezTo>
                <a:cubicBezTo>
                  <a:pt x="56" y="168"/>
                  <a:pt x="88" y="200"/>
                  <a:pt x="128" y="200"/>
                </a:cubicBezTo>
                <a:cubicBezTo>
                  <a:pt x="168" y="200"/>
                  <a:pt x="200" y="168"/>
                  <a:pt x="200" y="128"/>
                </a:cubicBezTo>
                <a:cubicBezTo>
                  <a:pt x="200" y="88"/>
                  <a:pt x="168" y="56"/>
                  <a:pt x="128" y="56"/>
                </a:cubicBezTo>
                <a:moveTo>
                  <a:pt x="128" y="176"/>
                </a:moveTo>
                <a:cubicBezTo>
                  <a:pt x="101" y="176"/>
                  <a:pt x="80" y="155"/>
                  <a:pt x="80" y="128"/>
                </a:cubicBezTo>
                <a:cubicBezTo>
                  <a:pt x="80" y="101"/>
                  <a:pt x="101" y="80"/>
                  <a:pt x="128" y="80"/>
                </a:cubicBezTo>
                <a:cubicBezTo>
                  <a:pt x="155" y="80"/>
                  <a:pt x="176" y="101"/>
                  <a:pt x="176" y="128"/>
                </a:cubicBezTo>
                <a:cubicBezTo>
                  <a:pt x="176" y="155"/>
                  <a:pt x="155" y="176"/>
                  <a:pt x="128" y="176"/>
                </a:cubicBezTo>
                <a:moveTo>
                  <a:pt x="128" y="104"/>
                </a:moveTo>
                <a:cubicBezTo>
                  <a:pt x="115" y="104"/>
                  <a:pt x="104" y="115"/>
                  <a:pt x="104" y="128"/>
                </a:cubicBezTo>
                <a:cubicBezTo>
                  <a:pt x="104" y="141"/>
                  <a:pt x="115" y="152"/>
                  <a:pt x="128" y="152"/>
                </a:cubicBezTo>
                <a:cubicBezTo>
                  <a:pt x="141" y="152"/>
                  <a:pt x="152" y="141"/>
                  <a:pt x="152" y="128"/>
                </a:cubicBezTo>
                <a:cubicBezTo>
                  <a:pt x="152" y="115"/>
                  <a:pt x="141" y="104"/>
                  <a:pt x="128" y="10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Freeform 73">
            <a:extLst>
              <a:ext uri="{FF2B5EF4-FFF2-40B4-BE49-F238E27FC236}">
                <a16:creationId xmlns:a16="http://schemas.microsoft.com/office/drawing/2014/main" id="{5C1018D3-4431-4EC0-8DAC-5130EB4A4A5B}"/>
              </a:ext>
            </a:extLst>
          </p:cNvPr>
          <p:cNvSpPr>
            <a:spLocks noEditPoints="1"/>
          </p:cNvSpPr>
          <p:nvPr/>
        </p:nvSpPr>
        <p:spPr bwMode="auto">
          <a:xfrm>
            <a:off x="10202349" y="694991"/>
            <a:ext cx="907390" cy="810416"/>
          </a:xfrm>
          <a:custGeom>
            <a:avLst/>
            <a:gdLst>
              <a:gd name="T0" fmla="*/ 331440 w 256"/>
              <a:gd name="T1" fmla="*/ 169445 h 228"/>
              <a:gd name="T2" fmla="*/ 246955 w 256"/>
              <a:gd name="T3" fmla="*/ 84722 h 228"/>
              <a:gd name="T4" fmla="*/ 331440 w 256"/>
              <a:gd name="T5" fmla="*/ 0 h 228"/>
              <a:gd name="T6" fmla="*/ 415925 w 256"/>
              <a:gd name="T7" fmla="*/ 84722 h 228"/>
              <a:gd name="T8" fmla="*/ 331440 w 256"/>
              <a:gd name="T9" fmla="*/ 169445 h 228"/>
              <a:gd name="T10" fmla="*/ 370433 w 256"/>
              <a:gd name="T11" fmla="*/ 45620 h 228"/>
              <a:gd name="T12" fmla="*/ 357436 w 256"/>
              <a:gd name="T13" fmla="*/ 52137 h 228"/>
              <a:gd name="T14" fmla="*/ 318443 w 256"/>
              <a:gd name="T15" fmla="*/ 89610 h 228"/>
              <a:gd name="T16" fmla="*/ 305445 w 256"/>
              <a:gd name="T17" fmla="*/ 78205 h 228"/>
              <a:gd name="T18" fmla="*/ 292447 w 256"/>
              <a:gd name="T19" fmla="*/ 71688 h 228"/>
              <a:gd name="T20" fmla="*/ 272951 w 256"/>
              <a:gd name="T21" fmla="*/ 91239 h 228"/>
              <a:gd name="T22" fmla="*/ 279450 w 256"/>
              <a:gd name="T23" fmla="*/ 104274 h 228"/>
              <a:gd name="T24" fmla="*/ 305445 w 256"/>
              <a:gd name="T25" fmla="*/ 130342 h 228"/>
              <a:gd name="T26" fmla="*/ 318443 w 256"/>
              <a:gd name="T27" fmla="*/ 136859 h 228"/>
              <a:gd name="T28" fmla="*/ 331440 w 256"/>
              <a:gd name="T29" fmla="*/ 130342 h 228"/>
              <a:gd name="T30" fmla="*/ 383431 w 256"/>
              <a:gd name="T31" fmla="*/ 78205 h 228"/>
              <a:gd name="T32" fmla="*/ 389930 w 256"/>
              <a:gd name="T33" fmla="*/ 65171 h 228"/>
              <a:gd name="T34" fmla="*/ 370433 w 256"/>
              <a:gd name="T35" fmla="*/ 45620 h 228"/>
              <a:gd name="T36" fmla="*/ 157597 w 256"/>
              <a:gd name="T37" fmla="*/ 226469 h 228"/>
              <a:gd name="T38" fmla="*/ 324941 w 256"/>
              <a:gd name="T39" fmla="*/ 216694 h 228"/>
              <a:gd name="T40" fmla="*/ 337939 w 256"/>
              <a:gd name="T41" fmla="*/ 188996 h 228"/>
              <a:gd name="T42" fmla="*/ 386680 w 256"/>
              <a:gd name="T43" fmla="*/ 172703 h 228"/>
              <a:gd name="T44" fmla="*/ 355811 w 256"/>
              <a:gd name="T45" fmla="*/ 242762 h 228"/>
              <a:gd name="T46" fmla="*/ 355811 w 256"/>
              <a:gd name="T47" fmla="*/ 242762 h 228"/>
              <a:gd name="T48" fmla="*/ 339564 w 256"/>
              <a:gd name="T49" fmla="*/ 254167 h 228"/>
              <a:gd name="T50" fmla="*/ 170594 w 256"/>
              <a:gd name="T51" fmla="*/ 265572 h 228"/>
              <a:gd name="T52" fmla="*/ 180342 w 256"/>
              <a:gd name="T53" fmla="*/ 293270 h 228"/>
              <a:gd name="T54" fmla="*/ 363934 w 256"/>
              <a:gd name="T55" fmla="*/ 293270 h 228"/>
              <a:gd name="T56" fmla="*/ 402927 w 256"/>
              <a:gd name="T57" fmla="*/ 332372 h 228"/>
              <a:gd name="T58" fmla="*/ 363934 w 256"/>
              <a:gd name="T59" fmla="*/ 371475 h 228"/>
              <a:gd name="T60" fmla="*/ 324941 w 256"/>
              <a:gd name="T61" fmla="*/ 332372 h 228"/>
              <a:gd name="T62" fmla="*/ 142974 w 256"/>
              <a:gd name="T63" fmla="*/ 332372 h 228"/>
              <a:gd name="T64" fmla="*/ 103981 w 256"/>
              <a:gd name="T65" fmla="*/ 371475 h 228"/>
              <a:gd name="T66" fmla="*/ 64988 w 256"/>
              <a:gd name="T67" fmla="*/ 332372 h 228"/>
              <a:gd name="T68" fmla="*/ 103981 w 256"/>
              <a:gd name="T69" fmla="*/ 293270 h 228"/>
              <a:gd name="T70" fmla="*/ 139725 w 256"/>
              <a:gd name="T71" fmla="*/ 293270 h 228"/>
              <a:gd name="T72" fmla="*/ 63364 w 256"/>
              <a:gd name="T73" fmla="*/ 78205 h 228"/>
              <a:gd name="T74" fmla="*/ 19496 w 256"/>
              <a:gd name="T75" fmla="*/ 78205 h 228"/>
              <a:gd name="T76" fmla="*/ 0 w 256"/>
              <a:gd name="T77" fmla="*/ 58654 h 228"/>
              <a:gd name="T78" fmla="*/ 19496 w 256"/>
              <a:gd name="T79" fmla="*/ 39103 h 228"/>
              <a:gd name="T80" fmla="*/ 77986 w 256"/>
              <a:gd name="T81" fmla="*/ 39103 h 228"/>
              <a:gd name="T82" fmla="*/ 95858 w 256"/>
              <a:gd name="T83" fmla="*/ 52137 h 228"/>
              <a:gd name="T84" fmla="*/ 95858 w 256"/>
              <a:gd name="T85" fmla="*/ 52137 h 228"/>
              <a:gd name="T86" fmla="*/ 107231 w 256"/>
              <a:gd name="T87" fmla="*/ 84722 h 228"/>
              <a:gd name="T88" fmla="*/ 227459 w 256"/>
              <a:gd name="T89" fmla="*/ 84722 h 228"/>
              <a:gd name="T90" fmla="*/ 235583 w 256"/>
              <a:gd name="T91" fmla="*/ 123825 h 228"/>
              <a:gd name="T92" fmla="*/ 121853 w 256"/>
              <a:gd name="T93" fmla="*/ 123825 h 228"/>
              <a:gd name="T94" fmla="*/ 157597 w 256"/>
              <a:gd name="T95" fmla="*/ 226469 h 2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56" h="228">
                <a:moveTo>
                  <a:pt x="204" y="104"/>
                </a:moveTo>
                <a:cubicBezTo>
                  <a:pt x="175" y="104"/>
                  <a:pt x="152" y="81"/>
                  <a:pt x="152" y="52"/>
                </a:cubicBezTo>
                <a:cubicBezTo>
                  <a:pt x="152" y="23"/>
                  <a:pt x="175" y="0"/>
                  <a:pt x="204" y="0"/>
                </a:cubicBezTo>
                <a:cubicBezTo>
                  <a:pt x="233" y="0"/>
                  <a:pt x="256" y="23"/>
                  <a:pt x="256" y="52"/>
                </a:cubicBezTo>
                <a:cubicBezTo>
                  <a:pt x="256" y="81"/>
                  <a:pt x="233" y="104"/>
                  <a:pt x="204" y="104"/>
                </a:cubicBezTo>
                <a:moveTo>
                  <a:pt x="228" y="28"/>
                </a:moveTo>
                <a:cubicBezTo>
                  <a:pt x="225" y="28"/>
                  <a:pt x="222" y="29"/>
                  <a:pt x="220" y="32"/>
                </a:cubicBezTo>
                <a:cubicBezTo>
                  <a:pt x="196" y="55"/>
                  <a:pt x="196" y="55"/>
                  <a:pt x="196" y="55"/>
                </a:cubicBezTo>
                <a:cubicBezTo>
                  <a:pt x="188" y="48"/>
                  <a:pt x="188" y="48"/>
                  <a:pt x="188" y="48"/>
                </a:cubicBezTo>
                <a:cubicBezTo>
                  <a:pt x="186" y="45"/>
                  <a:pt x="183" y="44"/>
                  <a:pt x="180" y="44"/>
                </a:cubicBezTo>
                <a:cubicBezTo>
                  <a:pt x="173" y="44"/>
                  <a:pt x="168" y="49"/>
                  <a:pt x="168" y="56"/>
                </a:cubicBezTo>
                <a:cubicBezTo>
                  <a:pt x="168" y="59"/>
                  <a:pt x="169" y="62"/>
                  <a:pt x="172" y="64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90" y="83"/>
                  <a:pt x="193" y="84"/>
                  <a:pt x="196" y="84"/>
                </a:cubicBezTo>
                <a:cubicBezTo>
                  <a:pt x="199" y="84"/>
                  <a:pt x="202" y="83"/>
                  <a:pt x="204" y="80"/>
                </a:cubicBezTo>
                <a:cubicBezTo>
                  <a:pt x="236" y="48"/>
                  <a:pt x="236" y="48"/>
                  <a:pt x="236" y="48"/>
                </a:cubicBezTo>
                <a:cubicBezTo>
                  <a:pt x="239" y="46"/>
                  <a:pt x="240" y="43"/>
                  <a:pt x="240" y="40"/>
                </a:cubicBezTo>
                <a:cubicBezTo>
                  <a:pt x="240" y="33"/>
                  <a:pt x="235" y="28"/>
                  <a:pt x="228" y="28"/>
                </a:cubicBezTo>
                <a:moveTo>
                  <a:pt x="97" y="139"/>
                </a:moveTo>
                <a:cubicBezTo>
                  <a:pt x="200" y="133"/>
                  <a:pt x="200" y="133"/>
                  <a:pt x="200" y="133"/>
                </a:cubicBezTo>
                <a:cubicBezTo>
                  <a:pt x="208" y="116"/>
                  <a:pt x="208" y="116"/>
                  <a:pt x="208" y="116"/>
                </a:cubicBezTo>
                <a:cubicBezTo>
                  <a:pt x="219" y="115"/>
                  <a:pt x="229" y="112"/>
                  <a:pt x="238" y="106"/>
                </a:cubicBezTo>
                <a:cubicBezTo>
                  <a:pt x="219" y="149"/>
                  <a:pt x="219" y="149"/>
                  <a:pt x="219" y="149"/>
                </a:cubicBezTo>
                <a:cubicBezTo>
                  <a:pt x="219" y="149"/>
                  <a:pt x="219" y="149"/>
                  <a:pt x="219" y="149"/>
                </a:cubicBezTo>
                <a:cubicBezTo>
                  <a:pt x="217" y="153"/>
                  <a:pt x="213" y="156"/>
                  <a:pt x="209" y="156"/>
                </a:cubicBezTo>
                <a:cubicBezTo>
                  <a:pt x="105" y="163"/>
                  <a:pt x="105" y="163"/>
                  <a:pt x="105" y="163"/>
                </a:cubicBezTo>
                <a:cubicBezTo>
                  <a:pt x="111" y="180"/>
                  <a:pt x="111" y="180"/>
                  <a:pt x="111" y="180"/>
                </a:cubicBezTo>
                <a:cubicBezTo>
                  <a:pt x="224" y="180"/>
                  <a:pt x="224" y="180"/>
                  <a:pt x="224" y="180"/>
                </a:cubicBezTo>
                <a:cubicBezTo>
                  <a:pt x="237" y="180"/>
                  <a:pt x="248" y="191"/>
                  <a:pt x="248" y="204"/>
                </a:cubicBezTo>
                <a:cubicBezTo>
                  <a:pt x="248" y="217"/>
                  <a:pt x="237" y="228"/>
                  <a:pt x="224" y="228"/>
                </a:cubicBezTo>
                <a:cubicBezTo>
                  <a:pt x="211" y="228"/>
                  <a:pt x="200" y="217"/>
                  <a:pt x="200" y="204"/>
                </a:cubicBezTo>
                <a:cubicBezTo>
                  <a:pt x="88" y="204"/>
                  <a:pt x="88" y="204"/>
                  <a:pt x="88" y="204"/>
                </a:cubicBezTo>
                <a:cubicBezTo>
                  <a:pt x="88" y="217"/>
                  <a:pt x="77" y="228"/>
                  <a:pt x="64" y="228"/>
                </a:cubicBezTo>
                <a:cubicBezTo>
                  <a:pt x="51" y="228"/>
                  <a:pt x="40" y="217"/>
                  <a:pt x="40" y="204"/>
                </a:cubicBezTo>
                <a:cubicBezTo>
                  <a:pt x="40" y="191"/>
                  <a:pt x="51" y="180"/>
                  <a:pt x="64" y="180"/>
                </a:cubicBezTo>
                <a:cubicBezTo>
                  <a:pt x="86" y="180"/>
                  <a:pt x="86" y="180"/>
                  <a:pt x="86" y="180"/>
                </a:cubicBezTo>
                <a:cubicBezTo>
                  <a:pt x="39" y="48"/>
                  <a:pt x="39" y="48"/>
                  <a:pt x="39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5" y="48"/>
                  <a:pt x="0" y="43"/>
                  <a:pt x="0" y="36"/>
                </a:cubicBezTo>
                <a:cubicBezTo>
                  <a:pt x="0" y="29"/>
                  <a:pt x="5" y="24"/>
                  <a:pt x="12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53" y="24"/>
                  <a:pt x="58" y="27"/>
                  <a:pt x="59" y="32"/>
                </a:cubicBezTo>
                <a:cubicBezTo>
                  <a:pt x="59" y="32"/>
                  <a:pt x="59" y="32"/>
                  <a:pt x="59" y="32"/>
                </a:cubicBezTo>
                <a:cubicBezTo>
                  <a:pt x="66" y="52"/>
                  <a:pt x="66" y="52"/>
                  <a:pt x="66" y="52"/>
                </a:cubicBezTo>
                <a:cubicBezTo>
                  <a:pt x="140" y="52"/>
                  <a:pt x="140" y="52"/>
                  <a:pt x="140" y="52"/>
                </a:cubicBezTo>
                <a:cubicBezTo>
                  <a:pt x="140" y="60"/>
                  <a:pt x="142" y="69"/>
                  <a:pt x="145" y="76"/>
                </a:cubicBezTo>
                <a:cubicBezTo>
                  <a:pt x="75" y="76"/>
                  <a:pt x="75" y="76"/>
                  <a:pt x="75" y="76"/>
                </a:cubicBezTo>
                <a:lnTo>
                  <a:pt x="97" y="1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4682A8-B1C5-47BC-A755-2D246DFEC7F5}"/>
              </a:ext>
            </a:extLst>
          </p:cNvPr>
          <p:cNvSpPr/>
          <p:nvPr/>
        </p:nvSpPr>
        <p:spPr>
          <a:xfrm>
            <a:off x="6261747" y="967090"/>
            <a:ext cx="2611910" cy="69796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67433092-CD24-44C7-9365-8A25114DDC48}"/>
              </a:ext>
            </a:extLst>
          </p:cNvPr>
          <p:cNvSpPr>
            <a:spLocks noEditPoints="1"/>
          </p:cNvSpPr>
          <p:nvPr/>
        </p:nvSpPr>
        <p:spPr bwMode="auto">
          <a:xfrm>
            <a:off x="7158539" y="717820"/>
            <a:ext cx="907390" cy="796562"/>
          </a:xfrm>
          <a:custGeom>
            <a:avLst/>
            <a:gdLst>
              <a:gd name="T0" fmla="*/ 404552 w 256"/>
              <a:gd name="T1" fmla="*/ 200493 h 224"/>
              <a:gd name="T2" fmla="*/ 216086 w 256"/>
              <a:gd name="T3" fmla="*/ 278734 h 224"/>
              <a:gd name="T4" fmla="*/ 216086 w 256"/>
              <a:gd name="T5" fmla="*/ 278734 h 224"/>
              <a:gd name="T6" fmla="*/ 199839 w 256"/>
              <a:gd name="T7" fmla="*/ 278734 h 224"/>
              <a:gd name="T8" fmla="*/ 199839 w 256"/>
              <a:gd name="T9" fmla="*/ 278734 h 224"/>
              <a:gd name="T10" fmla="*/ 11373 w 256"/>
              <a:gd name="T11" fmla="*/ 200493 h 224"/>
              <a:gd name="T12" fmla="*/ 0 w 256"/>
              <a:gd name="T13" fmla="*/ 182563 h 224"/>
              <a:gd name="T14" fmla="*/ 27620 w 256"/>
              <a:gd name="T15" fmla="*/ 164632 h 224"/>
              <a:gd name="T16" fmla="*/ 27620 w 256"/>
              <a:gd name="T17" fmla="*/ 164632 h 224"/>
              <a:gd name="T18" fmla="*/ 207963 w 256"/>
              <a:gd name="T19" fmla="*/ 239613 h 224"/>
              <a:gd name="T20" fmla="*/ 388305 w 256"/>
              <a:gd name="T21" fmla="*/ 164632 h 224"/>
              <a:gd name="T22" fmla="*/ 388305 w 256"/>
              <a:gd name="T23" fmla="*/ 164632 h 224"/>
              <a:gd name="T24" fmla="*/ 415925 w 256"/>
              <a:gd name="T25" fmla="*/ 182563 h 224"/>
              <a:gd name="T26" fmla="*/ 404552 w 256"/>
              <a:gd name="T27" fmla="*/ 115732 h 224"/>
              <a:gd name="T28" fmla="*/ 216086 w 256"/>
              <a:gd name="T29" fmla="*/ 193973 h 224"/>
              <a:gd name="T30" fmla="*/ 216086 w 256"/>
              <a:gd name="T31" fmla="*/ 193973 h 224"/>
              <a:gd name="T32" fmla="*/ 207963 w 256"/>
              <a:gd name="T33" fmla="*/ 195603 h 224"/>
              <a:gd name="T34" fmla="*/ 199839 w 256"/>
              <a:gd name="T35" fmla="*/ 193973 h 224"/>
              <a:gd name="T36" fmla="*/ 199839 w 256"/>
              <a:gd name="T37" fmla="*/ 193973 h 224"/>
              <a:gd name="T38" fmla="*/ 11373 w 256"/>
              <a:gd name="T39" fmla="*/ 115732 h 224"/>
              <a:gd name="T40" fmla="*/ 11373 w 256"/>
              <a:gd name="T41" fmla="*/ 79871 h 224"/>
              <a:gd name="T42" fmla="*/ 199839 w 256"/>
              <a:gd name="T43" fmla="*/ 1630 h 224"/>
              <a:gd name="T44" fmla="*/ 199839 w 256"/>
              <a:gd name="T45" fmla="*/ 1630 h 224"/>
              <a:gd name="T46" fmla="*/ 207963 w 256"/>
              <a:gd name="T47" fmla="*/ 0 h 224"/>
              <a:gd name="T48" fmla="*/ 216086 w 256"/>
              <a:gd name="T49" fmla="*/ 1630 h 224"/>
              <a:gd name="T50" fmla="*/ 216086 w 256"/>
              <a:gd name="T51" fmla="*/ 1630 h 224"/>
              <a:gd name="T52" fmla="*/ 404552 w 256"/>
              <a:gd name="T53" fmla="*/ 79871 h 224"/>
              <a:gd name="T54" fmla="*/ 404552 w 256"/>
              <a:gd name="T55" fmla="*/ 115732 h 224"/>
              <a:gd name="T56" fmla="*/ 27620 w 256"/>
              <a:gd name="T57" fmla="*/ 249393 h 224"/>
              <a:gd name="T58" fmla="*/ 27620 w 256"/>
              <a:gd name="T59" fmla="*/ 249393 h 224"/>
              <a:gd name="T60" fmla="*/ 207963 w 256"/>
              <a:gd name="T61" fmla="*/ 324374 h 224"/>
              <a:gd name="T62" fmla="*/ 388305 w 256"/>
              <a:gd name="T63" fmla="*/ 249393 h 224"/>
              <a:gd name="T64" fmla="*/ 388305 w 256"/>
              <a:gd name="T65" fmla="*/ 249393 h 224"/>
              <a:gd name="T66" fmla="*/ 415925 w 256"/>
              <a:gd name="T67" fmla="*/ 267324 h 224"/>
              <a:gd name="T68" fmla="*/ 404552 w 256"/>
              <a:gd name="T69" fmla="*/ 285254 h 224"/>
              <a:gd name="T70" fmla="*/ 216086 w 256"/>
              <a:gd name="T71" fmla="*/ 363495 h 224"/>
              <a:gd name="T72" fmla="*/ 216086 w 256"/>
              <a:gd name="T73" fmla="*/ 363495 h 224"/>
              <a:gd name="T74" fmla="*/ 199839 w 256"/>
              <a:gd name="T75" fmla="*/ 363495 h 224"/>
              <a:gd name="T76" fmla="*/ 199839 w 256"/>
              <a:gd name="T77" fmla="*/ 363495 h 224"/>
              <a:gd name="T78" fmla="*/ 11373 w 256"/>
              <a:gd name="T79" fmla="*/ 285254 h 224"/>
              <a:gd name="T80" fmla="*/ 0 w 256"/>
              <a:gd name="T81" fmla="*/ 267324 h 22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56" h="224">
                <a:moveTo>
                  <a:pt x="249" y="123"/>
                </a:moveTo>
                <a:cubicBezTo>
                  <a:pt x="249" y="123"/>
                  <a:pt x="249" y="123"/>
                  <a:pt x="249" y="123"/>
                </a:cubicBezTo>
                <a:cubicBezTo>
                  <a:pt x="133" y="171"/>
                  <a:pt x="133" y="171"/>
                  <a:pt x="133" y="171"/>
                </a:cubicBezTo>
                <a:cubicBezTo>
                  <a:pt x="133" y="171"/>
                  <a:pt x="133" y="171"/>
                  <a:pt x="133" y="171"/>
                </a:cubicBezTo>
                <a:cubicBezTo>
                  <a:pt x="133" y="171"/>
                  <a:pt x="133" y="171"/>
                  <a:pt x="133" y="171"/>
                </a:cubicBezTo>
                <a:cubicBezTo>
                  <a:pt x="133" y="171"/>
                  <a:pt x="133" y="171"/>
                  <a:pt x="133" y="171"/>
                </a:cubicBezTo>
                <a:cubicBezTo>
                  <a:pt x="131" y="172"/>
                  <a:pt x="130" y="172"/>
                  <a:pt x="128" y="172"/>
                </a:cubicBezTo>
                <a:cubicBezTo>
                  <a:pt x="126" y="172"/>
                  <a:pt x="125" y="172"/>
                  <a:pt x="123" y="171"/>
                </a:cubicBezTo>
                <a:cubicBezTo>
                  <a:pt x="123" y="171"/>
                  <a:pt x="123" y="171"/>
                  <a:pt x="123" y="171"/>
                </a:cubicBezTo>
                <a:cubicBezTo>
                  <a:pt x="123" y="171"/>
                  <a:pt x="123" y="171"/>
                  <a:pt x="123" y="171"/>
                </a:cubicBezTo>
                <a:cubicBezTo>
                  <a:pt x="123" y="171"/>
                  <a:pt x="123" y="171"/>
                  <a:pt x="123" y="171"/>
                </a:cubicBezTo>
                <a:cubicBezTo>
                  <a:pt x="7" y="123"/>
                  <a:pt x="7" y="123"/>
                  <a:pt x="7" y="123"/>
                </a:cubicBezTo>
                <a:cubicBezTo>
                  <a:pt x="7" y="123"/>
                  <a:pt x="7" y="123"/>
                  <a:pt x="7" y="123"/>
                </a:cubicBezTo>
                <a:cubicBezTo>
                  <a:pt x="3" y="121"/>
                  <a:pt x="0" y="117"/>
                  <a:pt x="0" y="112"/>
                </a:cubicBezTo>
                <a:cubicBezTo>
                  <a:pt x="0" y="105"/>
                  <a:pt x="5" y="100"/>
                  <a:pt x="12" y="100"/>
                </a:cubicBezTo>
                <a:cubicBezTo>
                  <a:pt x="14" y="100"/>
                  <a:pt x="15" y="100"/>
                  <a:pt x="17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28" y="147"/>
                  <a:pt x="128" y="147"/>
                  <a:pt x="128" y="147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41" y="100"/>
                  <a:pt x="242" y="100"/>
                  <a:pt x="244" y="100"/>
                </a:cubicBezTo>
                <a:cubicBezTo>
                  <a:pt x="251" y="100"/>
                  <a:pt x="256" y="105"/>
                  <a:pt x="256" y="112"/>
                </a:cubicBezTo>
                <a:cubicBezTo>
                  <a:pt x="256" y="117"/>
                  <a:pt x="253" y="121"/>
                  <a:pt x="249" y="123"/>
                </a:cubicBezTo>
                <a:moveTo>
                  <a:pt x="249" y="71"/>
                </a:moveTo>
                <a:cubicBezTo>
                  <a:pt x="249" y="71"/>
                  <a:pt x="249" y="71"/>
                  <a:pt x="249" y="71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1" y="120"/>
                  <a:pt x="130" y="120"/>
                  <a:pt x="128" y="120"/>
                </a:cubicBezTo>
                <a:cubicBezTo>
                  <a:pt x="126" y="120"/>
                  <a:pt x="125" y="120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71"/>
                  <a:pt x="7" y="71"/>
                  <a:pt x="7" y="71"/>
                </a:cubicBezTo>
                <a:cubicBezTo>
                  <a:pt x="3" y="69"/>
                  <a:pt x="0" y="65"/>
                  <a:pt x="0" y="60"/>
                </a:cubicBezTo>
                <a:cubicBezTo>
                  <a:pt x="0" y="55"/>
                  <a:pt x="3" y="51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1"/>
                  <a:pt x="123" y="1"/>
                  <a:pt x="123" y="1"/>
                </a:cubicBezTo>
                <a:cubicBezTo>
                  <a:pt x="125" y="0"/>
                  <a:pt x="126" y="0"/>
                  <a:pt x="128" y="0"/>
                </a:cubicBezTo>
                <a:cubicBezTo>
                  <a:pt x="130" y="0"/>
                  <a:pt x="131" y="0"/>
                  <a:pt x="133" y="1"/>
                </a:cubicBezTo>
                <a:cubicBezTo>
                  <a:pt x="133" y="1"/>
                  <a:pt x="133" y="1"/>
                  <a:pt x="133" y="1"/>
                </a:cubicBezTo>
                <a:cubicBezTo>
                  <a:pt x="133" y="1"/>
                  <a:pt x="133" y="1"/>
                  <a:pt x="133" y="1"/>
                </a:cubicBezTo>
                <a:cubicBezTo>
                  <a:pt x="133" y="1"/>
                  <a:pt x="133" y="1"/>
                  <a:pt x="133" y="1"/>
                </a:cubicBezTo>
                <a:cubicBezTo>
                  <a:pt x="249" y="49"/>
                  <a:pt x="249" y="49"/>
                  <a:pt x="249" y="49"/>
                </a:cubicBezTo>
                <a:cubicBezTo>
                  <a:pt x="249" y="49"/>
                  <a:pt x="249" y="49"/>
                  <a:pt x="249" y="49"/>
                </a:cubicBezTo>
                <a:cubicBezTo>
                  <a:pt x="253" y="51"/>
                  <a:pt x="256" y="55"/>
                  <a:pt x="256" y="60"/>
                </a:cubicBezTo>
                <a:cubicBezTo>
                  <a:pt x="256" y="65"/>
                  <a:pt x="253" y="69"/>
                  <a:pt x="249" y="71"/>
                </a:cubicBezTo>
                <a:moveTo>
                  <a:pt x="12" y="152"/>
                </a:moveTo>
                <a:cubicBezTo>
                  <a:pt x="14" y="152"/>
                  <a:pt x="15" y="152"/>
                  <a:pt x="17" y="15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28" y="199"/>
                  <a:pt x="128" y="199"/>
                  <a:pt x="128" y="199"/>
                </a:cubicBezTo>
                <a:cubicBezTo>
                  <a:pt x="239" y="153"/>
                  <a:pt x="239" y="153"/>
                  <a:pt x="239" y="153"/>
                </a:cubicBezTo>
                <a:cubicBezTo>
                  <a:pt x="239" y="153"/>
                  <a:pt x="239" y="153"/>
                  <a:pt x="239" y="153"/>
                </a:cubicBezTo>
                <a:cubicBezTo>
                  <a:pt x="239" y="153"/>
                  <a:pt x="239" y="153"/>
                  <a:pt x="239" y="153"/>
                </a:cubicBezTo>
                <a:cubicBezTo>
                  <a:pt x="239" y="153"/>
                  <a:pt x="239" y="153"/>
                  <a:pt x="239" y="153"/>
                </a:cubicBezTo>
                <a:cubicBezTo>
                  <a:pt x="241" y="152"/>
                  <a:pt x="242" y="152"/>
                  <a:pt x="244" y="152"/>
                </a:cubicBezTo>
                <a:cubicBezTo>
                  <a:pt x="251" y="152"/>
                  <a:pt x="256" y="157"/>
                  <a:pt x="256" y="164"/>
                </a:cubicBezTo>
                <a:cubicBezTo>
                  <a:pt x="256" y="169"/>
                  <a:pt x="253" y="173"/>
                  <a:pt x="249" y="175"/>
                </a:cubicBezTo>
                <a:cubicBezTo>
                  <a:pt x="249" y="175"/>
                  <a:pt x="249" y="175"/>
                  <a:pt x="249" y="175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1" y="224"/>
                  <a:pt x="130" y="224"/>
                  <a:pt x="128" y="224"/>
                </a:cubicBezTo>
                <a:cubicBezTo>
                  <a:pt x="126" y="224"/>
                  <a:pt x="125" y="224"/>
                  <a:pt x="123" y="223"/>
                </a:cubicBezTo>
                <a:cubicBezTo>
                  <a:pt x="123" y="223"/>
                  <a:pt x="123" y="223"/>
                  <a:pt x="123" y="223"/>
                </a:cubicBezTo>
                <a:cubicBezTo>
                  <a:pt x="123" y="223"/>
                  <a:pt x="123" y="223"/>
                  <a:pt x="123" y="223"/>
                </a:cubicBezTo>
                <a:cubicBezTo>
                  <a:pt x="123" y="223"/>
                  <a:pt x="123" y="223"/>
                  <a:pt x="123" y="223"/>
                </a:cubicBezTo>
                <a:cubicBezTo>
                  <a:pt x="7" y="175"/>
                  <a:pt x="7" y="175"/>
                  <a:pt x="7" y="175"/>
                </a:cubicBezTo>
                <a:cubicBezTo>
                  <a:pt x="7" y="175"/>
                  <a:pt x="7" y="175"/>
                  <a:pt x="7" y="175"/>
                </a:cubicBezTo>
                <a:cubicBezTo>
                  <a:pt x="3" y="173"/>
                  <a:pt x="0" y="169"/>
                  <a:pt x="0" y="164"/>
                </a:cubicBezTo>
                <a:cubicBezTo>
                  <a:pt x="0" y="157"/>
                  <a:pt x="5" y="152"/>
                  <a:pt x="12" y="15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9" grpId="0" build="p"/>
      <p:bldP spid="42" grpId="0" build="p"/>
      <p:bldP spid="31" grpId="0" build="p"/>
      <p:bldP spid="32" grpId="0" build="p"/>
      <p:bldP spid="35" grpId="0" build="p"/>
      <p:bldP spid="38" grpId="0" build="p"/>
      <p:bldP spid="41" grpId="0" build="p"/>
      <p:bldP spid="17" grpId="0" animBg="1"/>
      <p:bldP spid="18" grpId="0" animBg="1"/>
      <p:bldP spid="19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263525" y="394222"/>
            <a:ext cx="116649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spc="600" dirty="0">
                <a:solidFill>
                  <a:schemeClr val="bg1"/>
                </a:solidFill>
              </a:rPr>
              <a:t>SWOT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5A49D4-FF14-4114-BDE1-423C7EF055D2}"/>
              </a:ext>
            </a:extLst>
          </p:cNvPr>
          <p:cNvSpPr txBox="1"/>
          <p:nvPr/>
        </p:nvSpPr>
        <p:spPr>
          <a:xfrm>
            <a:off x="4124275" y="3375765"/>
            <a:ext cx="4905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BC3A25-9CCF-40EF-9AF5-E25B5F7D21CC}"/>
              </a:ext>
            </a:extLst>
          </p:cNvPr>
          <p:cNvSpPr txBox="1"/>
          <p:nvPr/>
        </p:nvSpPr>
        <p:spPr>
          <a:xfrm>
            <a:off x="2905074" y="4752439"/>
            <a:ext cx="6277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This is Just a Demo Text So Consider Replacing This With Your Own</a:t>
            </a:r>
          </a:p>
        </p:txBody>
      </p:sp>
    </p:spTree>
    <p:extLst>
      <p:ext uri="{BB962C8B-B14F-4D97-AF65-F5344CB8AC3E}">
        <p14:creationId xmlns:p14="http://schemas.microsoft.com/office/powerpoint/2010/main" val="385040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1231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Gill Sans</vt:lpstr>
      <vt:lpstr>Raleway</vt:lpstr>
      <vt:lpstr>Arial</vt:lpstr>
      <vt:lpstr>Tw Cen MT</vt:lpstr>
      <vt:lpstr>Office Theme</vt:lpstr>
      <vt:lpstr>WELCOME </vt:lpstr>
      <vt:lpstr>A Message From Our Company</vt:lpstr>
      <vt:lpstr>Presentation Contents</vt:lpstr>
      <vt:lpstr>PowerPoint Presentation</vt:lpstr>
      <vt:lpstr>PowerPoint Presentation</vt:lpstr>
      <vt:lpstr>PowerPoint Presentation</vt:lpstr>
      <vt:lpstr>Our Team Members</vt:lpstr>
      <vt:lpstr>Add Your Own Title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Numerical Stats</vt:lpstr>
      <vt:lpstr>PowerPoint Presentation</vt:lpstr>
      <vt:lpstr>PowerPoint Presentation</vt:lpstr>
      <vt:lpstr>PowerPoint Presentation</vt:lpstr>
      <vt:lpstr>THKANKS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66</cp:revision>
  <dcterms:created xsi:type="dcterms:W3CDTF">2020-04-05T14:42:19Z</dcterms:created>
  <dcterms:modified xsi:type="dcterms:W3CDTF">2020-04-28T10:59:24Z</dcterms:modified>
</cp:coreProperties>
</file>