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9" r:id="rId2"/>
    <p:sldId id="257" r:id="rId3"/>
    <p:sldId id="270" r:id="rId4"/>
    <p:sldId id="260" r:id="rId5"/>
    <p:sldId id="264" r:id="rId6"/>
    <p:sldId id="263" r:id="rId7"/>
    <p:sldId id="266" r:id="rId8"/>
    <p:sldId id="265" r:id="rId9"/>
    <p:sldId id="267" r:id="rId10"/>
    <p:sldId id="271" r:id="rId11"/>
    <p:sldId id="268" r:id="rId12"/>
    <p:sldId id="280" r:id="rId13"/>
    <p:sldId id="283" r:id="rId14"/>
    <p:sldId id="269" r:id="rId15"/>
    <p:sldId id="273" r:id="rId16"/>
    <p:sldId id="274" r:id="rId17"/>
    <p:sldId id="284" r:id="rId18"/>
    <p:sldId id="277" r:id="rId19"/>
    <p:sldId id="278" r:id="rId20"/>
    <p:sldId id="281" r:id="rId21"/>
    <p:sldId id="282" r:id="rId22"/>
    <p:sldId id="272" r:id="rId23"/>
    <p:sldId id="276" r:id="rId24"/>
    <p:sldId id="275" r:id="rId25"/>
    <p:sldId id="279" r:id="rId26"/>
    <p:sldId id="285" r:id="rId27"/>
    <p:sldId id="258" r:id="rId28"/>
    <p:sldId id="261" r:id="rId29"/>
  </p:sldIdLst>
  <p:sldSz cx="24384000" cy="13716000"/>
  <p:notesSz cx="6858000" cy="9144000"/>
  <p:defaultTextStyle>
    <a:defPPr>
      <a:defRPr lang="x-none"/>
    </a:defPPr>
    <a:lvl1pPr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1pPr>
    <a:lvl2pPr marL="457200" indent="-2286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2pPr>
    <a:lvl3pPr marL="914400" indent="-4572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3pPr>
    <a:lvl4pPr marL="1371600" indent="-6858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4pPr>
    <a:lvl5pPr marL="1828800" indent="-9144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5pPr>
    <a:lvl6pPr marL="2286000" algn="l" defTabSz="914400" rtl="0" eaLnBrk="1" latinLnBrk="0" hangingPunct="1"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6pPr>
    <a:lvl7pPr marL="2743200" algn="l" defTabSz="914400" rtl="0" eaLnBrk="1" latinLnBrk="0" hangingPunct="1"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7pPr>
    <a:lvl8pPr marL="3200400" algn="l" defTabSz="914400" rtl="0" eaLnBrk="1" latinLnBrk="0" hangingPunct="1"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8pPr>
    <a:lvl9pPr marL="3657600" algn="l" defTabSz="914400" rtl="0" eaLnBrk="1" latinLnBrk="0" hangingPunct="1"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334"/>
    <a:srgbClr val="3A3A3A"/>
    <a:srgbClr val="DADAD8"/>
    <a:srgbClr val="555555"/>
    <a:srgbClr val="FFFFFF"/>
    <a:srgbClr val="3B3B39"/>
    <a:srgbClr val="7E7C80"/>
    <a:srgbClr val="8785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0"/>
    <p:restoredTop sz="92848"/>
  </p:normalViewPr>
  <p:slideViewPr>
    <p:cSldViewPr showGuides="1">
      <p:cViewPr varScale="1">
        <p:scale>
          <a:sx n="53" d="100"/>
          <a:sy n="53" d="100"/>
        </p:scale>
        <p:origin x="9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</c:v>
                </c:pt>
                <c:pt idx="1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endParaRPr lang="en-US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fld id="{42DF6680-5C3E-D44D-B5F7-CD83A7367BB1}" type="datetimeFigureOut">
              <a:rPr lang="en-US" altLang="x-none"/>
              <a:pPr/>
              <a:t>5/19/2021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fld id="{5AE6BB5D-973D-1449-80C8-3885C2A1F8AC}" type="slidenum">
              <a:rPr lang="en-US" altLang="x-none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2103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8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 noProof="0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x-none" altLang="x-none" noProof="0" smtClean="0">
                <a:sym typeface="Helvetica Neue" charset="0"/>
              </a:rPr>
              <a:t>Second level</a:t>
            </a:r>
          </a:p>
          <a:p>
            <a:pPr lvl="2"/>
            <a:r>
              <a:rPr lang="x-none" altLang="x-none" noProof="0" smtClean="0">
                <a:sym typeface="Helvetica Neue" charset="0"/>
              </a:rPr>
              <a:t>Third level</a:t>
            </a:r>
          </a:p>
          <a:p>
            <a:pPr lvl="3"/>
            <a:r>
              <a:rPr lang="x-none" altLang="x-none" noProof="0" smtClean="0">
                <a:sym typeface="Helvetica Neue" charset="0"/>
              </a:rPr>
              <a:t>Fourth level</a:t>
            </a:r>
          </a:p>
          <a:p>
            <a:pPr lvl="4"/>
            <a:r>
              <a:rPr lang="x-none" altLang="x-none" noProof="0" smtClean="0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76318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 userDrawn="1"/>
        </p:nvGrpSpPr>
        <p:grpSpPr bwMode="auto">
          <a:xfrm>
            <a:off x="1122363" y="12111038"/>
            <a:ext cx="4156868" cy="838200"/>
            <a:chOff x="1122411" y="12110698"/>
            <a:chExt cx="4156173" cy="839173"/>
          </a:xfrm>
        </p:grpSpPr>
        <p:sp>
          <p:nvSpPr>
            <p:cNvPr id="5" name="TextBox 5"/>
            <p:cNvSpPr txBox="1">
              <a:spLocks noChangeArrowheads="1"/>
            </p:cNvSpPr>
            <p:nvPr userDrawn="1"/>
          </p:nvSpPr>
          <p:spPr bwMode="auto">
            <a:xfrm>
              <a:off x="1122411" y="12611317"/>
              <a:ext cx="22126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x-none" sz="1600">
                  <a:solidFill>
                    <a:srgbClr val="9B999C"/>
                  </a:solidFill>
                  <a:latin typeface="Dosis" charset="0"/>
                  <a:ea typeface="Dosis" charset="0"/>
                  <a:cs typeface="Dosis" charset="0"/>
                </a:rPr>
                <a:t>Multipurpose Template</a:t>
              </a:r>
            </a:p>
          </p:txBody>
        </p:sp>
        <p:sp>
          <p:nvSpPr>
            <p:cNvPr id="6" name="Text Box 3"/>
            <p:cNvSpPr txBox="1">
              <a:spLocks/>
            </p:cNvSpPr>
            <p:nvPr userDrawn="1"/>
          </p:nvSpPr>
          <p:spPr bwMode="auto">
            <a:xfrm>
              <a:off x="1154155" y="12110698"/>
              <a:ext cx="4124429" cy="627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500" dirty="0" smtClean="0">
                  <a:solidFill>
                    <a:srgbClr val="3B3B39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P</a:t>
              </a:r>
              <a:r>
                <a:rPr lang="en-US" altLang="x-none" sz="3500" dirty="0" smtClean="0">
                  <a:solidFill>
                    <a:schemeClr val="accent1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!</a:t>
              </a:r>
              <a:r>
                <a:rPr lang="en-US" altLang="x-none" sz="3500" dirty="0" smtClean="0">
                  <a:solidFill>
                    <a:srgbClr val="3B3B39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CANTO by </a:t>
              </a:r>
              <a:r>
                <a:rPr lang="en-US" altLang="x-none" sz="3500" dirty="0" err="1" smtClean="0">
                  <a:solidFill>
                    <a:srgbClr val="3B3B39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HiSlide.io</a:t>
              </a:r>
              <a:endParaRPr lang="x-none" altLang="x-none" sz="3500" dirty="0">
                <a:solidFill>
                  <a:srgbClr val="3B3B39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900" y="2278063"/>
            <a:ext cx="19504148" cy="2178050"/>
          </a:xfrm>
        </p:spPr>
        <p:txBody>
          <a:bodyPr/>
          <a:lstStyle>
            <a:lvl1pPr>
              <a:lnSpc>
                <a:spcPct val="100000"/>
              </a:lnSpc>
              <a:defRPr b="1" i="0">
                <a:solidFill>
                  <a:srgbClr val="262D30"/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lnSpc>
                <a:spcPct val="150000"/>
              </a:lnSpc>
              <a:defRPr sz="2200"/>
            </a:lvl1pPr>
            <a:lvl2pPr algn="just">
              <a:lnSpc>
                <a:spcPct val="150000"/>
              </a:lnSpc>
              <a:defRPr sz="2200"/>
            </a:lvl2pPr>
            <a:lvl3pPr algn="just">
              <a:lnSpc>
                <a:spcPct val="150000"/>
              </a:lnSpc>
              <a:defRPr sz="2200"/>
            </a:lvl3pPr>
            <a:lvl4pPr algn="just">
              <a:lnSpc>
                <a:spcPct val="150000"/>
              </a:lnSpc>
              <a:defRPr sz="2200"/>
            </a:lvl4pPr>
            <a:lvl5pPr algn="just">
              <a:lnSpc>
                <a:spcPct val="150000"/>
              </a:lnSpc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/>
          </p:cNvSpPr>
          <p:nvPr userDrawn="1">
            <p:ph type="sldNum" sz="quarter" idx="10"/>
          </p:nvPr>
        </p:nvSpPr>
        <p:spPr>
          <a:xfrm>
            <a:off x="22545675" y="12496800"/>
            <a:ext cx="895350" cy="482600"/>
          </a:xfrm>
        </p:spPr>
        <p:txBody>
          <a:bodyPr/>
          <a:lstStyle>
            <a:lvl1pPr>
              <a:defRPr b="0" i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defRPr>
            </a:lvl1pPr>
          </a:lstStyle>
          <a:p>
            <a:pPr>
              <a:defRPr/>
            </a:pPr>
            <a:fld id="{47C205F5-B05A-2C4F-8652-025C43E558A2}" type="slidenum">
              <a:rPr lang="x-none" altLang="x-none"/>
              <a:pPr>
                <a:defRPr/>
              </a:pPr>
              <a:t>‹Nº›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483682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BG_Title and Content">
    <p:bg>
      <p:bgPr>
        <a:gradFill flip="none" rotWithShape="1">
          <a:gsLst>
            <a:gs pos="0">
              <a:srgbClr val="555555"/>
            </a:gs>
            <a:gs pos="100000">
              <a:srgbClr val="3A3A3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 userDrawn="1"/>
        </p:nvGrpSpPr>
        <p:grpSpPr bwMode="auto">
          <a:xfrm>
            <a:off x="1122363" y="12111038"/>
            <a:ext cx="5741044" cy="838200"/>
            <a:chOff x="1122411" y="12110698"/>
            <a:chExt cx="5740084" cy="839173"/>
          </a:xfrm>
        </p:grpSpPr>
        <p:sp>
          <p:nvSpPr>
            <p:cNvPr id="3" name="TextBox 5"/>
            <p:cNvSpPr txBox="1">
              <a:spLocks noChangeArrowheads="1"/>
            </p:cNvSpPr>
            <p:nvPr userDrawn="1"/>
          </p:nvSpPr>
          <p:spPr bwMode="auto">
            <a:xfrm>
              <a:off x="1122411" y="12611317"/>
              <a:ext cx="22126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x-none" sz="1600">
                  <a:solidFill>
                    <a:srgbClr val="BDBEBD"/>
                  </a:solidFill>
                  <a:latin typeface="Dosis" charset="0"/>
                  <a:ea typeface="Dosis" charset="0"/>
                  <a:cs typeface="Dosis" charset="0"/>
                </a:rPr>
                <a:t>Multipurpose Template</a:t>
              </a:r>
            </a:p>
          </p:txBody>
        </p:sp>
        <p:sp>
          <p:nvSpPr>
            <p:cNvPr id="4" name="Text Box 3"/>
            <p:cNvSpPr txBox="1">
              <a:spLocks/>
            </p:cNvSpPr>
            <p:nvPr userDrawn="1"/>
          </p:nvSpPr>
          <p:spPr bwMode="auto">
            <a:xfrm>
              <a:off x="1154155" y="12110698"/>
              <a:ext cx="5708340" cy="627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x-none" sz="3500" dirty="0" smtClean="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P</a:t>
              </a:r>
              <a:r>
                <a:rPr lang="en-US" altLang="x-none" sz="3500" dirty="0" smtClean="0">
                  <a:solidFill>
                    <a:schemeClr val="accent1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!</a:t>
              </a:r>
              <a:r>
                <a:rPr lang="en-US" altLang="x-none" sz="3500" dirty="0" smtClean="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CANTO</a:t>
              </a:r>
              <a:r>
                <a:rPr lang="en-US" altLang="x-none" sz="3500" baseline="0" dirty="0" smtClean="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 </a:t>
              </a:r>
              <a:r>
                <a:rPr lang="en-US" altLang="x-none" sz="3500" dirty="0" smtClean="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by </a:t>
              </a:r>
              <a:r>
                <a:rPr lang="en-US" altLang="x-none" sz="3500" dirty="0" err="1" smtClean="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HiSlide.io</a:t>
              </a:r>
              <a:endParaRPr lang="x-none" altLang="x-none" sz="3500" dirty="0" smtClean="0">
                <a:solidFill>
                  <a:schemeClr val="tx1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  <a:p>
              <a:pPr eaLnBrk="1">
                <a:defRPr/>
              </a:pPr>
              <a:endParaRPr lang="x-none" altLang="x-none" sz="3500" dirty="0">
                <a:solidFill>
                  <a:schemeClr val="tx1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</p:grpSp>
      <p:sp>
        <p:nvSpPr>
          <p:cNvPr id="5" name="Rectangle 4"/>
          <p:cNvSpPr>
            <a:spLocks noGrp="1"/>
          </p:cNvSpPr>
          <p:nvPr userDrawn="1">
            <p:ph type="sldNum" sz="quarter" idx="10"/>
          </p:nvPr>
        </p:nvSpPr>
        <p:spPr>
          <a:xfrm>
            <a:off x="22545675" y="12496800"/>
            <a:ext cx="895350" cy="482600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Dosis" charset="0"/>
                <a:ea typeface="Dosis" charset="0"/>
                <a:cs typeface="Dosis" charset="0"/>
              </a:defRPr>
            </a:lvl1pPr>
          </a:lstStyle>
          <a:p>
            <a:pPr>
              <a:defRPr/>
            </a:pPr>
            <a:fld id="{8FE0CC44-A574-4A4A-B264-09CF436B596E}" type="slidenum">
              <a:rPr lang="x-none" altLang="x-none"/>
              <a:pPr>
                <a:defRPr/>
              </a:pPr>
              <a:t>‹Nº›</a:t>
            </a:fld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02698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BG_Title, Content, Photo">
    <p:bg>
      <p:bgPr>
        <a:gradFill flip="none" rotWithShape="1">
          <a:gsLst>
            <a:gs pos="0">
              <a:srgbClr val="555555"/>
            </a:gs>
            <a:gs pos="100000">
              <a:srgbClr val="3A3A3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4"/>
          <p:cNvGrpSpPr>
            <a:grpSpLocks/>
          </p:cNvGrpSpPr>
          <p:nvPr userDrawn="1"/>
        </p:nvGrpSpPr>
        <p:grpSpPr bwMode="auto">
          <a:xfrm>
            <a:off x="1122363" y="12111038"/>
            <a:ext cx="3796828" cy="838200"/>
            <a:chOff x="1122411" y="12110698"/>
            <a:chExt cx="3796193" cy="839173"/>
          </a:xfrm>
        </p:grpSpPr>
        <p:sp>
          <p:nvSpPr>
            <p:cNvPr id="18" name="TextBox 5"/>
            <p:cNvSpPr txBox="1">
              <a:spLocks noChangeArrowheads="1"/>
            </p:cNvSpPr>
            <p:nvPr userDrawn="1"/>
          </p:nvSpPr>
          <p:spPr bwMode="auto">
            <a:xfrm>
              <a:off x="1122411" y="12611317"/>
              <a:ext cx="22126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x-none" sz="1600">
                  <a:solidFill>
                    <a:srgbClr val="BDBEBD"/>
                  </a:solidFill>
                  <a:latin typeface="Dosis" charset="0"/>
                  <a:ea typeface="Dosis" charset="0"/>
                  <a:cs typeface="Dosis" charset="0"/>
                </a:rPr>
                <a:t>Multipurpose Template</a:t>
              </a:r>
            </a:p>
          </p:txBody>
        </p:sp>
        <p:sp>
          <p:nvSpPr>
            <p:cNvPr id="19" name="Text Box 3"/>
            <p:cNvSpPr txBox="1">
              <a:spLocks/>
            </p:cNvSpPr>
            <p:nvPr userDrawn="1"/>
          </p:nvSpPr>
          <p:spPr bwMode="auto">
            <a:xfrm>
              <a:off x="1154155" y="12110698"/>
              <a:ext cx="3764449" cy="627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x-none" sz="3500" dirty="0" smtClean="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P</a:t>
              </a:r>
              <a:r>
                <a:rPr lang="en-US" altLang="x-none" sz="3500" dirty="0" smtClean="0">
                  <a:solidFill>
                    <a:schemeClr val="accent1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!</a:t>
              </a:r>
              <a:r>
                <a:rPr lang="en-US" altLang="x-none" sz="3500" dirty="0" smtClean="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CANTO</a:t>
              </a:r>
              <a:r>
                <a:rPr lang="en-US" altLang="x-none" sz="3500" baseline="0" dirty="0" smtClean="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 </a:t>
              </a:r>
              <a:r>
                <a:rPr lang="en-US" altLang="x-none" sz="3500" dirty="0" smtClean="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by </a:t>
              </a:r>
              <a:r>
                <a:rPr lang="en-US" altLang="x-none" sz="3500" dirty="0" err="1" smtClean="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HiSlide.io</a:t>
              </a:r>
              <a:endParaRPr lang="x-none" altLang="x-none" sz="3500" dirty="0" smtClean="0">
                <a:solidFill>
                  <a:schemeClr val="tx1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</p:grp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368009" y="3401616"/>
            <a:ext cx="1655763" cy="1655763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9492109" y="3401616"/>
            <a:ext cx="1655763" cy="1655763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616209" y="3401616"/>
            <a:ext cx="1655763" cy="1655763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3740309" y="3401616"/>
            <a:ext cx="1655763" cy="1655763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5864408" y="3401616"/>
            <a:ext cx="1655763" cy="1655763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368009" y="5417840"/>
            <a:ext cx="1655763" cy="1655763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492109" y="5417840"/>
            <a:ext cx="1655763" cy="1655763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1616209" y="5417840"/>
            <a:ext cx="1655763" cy="1655763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740309" y="5417840"/>
            <a:ext cx="1655763" cy="1655763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5864408" y="5417840"/>
            <a:ext cx="1655763" cy="1655763"/>
          </a:xfrm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20" name="Rectangle 19"/>
          <p:cNvSpPr>
            <a:spLocks noGrp="1"/>
          </p:cNvSpPr>
          <p:nvPr userDrawn="1">
            <p:ph type="sldNum" sz="quarter" idx="21"/>
          </p:nvPr>
        </p:nvSpPr>
        <p:spPr>
          <a:xfrm>
            <a:off x="22545675" y="12496800"/>
            <a:ext cx="895350" cy="482600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Dosis" charset="0"/>
                <a:ea typeface="Dosis" charset="0"/>
                <a:cs typeface="Dosis" charset="0"/>
              </a:defRPr>
            </a:lvl1pPr>
          </a:lstStyle>
          <a:p>
            <a:pPr>
              <a:defRPr/>
            </a:pPr>
            <a:fld id="{58CD580B-ED4F-1148-B48B-24C3761D60A0}" type="slidenum">
              <a:rPr lang="x-none" altLang="x-none"/>
              <a:pPr>
                <a:defRPr/>
              </a:pPr>
              <a:t>‹Nº›</a:t>
            </a:fld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132520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bg">
    <p:bg>
      <p:bgPr>
        <a:solidFill>
          <a:srgbClr val="DAD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 userDrawn="1"/>
        </p:nvGrpSpPr>
        <p:grpSpPr bwMode="auto">
          <a:xfrm>
            <a:off x="1122363" y="12111038"/>
            <a:ext cx="3868836" cy="838200"/>
            <a:chOff x="1122411" y="12110698"/>
            <a:chExt cx="3868189" cy="839173"/>
          </a:xfrm>
        </p:grpSpPr>
        <p:sp>
          <p:nvSpPr>
            <p:cNvPr id="3" name="TextBox 5"/>
            <p:cNvSpPr txBox="1">
              <a:spLocks noChangeArrowheads="1"/>
            </p:cNvSpPr>
            <p:nvPr userDrawn="1"/>
          </p:nvSpPr>
          <p:spPr bwMode="auto">
            <a:xfrm>
              <a:off x="1122411" y="12611317"/>
              <a:ext cx="22126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x-none" sz="1600">
                  <a:solidFill>
                    <a:srgbClr val="9B999C"/>
                  </a:solidFill>
                  <a:latin typeface="Dosis" charset="0"/>
                  <a:ea typeface="Dosis" charset="0"/>
                  <a:cs typeface="Dosis" charset="0"/>
                </a:rPr>
                <a:t>Multipurpose Template</a:t>
              </a:r>
            </a:p>
          </p:txBody>
        </p:sp>
        <p:sp>
          <p:nvSpPr>
            <p:cNvPr id="4" name="Text Box 3"/>
            <p:cNvSpPr txBox="1">
              <a:spLocks/>
            </p:cNvSpPr>
            <p:nvPr userDrawn="1"/>
          </p:nvSpPr>
          <p:spPr bwMode="auto">
            <a:xfrm>
              <a:off x="1154155" y="12110698"/>
              <a:ext cx="3836445" cy="627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500" dirty="0" smtClean="0">
                  <a:solidFill>
                    <a:srgbClr val="3B3B39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P</a:t>
              </a:r>
              <a:r>
                <a:rPr lang="en-US" altLang="x-none" sz="3500" dirty="0" smtClean="0">
                  <a:solidFill>
                    <a:schemeClr val="accent1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!</a:t>
              </a:r>
              <a:r>
                <a:rPr lang="en-US" altLang="x-none" sz="3500" dirty="0" smtClean="0">
                  <a:solidFill>
                    <a:srgbClr val="3B3B39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CANTO by </a:t>
              </a:r>
              <a:r>
                <a:rPr lang="en-US" altLang="x-none" sz="3500" dirty="0" err="1" smtClean="0">
                  <a:solidFill>
                    <a:srgbClr val="3B3B39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HiSlide.io</a:t>
              </a:r>
              <a:endParaRPr lang="x-none" altLang="x-none" sz="3500" dirty="0">
                <a:solidFill>
                  <a:srgbClr val="3B3B39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</p:grpSp>
      <p:sp>
        <p:nvSpPr>
          <p:cNvPr id="5" name="Rectangle 4"/>
          <p:cNvSpPr>
            <a:spLocks noGrp="1"/>
          </p:cNvSpPr>
          <p:nvPr userDrawn="1">
            <p:ph type="sldNum" sz="quarter" idx="10"/>
          </p:nvPr>
        </p:nvSpPr>
        <p:spPr>
          <a:xfrm>
            <a:off x="22545675" y="12496800"/>
            <a:ext cx="895350" cy="482600"/>
          </a:xfrm>
        </p:spPr>
        <p:txBody>
          <a:bodyPr/>
          <a:lstStyle>
            <a:lvl1pPr>
              <a:defRPr b="0" i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defRPr>
            </a:lvl1pPr>
          </a:lstStyle>
          <a:p>
            <a:pPr>
              <a:defRPr/>
            </a:pPr>
            <a:fld id="{A90807D5-BFF1-D44B-83F4-5C5872830F42}" type="slidenum">
              <a:rPr lang="x-none" altLang="x-none"/>
              <a:pPr>
                <a:defRPr/>
              </a:pPr>
              <a:t>‹Nº›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12024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>
          <a:xfrm>
            <a:off x="22545675" y="12496800"/>
            <a:ext cx="895350" cy="482600"/>
          </a:xfrm>
        </p:spPr>
        <p:txBody>
          <a:bodyPr/>
          <a:lstStyle>
            <a:lvl1pPr>
              <a:defRPr b="0" i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defRPr>
            </a:lvl1pPr>
          </a:lstStyle>
          <a:p>
            <a:pPr>
              <a:defRPr/>
            </a:pPr>
            <a:fld id="{C613AE58-5C94-A744-87B4-3CB9AE0743E2}" type="slidenum">
              <a:rPr lang="x-none" altLang="x-none"/>
              <a:pPr>
                <a:defRPr/>
              </a:pPr>
              <a:t>‹Nº›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964800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4"/>
          <p:cNvGrpSpPr>
            <a:grpSpLocks/>
          </p:cNvGrpSpPr>
          <p:nvPr userDrawn="1"/>
        </p:nvGrpSpPr>
        <p:grpSpPr bwMode="auto">
          <a:xfrm>
            <a:off x="1122363" y="12111038"/>
            <a:ext cx="4444900" cy="838200"/>
            <a:chOff x="1122411" y="12110698"/>
            <a:chExt cx="4444157" cy="839173"/>
          </a:xfrm>
        </p:grpSpPr>
        <p:sp>
          <p:nvSpPr>
            <p:cNvPr id="15" name="TextBox 5"/>
            <p:cNvSpPr txBox="1">
              <a:spLocks noChangeArrowheads="1"/>
            </p:cNvSpPr>
            <p:nvPr userDrawn="1"/>
          </p:nvSpPr>
          <p:spPr bwMode="auto">
            <a:xfrm>
              <a:off x="1122411" y="12611317"/>
              <a:ext cx="22126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x-none" sz="1600">
                  <a:solidFill>
                    <a:srgbClr val="9B999C"/>
                  </a:solidFill>
                  <a:latin typeface="Dosis" charset="0"/>
                  <a:ea typeface="Dosis" charset="0"/>
                  <a:cs typeface="Dosis" charset="0"/>
                </a:rPr>
                <a:t>Multipurpose Template</a:t>
              </a:r>
            </a:p>
          </p:txBody>
        </p:sp>
        <p:sp>
          <p:nvSpPr>
            <p:cNvPr id="16" name="Text Box 3"/>
            <p:cNvSpPr txBox="1">
              <a:spLocks/>
            </p:cNvSpPr>
            <p:nvPr userDrawn="1"/>
          </p:nvSpPr>
          <p:spPr bwMode="auto">
            <a:xfrm>
              <a:off x="1154155" y="12110698"/>
              <a:ext cx="4412413" cy="627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500" dirty="0" smtClean="0">
                  <a:solidFill>
                    <a:srgbClr val="3B3B39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P</a:t>
              </a:r>
              <a:r>
                <a:rPr lang="en-US" altLang="x-none" sz="3500" dirty="0" smtClean="0">
                  <a:solidFill>
                    <a:schemeClr val="accent1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!</a:t>
              </a:r>
              <a:r>
                <a:rPr lang="en-US" altLang="x-none" sz="3500" dirty="0" smtClean="0">
                  <a:solidFill>
                    <a:srgbClr val="3B3B39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CANTO by </a:t>
              </a:r>
              <a:r>
                <a:rPr lang="en-US" altLang="x-none" sz="3500" dirty="0" err="1" smtClean="0">
                  <a:solidFill>
                    <a:srgbClr val="3B3B39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HiSlide.io</a:t>
              </a:r>
              <a:endParaRPr lang="x-none" altLang="x-none" sz="3500" dirty="0">
                <a:solidFill>
                  <a:srgbClr val="3B3B39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</p:grp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314458" y="3906439"/>
            <a:ext cx="2447925" cy="2447925"/>
          </a:xfrm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265993" y="3906439"/>
            <a:ext cx="2447925" cy="2447925"/>
          </a:xfrm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1183888" y="3906439"/>
            <a:ext cx="2447925" cy="2447925"/>
          </a:xfrm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4135423" y="3906439"/>
            <a:ext cx="2447925" cy="2447925"/>
          </a:xfrm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7086958" y="3906439"/>
            <a:ext cx="2447925" cy="2447925"/>
          </a:xfrm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5314458" y="6858000"/>
            <a:ext cx="2447925" cy="2447925"/>
          </a:xfrm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265993" y="6858000"/>
            <a:ext cx="2447925" cy="2447925"/>
          </a:xfrm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1183888" y="6858000"/>
            <a:ext cx="2447925" cy="2447925"/>
          </a:xfrm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14135423" y="6858000"/>
            <a:ext cx="2447925" cy="2447925"/>
          </a:xfrm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17086958" y="6858000"/>
            <a:ext cx="2447925" cy="2447925"/>
          </a:xfrm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17" name="Rectangle 4"/>
          <p:cNvSpPr>
            <a:spLocks noGrp="1"/>
          </p:cNvSpPr>
          <p:nvPr>
            <p:ph type="sldNum" sz="quarter" idx="21"/>
          </p:nvPr>
        </p:nvSpPr>
        <p:spPr>
          <a:xfrm>
            <a:off x="22545675" y="12496800"/>
            <a:ext cx="895350" cy="482600"/>
          </a:xfrm>
        </p:spPr>
        <p:txBody>
          <a:bodyPr/>
          <a:lstStyle>
            <a:lvl1pPr>
              <a:defRPr b="0" i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defRPr>
            </a:lvl1pPr>
          </a:lstStyle>
          <a:p>
            <a:pPr>
              <a:defRPr/>
            </a:pPr>
            <a:fld id="{029EB264-65DE-DD49-A8CC-41DBB245A5C0}" type="slidenum">
              <a:rPr lang="x-none" altLang="x-none"/>
              <a:pPr>
                <a:defRPr/>
              </a:pPr>
              <a:t>‹Nº›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89502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314458" y="3906439"/>
            <a:ext cx="2447925" cy="2447925"/>
          </a:xfrm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265993" y="3906439"/>
            <a:ext cx="2447925" cy="2447925"/>
          </a:xfrm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1183888" y="3906439"/>
            <a:ext cx="2447925" cy="2447925"/>
          </a:xfrm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4135423" y="3906439"/>
            <a:ext cx="2447925" cy="2447925"/>
          </a:xfrm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7086958" y="3906439"/>
            <a:ext cx="2447925" cy="2447925"/>
          </a:xfrm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5314458" y="6858000"/>
            <a:ext cx="2447925" cy="2447925"/>
          </a:xfrm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265993" y="6858000"/>
            <a:ext cx="2447925" cy="2447925"/>
          </a:xfrm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1183888" y="6858000"/>
            <a:ext cx="2447925" cy="2447925"/>
          </a:xfrm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14135423" y="6858000"/>
            <a:ext cx="2447925" cy="2447925"/>
          </a:xfrm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17086958" y="6858000"/>
            <a:ext cx="2447925" cy="2447925"/>
          </a:xfrm>
        </p:spPr>
        <p:txBody>
          <a:bodyPr/>
          <a:lstStyle/>
          <a:p>
            <a:pPr lvl="0"/>
            <a:endParaRPr lang="en-US" noProof="0" smtClean="0">
              <a:sym typeface="Poppins" charset="0"/>
            </a:endParaRPr>
          </a:p>
        </p:txBody>
      </p:sp>
      <p:sp>
        <p:nvSpPr>
          <p:cNvPr id="14" name="Rectangle 13"/>
          <p:cNvSpPr>
            <a:spLocks noGrp="1"/>
          </p:cNvSpPr>
          <p:nvPr>
            <p:ph type="sldNum" sz="quarter" idx="21"/>
          </p:nvPr>
        </p:nvSpPr>
        <p:spPr>
          <a:xfrm>
            <a:off x="22545675" y="12496800"/>
            <a:ext cx="895350" cy="482600"/>
          </a:xfrm>
        </p:spPr>
        <p:txBody>
          <a:bodyPr/>
          <a:lstStyle>
            <a:lvl1pPr>
              <a:defRPr b="0" i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defRPr>
            </a:lvl1pPr>
          </a:lstStyle>
          <a:p>
            <a:pPr>
              <a:defRPr/>
            </a:pPr>
            <a:fld id="{19736CF9-AD0F-5041-BB4D-55C7FC896206}" type="slidenum">
              <a:rPr lang="x-none" altLang="x-none"/>
              <a:pPr>
                <a:defRPr/>
              </a:pPr>
              <a:t>‹Nº›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24651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 bwMode="auto">
          <a:xfrm>
            <a:off x="2120900" y="2278063"/>
            <a:ext cx="20627975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 Medium" charset="0"/>
              </a:rPr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2271713" y="4670425"/>
            <a:ext cx="20477162" cy="701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" charset="0"/>
              </a:rPr>
              <a:t>Click to edit Master text styles</a:t>
            </a:r>
          </a:p>
          <a:p>
            <a:pPr lvl="1"/>
            <a:r>
              <a:rPr lang="x-none" altLang="x-none">
                <a:sym typeface="Poppins" charset="0"/>
              </a:rPr>
              <a:t>Second level</a:t>
            </a:r>
          </a:p>
          <a:p>
            <a:pPr lvl="2"/>
            <a:r>
              <a:rPr lang="x-none" altLang="x-none">
                <a:sym typeface="Poppins" charset="0"/>
              </a:rPr>
              <a:t>Third level</a:t>
            </a:r>
          </a:p>
          <a:p>
            <a:pPr lvl="3"/>
            <a:r>
              <a:rPr lang="x-none" altLang="x-none">
                <a:sym typeface="Poppins" charset="0"/>
              </a:rPr>
              <a:t>Fourth level</a:t>
            </a:r>
          </a:p>
          <a:p>
            <a:pPr lvl="4"/>
            <a:r>
              <a:rPr lang="x-none" altLang="x-none">
                <a:sym typeface="Poppins" charset="0"/>
              </a:rPr>
              <a:t>Fifth level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sldNum" sz="quarter" idx="2"/>
          </p:nvPr>
        </p:nvSpPr>
        <p:spPr bwMode="auto">
          <a:xfrm>
            <a:off x="22545675" y="12352338"/>
            <a:ext cx="8953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algn="ctr" eaLnBrk="1">
              <a:defRPr b="0" i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defRPr>
            </a:lvl1pPr>
          </a:lstStyle>
          <a:p>
            <a:pPr>
              <a:defRPr/>
            </a:pPr>
            <a:fld id="{83012394-0000-AC47-9758-C9AABE0F376A}" type="slidenum">
              <a:rPr lang="x-none" altLang="x-none"/>
              <a:pPr>
                <a:defRPr/>
              </a:pPr>
              <a:t>‹Nº›</a:t>
            </a:fld>
            <a:endParaRPr lang="x-none" altLang="x-none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</p:sldLayoutIdLst>
  <p:timing>
    <p:tnLst>
      <p:par>
        <p:cTn id="1" dur="indefinite" restart="never" nodeType="tmRoot"/>
      </p:par>
    </p:tnLst>
  </p:timing>
  <p:txStyles>
    <p:titleStyle>
      <a:lvl1pPr algn="l" defTabSz="825500" rtl="0" eaLnBrk="0" fontAlgn="base" hangingPunct="0">
        <a:spcBef>
          <a:spcPct val="0"/>
        </a:spcBef>
        <a:spcAft>
          <a:spcPct val="0"/>
        </a:spcAft>
        <a:defRPr sz="10000" b="1" kern="1200">
          <a:solidFill>
            <a:srgbClr val="272D30"/>
          </a:solidFill>
          <a:latin typeface="Open Sans Semibold" charset="0"/>
          <a:ea typeface="Open Sans Semibold" charset="0"/>
          <a:cs typeface="Open Sans Semibold" charset="0"/>
          <a:sym typeface="Poppins Medium" charset="0"/>
        </a:defRPr>
      </a:lvl1pPr>
      <a:lvl2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rgbClr val="272D30"/>
          </a:solidFill>
          <a:latin typeface="Open Sans Semibold" charset="0"/>
          <a:ea typeface="Open Sans Semibold" charset="0"/>
          <a:cs typeface="Open Sans Semibold" charset="0"/>
          <a:sym typeface="Poppins Medium" charset="0"/>
        </a:defRPr>
      </a:lvl2pPr>
      <a:lvl3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rgbClr val="272D30"/>
          </a:solidFill>
          <a:latin typeface="Open Sans Semibold" charset="0"/>
          <a:ea typeface="Open Sans Semibold" charset="0"/>
          <a:cs typeface="Open Sans Semibold" charset="0"/>
          <a:sym typeface="Poppins Medium" charset="0"/>
        </a:defRPr>
      </a:lvl3pPr>
      <a:lvl4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rgbClr val="272D30"/>
          </a:solidFill>
          <a:latin typeface="Open Sans Semibold" charset="0"/>
          <a:ea typeface="Open Sans Semibold" charset="0"/>
          <a:cs typeface="Open Sans Semibold" charset="0"/>
          <a:sym typeface="Poppins Medium" charset="0"/>
        </a:defRPr>
      </a:lvl4pPr>
      <a:lvl5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rgbClr val="272D30"/>
          </a:solidFill>
          <a:latin typeface="Open Sans Semibold" charset="0"/>
          <a:ea typeface="Open Sans Semibold" charset="0"/>
          <a:cs typeface="Open Sans Semibold" charset="0"/>
          <a:sym typeface="Poppins Medium" charset="0"/>
        </a:defRPr>
      </a:lvl5pPr>
      <a:lvl6pPr marL="4572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6pPr>
      <a:lvl7pPr marL="9144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7pPr>
      <a:lvl8pPr marL="13716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8pPr>
      <a:lvl9pPr marL="18288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9pPr>
    </p:titleStyle>
    <p:bodyStyle>
      <a:lvl1pPr algn="l" defTabSz="825500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 sz="2200" kern="1200">
          <a:solidFill>
            <a:srgbClr val="9B9A9C"/>
          </a:solidFill>
          <a:latin typeface="Open Sans" charset="0"/>
          <a:ea typeface="Open Sans" charset="0"/>
          <a:cs typeface="Open Sans" charset="0"/>
          <a:sym typeface="Poppins" charset="0"/>
        </a:defRPr>
      </a:lvl1pPr>
      <a:lvl2pPr indent="228600" algn="l" defTabSz="825500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 sz="2200" kern="1200">
          <a:solidFill>
            <a:srgbClr val="9B9A9C"/>
          </a:solidFill>
          <a:latin typeface="Open Sans" charset="0"/>
          <a:ea typeface="Open Sans" charset="0"/>
          <a:cs typeface="Open Sans" charset="0"/>
          <a:sym typeface="Poppins" charset="0"/>
        </a:defRPr>
      </a:lvl2pPr>
      <a:lvl3pPr indent="457200" algn="l" defTabSz="825500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 sz="2200" kern="1200">
          <a:solidFill>
            <a:srgbClr val="9B9A9C"/>
          </a:solidFill>
          <a:latin typeface="Open Sans" charset="0"/>
          <a:ea typeface="Open Sans" charset="0"/>
          <a:cs typeface="Open Sans" charset="0"/>
          <a:sym typeface="Poppins" charset="0"/>
        </a:defRPr>
      </a:lvl3pPr>
      <a:lvl4pPr indent="685800" algn="l" defTabSz="825500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 sz="2200" kern="1200">
          <a:solidFill>
            <a:srgbClr val="9B9A9C"/>
          </a:solidFill>
          <a:latin typeface="Open Sans" charset="0"/>
          <a:ea typeface="Open Sans" charset="0"/>
          <a:cs typeface="Open Sans" charset="0"/>
          <a:sym typeface="Poppins" charset="0"/>
        </a:defRPr>
      </a:lvl4pPr>
      <a:lvl5pPr indent="914400" algn="l" defTabSz="825500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 sz="2200" kern="1200">
          <a:solidFill>
            <a:srgbClr val="9B9A9C"/>
          </a:solidFill>
          <a:latin typeface="Open Sans" charset="0"/>
          <a:ea typeface="Open Sans" charset="0"/>
          <a:cs typeface="Open Sans" charset="0"/>
          <a:sym typeface="Poppi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specimen/Dosis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01813" y="9501188"/>
            <a:ext cx="11758339" cy="2541587"/>
            <a:chOff x="1801813" y="9501188"/>
            <a:chExt cx="11758339" cy="2541587"/>
          </a:xfrm>
        </p:grpSpPr>
        <p:sp>
          <p:nvSpPr>
            <p:cNvPr id="4" name="TextBox 1"/>
            <p:cNvSpPr txBox="1">
              <a:spLocks noChangeArrowheads="1"/>
            </p:cNvSpPr>
            <p:nvPr/>
          </p:nvSpPr>
          <p:spPr bwMode="auto">
            <a:xfrm>
              <a:off x="1801813" y="11610975"/>
              <a:ext cx="713422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x-none" sz="22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Multipurpose PowerPoint, Keynote, Google Slide Template</a:t>
              </a:r>
            </a:p>
          </p:txBody>
        </p:sp>
        <p:sp>
          <p:nvSpPr>
            <p:cNvPr id="5" name="Text Box 3"/>
            <p:cNvSpPr txBox="1">
              <a:spLocks/>
            </p:cNvSpPr>
            <p:nvPr/>
          </p:nvSpPr>
          <p:spPr bwMode="auto">
            <a:xfrm>
              <a:off x="2184127" y="9501188"/>
              <a:ext cx="11376025" cy="1938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15000" dirty="0">
                  <a:solidFill>
                    <a:srgbClr val="3B3B39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P</a:t>
              </a:r>
              <a:r>
                <a:rPr lang="en-US" altLang="x-none" sz="15000" dirty="0">
                  <a:solidFill>
                    <a:schemeClr val="accent1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!</a:t>
              </a:r>
              <a:r>
                <a:rPr lang="en-US" altLang="x-none" sz="15000" dirty="0">
                  <a:solidFill>
                    <a:srgbClr val="3B3B39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CANTO</a:t>
              </a:r>
              <a:endParaRPr lang="x-none" altLang="x-none" sz="15000" dirty="0">
                <a:solidFill>
                  <a:srgbClr val="3B3B39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</p:grpSp>
      <p:sp>
        <p:nvSpPr>
          <p:cNvPr id="11267" name="Oval 5"/>
          <p:cNvSpPr>
            <a:spLocks noChangeArrowheads="1"/>
          </p:cNvSpPr>
          <p:nvPr/>
        </p:nvSpPr>
        <p:spPr bwMode="auto">
          <a:xfrm>
            <a:off x="-1075134" y="520700"/>
            <a:ext cx="8785225" cy="87852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38100" tIns="38100" rIns="38100" bIns="38100" anchor="ctr">
            <a:spAutoFit/>
          </a:bodyPr>
          <a:lstStyle/>
          <a:p>
            <a:pPr eaLnBrk="1"/>
            <a:endParaRPr lang="en-US" altLang="x-none"/>
          </a:p>
        </p:txBody>
      </p:sp>
      <p:grpSp>
        <p:nvGrpSpPr>
          <p:cNvPr id="6" name="Group 5"/>
          <p:cNvGrpSpPr/>
          <p:nvPr/>
        </p:nvGrpSpPr>
        <p:grpSpPr>
          <a:xfrm>
            <a:off x="-4945063" y="-21162963"/>
            <a:ext cx="43360976" cy="54998938"/>
            <a:chOff x="-4945063" y="-21162963"/>
            <a:chExt cx="43360976" cy="54998938"/>
          </a:xfrm>
        </p:grpSpPr>
        <p:sp>
          <p:nvSpPr>
            <p:cNvPr id="10" name="Oval 9"/>
            <p:cNvSpPr/>
            <p:nvPr/>
          </p:nvSpPr>
          <p:spPr bwMode="auto">
            <a:xfrm>
              <a:off x="18456275" y="233363"/>
              <a:ext cx="16273463" cy="16273462"/>
            </a:xfrm>
            <a:prstGeom prst="ellipse">
              <a:avLst/>
            </a:prstGeom>
            <a:noFill/>
            <a:ln w="19050" cap="flat" cmpd="sng" algn="ctr">
              <a:solidFill>
                <a:schemeClr val="accent3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x-none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-4945063" y="-21162963"/>
              <a:ext cx="43360976" cy="54998938"/>
              <a:chOff x="-4945063" y="-21162963"/>
              <a:chExt cx="43360976" cy="54998938"/>
            </a:xfrm>
          </p:grpSpPr>
          <p:sp>
            <p:nvSpPr>
              <p:cNvPr id="8" name="Oval 7"/>
              <p:cNvSpPr/>
              <p:nvPr/>
            </p:nvSpPr>
            <p:spPr bwMode="auto">
              <a:xfrm>
                <a:off x="11687175" y="-7094538"/>
                <a:ext cx="16275050" cy="1627505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3">
                    <a:alpha val="4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38100" tIns="38100" rIns="38100" bIns="38100" anchor="ctr">
                <a:spAutoFit/>
              </a:bodyPr>
              <a:lstStyle/>
              <a:p>
                <a:pPr eaLnBrk="1"/>
                <a:endParaRPr lang="en-US" altLang="x-none"/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15863888" y="2536825"/>
                <a:ext cx="16275050" cy="1627505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3">
                    <a:alpha val="4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38100" tIns="38100" rIns="38100" bIns="38100" anchor="ctr">
                <a:spAutoFit/>
              </a:bodyPr>
              <a:lstStyle/>
              <a:p>
                <a:pPr eaLnBrk="1"/>
                <a:endParaRPr lang="en-US" altLang="x-none"/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-4945063" y="-3151188"/>
                <a:ext cx="20018376" cy="20018376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3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38100" tIns="38100" rIns="38100" bIns="38100" anchor="ctr">
                <a:spAutoFit/>
              </a:bodyPr>
              <a:lstStyle/>
              <a:p>
                <a:pPr eaLnBrk="1"/>
                <a:endParaRPr lang="en-US" altLang="x-none"/>
              </a:p>
            </p:txBody>
          </p:sp>
          <p:sp>
            <p:nvSpPr>
              <p:cNvPr id="12" name="Oval 11"/>
              <p:cNvSpPr/>
              <p:nvPr/>
            </p:nvSpPr>
            <p:spPr bwMode="auto">
              <a:xfrm>
                <a:off x="2752725" y="-21162963"/>
                <a:ext cx="24639588" cy="24639588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3">
                    <a:alpha val="4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38100" tIns="38100" rIns="38100" bIns="38100" anchor="ctr">
                <a:spAutoFit/>
              </a:bodyPr>
              <a:lstStyle/>
              <a:p>
                <a:pPr eaLnBrk="1"/>
                <a:endParaRPr lang="en-US" altLang="x-none"/>
              </a:p>
            </p:txBody>
          </p:sp>
          <p:sp>
            <p:nvSpPr>
              <p:cNvPr id="13" name="Oval 12"/>
              <p:cNvSpPr/>
              <p:nvPr/>
            </p:nvSpPr>
            <p:spPr bwMode="auto">
              <a:xfrm>
                <a:off x="13776325" y="9196388"/>
                <a:ext cx="24639588" cy="24639587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3">
                    <a:alpha val="4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38100" tIns="38100" rIns="38100" bIns="38100" anchor="ctr">
                <a:spAutoFit/>
              </a:bodyPr>
              <a:lstStyle/>
              <a:p>
                <a:pPr eaLnBrk="1"/>
                <a:endParaRPr lang="en-US" altLang="x-none"/>
              </a:p>
            </p:txBody>
          </p:sp>
          <p:sp>
            <p:nvSpPr>
              <p:cNvPr id="14" name="Oval 13"/>
              <p:cNvSpPr/>
              <p:nvPr/>
            </p:nvSpPr>
            <p:spPr bwMode="auto">
              <a:xfrm>
                <a:off x="14308138" y="3287713"/>
                <a:ext cx="379412" cy="377825"/>
              </a:xfrm>
              <a:prstGeom prst="ellipse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38100" tIns="38100" rIns="38100" bIns="38100" anchor="ctr">
                <a:spAutoFit/>
              </a:bodyPr>
              <a:lstStyle/>
              <a:p>
                <a:pPr eaLnBrk="1"/>
                <a:endParaRPr lang="en-US" altLang="x-none"/>
              </a:p>
            </p:txBody>
          </p:sp>
          <p:sp>
            <p:nvSpPr>
              <p:cNvPr id="15" name="Oval 14"/>
              <p:cNvSpPr/>
              <p:nvPr/>
            </p:nvSpPr>
            <p:spPr bwMode="auto">
              <a:xfrm>
                <a:off x="18268950" y="8867775"/>
                <a:ext cx="377825" cy="379413"/>
              </a:xfrm>
              <a:prstGeom prst="ellipse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38100" tIns="38100" rIns="38100" bIns="38100" anchor="ctr">
                <a:spAutoFit/>
              </a:bodyPr>
              <a:lstStyle/>
              <a:p>
                <a:pPr eaLnBrk="1"/>
                <a:endParaRPr lang="en-US" altLang="x-none"/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19824700" y="3384550"/>
                <a:ext cx="379413" cy="379413"/>
              </a:xfrm>
              <a:prstGeom prst="ellipse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38100" tIns="38100" rIns="38100" bIns="38100" anchor="ctr">
                <a:spAutoFit/>
              </a:bodyPr>
              <a:lstStyle/>
              <a:p>
                <a:pPr eaLnBrk="1"/>
                <a:endParaRPr lang="en-US" altLang="x-none"/>
              </a:p>
            </p:txBody>
          </p:sp>
        </p:grpSp>
      </p:grp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-1075134" y="520700"/>
            <a:ext cx="8785225" cy="8785225"/>
          </a:xfrm>
          <a:prstGeom prst="ellipse">
            <a:avLst/>
          </a:prstGeom>
          <a:solidFill>
            <a:schemeClr val="bg2">
              <a:alpha val="25000"/>
            </a:schemeClr>
          </a:solid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Oval 29"/>
          <p:cNvSpPr>
            <a:spLocks noChangeArrowheads="1"/>
          </p:cNvSpPr>
          <p:nvPr/>
        </p:nvSpPr>
        <p:spPr bwMode="auto">
          <a:xfrm>
            <a:off x="3406775" y="-2725738"/>
            <a:ext cx="5761038" cy="5759451"/>
          </a:xfrm>
          <a:prstGeom prst="ellipse">
            <a:avLst/>
          </a:prstGeom>
          <a:solidFill>
            <a:srgbClr val="3A3A3A">
              <a:alpha val="4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8100" tIns="38100" rIns="38100" bIns="38100" anchor="ctr">
            <a:spAutoFit/>
          </a:bodyPr>
          <a:lstStyle/>
          <a:p>
            <a:pPr eaLnBrk="1"/>
            <a:endParaRPr lang="en-US" altLang="x-none"/>
          </a:p>
        </p:txBody>
      </p:sp>
      <p:sp>
        <p:nvSpPr>
          <p:cNvPr id="20486" name="Oval 30"/>
          <p:cNvSpPr>
            <a:spLocks noChangeArrowheads="1"/>
          </p:cNvSpPr>
          <p:nvPr/>
        </p:nvSpPr>
        <p:spPr bwMode="auto">
          <a:xfrm>
            <a:off x="3406775" y="9893300"/>
            <a:ext cx="5761038" cy="5759450"/>
          </a:xfrm>
          <a:prstGeom prst="ellipse">
            <a:avLst/>
          </a:prstGeom>
          <a:solidFill>
            <a:srgbClr val="3A3A3A">
              <a:alpha val="4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8100" tIns="38100" rIns="38100" bIns="38100" anchor="ctr">
            <a:spAutoFit/>
          </a:bodyPr>
          <a:lstStyle/>
          <a:p>
            <a:pPr eaLnBrk="1"/>
            <a:endParaRPr lang="en-US" altLang="x-none"/>
          </a:p>
        </p:txBody>
      </p:sp>
      <p:grpSp>
        <p:nvGrpSpPr>
          <p:cNvPr id="5" name="Group 4"/>
          <p:cNvGrpSpPr/>
          <p:nvPr/>
        </p:nvGrpSpPr>
        <p:grpSpPr>
          <a:xfrm>
            <a:off x="88900" y="279400"/>
            <a:ext cx="12368213" cy="12368213"/>
            <a:chOff x="88900" y="279400"/>
            <a:chExt cx="12368213" cy="12368213"/>
          </a:xfrm>
        </p:grpSpPr>
        <p:sp>
          <p:nvSpPr>
            <p:cNvPr id="20487" name="Oval 11"/>
            <p:cNvSpPr>
              <a:spLocks noChangeArrowheads="1"/>
            </p:cNvSpPr>
            <p:nvPr/>
          </p:nvSpPr>
          <p:spPr bwMode="auto">
            <a:xfrm>
              <a:off x="2681288" y="2860675"/>
              <a:ext cx="7207250" cy="7205663"/>
            </a:xfrm>
            <a:prstGeom prst="ellipse">
              <a:avLst/>
            </a:prstGeom>
            <a:solidFill>
              <a:srgbClr val="3A3A3A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x-none"/>
            </a:p>
          </p:txBody>
        </p:sp>
        <p:sp>
          <p:nvSpPr>
            <p:cNvPr id="20488" name="Oval 12"/>
            <p:cNvSpPr>
              <a:spLocks noChangeArrowheads="1"/>
            </p:cNvSpPr>
            <p:nvPr/>
          </p:nvSpPr>
          <p:spPr bwMode="auto">
            <a:xfrm>
              <a:off x="1673225" y="1822450"/>
              <a:ext cx="9223375" cy="9223375"/>
            </a:xfrm>
            <a:prstGeom prst="ellipse">
              <a:avLst/>
            </a:prstGeom>
            <a:solidFill>
              <a:srgbClr val="3A3A3A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x-none"/>
            </a:p>
          </p:txBody>
        </p:sp>
        <p:sp>
          <p:nvSpPr>
            <p:cNvPr id="20489" name="Oval 13"/>
            <p:cNvSpPr>
              <a:spLocks noChangeArrowheads="1"/>
            </p:cNvSpPr>
            <p:nvPr/>
          </p:nvSpPr>
          <p:spPr bwMode="auto">
            <a:xfrm>
              <a:off x="88900" y="279400"/>
              <a:ext cx="12368213" cy="12368213"/>
            </a:xfrm>
            <a:prstGeom prst="ellipse">
              <a:avLst/>
            </a:prstGeom>
            <a:solidFill>
              <a:srgbClr val="3A3A3A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x-none"/>
            </a:p>
          </p:txBody>
        </p:sp>
      </p:grpSp>
      <p:sp>
        <p:nvSpPr>
          <p:cNvPr id="24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3406775" y="3582988"/>
            <a:ext cx="5761038" cy="5761037"/>
          </a:xfrm>
          <a:prstGeom prst="ellipse">
            <a:avLst/>
          </a:prstGeom>
          <a:solidFill>
            <a:srgbClr val="DADAD8"/>
          </a:solidFill>
        </p:spPr>
      </p:sp>
      <p:grpSp>
        <p:nvGrpSpPr>
          <p:cNvPr id="8" name="Group 7"/>
          <p:cNvGrpSpPr/>
          <p:nvPr/>
        </p:nvGrpSpPr>
        <p:grpSpPr>
          <a:xfrm>
            <a:off x="12317413" y="3017838"/>
            <a:ext cx="9432925" cy="7369175"/>
            <a:chOff x="12317413" y="3017838"/>
            <a:chExt cx="9432925" cy="7369175"/>
          </a:xfrm>
        </p:grpSpPr>
        <p:grpSp>
          <p:nvGrpSpPr>
            <p:cNvPr id="7" name="Group 6"/>
            <p:cNvGrpSpPr/>
            <p:nvPr/>
          </p:nvGrpSpPr>
          <p:grpSpPr>
            <a:xfrm>
              <a:off x="12317413" y="3017838"/>
              <a:ext cx="9432925" cy="5614987"/>
              <a:chOff x="12317413" y="3017838"/>
              <a:chExt cx="9432925" cy="5614987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2336463" y="5538788"/>
                <a:ext cx="8751887" cy="309403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Clr>
                    <a:schemeClr val="accent1"/>
                  </a:buClr>
                  <a:buFont typeface="Arial" charset="0"/>
                  <a:buChar char="•"/>
                  <a:defRPr/>
                </a:pPr>
                <a:r>
                  <a:rPr lang="en-US" sz="2600" dirty="0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Lorem ipsum dolor sit </a:t>
                </a:r>
                <a:r>
                  <a:rPr lang="en-US" sz="2600" dirty="0" err="1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amet</a:t>
                </a:r>
                <a:r>
                  <a:rPr lang="en-US" sz="2600" dirty="0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, </a:t>
                </a:r>
                <a:r>
                  <a:rPr lang="en-US" sz="2600" dirty="0" err="1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consectetur</a:t>
                </a:r>
                <a:r>
                  <a:rPr lang="en-US" sz="2600" dirty="0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adipiscing</a:t>
                </a:r>
                <a:r>
                  <a:rPr lang="en-US" sz="2600" dirty="0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elit</a:t>
                </a:r>
                <a:r>
                  <a:rPr lang="en-US" sz="2600" dirty="0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, </a:t>
                </a:r>
                <a:r>
                  <a:rPr lang="en-US" sz="2600" dirty="0" err="1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sed</a:t>
                </a:r>
                <a:r>
                  <a:rPr lang="en-US" sz="2600" dirty="0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 do </a:t>
                </a:r>
                <a:r>
                  <a:rPr lang="en-US" sz="2600" dirty="0" err="1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eiusmod</a:t>
                </a:r>
                <a:r>
                  <a:rPr lang="en-US" sz="2600" dirty="0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tempor</a:t>
                </a:r>
                <a:r>
                  <a:rPr lang="en-US" sz="2600" dirty="0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incididunt</a:t>
                </a:r>
                <a:r>
                  <a:rPr lang="en-US" sz="2600" dirty="0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ut</a:t>
                </a:r>
                <a:r>
                  <a:rPr lang="en-US" sz="2600" dirty="0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labore</a:t>
                </a:r>
                <a:r>
                  <a:rPr lang="en-US" sz="2600" dirty="0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 et </a:t>
                </a:r>
                <a:r>
                  <a:rPr lang="en-US" sz="2600" dirty="0" err="1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dolore</a:t>
                </a:r>
                <a:r>
                  <a:rPr lang="en-US" sz="2600" dirty="0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 magna </a:t>
                </a:r>
                <a:r>
                  <a:rPr lang="en-US" sz="2600" dirty="0" err="1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aliqua</a:t>
                </a:r>
                <a:r>
                  <a:rPr lang="en-US" sz="2600" dirty="0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. </a:t>
                </a:r>
                <a:r>
                  <a:rPr lang="en-US" sz="2600" dirty="0" err="1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Ut</a:t>
                </a:r>
                <a:endPara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endParaRPr>
              </a:p>
              <a:p>
                <a:pPr marL="457200" indent="-457200">
                  <a:lnSpc>
                    <a:spcPct val="150000"/>
                  </a:lnSpc>
                  <a:buClr>
                    <a:schemeClr val="accent1"/>
                  </a:buClr>
                  <a:buFont typeface="Arial" charset="0"/>
                  <a:buChar char="•"/>
                  <a:defRPr/>
                </a:pPr>
                <a:endPara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endParaRPr>
              </a:p>
              <a:p>
                <a:pPr marL="457200" indent="-457200">
                  <a:lnSpc>
                    <a:spcPct val="150000"/>
                  </a:lnSpc>
                  <a:buClr>
                    <a:schemeClr val="accent1"/>
                  </a:buClr>
                  <a:buFont typeface="Arial" charset="0"/>
                  <a:buChar char="•"/>
                  <a:defRPr/>
                </a:pPr>
                <a:r>
                  <a:rPr lang="en-US" sz="2600" dirty="0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Exercitation </a:t>
                </a:r>
                <a:r>
                  <a:rPr lang="en-US" sz="2600" dirty="0" err="1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ullamco</a:t>
                </a:r>
                <a:r>
                  <a:rPr lang="en-US" sz="2600" dirty="0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laboris</a:t>
                </a:r>
                <a:r>
                  <a:rPr lang="en-US" sz="2600" dirty="0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 nisi </a:t>
                </a:r>
                <a:r>
                  <a:rPr lang="en-US" sz="2600" dirty="0" err="1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ut</a:t>
                </a:r>
                <a:r>
                  <a:rPr lang="en-US" sz="2600" dirty="0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aliquip</a:t>
                </a:r>
                <a:r>
                  <a:rPr lang="en-US" sz="2600" dirty="0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 ex </a:t>
                </a:r>
                <a:r>
                  <a:rPr lang="en-US" sz="2600" dirty="0" err="1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ea</a:t>
                </a:r>
                <a:r>
                  <a:rPr lang="en-US" sz="2600" dirty="0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commodo</a:t>
                </a:r>
                <a:r>
                  <a:rPr lang="en-US" sz="2600" dirty="0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consequat</a:t>
                </a:r>
                <a:r>
                  <a:rPr lang="en-US" sz="2600" dirty="0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. </a:t>
                </a:r>
                <a:r>
                  <a:rPr lang="en-US" sz="2600" dirty="0" err="1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Duis</a:t>
                </a:r>
                <a:r>
                  <a:rPr lang="en-US" sz="2600" dirty="0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aute</a:t>
                </a:r>
                <a:r>
                  <a:rPr lang="en-US" sz="2600" dirty="0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irue</a:t>
                </a:r>
                <a:r>
                  <a:rPr lang="en-US" sz="2600" dirty="0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 dolor in </a:t>
                </a:r>
                <a:r>
                  <a:rPr lang="en-US" sz="2600" dirty="0" err="1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reprehenderit</a:t>
                </a:r>
                <a:r>
                  <a:rPr lang="en-US" sz="2600" dirty="0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 in </a:t>
                </a:r>
                <a:r>
                  <a:rPr lang="en-US" sz="2600" dirty="0" err="1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voluptate</a:t>
                </a:r>
                <a:r>
                  <a:rPr lang="en-US" sz="2600" dirty="0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3"/>
                    </a:solidFill>
                    <a:latin typeface="Dosis" charset="0"/>
                    <a:ea typeface="Dosis" charset="0"/>
                    <a:cs typeface="Dosis" charset="0"/>
                  </a:rPr>
                  <a:t>velit</a:t>
                </a:r>
                <a:endPara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endParaRPr>
              </a:p>
            </p:txBody>
          </p:sp>
          <p:sp>
            <p:nvSpPr>
              <p:cNvPr id="3" name="Text Box 2"/>
              <p:cNvSpPr txBox="1">
                <a:spLocks/>
              </p:cNvSpPr>
              <p:nvPr/>
            </p:nvSpPr>
            <p:spPr bwMode="auto">
              <a:xfrm>
                <a:off x="12341225" y="3017838"/>
                <a:ext cx="5592763" cy="447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eaLnBrk="1">
                  <a:defRPr/>
                </a:pPr>
                <a:r>
                  <a:rPr lang="en-US" altLang="x-none" sz="2400" i="1" dirty="0">
                    <a:solidFill>
                      <a:schemeClr val="accent1"/>
                    </a:solidFill>
                    <a:latin typeface="Dosis" charset="0"/>
                    <a:ea typeface="Dosis" charset="0"/>
                    <a:cs typeface="Dosis" charset="0"/>
                    <a:sym typeface="Poppins SemiBold" charset="0"/>
                  </a:rPr>
                  <a:t>Subtitles text</a:t>
                </a:r>
                <a:endParaRPr lang="x-none" altLang="x-none" sz="2400" i="1" dirty="0">
                  <a:solidFill>
                    <a:schemeClr val="accent1"/>
                  </a:solidFill>
                  <a:latin typeface="Dosis" charset="0"/>
                  <a:ea typeface="Dosis" charset="0"/>
                  <a:cs typeface="Dosis" charset="0"/>
                  <a:sym typeface="Poppins SemiBold" charset="0"/>
                </a:endParaRPr>
              </a:p>
            </p:txBody>
          </p:sp>
          <p:sp>
            <p:nvSpPr>
              <p:cNvPr id="4" name="Text Box 3"/>
              <p:cNvSpPr txBox="1">
                <a:spLocks/>
              </p:cNvSpPr>
              <p:nvPr/>
            </p:nvSpPr>
            <p:spPr bwMode="auto">
              <a:xfrm>
                <a:off x="12317413" y="3484563"/>
                <a:ext cx="9432925" cy="1584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defRPr/>
                </a:pPr>
                <a:r>
                  <a:rPr lang="en-US" altLang="x-none" sz="10000" dirty="0">
                    <a:solidFill>
                      <a:schemeClr val="tx1"/>
                    </a:solidFill>
                    <a:latin typeface="Dosis" charset="0"/>
                    <a:ea typeface="Dosis" charset="0"/>
                    <a:cs typeface="Dosis" charset="0"/>
                    <a:sym typeface="Poppins Medium" charset="0"/>
                  </a:rPr>
                  <a:t>Title text demo</a:t>
                </a:r>
                <a:endParaRPr lang="x-none" altLang="x-none" sz="10000" dirty="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endParaRPr>
              </a:p>
            </p:txBody>
          </p:sp>
        </p:grpSp>
        <p:grpSp>
          <p:nvGrpSpPr>
            <p:cNvPr id="20484" name="Group 6"/>
            <p:cNvGrpSpPr>
              <a:grpSpLocks/>
            </p:cNvGrpSpPr>
            <p:nvPr/>
          </p:nvGrpSpPr>
          <p:grpSpPr bwMode="auto">
            <a:xfrm>
              <a:off x="12893675" y="9499600"/>
              <a:ext cx="3417888" cy="887413"/>
              <a:chOff x="2941203" y="10481870"/>
              <a:chExt cx="3418150" cy="887116"/>
            </a:xfrm>
          </p:grpSpPr>
          <p:sp>
            <p:nvSpPr>
              <p:cNvPr id="20491" name="Rounded Rectangle 4"/>
              <p:cNvSpPr>
                <a:spLocks noChangeArrowheads="1"/>
              </p:cNvSpPr>
              <p:nvPr/>
            </p:nvSpPr>
            <p:spPr bwMode="auto">
              <a:xfrm>
                <a:off x="2941203" y="10481870"/>
                <a:ext cx="3418150" cy="88711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eaLnBrk="1"/>
                <a:endParaRPr lang="en-US" altLang="x-none"/>
              </a:p>
            </p:txBody>
          </p:sp>
          <p:sp>
            <p:nvSpPr>
              <p:cNvPr id="6" name="Text Box 2"/>
              <p:cNvSpPr txBox="1">
                <a:spLocks/>
              </p:cNvSpPr>
              <p:nvPr/>
            </p:nvSpPr>
            <p:spPr bwMode="auto">
              <a:xfrm>
                <a:off x="3377799" y="10681828"/>
                <a:ext cx="2544957" cy="4459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2400">
                    <a:solidFill>
                      <a:schemeClr val="tx1"/>
                    </a:solidFill>
                    <a:latin typeface="Dosis" charset="0"/>
                    <a:ea typeface="Dosis" charset="0"/>
                    <a:cs typeface="Dosis" charset="0"/>
                    <a:sym typeface="Poppins SemiBold" charset="0"/>
                  </a:rPr>
                  <a:t>More Information</a:t>
                </a:r>
                <a:endParaRPr lang="x-none" altLang="x-none" sz="2400" dirty="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  <a:sym typeface="Poppins SemiBold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nimBg="1"/>
      <p:bldP spid="2048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/>
          </p:cNvSpPr>
          <p:nvPr/>
        </p:nvSpPr>
        <p:spPr bwMode="auto">
          <a:xfrm>
            <a:off x="22545675" y="12520613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666CB96C-ABAB-CF43-B647-A2C251E40499}" type="slidenum">
              <a:rPr lang="x-none" altLang="x-none" smtClean="0">
                <a:solidFill>
                  <a:srgbClr val="9B9A9C"/>
                </a:solidFill>
                <a:latin typeface="Dosis" charset="0"/>
                <a:ea typeface="Dosis" charset="0"/>
                <a:cs typeface="Dosis" charset="0"/>
              </a:rPr>
              <a:pPr algn="ctr" eaLnBrk="1">
                <a:defRPr/>
              </a:pPr>
              <a:t>11</a:t>
            </a:fld>
            <a:endParaRPr lang="x-none" altLang="x-none" smtClean="0">
              <a:solidFill>
                <a:srgbClr val="9B9A9C"/>
              </a:solidFill>
              <a:latin typeface="Dosis" charset="0"/>
              <a:ea typeface="Dosis" charset="0"/>
              <a:cs typeface="Dosis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3009900" y="1889125"/>
            <a:ext cx="8280400" cy="3487738"/>
          </a:xfrm>
          <a:prstGeom prst="roundRect">
            <a:avLst>
              <a:gd name="adj" fmla="val 12190"/>
            </a:avLst>
          </a:prstGeom>
          <a:solidFill>
            <a:srgbClr val="DADAD8"/>
          </a:solidFill>
        </p:spPr>
      </p:sp>
      <p:grpSp>
        <p:nvGrpSpPr>
          <p:cNvPr id="5" name="Group 4"/>
          <p:cNvGrpSpPr/>
          <p:nvPr/>
        </p:nvGrpSpPr>
        <p:grpSpPr>
          <a:xfrm>
            <a:off x="3108325" y="1978025"/>
            <a:ext cx="1125538" cy="720725"/>
            <a:chOff x="3108325" y="1978025"/>
            <a:chExt cx="1125538" cy="720725"/>
          </a:xfrm>
        </p:grpSpPr>
        <p:sp>
          <p:nvSpPr>
            <p:cNvPr id="21507" name="Rounded Rectangle 63"/>
            <p:cNvSpPr>
              <a:spLocks noChangeArrowheads="1"/>
            </p:cNvSpPr>
            <p:nvPr/>
          </p:nvSpPr>
          <p:spPr bwMode="auto">
            <a:xfrm>
              <a:off x="3108325" y="1978025"/>
              <a:ext cx="1125538" cy="72072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x-none"/>
            </a:p>
          </p:txBody>
        </p:sp>
        <p:sp>
          <p:nvSpPr>
            <p:cNvPr id="71" name="Text Box 2"/>
            <p:cNvSpPr txBox="1">
              <a:spLocks/>
            </p:cNvSpPr>
            <p:nvPr/>
          </p:nvSpPr>
          <p:spPr bwMode="auto">
            <a:xfrm>
              <a:off x="3167063" y="2116138"/>
              <a:ext cx="995362" cy="446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240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  <a:sym typeface="Poppins SemiBold" charset="0"/>
                </a:rPr>
                <a:t>2017</a:t>
              </a:r>
              <a:endParaRPr lang="x-none" altLang="x-none" sz="2400" dirty="0">
                <a:solidFill>
                  <a:schemeClr val="tx1"/>
                </a:solidFill>
                <a:latin typeface="Dosis" charset="0"/>
                <a:ea typeface="Dosis" charset="0"/>
                <a:cs typeface="Dosis" charset="0"/>
                <a:sym typeface="Poppins SemiBold" charset="0"/>
              </a:endParaRPr>
            </a:p>
          </p:txBody>
        </p:sp>
      </p:grpSp>
      <p:sp>
        <p:nvSpPr>
          <p:cNvPr id="7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13234988" y="1889125"/>
            <a:ext cx="8280400" cy="3487738"/>
          </a:xfrm>
          <a:prstGeom prst="roundRect">
            <a:avLst>
              <a:gd name="adj" fmla="val 12190"/>
            </a:avLst>
          </a:prstGeom>
          <a:solidFill>
            <a:srgbClr val="DADAD8"/>
          </a:solidFill>
        </p:spPr>
      </p:sp>
      <p:grpSp>
        <p:nvGrpSpPr>
          <p:cNvPr id="6" name="Group 5"/>
          <p:cNvGrpSpPr/>
          <p:nvPr/>
        </p:nvGrpSpPr>
        <p:grpSpPr>
          <a:xfrm>
            <a:off x="13335000" y="1978025"/>
            <a:ext cx="1123950" cy="720725"/>
            <a:chOff x="13335000" y="1978025"/>
            <a:chExt cx="1123950" cy="720725"/>
          </a:xfrm>
        </p:grpSpPr>
        <p:sp>
          <p:nvSpPr>
            <p:cNvPr id="21512" name="Rounded Rectangle 74"/>
            <p:cNvSpPr>
              <a:spLocks noChangeArrowheads="1"/>
            </p:cNvSpPr>
            <p:nvPr/>
          </p:nvSpPr>
          <p:spPr bwMode="auto">
            <a:xfrm>
              <a:off x="13335000" y="1978025"/>
              <a:ext cx="1123950" cy="72072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x-none"/>
            </a:p>
          </p:txBody>
        </p:sp>
        <p:sp>
          <p:nvSpPr>
            <p:cNvPr id="76" name="Text Box 2"/>
            <p:cNvSpPr txBox="1">
              <a:spLocks/>
            </p:cNvSpPr>
            <p:nvPr/>
          </p:nvSpPr>
          <p:spPr bwMode="auto">
            <a:xfrm>
              <a:off x="13392150" y="2116138"/>
              <a:ext cx="995363" cy="446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2400" dirty="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  <a:sym typeface="Poppins SemiBold" charset="0"/>
                </a:rPr>
                <a:t>2018</a:t>
              </a:r>
              <a:endParaRPr lang="x-none" altLang="x-none" sz="2400" dirty="0">
                <a:solidFill>
                  <a:schemeClr val="tx1"/>
                </a:solidFill>
                <a:latin typeface="Dosis" charset="0"/>
                <a:ea typeface="Dosis" charset="0"/>
                <a:cs typeface="Dosis" charset="0"/>
                <a:sym typeface="Poppins Semi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328988" y="5880100"/>
            <a:ext cx="7961312" cy="5118100"/>
            <a:chOff x="3328988" y="5880100"/>
            <a:chExt cx="7961312" cy="5118100"/>
          </a:xfrm>
        </p:grpSpPr>
        <p:sp>
          <p:nvSpPr>
            <p:cNvPr id="72" name="Rectangle 71"/>
            <p:cNvSpPr/>
            <p:nvPr/>
          </p:nvSpPr>
          <p:spPr>
            <a:xfrm>
              <a:off x="3335338" y="6754813"/>
              <a:ext cx="7777162" cy="12176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>
                <a:lnSpc>
                  <a:spcPct val="150000"/>
                </a:lnSpc>
                <a:buClr>
                  <a:schemeClr val="accent1"/>
                </a:buClr>
                <a:buFont typeface="Arial" charset="0"/>
                <a:buChar char="•"/>
                <a:defRPr/>
              </a:pP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Lorem ipsum dolor sit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amet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consectetur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adipiscing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sed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eiusmod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tempor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incididunt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ulabore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magna</a:t>
              </a:r>
            </a:p>
          </p:txBody>
        </p:sp>
        <p:sp>
          <p:nvSpPr>
            <p:cNvPr id="73" name="Text Box 3"/>
            <p:cNvSpPr txBox="1">
              <a:spLocks/>
            </p:cNvSpPr>
            <p:nvPr/>
          </p:nvSpPr>
          <p:spPr bwMode="auto">
            <a:xfrm>
              <a:off x="3370263" y="5880100"/>
              <a:ext cx="7920037" cy="792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400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Title Text Information</a:t>
              </a:r>
              <a:endParaRPr lang="x-none" altLang="x-none" sz="4000" dirty="0">
                <a:solidFill>
                  <a:schemeClr val="bg2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335338" y="8304213"/>
              <a:ext cx="7777162" cy="12176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>
                <a:lnSpc>
                  <a:spcPct val="150000"/>
                </a:lnSpc>
                <a:buClr>
                  <a:schemeClr val="accent1"/>
                </a:buClr>
                <a:buFont typeface="Arial" charset="0"/>
                <a:buChar char="•"/>
                <a:defRPr/>
              </a:pP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Tempor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incididunt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labore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magna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aliqua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.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enim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ad minim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veniam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quis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nostrud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exercitation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ullamco</a:t>
              </a:r>
              <a:endPara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328988" y="9780588"/>
              <a:ext cx="7777162" cy="12176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>
                <a:lnSpc>
                  <a:spcPct val="150000"/>
                </a:lnSpc>
                <a:buClr>
                  <a:schemeClr val="accent1"/>
                </a:buClr>
                <a:buFont typeface="Arial" charset="0"/>
                <a:buChar char="•"/>
                <a:defRPr/>
              </a:pP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Quis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nostrud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exercitation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ullamco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laboris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nisi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aliquip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ex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commodo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consequat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duis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aute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irue</a:t>
              </a:r>
              <a:endPara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3542963" y="5880100"/>
            <a:ext cx="7961312" cy="5118100"/>
            <a:chOff x="13542963" y="5880100"/>
            <a:chExt cx="7961312" cy="5118100"/>
          </a:xfrm>
        </p:grpSpPr>
        <p:sp>
          <p:nvSpPr>
            <p:cNvPr id="91" name="Rectangle 90"/>
            <p:cNvSpPr/>
            <p:nvPr/>
          </p:nvSpPr>
          <p:spPr>
            <a:xfrm>
              <a:off x="13547725" y="6754813"/>
              <a:ext cx="7777163" cy="12176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>
                <a:lnSpc>
                  <a:spcPct val="150000"/>
                </a:lnSpc>
                <a:buClr>
                  <a:schemeClr val="accent1"/>
                </a:buClr>
                <a:buFont typeface="Arial" charset="0"/>
                <a:buChar char="•"/>
                <a:defRPr/>
              </a:pP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Lorem ipsum dolor sit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amet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consectetur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adipiscing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sed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eiusmod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tempor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incididunt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ulabore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magna</a:t>
              </a:r>
            </a:p>
          </p:txBody>
        </p:sp>
        <p:sp>
          <p:nvSpPr>
            <p:cNvPr id="92" name="Text Box 3"/>
            <p:cNvSpPr txBox="1">
              <a:spLocks/>
            </p:cNvSpPr>
            <p:nvPr/>
          </p:nvSpPr>
          <p:spPr bwMode="auto">
            <a:xfrm>
              <a:off x="13582650" y="5880100"/>
              <a:ext cx="7921625" cy="792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400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Title Text Information</a:t>
              </a:r>
              <a:endParaRPr lang="x-none" altLang="x-none" sz="4000" dirty="0">
                <a:solidFill>
                  <a:schemeClr val="bg2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3547725" y="8304213"/>
              <a:ext cx="7777163" cy="12176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>
                <a:lnSpc>
                  <a:spcPct val="150000"/>
                </a:lnSpc>
                <a:buClr>
                  <a:schemeClr val="accent1"/>
                </a:buClr>
                <a:buFont typeface="Arial" charset="0"/>
                <a:buChar char="•"/>
                <a:defRPr/>
              </a:pP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Tempor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incididunt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labore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magna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aliqua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.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enim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ad minim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veniam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quis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nostrud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exercitation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ullamco</a:t>
              </a:r>
              <a:endPara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3542963" y="9780588"/>
              <a:ext cx="7777162" cy="12176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>
                <a:lnSpc>
                  <a:spcPct val="150000"/>
                </a:lnSpc>
                <a:buClr>
                  <a:schemeClr val="accent1"/>
                </a:buClr>
                <a:buFont typeface="Arial" charset="0"/>
                <a:buChar char="•"/>
                <a:defRPr/>
              </a:pP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Quis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nostrud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exercitation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ullamco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laboris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nisi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aliquip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ex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commodo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consequat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duis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aute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irue</a:t>
              </a:r>
              <a:endPara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/>
          </p:cNvSpPr>
          <p:nvPr/>
        </p:nvSpPr>
        <p:spPr bwMode="auto">
          <a:xfrm>
            <a:off x="22545675" y="12520613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666CB96C-ABAB-CF43-B647-A2C251E40499}" type="slidenum">
              <a:rPr lang="x-none" altLang="x-none" smtClean="0">
                <a:solidFill>
                  <a:srgbClr val="9B9A9C"/>
                </a:solidFill>
                <a:latin typeface="Dosis" charset="0"/>
                <a:ea typeface="Dosis" charset="0"/>
                <a:cs typeface="Dosis" charset="0"/>
              </a:rPr>
              <a:pPr algn="ctr" eaLnBrk="1">
                <a:defRPr/>
              </a:pPr>
              <a:t>12</a:t>
            </a:fld>
            <a:endParaRPr lang="x-none" altLang="x-none" smtClean="0">
              <a:solidFill>
                <a:srgbClr val="9B9A9C"/>
              </a:solidFill>
              <a:latin typeface="Dosis" charset="0"/>
              <a:ea typeface="Dosis" charset="0"/>
              <a:cs typeface="Dosis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45929" y="1730245"/>
            <a:ext cx="8181975" cy="3900606"/>
            <a:chOff x="3145929" y="1730245"/>
            <a:chExt cx="8181975" cy="3900606"/>
          </a:xfrm>
        </p:grpSpPr>
        <p:grpSp>
          <p:nvGrpSpPr>
            <p:cNvPr id="3" name="Group 2"/>
            <p:cNvGrpSpPr/>
            <p:nvPr/>
          </p:nvGrpSpPr>
          <p:grpSpPr>
            <a:xfrm>
              <a:off x="3145929" y="1730245"/>
              <a:ext cx="1125538" cy="720725"/>
              <a:chOff x="3108325" y="1978025"/>
              <a:chExt cx="1125538" cy="720725"/>
            </a:xfrm>
          </p:grpSpPr>
          <p:sp>
            <p:nvSpPr>
              <p:cNvPr id="21507" name="Rounded Rectangle 63"/>
              <p:cNvSpPr>
                <a:spLocks noChangeArrowheads="1"/>
              </p:cNvSpPr>
              <p:nvPr/>
            </p:nvSpPr>
            <p:spPr bwMode="auto">
              <a:xfrm>
                <a:off x="3108325" y="1978025"/>
                <a:ext cx="1125538" cy="72072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eaLnBrk="1"/>
                <a:endParaRPr lang="en-US" altLang="x-none"/>
              </a:p>
            </p:txBody>
          </p:sp>
          <p:sp>
            <p:nvSpPr>
              <p:cNvPr id="71" name="Text Box 2"/>
              <p:cNvSpPr txBox="1">
                <a:spLocks/>
              </p:cNvSpPr>
              <p:nvPr/>
            </p:nvSpPr>
            <p:spPr bwMode="auto">
              <a:xfrm>
                <a:off x="3167063" y="2116138"/>
                <a:ext cx="995362" cy="4460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2400" dirty="0" smtClean="0">
                    <a:solidFill>
                      <a:schemeClr val="tx1"/>
                    </a:solidFill>
                    <a:latin typeface="Dosis" charset="0"/>
                    <a:ea typeface="Dosis" charset="0"/>
                    <a:cs typeface="Dosis" charset="0"/>
                    <a:sym typeface="Poppins SemiBold" charset="0"/>
                  </a:rPr>
                  <a:t>NOV</a:t>
                </a:r>
                <a:endParaRPr lang="x-none" altLang="x-none" sz="2400" dirty="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  <a:sym typeface="Poppins SemiBold" charset="0"/>
                </a:endParaRPr>
              </a:p>
            </p:txBody>
          </p:sp>
        </p:grpSp>
        <p:sp>
          <p:nvSpPr>
            <p:cNvPr id="72" name="Rectangle 71"/>
            <p:cNvSpPr/>
            <p:nvPr/>
          </p:nvSpPr>
          <p:spPr>
            <a:xfrm>
              <a:off x="3372942" y="3813046"/>
              <a:ext cx="7777162" cy="181780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>
                <a:lnSpc>
                  <a:spcPct val="150000"/>
                </a:lnSpc>
                <a:buClr>
                  <a:schemeClr val="accent1"/>
                </a:buClr>
                <a:buFont typeface="Arial" charset="0"/>
                <a:buChar char="•"/>
                <a:defRPr/>
              </a:pP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Lorem ipsum dolor sit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amet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consectetur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adipiscing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sed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eiusmod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tempor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incididunt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ulabore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smtClean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magna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enim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ad minim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veniam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quis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nostrud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exercitation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ullamco</a:t>
              </a:r>
              <a:endPara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endParaRPr>
            </a:p>
          </p:txBody>
        </p:sp>
        <p:sp>
          <p:nvSpPr>
            <p:cNvPr id="73" name="Text Box 3"/>
            <p:cNvSpPr txBox="1">
              <a:spLocks/>
            </p:cNvSpPr>
            <p:nvPr/>
          </p:nvSpPr>
          <p:spPr bwMode="auto">
            <a:xfrm>
              <a:off x="3407867" y="2938333"/>
              <a:ext cx="7920037" cy="792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4000" dirty="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Title Text Information</a:t>
              </a:r>
              <a:endParaRPr lang="x-none" altLang="x-none" sz="4000" dirty="0">
                <a:solidFill>
                  <a:schemeClr val="bg2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145929" y="6754813"/>
            <a:ext cx="8181975" cy="3900606"/>
            <a:chOff x="3145929" y="6754813"/>
            <a:chExt cx="8181975" cy="3900606"/>
          </a:xfrm>
        </p:grpSpPr>
        <p:grpSp>
          <p:nvGrpSpPr>
            <p:cNvPr id="27" name="Group 26"/>
            <p:cNvGrpSpPr/>
            <p:nvPr/>
          </p:nvGrpSpPr>
          <p:grpSpPr>
            <a:xfrm>
              <a:off x="3145929" y="6754813"/>
              <a:ext cx="1125538" cy="720725"/>
              <a:chOff x="3108325" y="1978025"/>
              <a:chExt cx="1125538" cy="720725"/>
            </a:xfrm>
          </p:grpSpPr>
          <p:sp>
            <p:nvSpPr>
              <p:cNvPr id="30" name="Rounded Rectangle 63"/>
              <p:cNvSpPr>
                <a:spLocks noChangeArrowheads="1"/>
              </p:cNvSpPr>
              <p:nvPr/>
            </p:nvSpPr>
            <p:spPr bwMode="auto">
              <a:xfrm>
                <a:off x="3108325" y="1978025"/>
                <a:ext cx="1125538" cy="72072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eaLnBrk="1"/>
                <a:endParaRPr lang="en-US" altLang="x-none"/>
              </a:p>
            </p:txBody>
          </p:sp>
          <p:sp>
            <p:nvSpPr>
              <p:cNvPr id="31" name="Text Box 2"/>
              <p:cNvSpPr txBox="1">
                <a:spLocks/>
              </p:cNvSpPr>
              <p:nvPr/>
            </p:nvSpPr>
            <p:spPr bwMode="auto">
              <a:xfrm>
                <a:off x="3167063" y="2116138"/>
                <a:ext cx="995362" cy="4460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2400" dirty="0" smtClean="0">
                    <a:solidFill>
                      <a:schemeClr val="tx1"/>
                    </a:solidFill>
                    <a:latin typeface="Dosis" charset="0"/>
                    <a:ea typeface="Dosis" charset="0"/>
                    <a:cs typeface="Dosis" charset="0"/>
                    <a:sym typeface="Poppins SemiBold" charset="0"/>
                  </a:rPr>
                  <a:t>DEC</a:t>
                </a:r>
                <a:endParaRPr lang="x-none" altLang="x-none" sz="2400" dirty="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  <a:sym typeface="Poppins SemiBold" charset="0"/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3372942" y="8837614"/>
              <a:ext cx="7777162" cy="181780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>
                <a:lnSpc>
                  <a:spcPct val="150000"/>
                </a:lnSpc>
                <a:buClr>
                  <a:schemeClr val="accent1"/>
                </a:buClr>
                <a:buFont typeface="Arial" charset="0"/>
                <a:buChar char="•"/>
                <a:defRPr/>
              </a:pP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Lorem ipsum dolor sit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amet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consectetur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adipiscing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sed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eiusmod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tempor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incididunt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ulabore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smtClean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magna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enim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ad minim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veniam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quis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nostrud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exercitation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ullamco</a:t>
              </a:r>
              <a:endPara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endParaRPr>
            </a:p>
          </p:txBody>
        </p:sp>
        <p:sp>
          <p:nvSpPr>
            <p:cNvPr id="29" name="Text Box 3"/>
            <p:cNvSpPr txBox="1">
              <a:spLocks/>
            </p:cNvSpPr>
            <p:nvPr/>
          </p:nvSpPr>
          <p:spPr bwMode="auto">
            <a:xfrm>
              <a:off x="3407867" y="7962901"/>
              <a:ext cx="7920037" cy="792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400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Title Text Information</a:t>
              </a:r>
              <a:endParaRPr lang="x-none" altLang="x-none" sz="4000" dirty="0">
                <a:solidFill>
                  <a:schemeClr val="bg2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488144" y="1723765"/>
            <a:ext cx="8181975" cy="3900606"/>
            <a:chOff x="13488144" y="1723765"/>
            <a:chExt cx="8181975" cy="3900606"/>
          </a:xfrm>
        </p:grpSpPr>
        <p:grpSp>
          <p:nvGrpSpPr>
            <p:cNvPr id="33" name="Group 32"/>
            <p:cNvGrpSpPr/>
            <p:nvPr/>
          </p:nvGrpSpPr>
          <p:grpSpPr>
            <a:xfrm>
              <a:off x="13488144" y="1723765"/>
              <a:ext cx="1125538" cy="720725"/>
              <a:chOff x="3108325" y="1978025"/>
              <a:chExt cx="1125538" cy="720725"/>
            </a:xfrm>
          </p:grpSpPr>
          <p:sp>
            <p:nvSpPr>
              <p:cNvPr id="36" name="Rounded Rectangle 63"/>
              <p:cNvSpPr>
                <a:spLocks noChangeArrowheads="1"/>
              </p:cNvSpPr>
              <p:nvPr/>
            </p:nvSpPr>
            <p:spPr bwMode="auto">
              <a:xfrm>
                <a:off x="3108325" y="1978025"/>
                <a:ext cx="1125538" cy="72072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eaLnBrk="1"/>
                <a:endParaRPr lang="en-US" altLang="x-none"/>
              </a:p>
            </p:txBody>
          </p:sp>
          <p:sp>
            <p:nvSpPr>
              <p:cNvPr id="37" name="Text Box 2"/>
              <p:cNvSpPr txBox="1">
                <a:spLocks/>
              </p:cNvSpPr>
              <p:nvPr/>
            </p:nvSpPr>
            <p:spPr bwMode="auto">
              <a:xfrm>
                <a:off x="3167063" y="2116138"/>
                <a:ext cx="995362" cy="4460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2400" dirty="0" smtClean="0">
                    <a:solidFill>
                      <a:schemeClr val="tx1"/>
                    </a:solidFill>
                    <a:latin typeface="Dosis" charset="0"/>
                    <a:ea typeface="Dosis" charset="0"/>
                    <a:cs typeface="Dosis" charset="0"/>
                    <a:sym typeface="Poppins SemiBold" charset="0"/>
                  </a:rPr>
                  <a:t>JAN</a:t>
                </a:r>
                <a:endParaRPr lang="x-none" altLang="x-none" sz="2400" dirty="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  <a:sym typeface="Poppins SemiBold" charset="0"/>
                </a:endParaRPr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13715157" y="3806566"/>
              <a:ext cx="7777162" cy="181780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>
                <a:lnSpc>
                  <a:spcPct val="150000"/>
                </a:lnSpc>
                <a:buClr>
                  <a:schemeClr val="accent1"/>
                </a:buClr>
                <a:buFont typeface="Arial" charset="0"/>
                <a:buChar char="•"/>
                <a:defRPr/>
              </a:pP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Lorem ipsum dolor sit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amet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consectetur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adipiscing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sed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eiusmod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tempor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incididunt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ulabore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smtClean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magna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enim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ad minim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veniam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quis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nostrud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exercitation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ullamco</a:t>
              </a:r>
              <a:endPara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endParaRPr>
            </a:p>
          </p:txBody>
        </p:sp>
        <p:sp>
          <p:nvSpPr>
            <p:cNvPr id="35" name="Text Box 3"/>
            <p:cNvSpPr txBox="1">
              <a:spLocks/>
            </p:cNvSpPr>
            <p:nvPr/>
          </p:nvSpPr>
          <p:spPr bwMode="auto">
            <a:xfrm>
              <a:off x="13750082" y="2931853"/>
              <a:ext cx="7920037" cy="792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400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Title Text Information</a:t>
              </a:r>
              <a:endParaRPr lang="x-none" altLang="x-none" sz="4000" dirty="0">
                <a:solidFill>
                  <a:schemeClr val="bg2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3488144" y="6748333"/>
            <a:ext cx="8181975" cy="3900606"/>
            <a:chOff x="13488144" y="6748333"/>
            <a:chExt cx="8181975" cy="3900606"/>
          </a:xfrm>
        </p:grpSpPr>
        <p:grpSp>
          <p:nvGrpSpPr>
            <p:cNvPr id="39" name="Group 38"/>
            <p:cNvGrpSpPr/>
            <p:nvPr/>
          </p:nvGrpSpPr>
          <p:grpSpPr>
            <a:xfrm>
              <a:off x="13488144" y="6748333"/>
              <a:ext cx="1125538" cy="720725"/>
              <a:chOff x="3108325" y="1978025"/>
              <a:chExt cx="1125538" cy="720725"/>
            </a:xfrm>
          </p:grpSpPr>
          <p:sp>
            <p:nvSpPr>
              <p:cNvPr id="42" name="Rounded Rectangle 63"/>
              <p:cNvSpPr>
                <a:spLocks noChangeArrowheads="1"/>
              </p:cNvSpPr>
              <p:nvPr/>
            </p:nvSpPr>
            <p:spPr bwMode="auto">
              <a:xfrm>
                <a:off x="3108325" y="1978025"/>
                <a:ext cx="1125538" cy="72072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eaLnBrk="1"/>
                <a:endParaRPr lang="en-US" altLang="x-none"/>
              </a:p>
            </p:txBody>
          </p:sp>
          <p:sp>
            <p:nvSpPr>
              <p:cNvPr id="43" name="Text Box 2"/>
              <p:cNvSpPr txBox="1">
                <a:spLocks/>
              </p:cNvSpPr>
              <p:nvPr/>
            </p:nvSpPr>
            <p:spPr bwMode="auto">
              <a:xfrm>
                <a:off x="3167063" y="2116138"/>
                <a:ext cx="995362" cy="4460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2400" dirty="0" smtClean="0">
                    <a:solidFill>
                      <a:schemeClr val="tx1"/>
                    </a:solidFill>
                    <a:latin typeface="Dosis" charset="0"/>
                    <a:ea typeface="Dosis" charset="0"/>
                    <a:cs typeface="Dosis" charset="0"/>
                    <a:sym typeface="Poppins SemiBold" charset="0"/>
                  </a:rPr>
                  <a:t>FEB</a:t>
                </a:r>
                <a:endParaRPr lang="x-none" altLang="x-none" sz="2400" dirty="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  <a:sym typeface="Poppins SemiBold" charset="0"/>
                </a:endParaRPr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13715157" y="8831134"/>
              <a:ext cx="7777162" cy="181780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>
                <a:lnSpc>
                  <a:spcPct val="150000"/>
                </a:lnSpc>
                <a:buClr>
                  <a:schemeClr val="accent1"/>
                </a:buClr>
                <a:buFont typeface="Arial" charset="0"/>
                <a:buChar char="•"/>
                <a:defRPr/>
              </a:pP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Lorem ipsum dolor sit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amet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consectetur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adipiscing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sed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eiusmod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tempor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incididunt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ulabore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smtClean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magna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enim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ad minim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veniam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quis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nostrud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exercitation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ullamco</a:t>
              </a:r>
              <a:endPara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endParaRPr>
            </a:p>
          </p:txBody>
        </p:sp>
        <p:sp>
          <p:nvSpPr>
            <p:cNvPr id="41" name="Text Box 3"/>
            <p:cNvSpPr txBox="1">
              <a:spLocks/>
            </p:cNvSpPr>
            <p:nvPr/>
          </p:nvSpPr>
          <p:spPr bwMode="auto">
            <a:xfrm>
              <a:off x="13750082" y="7956421"/>
              <a:ext cx="7920037" cy="792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400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Title Text Information</a:t>
              </a:r>
              <a:endParaRPr lang="x-none" altLang="x-none" sz="4000" dirty="0">
                <a:solidFill>
                  <a:schemeClr val="bg2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3117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/>
          </p:cNvSpPr>
          <p:nvPr/>
        </p:nvSpPr>
        <p:spPr bwMode="auto">
          <a:xfrm>
            <a:off x="22545675" y="12520613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06D84064-A62D-7747-AEA1-24B0D620D74B}" type="slidenum">
              <a:rPr lang="x-none" altLang="x-none" smtClean="0">
                <a:solidFill>
                  <a:srgbClr val="9B9A9C"/>
                </a:solidFill>
                <a:latin typeface="Dosis" charset="0"/>
                <a:ea typeface="Dosis" charset="0"/>
                <a:cs typeface="Dosis" charset="0"/>
              </a:rPr>
              <a:pPr algn="ctr" eaLnBrk="1">
                <a:defRPr/>
              </a:pPr>
              <a:t>13</a:t>
            </a:fld>
            <a:endParaRPr lang="x-none" altLang="x-none" smtClean="0">
              <a:solidFill>
                <a:srgbClr val="9B9A9C"/>
              </a:solidFill>
              <a:latin typeface="Dosis" charset="0"/>
              <a:ea typeface="Dosis" charset="0"/>
              <a:cs typeface="Dosis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3106618" y="1817440"/>
            <a:ext cx="9432925" cy="4364037"/>
            <a:chOff x="13106618" y="1817440"/>
            <a:chExt cx="9432925" cy="4364037"/>
          </a:xfrm>
        </p:grpSpPr>
        <p:sp>
          <p:nvSpPr>
            <p:cNvPr id="6" name="Text Box 2"/>
            <p:cNvSpPr txBox="1">
              <a:spLocks/>
            </p:cNvSpPr>
            <p:nvPr/>
          </p:nvSpPr>
          <p:spPr bwMode="auto">
            <a:xfrm>
              <a:off x="13130431" y="1817440"/>
              <a:ext cx="5592762" cy="447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en-US" altLang="x-none" sz="2400" i="1" dirty="0" smtClean="0">
                  <a:solidFill>
                    <a:schemeClr val="accent1"/>
                  </a:solidFill>
                  <a:latin typeface="Dosis" charset="0"/>
                  <a:ea typeface="Dosis" charset="0"/>
                  <a:cs typeface="Dosis" charset="0"/>
                  <a:sym typeface="Poppins SemiBold" charset="0"/>
                </a:rPr>
                <a:t>Manager</a:t>
              </a:r>
              <a:endParaRPr lang="x-none" altLang="x-none" sz="2400" i="1" dirty="0">
                <a:solidFill>
                  <a:schemeClr val="accent1"/>
                </a:solidFill>
                <a:latin typeface="Dosis" charset="0"/>
                <a:ea typeface="Dosis" charset="0"/>
                <a:cs typeface="Dosis" charset="0"/>
                <a:sym typeface="Poppins SemiBold" charset="0"/>
              </a:endParaRPr>
            </a:p>
          </p:txBody>
        </p:sp>
        <p:sp>
          <p:nvSpPr>
            <p:cNvPr id="7" name="Text Box 3"/>
            <p:cNvSpPr txBox="1">
              <a:spLocks/>
            </p:cNvSpPr>
            <p:nvPr/>
          </p:nvSpPr>
          <p:spPr bwMode="auto">
            <a:xfrm>
              <a:off x="13106618" y="2284165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10000" dirty="0" smtClean="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Mary King</a:t>
              </a:r>
              <a:endParaRPr lang="x-none" altLang="x-none" sz="10000" dirty="0">
                <a:solidFill>
                  <a:schemeClr val="bg2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125668" y="4289177"/>
              <a:ext cx="9413875" cy="18923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Lorem ipsum dolor sit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amet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consectetur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adipiscing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sed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do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eiusmod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tempor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incididunt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labore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magna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aliqua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.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enim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ad minim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veniam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quis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nostrud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exercitation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ullamco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laboris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nisi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aliquip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ex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ea</a:t>
              </a:r>
              <a:endPara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3245286" y="6858000"/>
            <a:ext cx="8939565" cy="3384375"/>
            <a:chOff x="13245286" y="6858000"/>
            <a:chExt cx="8939565" cy="3384375"/>
          </a:xfrm>
        </p:grpSpPr>
        <p:grpSp>
          <p:nvGrpSpPr>
            <p:cNvPr id="3" name="Group 2"/>
            <p:cNvGrpSpPr/>
            <p:nvPr/>
          </p:nvGrpSpPr>
          <p:grpSpPr>
            <a:xfrm>
              <a:off x="13250634" y="6858000"/>
              <a:ext cx="8934217" cy="1386427"/>
              <a:chOff x="2903091" y="7218041"/>
              <a:chExt cx="8934217" cy="1386427"/>
            </a:xfrm>
          </p:grpSpPr>
          <p:sp>
            <p:nvSpPr>
              <p:cNvPr id="32" name="Text Box 3"/>
              <p:cNvSpPr txBox="1">
                <a:spLocks/>
              </p:cNvSpPr>
              <p:nvPr/>
            </p:nvSpPr>
            <p:spPr bwMode="auto">
              <a:xfrm>
                <a:off x="2903092" y="7218041"/>
                <a:ext cx="4320000" cy="7200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defRPr/>
                </a:pPr>
                <a:r>
                  <a:rPr lang="en-US" altLang="x-none" sz="4000" dirty="0" smtClean="0">
                    <a:solidFill>
                      <a:schemeClr val="bg2"/>
                    </a:solidFill>
                    <a:latin typeface="Dosis" charset="0"/>
                    <a:ea typeface="Dosis" charset="0"/>
                    <a:cs typeface="Dosis" charset="0"/>
                    <a:sym typeface="Poppins Medium" charset="0"/>
                  </a:rPr>
                  <a:t>Skill First</a:t>
                </a:r>
                <a:endParaRPr lang="x-none" altLang="x-none" sz="4000" dirty="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endParaRPr>
              </a:p>
            </p:txBody>
          </p:sp>
          <p:sp>
            <p:nvSpPr>
              <p:cNvPr id="2" name="Rounded Rectangle 1"/>
              <p:cNvSpPr/>
              <p:nvPr/>
            </p:nvSpPr>
            <p:spPr bwMode="auto">
              <a:xfrm>
                <a:off x="2903091" y="8242791"/>
                <a:ext cx="8928869" cy="361677"/>
              </a:xfrm>
              <a:prstGeom prst="round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 bwMode="auto">
              <a:xfrm>
                <a:off x="2903091" y="8242791"/>
                <a:ext cx="4320000" cy="361677"/>
              </a:xfrm>
              <a:prstGeom prst="round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35" name="Text Box 3"/>
              <p:cNvSpPr txBox="1">
                <a:spLocks/>
              </p:cNvSpPr>
              <p:nvPr/>
            </p:nvSpPr>
            <p:spPr bwMode="auto">
              <a:xfrm>
                <a:off x="7517308" y="7218041"/>
                <a:ext cx="4320000" cy="7200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r" eaLnBrk="1">
                  <a:defRPr/>
                </a:pPr>
                <a:r>
                  <a:rPr lang="en-US" altLang="x-none" sz="4000" dirty="0" smtClean="0">
                    <a:solidFill>
                      <a:schemeClr val="bg2"/>
                    </a:solidFill>
                    <a:latin typeface="Dosis" charset="0"/>
                    <a:ea typeface="Dosis" charset="0"/>
                    <a:cs typeface="Dosis" charset="0"/>
                    <a:sym typeface="Poppins Medium" charset="0"/>
                  </a:rPr>
                  <a:t>48%</a:t>
                </a:r>
                <a:endParaRPr lang="x-none" altLang="x-none" sz="4000" dirty="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3245286" y="8855948"/>
              <a:ext cx="8934217" cy="1386427"/>
              <a:chOff x="2903091" y="7218041"/>
              <a:chExt cx="8934217" cy="1386427"/>
            </a:xfrm>
          </p:grpSpPr>
          <p:sp>
            <p:nvSpPr>
              <p:cNvPr id="38" name="Text Box 3"/>
              <p:cNvSpPr txBox="1">
                <a:spLocks/>
              </p:cNvSpPr>
              <p:nvPr/>
            </p:nvSpPr>
            <p:spPr bwMode="auto">
              <a:xfrm>
                <a:off x="2903092" y="7218041"/>
                <a:ext cx="5045784" cy="7200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defRPr/>
                </a:pPr>
                <a:r>
                  <a:rPr lang="en-US" altLang="x-none" sz="4000" dirty="0" smtClean="0">
                    <a:solidFill>
                      <a:schemeClr val="bg2"/>
                    </a:solidFill>
                    <a:latin typeface="Dosis" charset="0"/>
                    <a:ea typeface="Dosis" charset="0"/>
                    <a:cs typeface="Dosis" charset="0"/>
                    <a:sym typeface="Poppins Medium" charset="0"/>
                  </a:rPr>
                  <a:t>Skill Second</a:t>
                </a:r>
                <a:endParaRPr lang="x-none" altLang="x-none" sz="4000" dirty="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 bwMode="auto">
              <a:xfrm>
                <a:off x="2903091" y="8242791"/>
                <a:ext cx="8928869" cy="361677"/>
              </a:xfrm>
              <a:prstGeom prst="round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 bwMode="auto">
              <a:xfrm>
                <a:off x="2903091" y="8242791"/>
                <a:ext cx="1440000" cy="361677"/>
              </a:xfrm>
              <a:prstGeom prst="round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41" name="Text Box 3"/>
              <p:cNvSpPr txBox="1">
                <a:spLocks/>
              </p:cNvSpPr>
              <p:nvPr/>
            </p:nvSpPr>
            <p:spPr bwMode="auto">
              <a:xfrm>
                <a:off x="7517308" y="7218041"/>
                <a:ext cx="4320000" cy="7200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r" eaLnBrk="1">
                  <a:defRPr/>
                </a:pPr>
                <a:r>
                  <a:rPr lang="en-US" altLang="x-none" sz="4000" dirty="0" smtClean="0">
                    <a:solidFill>
                      <a:schemeClr val="bg2"/>
                    </a:solidFill>
                    <a:latin typeface="Dosis" charset="0"/>
                    <a:ea typeface="Dosis" charset="0"/>
                    <a:cs typeface="Dosis" charset="0"/>
                    <a:sym typeface="Poppins Medium" charset="0"/>
                  </a:rPr>
                  <a:t>9%</a:t>
                </a:r>
                <a:endParaRPr lang="x-none" altLang="x-none" sz="4000" dirty="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endParaRPr>
              </a:p>
            </p:txBody>
          </p:sp>
        </p:grpSp>
      </p:grp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54696" y="449288"/>
            <a:ext cx="10585176" cy="12745416"/>
          </a:xfrm>
          <a:solidFill>
            <a:schemeClr val="accent2"/>
          </a:solidFill>
        </p:spPr>
      </p:sp>
      <p:grpSp>
        <p:nvGrpSpPr>
          <p:cNvPr id="36" name="Group 35"/>
          <p:cNvGrpSpPr/>
          <p:nvPr/>
        </p:nvGrpSpPr>
        <p:grpSpPr>
          <a:xfrm>
            <a:off x="13245286" y="11165508"/>
            <a:ext cx="4189581" cy="831921"/>
            <a:chOff x="18024648" y="10602416"/>
            <a:chExt cx="2950969" cy="585971"/>
          </a:xfrm>
        </p:grpSpPr>
        <p:grpSp>
          <p:nvGrpSpPr>
            <p:cNvPr id="42" name="Group 41"/>
            <p:cNvGrpSpPr/>
            <p:nvPr/>
          </p:nvGrpSpPr>
          <p:grpSpPr>
            <a:xfrm>
              <a:off x="18812981" y="10602416"/>
              <a:ext cx="585970" cy="585970"/>
              <a:chOff x="18812981" y="10602416"/>
              <a:chExt cx="585970" cy="585970"/>
            </a:xfrm>
          </p:grpSpPr>
          <p:sp>
            <p:nvSpPr>
              <p:cNvPr id="54" name="Circle"/>
              <p:cNvSpPr/>
              <p:nvPr/>
            </p:nvSpPr>
            <p:spPr>
              <a:xfrm>
                <a:off x="18812981" y="10602416"/>
                <a:ext cx="585970" cy="585970"/>
              </a:xfrm>
              <a:prstGeom prst="ellipse">
                <a:avLst/>
              </a:prstGeom>
              <a:solidFill>
                <a:schemeClr val="accent2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821531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5" name="Shape"/>
              <p:cNvSpPr/>
              <p:nvPr/>
            </p:nvSpPr>
            <p:spPr>
              <a:xfrm>
                <a:off x="18985357" y="10790879"/>
                <a:ext cx="262254" cy="2090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38" y="5082"/>
                    </a:moveTo>
                    <a:cubicBezTo>
                      <a:pt x="19238" y="5506"/>
                      <a:pt x="19238" y="5929"/>
                      <a:pt x="19238" y="5929"/>
                    </a:cubicBezTo>
                    <a:cubicBezTo>
                      <a:pt x="19238" y="13129"/>
                      <a:pt x="14850" y="21600"/>
                      <a:pt x="6750" y="21600"/>
                    </a:cubicBezTo>
                    <a:cubicBezTo>
                      <a:pt x="4387" y="21600"/>
                      <a:pt x="2025" y="20753"/>
                      <a:pt x="0" y="19059"/>
                    </a:cubicBezTo>
                    <a:cubicBezTo>
                      <a:pt x="337" y="19059"/>
                      <a:pt x="675" y="19059"/>
                      <a:pt x="1012" y="19059"/>
                    </a:cubicBezTo>
                    <a:cubicBezTo>
                      <a:pt x="3037" y="19059"/>
                      <a:pt x="5062" y="18212"/>
                      <a:pt x="6412" y="16941"/>
                    </a:cubicBezTo>
                    <a:cubicBezTo>
                      <a:pt x="4725" y="16941"/>
                      <a:pt x="3037" y="15247"/>
                      <a:pt x="2362" y="13129"/>
                    </a:cubicBezTo>
                    <a:cubicBezTo>
                      <a:pt x="2700" y="13129"/>
                      <a:pt x="3037" y="13129"/>
                      <a:pt x="3375" y="13129"/>
                    </a:cubicBezTo>
                    <a:cubicBezTo>
                      <a:pt x="3712" y="13129"/>
                      <a:pt x="4050" y="13129"/>
                      <a:pt x="4387" y="13129"/>
                    </a:cubicBezTo>
                    <a:cubicBezTo>
                      <a:pt x="2362" y="12282"/>
                      <a:pt x="1012" y="10165"/>
                      <a:pt x="1012" y="7624"/>
                    </a:cubicBezTo>
                    <a:cubicBezTo>
                      <a:pt x="1012" y="7624"/>
                      <a:pt x="1012" y="7624"/>
                      <a:pt x="1012" y="7624"/>
                    </a:cubicBezTo>
                    <a:cubicBezTo>
                      <a:pt x="1687" y="8047"/>
                      <a:pt x="2362" y="8047"/>
                      <a:pt x="3037" y="8047"/>
                    </a:cubicBezTo>
                    <a:cubicBezTo>
                      <a:pt x="1687" y="7200"/>
                      <a:pt x="1012" y="5506"/>
                      <a:pt x="1012" y="3812"/>
                    </a:cubicBezTo>
                    <a:cubicBezTo>
                      <a:pt x="1012" y="2541"/>
                      <a:pt x="1350" y="1694"/>
                      <a:pt x="1687" y="847"/>
                    </a:cubicBezTo>
                    <a:cubicBezTo>
                      <a:pt x="3712" y="4235"/>
                      <a:pt x="7087" y="6353"/>
                      <a:pt x="10462" y="6776"/>
                    </a:cubicBezTo>
                    <a:cubicBezTo>
                      <a:pt x="10462" y="6353"/>
                      <a:pt x="10462" y="5929"/>
                      <a:pt x="10462" y="5506"/>
                    </a:cubicBezTo>
                    <a:cubicBezTo>
                      <a:pt x="10462" y="2118"/>
                      <a:pt x="12488" y="0"/>
                      <a:pt x="14850" y="0"/>
                    </a:cubicBezTo>
                    <a:cubicBezTo>
                      <a:pt x="16200" y="0"/>
                      <a:pt x="17213" y="424"/>
                      <a:pt x="18225" y="1694"/>
                    </a:cubicBezTo>
                    <a:cubicBezTo>
                      <a:pt x="18900" y="1271"/>
                      <a:pt x="19913" y="847"/>
                      <a:pt x="20925" y="424"/>
                    </a:cubicBezTo>
                    <a:cubicBezTo>
                      <a:pt x="20588" y="1694"/>
                      <a:pt x="19913" y="2541"/>
                      <a:pt x="18900" y="3388"/>
                    </a:cubicBezTo>
                    <a:cubicBezTo>
                      <a:pt x="19913" y="2965"/>
                      <a:pt x="20588" y="2965"/>
                      <a:pt x="21600" y="2541"/>
                    </a:cubicBezTo>
                    <a:cubicBezTo>
                      <a:pt x="20925" y="3388"/>
                      <a:pt x="20250" y="4659"/>
                      <a:pt x="19238" y="5082"/>
                    </a:cubicBezTo>
                    <a:close/>
                  </a:path>
                </a:pathLst>
              </a:custGeom>
              <a:solidFill>
                <a:schemeClr val="tx2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lnSpc>
                    <a:spcPct val="100000"/>
                  </a:lnSpc>
                  <a:defRPr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8024648" y="10602416"/>
              <a:ext cx="585970" cy="585971"/>
              <a:chOff x="18024648" y="10602416"/>
              <a:chExt cx="585970" cy="585971"/>
            </a:xfrm>
          </p:grpSpPr>
          <p:sp>
            <p:nvSpPr>
              <p:cNvPr id="52" name="Circle"/>
              <p:cNvSpPr/>
              <p:nvPr/>
            </p:nvSpPr>
            <p:spPr>
              <a:xfrm>
                <a:off x="18024648" y="10602416"/>
                <a:ext cx="585970" cy="585971"/>
              </a:xfrm>
              <a:prstGeom prst="ellipse">
                <a:avLst/>
              </a:prstGeom>
              <a:solidFill>
                <a:schemeClr val="accent2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821531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3" name="Shape"/>
              <p:cNvSpPr/>
              <p:nvPr/>
            </p:nvSpPr>
            <p:spPr>
              <a:xfrm>
                <a:off x="18252863" y="10771823"/>
                <a:ext cx="129544" cy="2471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546"/>
                    </a:moveTo>
                    <a:cubicBezTo>
                      <a:pt x="17897" y="3546"/>
                      <a:pt x="17897" y="3546"/>
                      <a:pt x="17897" y="3546"/>
                    </a:cubicBezTo>
                    <a:cubicBezTo>
                      <a:pt x="14811" y="3546"/>
                      <a:pt x="14194" y="4513"/>
                      <a:pt x="14194" y="5481"/>
                    </a:cubicBezTo>
                    <a:cubicBezTo>
                      <a:pt x="14194" y="8060"/>
                      <a:pt x="14194" y="8060"/>
                      <a:pt x="14194" y="8060"/>
                    </a:cubicBezTo>
                    <a:cubicBezTo>
                      <a:pt x="21600" y="8060"/>
                      <a:pt x="21600" y="8060"/>
                      <a:pt x="21600" y="8060"/>
                    </a:cubicBezTo>
                    <a:cubicBezTo>
                      <a:pt x="20366" y="11928"/>
                      <a:pt x="20366" y="11928"/>
                      <a:pt x="20366" y="11928"/>
                    </a:cubicBezTo>
                    <a:cubicBezTo>
                      <a:pt x="14194" y="11928"/>
                      <a:pt x="14194" y="11928"/>
                      <a:pt x="14194" y="11928"/>
                    </a:cubicBezTo>
                    <a:cubicBezTo>
                      <a:pt x="14194" y="21600"/>
                      <a:pt x="14194" y="21600"/>
                      <a:pt x="14194" y="21600"/>
                    </a:cubicBezTo>
                    <a:cubicBezTo>
                      <a:pt x="6789" y="21600"/>
                      <a:pt x="6789" y="21600"/>
                      <a:pt x="6789" y="21600"/>
                    </a:cubicBezTo>
                    <a:cubicBezTo>
                      <a:pt x="6789" y="11928"/>
                      <a:pt x="6789" y="11928"/>
                      <a:pt x="6789" y="11928"/>
                    </a:cubicBezTo>
                    <a:cubicBezTo>
                      <a:pt x="0" y="11928"/>
                      <a:pt x="0" y="11928"/>
                      <a:pt x="0" y="11928"/>
                    </a:cubicBezTo>
                    <a:cubicBezTo>
                      <a:pt x="0" y="8060"/>
                      <a:pt x="0" y="8060"/>
                      <a:pt x="0" y="8060"/>
                    </a:cubicBezTo>
                    <a:cubicBezTo>
                      <a:pt x="6789" y="8060"/>
                      <a:pt x="6789" y="8060"/>
                      <a:pt x="6789" y="8060"/>
                    </a:cubicBezTo>
                    <a:cubicBezTo>
                      <a:pt x="6789" y="5158"/>
                      <a:pt x="6789" y="5158"/>
                      <a:pt x="6789" y="5158"/>
                    </a:cubicBezTo>
                    <a:cubicBezTo>
                      <a:pt x="6789" y="1934"/>
                      <a:pt x="10491" y="0"/>
                      <a:pt x="16046" y="0"/>
                    </a:cubicBezTo>
                    <a:cubicBezTo>
                      <a:pt x="18514" y="0"/>
                      <a:pt x="20983" y="322"/>
                      <a:pt x="21600" y="322"/>
                    </a:cubicBezTo>
                    <a:lnTo>
                      <a:pt x="21600" y="3546"/>
                    </a:lnTo>
                    <a:close/>
                  </a:path>
                </a:pathLst>
              </a:custGeom>
              <a:solidFill>
                <a:schemeClr val="tx2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lnSpc>
                    <a:spcPct val="100000"/>
                  </a:lnSpc>
                  <a:defRPr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9601314" y="10602416"/>
              <a:ext cx="585970" cy="585971"/>
              <a:chOff x="19601314" y="10602416"/>
              <a:chExt cx="585970" cy="585971"/>
            </a:xfrm>
          </p:grpSpPr>
          <p:sp>
            <p:nvSpPr>
              <p:cNvPr id="50" name="Circle"/>
              <p:cNvSpPr/>
              <p:nvPr/>
            </p:nvSpPr>
            <p:spPr>
              <a:xfrm>
                <a:off x="19601314" y="10602416"/>
                <a:ext cx="585970" cy="585971"/>
              </a:xfrm>
              <a:prstGeom prst="ellipse">
                <a:avLst/>
              </a:prstGeom>
              <a:solidFill>
                <a:schemeClr val="accent2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821531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1" name="Shape"/>
              <p:cNvSpPr/>
              <p:nvPr/>
            </p:nvSpPr>
            <p:spPr>
              <a:xfrm>
                <a:off x="19810111" y="10762268"/>
                <a:ext cx="168375" cy="2662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8900" y="1029"/>
                      <a:pt x="18900" y="1029"/>
                      <a:pt x="18900" y="1029"/>
                    </a:cubicBezTo>
                    <a:cubicBezTo>
                      <a:pt x="16200" y="1029"/>
                      <a:pt x="16200" y="1029"/>
                      <a:pt x="16200" y="1029"/>
                    </a:cubicBezTo>
                    <a:cubicBezTo>
                      <a:pt x="17820" y="2057"/>
                      <a:pt x="19440" y="3086"/>
                      <a:pt x="19440" y="4800"/>
                    </a:cubicBezTo>
                    <a:cubicBezTo>
                      <a:pt x="19440" y="8229"/>
                      <a:pt x="14580" y="8571"/>
                      <a:pt x="14580" y="10286"/>
                    </a:cubicBezTo>
                    <a:cubicBezTo>
                      <a:pt x="14580" y="12000"/>
                      <a:pt x="20520" y="12686"/>
                      <a:pt x="20520" y="16114"/>
                    </a:cubicBezTo>
                    <a:cubicBezTo>
                      <a:pt x="20520" y="17143"/>
                      <a:pt x="20520" y="17829"/>
                      <a:pt x="19980" y="18514"/>
                    </a:cubicBezTo>
                    <a:cubicBezTo>
                      <a:pt x="17820" y="20914"/>
                      <a:pt x="12960" y="21600"/>
                      <a:pt x="9180" y="21600"/>
                    </a:cubicBezTo>
                    <a:cubicBezTo>
                      <a:pt x="6480" y="21600"/>
                      <a:pt x="2700" y="20914"/>
                      <a:pt x="540" y="19200"/>
                    </a:cubicBezTo>
                    <a:cubicBezTo>
                      <a:pt x="0" y="18857"/>
                      <a:pt x="0" y="18171"/>
                      <a:pt x="0" y="17486"/>
                    </a:cubicBezTo>
                    <a:cubicBezTo>
                      <a:pt x="0" y="16114"/>
                      <a:pt x="1620" y="14743"/>
                      <a:pt x="3240" y="14057"/>
                    </a:cubicBezTo>
                    <a:cubicBezTo>
                      <a:pt x="5940" y="13029"/>
                      <a:pt x="8640" y="13029"/>
                      <a:pt x="11340" y="12686"/>
                    </a:cubicBezTo>
                    <a:cubicBezTo>
                      <a:pt x="10800" y="12000"/>
                      <a:pt x="10260" y="11657"/>
                      <a:pt x="10260" y="10971"/>
                    </a:cubicBezTo>
                    <a:cubicBezTo>
                      <a:pt x="10260" y="10286"/>
                      <a:pt x="10260" y="9943"/>
                      <a:pt x="10800" y="9600"/>
                    </a:cubicBezTo>
                    <a:cubicBezTo>
                      <a:pt x="10260" y="9943"/>
                      <a:pt x="9720" y="9943"/>
                      <a:pt x="9180" y="9943"/>
                    </a:cubicBezTo>
                    <a:cubicBezTo>
                      <a:pt x="5400" y="9943"/>
                      <a:pt x="2160" y="7886"/>
                      <a:pt x="2160" y="5486"/>
                    </a:cubicBezTo>
                    <a:cubicBezTo>
                      <a:pt x="2160" y="3771"/>
                      <a:pt x="3240" y="2400"/>
                      <a:pt x="4860" y="1714"/>
                    </a:cubicBezTo>
                    <a:cubicBezTo>
                      <a:pt x="7020" y="343"/>
                      <a:pt x="10260" y="0"/>
                      <a:pt x="12960" y="0"/>
                    </a:cubicBezTo>
                    <a:lnTo>
                      <a:pt x="21600" y="0"/>
                    </a:lnTo>
                    <a:close/>
                    <a:moveTo>
                      <a:pt x="12960" y="13714"/>
                    </a:moveTo>
                    <a:cubicBezTo>
                      <a:pt x="12960" y="13714"/>
                      <a:pt x="12420" y="13714"/>
                      <a:pt x="11880" y="13714"/>
                    </a:cubicBezTo>
                    <a:cubicBezTo>
                      <a:pt x="8640" y="13714"/>
                      <a:pt x="3780" y="14400"/>
                      <a:pt x="3780" y="16800"/>
                    </a:cubicBezTo>
                    <a:cubicBezTo>
                      <a:pt x="3780" y="19543"/>
                      <a:pt x="8100" y="20229"/>
                      <a:pt x="11340" y="20229"/>
                    </a:cubicBezTo>
                    <a:cubicBezTo>
                      <a:pt x="14580" y="20229"/>
                      <a:pt x="17820" y="19543"/>
                      <a:pt x="17820" y="17486"/>
                    </a:cubicBezTo>
                    <a:cubicBezTo>
                      <a:pt x="17820" y="15429"/>
                      <a:pt x="15120" y="14400"/>
                      <a:pt x="12960" y="13714"/>
                    </a:cubicBezTo>
                    <a:close/>
                    <a:moveTo>
                      <a:pt x="9720" y="1029"/>
                    </a:moveTo>
                    <a:cubicBezTo>
                      <a:pt x="8640" y="1029"/>
                      <a:pt x="7560" y="1371"/>
                      <a:pt x="7020" y="2057"/>
                    </a:cubicBezTo>
                    <a:cubicBezTo>
                      <a:pt x="5940" y="2400"/>
                      <a:pt x="5940" y="3086"/>
                      <a:pt x="5940" y="4114"/>
                    </a:cubicBezTo>
                    <a:cubicBezTo>
                      <a:pt x="5940" y="5829"/>
                      <a:pt x="7560" y="8914"/>
                      <a:pt x="11340" y="8914"/>
                    </a:cubicBezTo>
                    <a:cubicBezTo>
                      <a:pt x="12420" y="8914"/>
                      <a:pt x="13500" y="8571"/>
                      <a:pt x="14580" y="8229"/>
                    </a:cubicBezTo>
                    <a:cubicBezTo>
                      <a:pt x="15120" y="7543"/>
                      <a:pt x="15660" y="6857"/>
                      <a:pt x="15660" y="6171"/>
                    </a:cubicBezTo>
                    <a:cubicBezTo>
                      <a:pt x="15660" y="4114"/>
                      <a:pt x="13500" y="1029"/>
                      <a:pt x="9720" y="1029"/>
                    </a:cubicBezTo>
                    <a:close/>
                  </a:path>
                </a:pathLst>
              </a:custGeom>
              <a:solidFill>
                <a:schemeClr val="tx2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lnSpc>
                    <a:spcPct val="100000"/>
                  </a:lnSpc>
                  <a:defRPr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0389647" y="10602416"/>
              <a:ext cx="585970" cy="585970"/>
              <a:chOff x="20389647" y="10602416"/>
              <a:chExt cx="585970" cy="585970"/>
            </a:xfrm>
          </p:grpSpPr>
          <p:sp>
            <p:nvSpPr>
              <p:cNvPr id="48" name="Circle"/>
              <p:cNvSpPr/>
              <p:nvPr/>
            </p:nvSpPr>
            <p:spPr>
              <a:xfrm>
                <a:off x="20389647" y="10602416"/>
                <a:ext cx="585970" cy="585970"/>
              </a:xfrm>
              <a:prstGeom prst="ellipse">
                <a:avLst/>
              </a:prstGeom>
              <a:solidFill>
                <a:schemeClr val="accent2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821531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9" name="Shape"/>
              <p:cNvSpPr/>
              <p:nvPr/>
            </p:nvSpPr>
            <p:spPr>
              <a:xfrm>
                <a:off x="20555968" y="10804066"/>
                <a:ext cx="253325" cy="182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82" y="18073"/>
                    </a:moveTo>
                    <a:cubicBezTo>
                      <a:pt x="20965" y="19837"/>
                      <a:pt x="20012" y="21159"/>
                      <a:pt x="18741" y="21159"/>
                    </a:cubicBezTo>
                    <a:cubicBezTo>
                      <a:pt x="16200" y="21600"/>
                      <a:pt x="13341" y="21600"/>
                      <a:pt x="10800" y="21600"/>
                    </a:cubicBezTo>
                    <a:cubicBezTo>
                      <a:pt x="7941" y="21600"/>
                      <a:pt x="5400" y="21600"/>
                      <a:pt x="2541" y="21159"/>
                    </a:cubicBezTo>
                    <a:cubicBezTo>
                      <a:pt x="1588" y="21159"/>
                      <a:pt x="635" y="19837"/>
                      <a:pt x="318" y="18073"/>
                    </a:cubicBezTo>
                    <a:cubicBezTo>
                      <a:pt x="0" y="15869"/>
                      <a:pt x="0" y="13224"/>
                      <a:pt x="0" y="11020"/>
                    </a:cubicBezTo>
                    <a:cubicBezTo>
                      <a:pt x="0" y="8376"/>
                      <a:pt x="0" y="6171"/>
                      <a:pt x="318" y="3527"/>
                    </a:cubicBezTo>
                    <a:cubicBezTo>
                      <a:pt x="635" y="2204"/>
                      <a:pt x="1588" y="882"/>
                      <a:pt x="2541" y="441"/>
                    </a:cubicBezTo>
                    <a:cubicBezTo>
                      <a:pt x="5400" y="0"/>
                      <a:pt x="7941" y="0"/>
                      <a:pt x="10800" y="0"/>
                    </a:cubicBezTo>
                    <a:cubicBezTo>
                      <a:pt x="13341" y="0"/>
                      <a:pt x="16200" y="0"/>
                      <a:pt x="18741" y="441"/>
                    </a:cubicBezTo>
                    <a:cubicBezTo>
                      <a:pt x="20012" y="882"/>
                      <a:pt x="20965" y="2204"/>
                      <a:pt x="21282" y="3527"/>
                    </a:cubicBezTo>
                    <a:cubicBezTo>
                      <a:pt x="21600" y="6171"/>
                      <a:pt x="21600" y="8376"/>
                      <a:pt x="21600" y="11020"/>
                    </a:cubicBezTo>
                    <a:cubicBezTo>
                      <a:pt x="21600" y="13224"/>
                      <a:pt x="21600" y="15869"/>
                      <a:pt x="21282" y="18073"/>
                    </a:cubicBezTo>
                    <a:close/>
                    <a:moveTo>
                      <a:pt x="14929" y="10139"/>
                    </a:moveTo>
                    <a:cubicBezTo>
                      <a:pt x="8894" y="4849"/>
                      <a:pt x="8894" y="4849"/>
                      <a:pt x="8894" y="4849"/>
                    </a:cubicBezTo>
                    <a:cubicBezTo>
                      <a:pt x="8576" y="4408"/>
                      <a:pt x="8259" y="4408"/>
                      <a:pt x="7941" y="4408"/>
                    </a:cubicBezTo>
                    <a:cubicBezTo>
                      <a:pt x="7941" y="4849"/>
                      <a:pt x="7624" y="5290"/>
                      <a:pt x="7624" y="5731"/>
                    </a:cubicBezTo>
                    <a:cubicBezTo>
                      <a:pt x="7624" y="16310"/>
                      <a:pt x="7624" y="16310"/>
                      <a:pt x="7624" y="16310"/>
                    </a:cubicBezTo>
                    <a:cubicBezTo>
                      <a:pt x="7624" y="16751"/>
                      <a:pt x="7941" y="17192"/>
                      <a:pt x="7941" y="17192"/>
                    </a:cubicBezTo>
                    <a:cubicBezTo>
                      <a:pt x="8259" y="17192"/>
                      <a:pt x="8259" y="17192"/>
                      <a:pt x="8259" y="17192"/>
                    </a:cubicBezTo>
                    <a:cubicBezTo>
                      <a:pt x="8576" y="17192"/>
                      <a:pt x="8576" y="17192"/>
                      <a:pt x="8894" y="17192"/>
                    </a:cubicBezTo>
                    <a:cubicBezTo>
                      <a:pt x="14929" y="11902"/>
                      <a:pt x="14929" y="11902"/>
                      <a:pt x="14929" y="11902"/>
                    </a:cubicBezTo>
                    <a:cubicBezTo>
                      <a:pt x="15247" y="11461"/>
                      <a:pt x="15247" y="11461"/>
                      <a:pt x="15247" y="11020"/>
                    </a:cubicBezTo>
                    <a:cubicBezTo>
                      <a:pt x="15247" y="10580"/>
                      <a:pt x="15247" y="10139"/>
                      <a:pt x="14929" y="10139"/>
                    </a:cubicBezTo>
                    <a:close/>
                  </a:path>
                </a:pathLst>
              </a:custGeom>
              <a:solidFill>
                <a:schemeClr val="tx2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lnSpc>
                    <a:spcPct val="100000"/>
                  </a:lnSpc>
                  <a:defRPr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4727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/>
          </p:cNvSpPr>
          <p:nvPr/>
        </p:nvSpPr>
        <p:spPr bwMode="auto">
          <a:xfrm>
            <a:off x="22545675" y="12520613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7675ED81-2CFB-0145-AF98-EB0E30227BE1}" type="slidenum">
              <a:rPr lang="x-none" altLang="x-none" smtClean="0">
                <a:solidFill>
                  <a:srgbClr val="9B9A9C"/>
                </a:solidFill>
                <a:latin typeface="Dosis" charset="0"/>
                <a:ea typeface="Dosis" charset="0"/>
                <a:cs typeface="Dosis" charset="0"/>
              </a:rPr>
              <a:pPr algn="ctr" eaLnBrk="1">
                <a:defRPr/>
              </a:pPr>
              <a:t>14</a:t>
            </a:fld>
            <a:endParaRPr lang="x-none" altLang="x-none" smtClean="0">
              <a:solidFill>
                <a:srgbClr val="9B9A9C"/>
              </a:solidFill>
              <a:latin typeface="Dosis" charset="0"/>
              <a:ea typeface="Dosis" charset="0"/>
              <a:cs typeface="Dosi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470150" y="7205663"/>
            <a:ext cx="5368925" cy="3468687"/>
            <a:chOff x="2470150" y="7205663"/>
            <a:chExt cx="5368925" cy="3468687"/>
          </a:xfrm>
        </p:grpSpPr>
        <p:sp>
          <p:nvSpPr>
            <p:cNvPr id="6" name="Text Box 2"/>
            <p:cNvSpPr txBox="1">
              <a:spLocks/>
            </p:cNvSpPr>
            <p:nvPr/>
          </p:nvSpPr>
          <p:spPr bwMode="auto">
            <a:xfrm>
              <a:off x="2689225" y="8199438"/>
              <a:ext cx="4930775" cy="446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2400" i="1">
                  <a:solidFill>
                    <a:schemeClr val="accent1"/>
                  </a:solidFill>
                  <a:latin typeface="Dosis" charset="0"/>
                  <a:ea typeface="Dosis" charset="0"/>
                  <a:cs typeface="Dosis" charset="0"/>
                  <a:sym typeface="Poppins SemiBold" charset="0"/>
                </a:rPr>
                <a:t>Manager</a:t>
              </a:r>
              <a:endParaRPr lang="x-none" altLang="x-none" sz="2400" i="1" dirty="0">
                <a:solidFill>
                  <a:schemeClr val="accent1"/>
                </a:solidFill>
                <a:latin typeface="Dosis" charset="0"/>
                <a:ea typeface="Dosis" charset="0"/>
                <a:cs typeface="Dosis" charset="0"/>
                <a:sym typeface="Poppins SemiBold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470150" y="8782050"/>
              <a:ext cx="5368925" cy="18923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Lorem ipsum dolor sit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amet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consectetur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adipiscing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sed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do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eiusmod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tempor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incididunt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labore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magna</a:t>
              </a:r>
            </a:p>
          </p:txBody>
        </p:sp>
        <p:sp>
          <p:nvSpPr>
            <p:cNvPr id="30" name="Text Box 3"/>
            <p:cNvSpPr txBox="1">
              <a:spLocks/>
            </p:cNvSpPr>
            <p:nvPr/>
          </p:nvSpPr>
          <p:spPr bwMode="auto">
            <a:xfrm>
              <a:off x="2689225" y="7205663"/>
              <a:ext cx="4930775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5400" dirty="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Antony Stark</a:t>
              </a:r>
              <a:endParaRPr lang="x-none" altLang="x-none" sz="5400" dirty="0">
                <a:solidFill>
                  <a:schemeClr val="bg2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2689225" y="1889125"/>
            <a:ext cx="4930775" cy="4930775"/>
          </a:xfrm>
          <a:prstGeom prst="ellipse">
            <a:avLst/>
          </a:prstGeom>
          <a:solidFill>
            <a:srgbClr val="DADAD8"/>
          </a:solidFill>
        </p:spPr>
      </p:sp>
      <p:grpSp>
        <p:nvGrpSpPr>
          <p:cNvPr id="4" name="Group 3"/>
          <p:cNvGrpSpPr/>
          <p:nvPr/>
        </p:nvGrpSpPr>
        <p:grpSpPr>
          <a:xfrm>
            <a:off x="9566275" y="7708900"/>
            <a:ext cx="5367338" cy="3468688"/>
            <a:chOff x="9566275" y="7708900"/>
            <a:chExt cx="5367338" cy="3468688"/>
          </a:xfrm>
        </p:grpSpPr>
        <p:sp>
          <p:nvSpPr>
            <p:cNvPr id="46" name="Text Box 2"/>
            <p:cNvSpPr txBox="1">
              <a:spLocks/>
            </p:cNvSpPr>
            <p:nvPr/>
          </p:nvSpPr>
          <p:spPr bwMode="auto">
            <a:xfrm>
              <a:off x="9785350" y="8702675"/>
              <a:ext cx="4929188" cy="446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2400" i="1">
                  <a:solidFill>
                    <a:schemeClr val="accent1"/>
                  </a:solidFill>
                  <a:latin typeface="Dosis" charset="0"/>
                  <a:ea typeface="Dosis" charset="0"/>
                  <a:cs typeface="Dosis" charset="0"/>
                  <a:sym typeface="Poppins SemiBold" charset="0"/>
                </a:rPr>
                <a:t>Manager</a:t>
              </a:r>
              <a:endParaRPr lang="x-none" altLang="x-none" sz="2400" i="1" dirty="0">
                <a:solidFill>
                  <a:schemeClr val="accent1"/>
                </a:solidFill>
                <a:latin typeface="Dosis" charset="0"/>
                <a:ea typeface="Dosis" charset="0"/>
                <a:cs typeface="Dosis" charset="0"/>
                <a:sym typeface="Poppins SemiBold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9566275" y="9285288"/>
              <a:ext cx="5367338" cy="18923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Lorem ipsum dolor sit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amet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consectetur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adipiscing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sed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do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eiusmod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tempor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incididunt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labore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magna</a:t>
              </a:r>
            </a:p>
          </p:txBody>
        </p:sp>
        <p:sp>
          <p:nvSpPr>
            <p:cNvPr id="55" name="Text Box 3"/>
            <p:cNvSpPr txBox="1">
              <a:spLocks/>
            </p:cNvSpPr>
            <p:nvPr/>
          </p:nvSpPr>
          <p:spPr bwMode="auto">
            <a:xfrm>
              <a:off x="9785350" y="7708900"/>
              <a:ext cx="4929188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5400" dirty="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Mary King</a:t>
              </a:r>
              <a:endParaRPr lang="x-none" altLang="x-none" sz="5400" dirty="0">
                <a:solidFill>
                  <a:schemeClr val="bg2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</p:grpSp>
      <p:sp>
        <p:nvSpPr>
          <p:cNvPr id="62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9356725" y="1460500"/>
            <a:ext cx="5788025" cy="5788025"/>
          </a:xfrm>
          <a:prstGeom prst="ellipse">
            <a:avLst/>
          </a:prstGeom>
          <a:solidFill>
            <a:srgbClr val="DADAD8"/>
          </a:solidFill>
        </p:spPr>
      </p:sp>
      <p:grpSp>
        <p:nvGrpSpPr>
          <p:cNvPr id="7" name="Group 6"/>
          <p:cNvGrpSpPr/>
          <p:nvPr/>
        </p:nvGrpSpPr>
        <p:grpSpPr>
          <a:xfrm>
            <a:off x="16476663" y="7205663"/>
            <a:ext cx="5367337" cy="3468687"/>
            <a:chOff x="16476663" y="7205663"/>
            <a:chExt cx="5367337" cy="3468687"/>
          </a:xfrm>
        </p:grpSpPr>
        <p:sp>
          <p:nvSpPr>
            <p:cNvPr id="64" name="Text Box 2"/>
            <p:cNvSpPr txBox="1">
              <a:spLocks/>
            </p:cNvSpPr>
            <p:nvPr/>
          </p:nvSpPr>
          <p:spPr bwMode="auto">
            <a:xfrm>
              <a:off x="16695738" y="8199438"/>
              <a:ext cx="4929187" cy="446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2400" i="1">
                  <a:solidFill>
                    <a:schemeClr val="accent1"/>
                  </a:solidFill>
                  <a:latin typeface="Dosis" charset="0"/>
                  <a:ea typeface="Dosis" charset="0"/>
                  <a:cs typeface="Dosis" charset="0"/>
                  <a:sym typeface="Poppins SemiBold" charset="0"/>
                </a:rPr>
                <a:t>Manager</a:t>
              </a:r>
              <a:endParaRPr lang="x-none" altLang="x-none" sz="2400" i="1" dirty="0">
                <a:solidFill>
                  <a:schemeClr val="accent1"/>
                </a:solidFill>
                <a:latin typeface="Dosis" charset="0"/>
                <a:ea typeface="Dosis" charset="0"/>
                <a:cs typeface="Dosis" charset="0"/>
                <a:sym typeface="Poppins SemiBold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6476663" y="8782050"/>
              <a:ext cx="5367337" cy="18923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Lorem ipsum dolor sit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amet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consectetur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adipiscing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sed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do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eiusmod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tempor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incididunt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labore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magna</a:t>
              </a:r>
            </a:p>
          </p:txBody>
        </p:sp>
        <p:sp>
          <p:nvSpPr>
            <p:cNvPr id="72" name="Text Box 3"/>
            <p:cNvSpPr txBox="1">
              <a:spLocks/>
            </p:cNvSpPr>
            <p:nvPr/>
          </p:nvSpPr>
          <p:spPr bwMode="auto">
            <a:xfrm>
              <a:off x="16695738" y="7205663"/>
              <a:ext cx="4929187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5400" dirty="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Mike Brown</a:t>
              </a:r>
              <a:endParaRPr lang="x-none" altLang="x-none" sz="5400" dirty="0">
                <a:solidFill>
                  <a:schemeClr val="bg2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</p:grpSp>
      <p:sp>
        <p:nvSpPr>
          <p:cNvPr id="73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16695738" y="1889125"/>
            <a:ext cx="4929187" cy="4930775"/>
          </a:xfrm>
          <a:prstGeom prst="ellipse">
            <a:avLst/>
          </a:prstGeom>
          <a:solidFill>
            <a:srgbClr val="DADAD8"/>
          </a:solidFill>
        </p:spPr>
      </p:sp>
      <p:grpSp>
        <p:nvGrpSpPr>
          <p:cNvPr id="5" name="Group 4"/>
          <p:cNvGrpSpPr/>
          <p:nvPr/>
        </p:nvGrpSpPr>
        <p:grpSpPr>
          <a:xfrm>
            <a:off x="13689013" y="1679575"/>
            <a:ext cx="1455737" cy="1454150"/>
            <a:chOff x="13689013" y="1679575"/>
            <a:chExt cx="1455737" cy="1454150"/>
          </a:xfrm>
        </p:grpSpPr>
        <p:sp>
          <p:nvSpPr>
            <p:cNvPr id="22542" name="Oval 5"/>
            <p:cNvSpPr>
              <a:spLocks noChangeArrowheads="1"/>
            </p:cNvSpPr>
            <p:nvPr/>
          </p:nvSpPr>
          <p:spPr bwMode="auto">
            <a:xfrm>
              <a:off x="13689013" y="1679575"/>
              <a:ext cx="1455737" cy="14541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x-none"/>
            </a:p>
          </p:txBody>
        </p:sp>
        <p:sp>
          <p:nvSpPr>
            <p:cNvPr id="76" name="Shape"/>
            <p:cNvSpPr/>
            <p:nvPr/>
          </p:nvSpPr>
          <p:spPr>
            <a:xfrm>
              <a:off x="14150975" y="2120900"/>
              <a:ext cx="563563" cy="573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596" extrusionOk="0">
                  <a:moveTo>
                    <a:pt x="10782" y="0"/>
                  </a:moveTo>
                  <a:cubicBezTo>
                    <a:pt x="10563" y="0"/>
                    <a:pt x="10385" y="176"/>
                    <a:pt x="10385" y="392"/>
                  </a:cubicBezTo>
                  <a:lnTo>
                    <a:pt x="10385" y="2633"/>
                  </a:lnTo>
                  <a:cubicBezTo>
                    <a:pt x="10385" y="2849"/>
                    <a:pt x="10563" y="3025"/>
                    <a:pt x="10782" y="3025"/>
                  </a:cubicBezTo>
                  <a:cubicBezTo>
                    <a:pt x="11002" y="3025"/>
                    <a:pt x="11181" y="2849"/>
                    <a:pt x="11181" y="2633"/>
                  </a:cubicBezTo>
                  <a:lnTo>
                    <a:pt x="11181" y="392"/>
                  </a:lnTo>
                  <a:cubicBezTo>
                    <a:pt x="11181" y="176"/>
                    <a:pt x="11002" y="0"/>
                    <a:pt x="10782" y="0"/>
                  </a:cubicBezTo>
                  <a:close/>
                  <a:moveTo>
                    <a:pt x="7088" y="1572"/>
                  </a:moveTo>
                  <a:cubicBezTo>
                    <a:pt x="6986" y="1572"/>
                    <a:pt x="6884" y="1610"/>
                    <a:pt x="6807" y="1687"/>
                  </a:cubicBezTo>
                  <a:cubicBezTo>
                    <a:pt x="6651" y="1840"/>
                    <a:pt x="6651" y="2088"/>
                    <a:pt x="6807" y="2241"/>
                  </a:cubicBezTo>
                  <a:lnTo>
                    <a:pt x="8415" y="3825"/>
                  </a:lnTo>
                  <a:cubicBezTo>
                    <a:pt x="8571" y="3978"/>
                    <a:pt x="8823" y="3978"/>
                    <a:pt x="8978" y="3825"/>
                  </a:cubicBezTo>
                  <a:cubicBezTo>
                    <a:pt x="9134" y="3672"/>
                    <a:pt x="9134" y="3424"/>
                    <a:pt x="8978" y="3271"/>
                  </a:cubicBezTo>
                  <a:lnTo>
                    <a:pt x="7370" y="1687"/>
                  </a:lnTo>
                  <a:cubicBezTo>
                    <a:pt x="7292" y="1610"/>
                    <a:pt x="7190" y="1572"/>
                    <a:pt x="7088" y="1572"/>
                  </a:cubicBezTo>
                  <a:close/>
                  <a:moveTo>
                    <a:pt x="14478" y="1572"/>
                  </a:moveTo>
                  <a:cubicBezTo>
                    <a:pt x="14376" y="1572"/>
                    <a:pt x="14274" y="1610"/>
                    <a:pt x="14196" y="1687"/>
                  </a:cubicBezTo>
                  <a:lnTo>
                    <a:pt x="12587" y="3271"/>
                  </a:lnTo>
                  <a:cubicBezTo>
                    <a:pt x="12431" y="3424"/>
                    <a:pt x="12431" y="3672"/>
                    <a:pt x="12587" y="3825"/>
                  </a:cubicBezTo>
                  <a:cubicBezTo>
                    <a:pt x="12742" y="3978"/>
                    <a:pt x="12994" y="3978"/>
                    <a:pt x="13150" y="3825"/>
                  </a:cubicBezTo>
                  <a:lnTo>
                    <a:pt x="14759" y="2241"/>
                  </a:lnTo>
                  <a:cubicBezTo>
                    <a:pt x="14915" y="2088"/>
                    <a:pt x="14915" y="1840"/>
                    <a:pt x="14759" y="1687"/>
                  </a:cubicBezTo>
                  <a:cubicBezTo>
                    <a:pt x="14681" y="1610"/>
                    <a:pt x="14580" y="1572"/>
                    <a:pt x="14478" y="1572"/>
                  </a:cubicBezTo>
                  <a:close/>
                  <a:moveTo>
                    <a:pt x="4148" y="5077"/>
                  </a:moveTo>
                  <a:cubicBezTo>
                    <a:pt x="4078" y="5080"/>
                    <a:pt x="4010" y="5098"/>
                    <a:pt x="3947" y="5128"/>
                  </a:cubicBezTo>
                  <a:cubicBezTo>
                    <a:pt x="3879" y="5161"/>
                    <a:pt x="3819" y="5208"/>
                    <a:pt x="3772" y="5267"/>
                  </a:cubicBezTo>
                  <a:lnTo>
                    <a:pt x="113" y="9337"/>
                  </a:lnTo>
                  <a:cubicBezTo>
                    <a:pt x="49" y="9411"/>
                    <a:pt x="10" y="9503"/>
                    <a:pt x="2" y="9600"/>
                  </a:cubicBezTo>
                  <a:cubicBezTo>
                    <a:pt x="-9" y="9725"/>
                    <a:pt x="31" y="9848"/>
                    <a:pt x="113" y="9943"/>
                  </a:cubicBezTo>
                  <a:lnTo>
                    <a:pt x="10458" y="21450"/>
                  </a:lnTo>
                  <a:cubicBezTo>
                    <a:pt x="10531" y="21539"/>
                    <a:pt x="10641" y="21593"/>
                    <a:pt x="10757" y="21596"/>
                  </a:cubicBezTo>
                  <a:cubicBezTo>
                    <a:pt x="10883" y="21600"/>
                    <a:pt x="11003" y="21546"/>
                    <a:pt x="11082" y="21450"/>
                  </a:cubicBezTo>
                  <a:lnTo>
                    <a:pt x="21496" y="9908"/>
                  </a:lnTo>
                  <a:cubicBezTo>
                    <a:pt x="21557" y="9835"/>
                    <a:pt x="21591" y="9742"/>
                    <a:pt x="21591" y="9647"/>
                  </a:cubicBezTo>
                  <a:cubicBezTo>
                    <a:pt x="21590" y="9553"/>
                    <a:pt x="21557" y="9461"/>
                    <a:pt x="21496" y="9388"/>
                  </a:cubicBezTo>
                  <a:lnTo>
                    <a:pt x="17763" y="5226"/>
                  </a:lnTo>
                  <a:cubicBezTo>
                    <a:pt x="17721" y="5183"/>
                    <a:pt x="17670" y="5148"/>
                    <a:pt x="17615" y="5122"/>
                  </a:cubicBezTo>
                  <a:cubicBezTo>
                    <a:pt x="17556" y="5095"/>
                    <a:pt x="17492" y="5080"/>
                    <a:pt x="17427" y="5077"/>
                  </a:cubicBezTo>
                  <a:lnTo>
                    <a:pt x="4148" y="5077"/>
                  </a:lnTo>
                  <a:close/>
                  <a:moveTo>
                    <a:pt x="4826" y="5895"/>
                  </a:moveTo>
                  <a:lnTo>
                    <a:pt x="9909" y="5895"/>
                  </a:lnTo>
                  <a:lnTo>
                    <a:pt x="6760" y="8995"/>
                  </a:lnTo>
                  <a:lnTo>
                    <a:pt x="4826" y="5895"/>
                  </a:lnTo>
                  <a:close/>
                  <a:moveTo>
                    <a:pt x="11669" y="5895"/>
                  </a:moveTo>
                  <a:lnTo>
                    <a:pt x="16761" y="5895"/>
                  </a:lnTo>
                  <a:lnTo>
                    <a:pt x="14778" y="8955"/>
                  </a:lnTo>
                  <a:lnTo>
                    <a:pt x="11669" y="5895"/>
                  </a:lnTo>
                  <a:close/>
                  <a:moveTo>
                    <a:pt x="10789" y="6137"/>
                  </a:moveTo>
                  <a:lnTo>
                    <a:pt x="13960" y="9259"/>
                  </a:lnTo>
                  <a:lnTo>
                    <a:pt x="7617" y="9259"/>
                  </a:lnTo>
                  <a:lnTo>
                    <a:pt x="10789" y="6137"/>
                  </a:lnTo>
                  <a:close/>
                  <a:moveTo>
                    <a:pt x="4066" y="6173"/>
                  </a:moveTo>
                  <a:lnTo>
                    <a:pt x="5990" y="9259"/>
                  </a:lnTo>
                  <a:lnTo>
                    <a:pt x="1189" y="9259"/>
                  </a:lnTo>
                  <a:lnTo>
                    <a:pt x="4066" y="6173"/>
                  </a:lnTo>
                  <a:close/>
                  <a:moveTo>
                    <a:pt x="17521" y="6181"/>
                  </a:moveTo>
                  <a:lnTo>
                    <a:pt x="20263" y="9259"/>
                  </a:lnTo>
                  <a:lnTo>
                    <a:pt x="15526" y="9259"/>
                  </a:lnTo>
                  <a:lnTo>
                    <a:pt x="17521" y="6181"/>
                  </a:lnTo>
                  <a:close/>
                  <a:moveTo>
                    <a:pt x="1331" y="10043"/>
                  </a:moveTo>
                  <a:lnTo>
                    <a:pt x="6394" y="10043"/>
                  </a:lnTo>
                  <a:lnTo>
                    <a:pt x="9958" y="19619"/>
                  </a:lnTo>
                  <a:lnTo>
                    <a:pt x="1331" y="10043"/>
                  </a:lnTo>
                  <a:close/>
                  <a:moveTo>
                    <a:pt x="7241" y="10043"/>
                  </a:moveTo>
                  <a:lnTo>
                    <a:pt x="20194" y="10043"/>
                  </a:lnTo>
                  <a:lnTo>
                    <a:pt x="11565" y="19704"/>
                  </a:lnTo>
                  <a:lnTo>
                    <a:pt x="14122" y="12993"/>
                  </a:lnTo>
                  <a:cubicBezTo>
                    <a:pt x="14199" y="12790"/>
                    <a:pt x="14095" y="12564"/>
                    <a:pt x="13889" y="12488"/>
                  </a:cubicBezTo>
                  <a:cubicBezTo>
                    <a:pt x="13683" y="12412"/>
                    <a:pt x="13454" y="12515"/>
                    <a:pt x="13377" y="12717"/>
                  </a:cubicBezTo>
                  <a:lnTo>
                    <a:pt x="10776" y="19540"/>
                  </a:lnTo>
                  <a:lnTo>
                    <a:pt x="7241" y="10043"/>
                  </a:lnTo>
                  <a:close/>
                  <a:moveTo>
                    <a:pt x="14285" y="10906"/>
                  </a:moveTo>
                  <a:cubicBezTo>
                    <a:pt x="14130" y="10912"/>
                    <a:pt x="13987" y="11008"/>
                    <a:pt x="13929" y="11160"/>
                  </a:cubicBezTo>
                  <a:lnTo>
                    <a:pt x="13924" y="11173"/>
                  </a:lnTo>
                  <a:cubicBezTo>
                    <a:pt x="13846" y="11375"/>
                    <a:pt x="13951" y="11602"/>
                    <a:pt x="14157" y="11678"/>
                  </a:cubicBezTo>
                  <a:cubicBezTo>
                    <a:pt x="14363" y="11754"/>
                    <a:pt x="14592" y="11651"/>
                    <a:pt x="14669" y="11448"/>
                  </a:cubicBezTo>
                  <a:lnTo>
                    <a:pt x="14674" y="11435"/>
                  </a:lnTo>
                  <a:cubicBezTo>
                    <a:pt x="14751" y="11232"/>
                    <a:pt x="14647" y="11007"/>
                    <a:pt x="14441" y="10931"/>
                  </a:cubicBezTo>
                  <a:cubicBezTo>
                    <a:pt x="14390" y="10912"/>
                    <a:pt x="14337" y="10904"/>
                    <a:pt x="14285" y="10906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20"/>
          </p:nvPr>
        </p:nvSpPr>
        <p:spPr>
          <a:xfrm>
            <a:off x="15136450" y="2321496"/>
            <a:ext cx="11089232" cy="6336704"/>
          </a:xfrm>
          <a:solidFill>
            <a:schemeClr val="accent2"/>
          </a:solidFill>
        </p:spPr>
      </p:sp>
      <p:sp>
        <p:nvSpPr>
          <p:cNvPr id="6145" name="Text Box 1"/>
          <p:cNvSpPr txBox="1">
            <a:spLocks/>
          </p:cNvSpPr>
          <p:nvPr/>
        </p:nvSpPr>
        <p:spPr bwMode="auto">
          <a:xfrm>
            <a:off x="22545675" y="12520613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F5ED97B1-C944-FE4D-BF9B-87A2D9DE62D5}" type="slidenum">
              <a:rPr lang="x-none" altLang="x-none" smtClean="0">
                <a:solidFill>
                  <a:srgbClr val="9B9A9C"/>
                </a:solidFill>
                <a:latin typeface="Dosis" charset="0"/>
                <a:ea typeface="Dosis" charset="0"/>
                <a:cs typeface="Dosis" charset="0"/>
              </a:rPr>
              <a:pPr algn="ctr" eaLnBrk="1">
                <a:defRPr/>
              </a:pPr>
              <a:t>15</a:t>
            </a:fld>
            <a:endParaRPr lang="x-none" altLang="x-none" smtClean="0">
              <a:solidFill>
                <a:srgbClr val="9B9A9C"/>
              </a:solidFill>
              <a:latin typeface="Dosis" charset="0"/>
              <a:ea typeface="Dosis" charset="0"/>
              <a:cs typeface="Dosis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759075" y="2536825"/>
            <a:ext cx="10080625" cy="7366000"/>
            <a:chOff x="2759075" y="2536825"/>
            <a:chExt cx="10080625" cy="7366000"/>
          </a:xfrm>
        </p:grpSpPr>
        <p:sp>
          <p:nvSpPr>
            <p:cNvPr id="2" name="Rectangle 1"/>
            <p:cNvSpPr/>
            <p:nvPr/>
          </p:nvSpPr>
          <p:spPr>
            <a:xfrm>
              <a:off x="2778125" y="5008563"/>
              <a:ext cx="10061575" cy="489426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Lorem ipsum dolor sit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amet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consectetur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adipiscing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sed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do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eiusmod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tempor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incididunt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labore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magna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aliqua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.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enim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ad minim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veniam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quis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nostrud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exercitation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ullamco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laboris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nisi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aliquip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ex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commodo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consequat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.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Duis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aute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irue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dolor in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reprehenderit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in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voluptate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esse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cillum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eu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fugiat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nulla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pariatur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.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Excepteur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sint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occaecat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cupidatat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non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proident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in culpa qui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officia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deserunt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voluptatem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accusantium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doloremque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laudantium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totam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rem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aperiam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eaque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ipsa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quae ab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illo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inventore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veritatis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consequuntur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magni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eos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qui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ratione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voluptatem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sequi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nesciunt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. </a:t>
              </a:r>
            </a:p>
          </p:txBody>
        </p:sp>
        <p:sp>
          <p:nvSpPr>
            <p:cNvPr id="6" name="Text Box 2"/>
            <p:cNvSpPr txBox="1">
              <a:spLocks/>
            </p:cNvSpPr>
            <p:nvPr/>
          </p:nvSpPr>
          <p:spPr bwMode="auto">
            <a:xfrm>
              <a:off x="2782888" y="2536825"/>
              <a:ext cx="5592762" cy="447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en-US" altLang="x-none" sz="2400" i="1" dirty="0">
                  <a:solidFill>
                    <a:schemeClr val="accent1"/>
                  </a:solidFill>
                  <a:latin typeface="Dosis" charset="0"/>
                  <a:ea typeface="Dosis" charset="0"/>
                  <a:cs typeface="Dosis" charset="0"/>
                  <a:sym typeface="Poppins SemiBold" charset="0"/>
                </a:rPr>
                <a:t>Subtitles text</a:t>
              </a:r>
              <a:endParaRPr lang="x-none" altLang="x-none" sz="2400" i="1" dirty="0">
                <a:solidFill>
                  <a:schemeClr val="accent1"/>
                </a:solidFill>
                <a:latin typeface="Dosis" charset="0"/>
                <a:ea typeface="Dosis" charset="0"/>
                <a:cs typeface="Dosis" charset="0"/>
                <a:sym typeface="Poppins SemiBold" charset="0"/>
              </a:endParaRPr>
            </a:p>
          </p:txBody>
        </p:sp>
        <p:sp>
          <p:nvSpPr>
            <p:cNvPr id="7" name="Text Box 3"/>
            <p:cNvSpPr txBox="1">
              <a:spLocks/>
            </p:cNvSpPr>
            <p:nvPr/>
          </p:nvSpPr>
          <p:spPr bwMode="auto">
            <a:xfrm>
              <a:off x="2759075" y="3003550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10000" dirty="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Title text demo</a:t>
              </a:r>
              <a:endParaRPr lang="x-none" altLang="x-none" sz="10000" dirty="0">
                <a:solidFill>
                  <a:schemeClr val="bg2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</p:grpSp>
      <p:pic>
        <p:nvPicPr>
          <p:cNvPr id="8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44362" y="1593322"/>
            <a:ext cx="12753294" cy="1069083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86258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20"/>
          </p:nvPr>
        </p:nvSpPr>
        <p:spPr>
          <a:xfrm>
            <a:off x="4001815" y="2393504"/>
            <a:ext cx="4558875" cy="8136904"/>
          </a:xfrm>
          <a:solidFill>
            <a:schemeClr val="accent2"/>
          </a:solidFill>
        </p:spPr>
      </p:sp>
      <p:sp>
        <p:nvSpPr>
          <p:cNvPr id="6145" name="Text Box 1"/>
          <p:cNvSpPr txBox="1">
            <a:spLocks/>
          </p:cNvSpPr>
          <p:nvPr/>
        </p:nvSpPr>
        <p:spPr bwMode="auto">
          <a:xfrm>
            <a:off x="22545675" y="12520613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F5ED97B1-C944-FE4D-BF9B-87A2D9DE62D5}" type="slidenum">
              <a:rPr lang="x-none" altLang="x-none" smtClean="0">
                <a:solidFill>
                  <a:srgbClr val="9B9A9C"/>
                </a:solidFill>
                <a:latin typeface="Dosis" charset="0"/>
                <a:ea typeface="Dosis" charset="0"/>
                <a:cs typeface="Dosis" charset="0"/>
              </a:rPr>
              <a:pPr algn="ctr" eaLnBrk="1">
                <a:defRPr/>
              </a:pPr>
              <a:t>16</a:t>
            </a:fld>
            <a:endParaRPr lang="x-none" altLang="x-none" smtClean="0">
              <a:solidFill>
                <a:srgbClr val="9B9A9C"/>
              </a:solidFill>
              <a:latin typeface="Dosis" charset="0"/>
              <a:ea typeface="Dosis" charset="0"/>
              <a:cs typeface="Dosi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183888" y="2660352"/>
            <a:ext cx="10080625" cy="7366000"/>
            <a:chOff x="11183888" y="2660352"/>
            <a:chExt cx="10080625" cy="7366000"/>
          </a:xfrm>
        </p:grpSpPr>
        <p:sp>
          <p:nvSpPr>
            <p:cNvPr id="2" name="Rectangle 1"/>
            <p:cNvSpPr/>
            <p:nvPr/>
          </p:nvSpPr>
          <p:spPr>
            <a:xfrm>
              <a:off x="11202938" y="5132090"/>
              <a:ext cx="10061575" cy="489426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Lorem ipsum dolor sit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amet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consectetur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adipiscing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sed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do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eiusmod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tempor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incididunt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labore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magna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aliqua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.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enim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ad minim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veniam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quis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nostrud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exercitation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ullamco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laboris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nisi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aliquip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ex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commodo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consequat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.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Duis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aute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irue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dolor in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reprehenderit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in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voluptate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esse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cillum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eu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fugiat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nulla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pariatur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.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Excepteur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sint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occaecat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cupidatat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non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proident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in culpa qui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officia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deserunt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voluptatem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accusantium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doloremque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laudantium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totam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rem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aperiam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eaque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ipsa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quae ab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illo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inventore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veritatis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consequuntur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magni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eos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qui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ratione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voluptatem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sequi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nesciunt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. </a:t>
              </a:r>
            </a:p>
          </p:txBody>
        </p:sp>
        <p:sp>
          <p:nvSpPr>
            <p:cNvPr id="6" name="Text Box 2"/>
            <p:cNvSpPr txBox="1">
              <a:spLocks/>
            </p:cNvSpPr>
            <p:nvPr/>
          </p:nvSpPr>
          <p:spPr bwMode="auto">
            <a:xfrm>
              <a:off x="11207701" y="2660352"/>
              <a:ext cx="5592762" cy="447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en-US" altLang="x-none" sz="2400" i="1" dirty="0">
                  <a:solidFill>
                    <a:schemeClr val="accent1"/>
                  </a:solidFill>
                  <a:latin typeface="Dosis" charset="0"/>
                  <a:ea typeface="Dosis" charset="0"/>
                  <a:cs typeface="Dosis" charset="0"/>
                  <a:sym typeface="Poppins SemiBold" charset="0"/>
                </a:rPr>
                <a:t>Subtitles text</a:t>
              </a:r>
              <a:endParaRPr lang="x-none" altLang="x-none" sz="2400" i="1" dirty="0">
                <a:solidFill>
                  <a:schemeClr val="accent1"/>
                </a:solidFill>
                <a:latin typeface="Dosis" charset="0"/>
                <a:ea typeface="Dosis" charset="0"/>
                <a:cs typeface="Dosis" charset="0"/>
                <a:sym typeface="Poppins SemiBold" charset="0"/>
              </a:endParaRPr>
            </a:p>
          </p:txBody>
        </p:sp>
        <p:sp>
          <p:nvSpPr>
            <p:cNvPr id="7" name="Text Box 3"/>
            <p:cNvSpPr txBox="1">
              <a:spLocks/>
            </p:cNvSpPr>
            <p:nvPr/>
          </p:nvSpPr>
          <p:spPr bwMode="auto">
            <a:xfrm>
              <a:off x="11183888" y="3127077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10000" dirty="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Title text demo</a:t>
              </a:r>
              <a:endParaRPr lang="x-none" altLang="x-none" sz="10000" dirty="0">
                <a:solidFill>
                  <a:schemeClr val="bg2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</p:grpSp>
      <p:pic>
        <p:nvPicPr>
          <p:cNvPr id="9" name="iPhon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7064" y="1313384"/>
            <a:ext cx="5032243" cy="101963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2020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007893" y="673893"/>
            <a:ext cx="12368213" cy="12368213"/>
            <a:chOff x="6007893" y="673893"/>
            <a:chExt cx="12368213" cy="12368213"/>
          </a:xfrm>
        </p:grpSpPr>
        <p:sp>
          <p:nvSpPr>
            <p:cNvPr id="20485" name="Oval 29"/>
            <p:cNvSpPr>
              <a:spLocks noChangeArrowheads="1"/>
            </p:cNvSpPr>
            <p:nvPr/>
          </p:nvSpPr>
          <p:spPr bwMode="auto">
            <a:xfrm>
              <a:off x="9311480" y="3978274"/>
              <a:ext cx="5761038" cy="5759451"/>
            </a:xfrm>
            <a:prstGeom prst="ellipse">
              <a:avLst/>
            </a:prstGeom>
            <a:solidFill>
              <a:srgbClr val="3A3A3A">
                <a:alpha val="4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x-none"/>
            </a:p>
          </p:txBody>
        </p:sp>
        <p:sp>
          <p:nvSpPr>
            <p:cNvPr id="20487" name="Oval 11"/>
            <p:cNvSpPr>
              <a:spLocks noChangeArrowheads="1"/>
            </p:cNvSpPr>
            <p:nvPr/>
          </p:nvSpPr>
          <p:spPr bwMode="auto">
            <a:xfrm>
              <a:off x="8588374" y="3255168"/>
              <a:ext cx="7207250" cy="7205663"/>
            </a:xfrm>
            <a:prstGeom prst="ellipse">
              <a:avLst/>
            </a:prstGeom>
            <a:solidFill>
              <a:srgbClr val="3A3A3A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x-none"/>
            </a:p>
          </p:txBody>
        </p:sp>
        <p:sp>
          <p:nvSpPr>
            <p:cNvPr id="20488" name="Oval 12"/>
            <p:cNvSpPr>
              <a:spLocks noChangeArrowheads="1"/>
            </p:cNvSpPr>
            <p:nvPr/>
          </p:nvSpPr>
          <p:spPr bwMode="auto">
            <a:xfrm>
              <a:off x="7580312" y="2246312"/>
              <a:ext cx="9223375" cy="9223375"/>
            </a:xfrm>
            <a:prstGeom prst="ellipse">
              <a:avLst/>
            </a:prstGeom>
            <a:solidFill>
              <a:srgbClr val="3A3A3A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x-none"/>
            </a:p>
          </p:txBody>
        </p:sp>
        <p:sp>
          <p:nvSpPr>
            <p:cNvPr id="20489" name="Oval 13"/>
            <p:cNvSpPr>
              <a:spLocks noChangeArrowheads="1"/>
            </p:cNvSpPr>
            <p:nvPr/>
          </p:nvSpPr>
          <p:spPr bwMode="auto">
            <a:xfrm>
              <a:off x="6007893" y="673893"/>
              <a:ext cx="12368213" cy="12368213"/>
            </a:xfrm>
            <a:prstGeom prst="ellipse">
              <a:avLst/>
            </a:prstGeom>
            <a:solidFill>
              <a:srgbClr val="3A3A3A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x-non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79628" y="3570966"/>
            <a:ext cx="6624742" cy="6599402"/>
            <a:chOff x="8879628" y="3570966"/>
            <a:chExt cx="6624742" cy="6599402"/>
          </a:xfrm>
        </p:grpSpPr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8879632" y="3570966"/>
              <a:ext cx="3312370" cy="3308758"/>
            </a:xfrm>
            <a:prstGeom prst="ellipse">
              <a:avLst/>
            </a:prstGeom>
            <a:solidFill>
              <a:schemeClr val="accent4"/>
            </a:solidFill>
            <a:ln w="76200">
              <a:noFill/>
              <a:miter lim="400000"/>
              <a:headEnd/>
              <a:tailEnd/>
            </a:ln>
          </p:spPr>
          <p:txBody>
            <a:bodyPr wrap="square" lIns="38100" tIns="38100" rIns="38100" bIns="38100" anchor="ctr">
              <a:spAutoFit/>
            </a:bodyPr>
            <a:lstStyle/>
            <a:p>
              <a:pPr eaLnBrk="1"/>
              <a:endParaRPr lang="en-US" altLang="x-none"/>
            </a:p>
          </p:txBody>
        </p:sp>
        <p:sp>
          <p:nvSpPr>
            <p:cNvPr id="23" name="Text Box 3"/>
            <p:cNvSpPr txBox="1">
              <a:spLocks/>
            </p:cNvSpPr>
            <p:nvPr/>
          </p:nvSpPr>
          <p:spPr bwMode="auto">
            <a:xfrm>
              <a:off x="8879628" y="4553744"/>
              <a:ext cx="3312369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8000" dirty="0" smtClean="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S</a:t>
              </a:r>
              <a:endParaRPr lang="x-none" altLang="x-none" sz="8000" dirty="0">
                <a:solidFill>
                  <a:schemeClr val="tx1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12191998" y="3570966"/>
              <a:ext cx="3312370" cy="3308758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  <a:miter lim="400000"/>
              <a:headEnd/>
              <a:tailEnd/>
            </a:ln>
          </p:spPr>
          <p:txBody>
            <a:bodyPr wrap="square" lIns="38100" tIns="38100" rIns="38100" bIns="38100" anchor="ctr">
              <a:spAutoFit/>
            </a:bodyPr>
            <a:lstStyle/>
            <a:p>
              <a:pPr eaLnBrk="1"/>
              <a:endParaRPr lang="en-US" altLang="x-none"/>
            </a:p>
          </p:txBody>
        </p:sp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8879634" y="6861610"/>
              <a:ext cx="3312370" cy="3308758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  <a:miter lim="400000"/>
              <a:headEnd/>
              <a:tailEnd/>
            </a:ln>
          </p:spPr>
          <p:txBody>
            <a:bodyPr wrap="square" lIns="38100" tIns="38100" rIns="38100" bIns="38100" anchor="ctr">
              <a:spAutoFit/>
            </a:bodyPr>
            <a:lstStyle/>
            <a:p>
              <a:pPr eaLnBrk="1"/>
              <a:endParaRPr lang="en-US" altLang="x-none"/>
            </a:p>
          </p:txBody>
        </p:sp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12192000" y="6861610"/>
              <a:ext cx="3312370" cy="3308758"/>
            </a:xfrm>
            <a:prstGeom prst="ellipse">
              <a:avLst/>
            </a:prstGeom>
            <a:solidFill>
              <a:schemeClr val="accent4"/>
            </a:solidFill>
            <a:ln w="76200">
              <a:noFill/>
              <a:miter lim="400000"/>
              <a:headEnd/>
              <a:tailEnd/>
            </a:ln>
          </p:spPr>
          <p:txBody>
            <a:bodyPr wrap="square" lIns="38100" tIns="38100" rIns="38100" bIns="38100" anchor="ctr">
              <a:spAutoFit/>
            </a:bodyPr>
            <a:lstStyle/>
            <a:p>
              <a:pPr eaLnBrk="1"/>
              <a:endParaRPr lang="en-US" altLang="x-none"/>
            </a:p>
          </p:txBody>
        </p:sp>
        <p:sp>
          <p:nvSpPr>
            <p:cNvPr id="28" name="Text Box 3"/>
            <p:cNvSpPr txBox="1">
              <a:spLocks/>
            </p:cNvSpPr>
            <p:nvPr/>
          </p:nvSpPr>
          <p:spPr bwMode="auto">
            <a:xfrm>
              <a:off x="12191996" y="4538772"/>
              <a:ext cx="3312367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8000" dirty="0" smtClean="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W</a:t>
              </a:r>
              <a:endParaRPr lang="x-none" altLang="x-none" sz="8000" dirty="0">
                <a:solidFill>
                  <a:schemeClr val="tx1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  <p:sp>
          <p:nvSpPr>
            <p:cNvPr id="29" name="Text Box 3"/>
            <p:cNvSpPr txBox="1">
              <a:spLocks/>
            </p:cNvSpPr>
            <p:nvPr/>
          </p:nvSpPr>
          <p:spPr bwMode="auto">
            <a:xfrm>
              <a:off x="8879628" y="7877474"/>
              <a:ext cx="3312369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8000" dirty="0" smtClean="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T</a:t>
              </a:r>
              <a:endParaRPr lang="x-none" altLang="x-none" sz="8000" dirty="0">
                <a:solidFill>
                  <a:schemeClr val="tx1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  <p:sp>
          <p:nvSpPr>
            <p:cNvPr id="30" name="Text Box 3"/>
            <p:cNvSpPr txBox="1">
              <a:spLocks/>
            </p:cNvSpPr>
            <p:nvPr/>
          </p:nvSpPr>
          <p:spPr bwMode="auto">
            <a:xfrm>
              <a:off x="12191996" y="7862502"/>
              <a:ext cx="3312367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8000" dirty="0" smtClean="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O</a:t>
              </a:r>
              <a:endParaRPr lang="x-none" altLang="x-none" sz="8000" dirty="0">
                <a:solidFill>
                  <a:schemeClr val="tx1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429038" y="2246312"/>
            <a:ext cx="6089208" cy="3367703"/>
            <a:chOff x="16429038" y="2246312"/>
            <a:chExt cx="6089208" cy="3367703"/>
          </a:xfrm>
        </p:grpSpPr>
        <p:sp>
          <p:nvSpPr>
            <p:cNvPr id="31" name="Rectangle 30"/>
            <p:cNvSpPr/>
            <p:nvPr/>
          </p:nvSpPr>
          <p:spPr>
            <a:xfrm>
              <a:off x="16429038" y="3121025"/>
              <a:ext cx="6089208" cy="2492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Clr>
                  <a:srgbClr val="F52334"/>
                </a:buClr>
                <a:defRPr/>
              </a:pP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Lorem ipsum dolor sit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amet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consectetur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adipiscing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elit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sed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eiusmod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tempor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incididunt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ulabore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et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smtClean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magna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enim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ad minim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veniam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quis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nostrud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exercitation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ullamco</a:t>
              </a:r>
              <a:endParaRPr lang="en-US" sz="2600" dirty="0">
                <a:solidFill>
                  <a:schemeClr val="accent3"/>
                </a:solidFill>
                <a:latin typeface="Dosis" charset="0"/>
                <a:ea typeface="Dosis" charset="0"/>
                <a:cs typeface="Dosis" charset="0"/>
              </a:endParaRPr>
            </a:p>
          </p:txBody>
        </p:sp>
        <p:sp>
          <p:nvSpPr>
            <p:cNvPr id="32" name="Text Box 3"/>
            <p:cNvSpPr txBox="1">
              <a:spLocks/>
            </p:cNvSpPr>
            <p:nvPr/>
          </p:nvSpPr>
          <p:spPr bwMode="auto">
            <a:xfrm>
              <a:off x="16463963" y="2246312"/>
              <a:ext cx="5161085" cy="792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sz="4000" dirty="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</a:rPr>
                <a:t>Weaknesses</a:t>
              </a:r>
              <a:endParaRPr lang="x-none" altLang="x-none" sz="4000" dirty="0">
                <a:solidFill>
                  <a:schemeClr val="tx1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429038" y="7644209"/>
            <a:ext cx="6089208" cy="3367703"/>
            <a:chOff x="16429038" y="2246312"/>
            <a:chExt cx="6089208" cy="3367703"/>
          </a:xfrm>
        </p:grpSpPr>
        <p:sp>
          <p:nvSpPr>
            <p:cNvPr id="34" name="Rectangle 33"/>
            <p:cNvSpPr/>
            <p:nvPr/>
          </p:nvSpPr>
          <p:spPr>
            <a:xfrm>
              <a:off x="16429038" y="3121025"/>
              <a:ext cx="6089208" cy="2492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Clr>
                  <a:srgbClr val="F52334"/>
                </a:buClr>
                <a:defRPr/>
              </a:pP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Lorem ipsum dolor sit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amet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consectetur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adipiscing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elit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sed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eiusmod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tempor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incididunt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ulabore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et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smtClean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magna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enim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ad minim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veniam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quis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nostrud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exercitation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ullamco</a:t>
              </a:r>
              <a:endParaRPr lang="en-US" sz="2600" dirty="0">
                <a:solidFill>
                  <a:schemeClr val="accent3"/>
                </a:solidFill>
                <a:latin typeface="Dosis" charset="0"/>
                <a:ea typeface="Dosis" charset="0"/>
                <a:cs typeface="Dosis" charset="0"/>
              </a:endParaRPr>
            </a:p>
          </p:txBody>
        </p:sp>
        <p:sp>
          <p:nvSpPr>
            <p:cNvPr id="35" name="Text Box 3"/>
            <p:cNvSpPr txBox="1">
              <a:spLocks/>
            </p:cNvSpPr>
            <p:nvPr/>
          </p:nvSpPr>
          <p:spPr bwMode="auto">
            <a:xfrm>
              <a:off x="16463963" y="2246312"/>
              <a:ext cx="5161085" cy="792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sz="4000" dirty="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</a:rPr>
                <a:t>Opportunities</a:t>
              </a:r>
              <a:endParaRPr lang="x-none" altLang="x-none" sz="4000" dirty="0">
                <a:solidFill>
                  <a:schemeClr val="tx1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865753" y="2246312"/>
            <a:ext cx="6089208" cy="3367703"/>
            <a:chOff x="16429038" y="2246312"/>
            <a:chExt cx="6089208" cy="3367703"/>
          </a:xfrm>
        </p:grpSpPr>
        <p:sp>
          <p:nvSpPr>
            <p:cNvPr id="37" name="Rectangle 36"/>
            <p:cNvSpPr/>
            <p:nvPr/>
          </p:nvSpPr>
          <p:spPr>
            <a:xfrm>
              <a:off x="16429038" y="3121025"/>
              <a:ext cx="6089208" cy="2492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  <a:buClr>
                  <a:srgbClr val="F52334"/>
                </a:buClr>
                <a:defRPr/>
              </a:pP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Lorem ipsum dolor sit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amet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consectetur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adipiscing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elit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sed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eiusmod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tempor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incididunt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ulabore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et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smtClean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magna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enim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ad minim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veniam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quis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nostrud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exercitation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ullamco</a:t>
              </a:r>
              <a:endParaRPr lang="en-US" sz="2600" dirty="0">
                <a:solidFill>
                  <a:schemeClr val="accent3"/>
                </a:solidFill>
                <a:latin typeface="Dosis" charset="0"/>
                <a:ea typeface="Dosis" charset="0"/>
                <a:cs typeface="Dosis" charset="0"/>
              </a:endParaRPr>
            </a:p>
          </p:txBody>
        </p:sp>
        <p:sp>
          <p:nvSpPr>
            <p:cNvPr id="38" name="Text Box 3"/>
            <p:cNvSpPr txBox="1">
              <a:spLocks/>
            </p:cNvSpPr>
            <p:nvPr/>
          </p:nvSpPr>
          <p:spPr bwMode="auto">
            <a:xfrm>
              <a:off x="17357161" y="2246312"/>
              <a:ext cx="5161085" cy="792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r" eaLnBrk="1">
                <a:defRPr/>
              </a:pPr>
              <a:r>
                <a:rPr lang="en-US" sz="4000" dirty="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</a:rPr>
                <a:t>Strengths</a:t>
              </a:r>
              <a:endParaRPr lang="x-none" altLang="x-none" sz="4000" dirty="0">
                <a:solidFill>
                  <a:schemeClr val="tx1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865753" y="7644209"/>
            <a:ext cx="6089208" cy="3367703"/>
            <a:chOff x="16429038" y="2246312"/>
            <a:chExt cx="6089208" cy="3367703"/>
          </a:xfrm>
        </p:grpSpPr>
        <p:sp>
          <p:nvSpPr>
            <p:cNvPr id="40" name="Rectangle 39"/>
            <p:cNvSpPr/>
            <p:nvPr/>
          </p:nvSpPr>
          <p:spPr>
            <a:xfrm>
              <a:off x="16429038" y="3121025"/>
              <a:ext cx="6089208" cy="2492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  <a:buClr>
                  <a:srgbClr val="F52334"/>
                </a:buClr>
                <a:defRPr/>
              </a:pP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Lorem ipsum dolor sit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amet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consectetur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adipiscing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elit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sed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eiusmod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tempor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incididunt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ulabore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et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smtClean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magna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enim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ad minim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veniam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quis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nostrud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exercitation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ullamco</a:t>
              </a:r>
              <a:endParaRPr lang="en-US" sz="2600" dirty="0">
                <a:solidFill>
                  <a:schemeClr val="accent3"/>
                </a:solidFill>
                <a:latin typeface="Dosis" charset="0"/>
                <a:ea typeface="Dosis" charset="0"/>
                <a:cs typeface="Dosis" charset="0"/>
              </a:endParaRPr>
            </a:p>
          </p:txBody>
        </p:sp>
        <p:sp>
          <p:nvSpPr>
            <p:cNvPr id="41" name="Text Box 3"/>
            <p:cNvSpPr txBox="1">
              <a:spLocks/>
            </p:cNvSpPr>
            <p:nvPr/>
          </p:nvSpPr>
          <p:spPr bwMode="auto">
            <a:xfrm>
              <a:off x="17357161" y="2246312"/>
              <a:ext cx="5161085" cy="792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r" eaLnBrk="1">
                <a:defRPr/>
              </a:pPr>
              <a:r>
                <a:rPr lang="en-US" sz="4000" dirty="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</a:rPr>
                <a:t>Threats</a:t>
              </a:r>
              <a:endParaRPr lang="x-none" altLang="x-none" sz="4000" dirty="0">
                <a:solidFill>
                  <a:schemeClr val="tx1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2900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/>
          </p:cNvSpPr>
          <p:nvPr/>
        </p:nvSpPr>
        <p:spPr bwMode="auto">
          <a:xfrm>
            <a:off x="22545675" y="12520613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F5ED97B1-C944-FE4D-BF9B-87A2D9DE62D5}" type="slidenum">
              <a:rPr lang="x-none" altLang="x-none" smtClean="0">
                <a:solidFill>
                  <a:srgbClr val="9B9A9C"/>
                </a:solidFill>
                <a:latin typeface="Dosis" charset="0"/>
                <a:ea typeface="Dosis" charset="0"/>
                <a:cs typeface="Dosis" charset="0"/>
              </a:rPr>
              <a:pPr algn="ctr" eaLnBrk="1">
                <a:defRPr/>
              </a:pPr>
              <a:t>18</a:t>
            </a:fld>
            <a:endParaRPr lang="x-none" altLang="x-none" smtClean="0">
              <a:solidFill>
                <a:srgbClr val="9B9A9C"/>
              </a:solidFill>
              <a:latin typeface="Dosis" charset="0"/>
              <a:ea typeface="Dosis" charset="0"/>
              <a:cs typeface="Dosi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759075" y="2536825"/>
            <a:ext cx="9432925" cy="7365385"/>
            <a:chOff x="2759075" y="2536825"/>
            <a:chExt cx="9432925" cy="7365385"/>
          </a:xfrm>
        </p:grpSpPr>
        <p:sp>
          <p:nvSpPr>
            <p:cNvPr id="2" name="Rectangle 1"/>
            <p:cNvSpPr/>
            <p:nvPr/>
          </p:nvSpPr>
          <p:spPr>
            <a:xfrm>
              <a:off x="2778125" y="5008563"/>
              <a:ext cx="8405763" cy="48936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Lorem ipsum dolor sit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amet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consectetur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adipiscing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sed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do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eiusmod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tempor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incididunt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labore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magna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aliqua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.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enim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ad minim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veniam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quis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nostrud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exercitation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ullamco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laboris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nisi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aliquip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ex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commodo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consequat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.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Duis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aute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irue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dolor in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reprehenderit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in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voluptate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esse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cillum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eu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fugiat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nulla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pariatur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.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Excepteur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sint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occaecat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cupidatat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non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proident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in culpa qui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officia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deserunt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voluptatem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accusantium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doloremque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laudantium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totam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rem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aperiam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eaque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ipsa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quae ab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illo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 smtClean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inventore</a:t>
              </a:r>
              <a:endPara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endParaRPr>
            </a:p>
          </p:txBody>
        </p:sp>
        <p:sp>
          <p:nvSpPr>
            <p:cNvPr id="6" name="Text Box 2"/>
            <p:cNvSpPr txBox="1">
              <a:spLocks/>
            </p:cNvSpPr>
            <p:nvPr/>
          </p:nvSpPr>
          <p:spPr bwMode="auto">
            <a:xfrm>
              <a:off x="2782888" y="2536825"/>
              <a:ext cx="5592762" cy="447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en-US" altLang="x-none" sz="2400" i="1" dirty="0">
                  <a:solidFill>
                    <a:schemeClr val="accent1"/>
                  </a:solidFill>
                  <a:latin typeface="Dosis" charset="0"/>
                  <a:ea typeface="Dosis" charset="0"/>
                  <a:cs typeface="Dosis" charset="0"/>
                  <a:sym typeface="Poppins SemiBold" charset="0"/>
                </a:rPr>
                <a:t>Subtitles text</a:t>
              </a:r>
              <a:endParaRPr lang="x-none" altLang="x-none" sz="2400" i="1" dirty="0">
                <a:solidFill>
                  <a:schemeClr val="accent1"/>
                </a:solidFill>
                <a:latin typeface="Dosis" charset="0"/>
                <a:ea typeface="Dosis" charset="0"/>
                <a:cs typeface="Dosis" charset="0"/>
                <a:sym typeface="Poppins SemiBold" charset="0"/>
              </a:endParaRPr>
            </a:p>
          </p:txBody>
        </p:sp>
        <p:sp>
          <p:nvSpPr>
            <p:cNvPr id="7" name="Text Box 3"/>
            <p:cNvSpPr txBox="1">
              <a:spLocks/>
            </p:cNvSpPr>
            <p:nvPr/>
          </p:nvSpPr>
          <p:spPr bwMode="auto">
            <a:xfrm>
              <a:off x="2759075" y="3003550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10000" dirty="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Title text demo</a:t>
              </a:r>
              <a:endParaRPr lang="x-none" altLang="x-none" sz="10000" dirty="0">
                <a:solidFill>
                  <a:schemeClr val="bg2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</p:grp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3416136" y="556020"/>
            <a:ext cx="10369152" cy="12566676"/>
          </a:xfrm>
          <a:solidFill>
            <a:schemeClr val="accent2"/>
          </a:solidFill>
        </p:spPr>
      </p:sp>
    </p:spTree>
    <p:extLst>
      <p:ext uri="{BB962C8B-B14F-4D97-AF65-F5344CB8AC3E}">
        <p14:creationId xmlns:p14="http://schemas.microsoft.com/office/powerpoint/2010/main" val="1732526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/>
          </p:cNvSpPr>
          <p:nvPr/>
        </p:nvSpPr>
        <p:spPr bwMode="auto">
          <a:xfrm>
            <a:off x="22545675" y="12520613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F5ED97B1-C944-FE4D-BF9B-87A2D9DE62D5}" type="slidenum">
              <a:rPr lang="x-none" altLang="x-none" smtClean="0">
                <a:solidFill>
                  <a:srgbClr val="9B9A9C"/>
                </a:solidFill>
                <a:latin typeface="Dosis" charset="0"/>
                <a:ea typeface="Dosis" charset="0"/>
                <a:cs typeface="Dosis" charset="0"/>
              </a:rPr>
              <a:pPr algn="ctr" eaLnBrk="1">
                <a:defRPr/>
              </a:pPr>
              <a:t>19</a:t>
            </a:fld>
            <a:endParaRPr lang="x-none" altLang="x-none" smtClean="0">
              <a:solidFill>
                <a:srgbClr val="9B9A9C"/>
              </a:solidFill>
              <a:latin typeface="Dosis" charset="0"/>
              <a:ea typeface="Dosis" charset="0"/>
              <a:cs typeface="Dosi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560152" y="2536825"/>
            <a:ext cx="9432925" cy="7365385"/>
            <a:chOff x="13560152" y="2536825"/>
            <a:chExt cx="9432925" cy="7365385"/>
          </a:xfrm>
        </p:grpSpPr>
        <p:sp>
          <p:nvSpPr>
            <p:cNvPr id="2" name="Rectangle 1"/>
            <p:cNvSpPr/>
            <p:nvPr/>
          </p:nvSpPr>
          <p:spPr>
            <a:xfrm>
              <a:off x="13579202" y="5008563"/>
              <a:ext cx="8405763" cy="48936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Lorem ipsum dolor sit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amet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consectetur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adipiscing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sed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do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eiusmod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tempor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incididunt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labore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magna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aliqua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.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enim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ad minim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veniam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quis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nostrud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exercitation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ullamco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laboris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nisi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aliquip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ex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commodo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consequat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.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Duis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aute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irue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dolor in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reprehenderit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in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voluptate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esse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cillum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eu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fugiat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nulla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pariatur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.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Excepteur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sint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occaecat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cupidatat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non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proident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in culpa qui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officia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deserunt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voluptatem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accusantium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doloremque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laudantium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totam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rem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aperiam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eaque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ipsa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quae ab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illo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 smtClean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inventore</a:t>
              </a:r>
              <a:endPara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endParaRPr>
            </a:p>
          </p:txBody>
        </p:sp>
        <p:sp>
          <p:nvSpPr>
            <p:cNvPr id="6" name="Text Box 2"/>
            <p:cNvSpPr txBox="1">
              <a:spLocks/>
            </p:cNvSpPr>
            <p:nvPr/>
          </p:nvSpPr>
          <p:spPr bwMode="auto">
            <a:xfrm>
              <a:off x="13583965" y="2536825"/>
              <a:ext cx="5592762" cy="447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en-US" altLang="x-none" sz="2400" i="1" dirty="0">
                  <a:solidFill>
                    <a:schemeClr val="accent1"/>
                  </a:solidFill>
                  <a:latin typeface="Dosis" charset="0"/>
                  <a:ea typeface="Dosis" charset="0"/>
                  <a:cs typeface="Dosis" charset="0"/>
                  <a:sym typeface="Poppins SemiBold" charset="0"/>
                </a:rPr>
                <a:t>Subtitles text</a:t>
              </a:r>
              <a:endParaRPr lang="x-none" altLang="x-none" sz="2400" i="1" dirty="0">
                <a:solidFill>
                  <a:schemeClr val="accent1"/>
                </a:solidFill>
                <a:latin typeface="Dosis" charset="0"/>
                <a:ea typeface="Dosis" charset="0"/>
                <a:cs typeface="Dosis" charset="0"/>
                <a:sym typeface="Poppins SemiBold" charset="0"/>
              </a:endParaRPr>
            </a:p>
          </p:txBody>
        </p:sp>
        <p:sp>
          <p:nvSpPr>
            <p:cNvPr id="7" name="Text Box 3"/>
            <p:cNvSpPr txBox="1">
              <a:spLocks/>
            </p:cNvSpPr>
            <p:nvPr/>
          </p:nvSpPr>
          <p:spPr bwMode="auto">
            <a:xfrm>
              <a:off x="13560152" y="3003550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10000" dirty="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Title text demo</a:t>
              </a:r>
              <a:endParaRPr lang="x-none" altLang="x-none" sz="10000" dirty="0">
                <a:solidFill>
                  <a:schemeClr val="bg2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</p:grp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98712" y="556020"/>
            <a:ext cx="10369152" cy="12566676"/>
          </a:xfrm>
          <a:solidFill>
            <a:schemeClr val="accent2"/>
          </a:solidFill>
        </p:spPr>
      </p:sp>
    </p:spTree>
    <p:extLst>
      <p:ext uri="{BB962C8B-B14F-4D97-AF65-F5344CB8AC3E}">
        <p14:creationId xmlns:p14="http://schemas.microsoft.com/office/powerpoint/2010/main" val="27387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/>
          </p:cNvSpPr>
          <p:nvPr/>
        </p:nvSpPr>
        <p:spPr bwMode="auto">
          <a:xfrm>
            <a:off x="22545675" y="12520613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F5ED97B1-C944-FE4D-BF9B-87A2D9DE62D5}" type="slidenum">
              <a:rPr lang="x-none" altLang="x-none" smtClean="0">
                <a:solidFill>
                  <a:srgbClr val="9B9A9C"/>
                </a:solidFill>
                <a:latin typeface="Dosis" charset="0"/>
                <a:ea typeface="Dosis" charset="0"/>
                <a:cs typeface="Dosis" charset="0"/>
              </a:rPr>
              <a:pPr algn="ctr" eaLnBrk="1">
                <a:defRPr/>
              </a:pPr>
              <a:t>2</a:t>
            </a:fld>
            <a:endParaRPr lang="x-none" altLang="x-none" smtClean="0">
              <a:solidFill>
                <a:srgbClr val="9B9A9C"/>
              </a:solidFill>
              <a:latin typeface="Dosis" charset="0"/>
              <a:ea typeface="Dosis" charset="0"/>
              <a:cs typeface="Dosi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759075" y="2536825"/>
            <a:ext cx="10080625" cy="7366000"/>
            <a:chOff x="2759075" y="2536825"/>
            <a:chExt cx="10080625" cy="7366000"/>
          </a:xfrm>
        </p:grpSpPr>
        <p:sp>
          <p:nvSpPr>
            <p:cNvPr id="2" name="Rectangle 1"/>
            <p:cNvSpPr/>
            <p:nvPr/>
          </p:nvSpPr>
          <p:spPr>
            <a:xfrm>
              <a:off x="2778125" y="5008563"/>
              <a:ext cx="10061575" cy="489426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Lorem ipsum dolor sit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amet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consectetur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adipiscing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sed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do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eiusmod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tempor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incididunt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labore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magna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aliqua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.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enim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ad minim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veniam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quis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nostrud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exercitation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ullamco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laboris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nisi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aliquip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ex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commodo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consequat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.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Duis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aute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irue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dolor in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reprehenderit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in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voluptate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esse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cillum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eu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fugiat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nulla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pariatur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.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Excepteur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sint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occaecat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cupidatat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non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proident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in culpa qui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officia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deserunt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voluptatem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accusantium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doloremque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laudantium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totam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rem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aperiam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eaque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ipsa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quae ab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illo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inventore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veritatis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consequuntur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magni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eos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qui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ratione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voluptatem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sequi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nesciunt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. </a:t>
              </a:r>
            </a:p>
          </p:txBody>
        </p:sp>
        <p:sp>
          <p:nvSpPr>
            <p:cNvPr id="6" name="Text Box 2"/>
            <p:cNvSpPr txBox="1">
              <a:spLocks/>
            </p:cNvSpPr>
            <p:nvPr/>
          </p:nvSpPr>
          <p:spPr bwMode="auto">
            <a:xfrm>
              <a:off x="2782888" y="2536825"/>
              <a:ext cx="5592762" cy="447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en-US" altLang="x-none" sz="2400" i="1" dirty="0">
                  <a:solidFill>
                    <a:schemeClr val="accent1"/>
                  </a:solidFill>
                  <a:latin typeface="Dosis" charset="0"/>
                  <a:ea typeface="Dosis" charset="0"/>
                  <a:cs typeface="Dosis" charset="0"/>
                  <a:sym typeface="Poppins SemiBold" charset="0"/>
                </a:rPr>
                <a:t>Subtitles text</a:t>
              </a:r>
              <a:endParaRPr lang="x-none" altLang="x-none" sz="2400" i="1" dirty="0">
                <a:solidFill>
                  <a:schemeClr val="accent1"/>
                </a:solidFill>
                <a:latin typeface="Dosis" charset="0"/>
                <a:ea typeface="Dosis" charset="0"/>
                <a:cs typeface="Dosis" charset="0"/>
                <a:sym typeface="Poppins SemiBold" charset="0"/>
              </a:endParaRPr>
            </a:p>
          </p:txBody>
        </p:sp>
        <p:sp>
          <p:nvSpPr>
            <p:cNvPr id="7" name="Text Box 3"/>
            <p:cNvSpPr txBox="1">
              <a:spLocks/>
            </p:cNvSpPr>
            <p:nvPr/>
          </p:nvSpPr>
          <p:spPr bwMode="auto">
            <a:xfrm>
              <a:off x="2759075" y="3003550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10000" dirty="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Title text demo</a:t>
              </a:r>
              <a:endParaRPr lang="x-none" altLang="x-none" sz="10000" dirty="0">
                <a:solidFill>
                  <a:schemeClr val="bg2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</p:grpSp>
      <p:sp>
        <p:nvSpPr>
          <p:cNvPr id="4" name="CuadroTexto 3"/>
          <p:cNvSpPr txBox="1"/>
          <p:nvPr/>
        </p:nvSpPr>
        <p:spPr>
          <a:xfrm>
            <a:off x="742728" y="11898560"/>
            <a:ext cx="3456384" cy="151216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/>
          </p:cNvSpPr>
          <p:nvPr/>
        </p:nvSpPr>
        <p:spPr bwMode="auto">
          <a:xfrm>
            <a:off x="22545675" y="12520613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F5ED97B1-C944-FE4D-BF9B-87A2D9DE62D5}" type="slidenum">
              <a:rPr lang="x-none" altLang="x-none" smtClean="0">
                <a:solidFill>
                  <a:srgbClr val="9B9A9C"/>
                </a:solidFill>
                <a:latin typeface="Dosis" charset="0"/>
                <a:ea typeface="Dosis" charset="0"/>
                <a:cs typeface="Dosis" charset="0"/>
              </a:rPr>
              <a:pPr algn="ctr" eaLnBrk="1">
                <a:defRPr/>
              </a:pPr>
              <a:t>20</a:t>
            </a:fld>
            <a:endParaRPr lang="x-none" altLang="x-none" smtClean="0">
              <a:solidFill>
                <a:srgbClr val="9B9A9C"/>
              </a:solidFill>
              <a:latin typeface="Dosis" charset="0"/>
              <a:ea typeface="Dosis" charset="0"/>
              <a:cs typeface="Dosi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759075" y="2536825"/>
            <a:ext cx="9432925" cy="7365385"/>
            <a:chOff x="2759075" y="2536825"/>
            <a:chExt cx="9432925" cy="7365385"/>
          </a:xfrm>
        </p:grpSpPr>
        <p:sp>
          <p:nvSpPr>
            <p:cNvPr id="2" name="Rectangle 1"/>
            <p:cNvSpPr/>
            <p:nvPr/>
          </p:nvSpPr>
          <p:spPr>
            <a:xfrm>
              <a:off x="2778125" y="5008563"/>
              <a:ext cx="8405763" cy="48936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Lorem ipsum dolor sit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amet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consectetur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adipiscing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sed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do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eiusmod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tempor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incididunt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labore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magna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aliqua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.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enim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ad minim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veniam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quis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nostrud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exercitation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ullamco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laboris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nisi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aliquip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ex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commodo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consequat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.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Duis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aute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irue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dolor in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reprehenderit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in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voluptate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esse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cillum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eu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fugiat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nulla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pariatur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.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Excepteur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sint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occaecat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cupidatat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non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proident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in culpa qui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officia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deserunt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voluptatem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accusantium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doloremque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laudantium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totam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rem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aperiam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eaque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ipsa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quae ab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illo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 smtClean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inventore</a:t>
              </a:r>
              <a:endPara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endParaRPr>
            </a:p>
          </p:txBody>
        </p:sp>
        <p:sp>
          <p:nvSpPr>
            <p:cNvPr id="6" name="Text Box 2"/>
            <p:cNvSpPr txBox="1">
              <a:spLocks/>
            </p:cNvSpPr>
            <p:nvPr/>
          </p:nvSpPr>
          <p:spPr bwMode="auto">
            <a:xfrm>
              <a:off x="2782888" y="2536825"/>
              <a:ext cx="5592762" cy="447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en-US" altLang="x-none" sz="2400" i="1" dirty="0">
                  <a:solidFill>
                    <a:schemeClr val="accent1"/>
                  </a:solidFill>
                  <a:latin typeface="Dosis" charset="0"/>
                  <a:ea typeface="Dosis" charset="0"/>
                  <a:cs typeface="Dosis" charset="0"/>
                  <a:sym typeface="Poppins SemiBold" charset="0"/>
                </a:rPr>
                <a:t>Subtitles text</a:t>
              </a:r>
              <a:endParaRPr lang="x-none" altLang="x-none" sz="2400" i="1" dirty="0">
                <a:solidFill>
                  <a:schemeClr val="accent1"/>
                </a:solidFill>
                <a:latin typeface="Dosis" charset="0"/>
                <a:ea typeface="Dosis" charset="0"/>
                <a:cs typeface="Dosis" charset="0"/>
                <a:sym typeface="Poppins SemiBold" charset="0"/>
              </a:endParaRPr>
            </a:p>
          </p:txBody>
        </p:sp>
        <p:sp>
          <p:nvSpPr>
            <p:cNvPr id="7" name="Text Box 3"/>
            <p:cNvSpPr txBox="1">
              <a:spLocks/>
            </p:cNvSpPr>
            <p:nvPr/>
          </p:nvSpPr>
          <p:spPr bwMode="auto">
            <a:xfrm>
              <a:off x="2759075" y="3003550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10000" dirty="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Title text demo</a:t>
              </a:r>
              <a:endParaRPr lang="x-none" altLang="x-none" sz="10000" dirty="0">
                <a:solidFill>
                  <a:schemeClr val="bg2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</p:grp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3632160" y="2607875"/>
            <a:ext cx="3960000" cy="3960000"/>
          </a:xfrm>
          <a:solidFill>
            <a:schemeClr val="accent2"/>
          </a:solidFill>
        </p:spPr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8096656" y="2607875"/>
            <a:ext cx="3960000" cy="3960000"/>
          </a:xfrm>
          <a:solidFill>
            <a:schemeClr val="accent2"/>
          </a:solidFill>
        </p:spPr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3632160" y="7023915"/>
            <a:ext cx="3960000" cy="3960000"/>
          </a:xfrm>
          <a:solidFill>
            <a:schemeClr val="accent2"/>
          </a:solidFill>
        </p:spPr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8096656" y="7023915"/>
            <a:ext cx="3960000" cy="3960000"/>
          </a:xfrm>
          <a:solidFill>
            <a:schemeClr val="accent2"/>
          </a:solidFill>
        </p:spPr>
      </p:sp>
    </p:spTree>
    <p:extLst>
      <p:ext uri="{BB962C8B-B14F-4D97-AF65-F5344CB8AC3E}">
        <p14:creationId xmlns:p14="http://schemas.microsoft.com/office/powerpoint/2010/main" val="1682451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238672" y="161256"/>
            <a:ext cx="5849237" cy="6574165"/>
          </a:xfrm>
          <a:solidFill>
            <a:schemeClr val="accent2"/>
          </a:solidFill>
        </p:spPr>
      </p:sp>
      <p:sp>
        <p:nvSpPr>
          <p:cNvPr id="2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6259326" y="161256"/>
            <a:ext cx="5849237" cy="6574165"/>
          </a:xfrm>
          <a:solidFill>
            <a:schemeClr val="accent2"/>
          </a:solidFill>
        </p:spPr>
      </p:sp>
      <p:sp>
        <p:nvSpPr>
          <p:cNvPr id="2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12279980" y="161256"/>
            <a:ext cx="5849237" cy="6574165"/>
          </a:xfrm>
          <a:solidFill>
            <a:schemeClr val="accent2"/>
          </a:solidFill>
        </p:spPr>
      </p:sp>
      <p:sp>
        <p:nvSpPr>
          <p:cNvPr id="27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18300634" y="161256"/>
            <a:ext cx="5849237" cy="6574165"/>
          </a:xfrm>
          <a:solidFill>
            <a:schemeClr val="accent2"/>
          </a:solidFill>
        </p:spPr>
      </p:sp>
      <p:sp>
        <p:nvSpPr>
          <p:cNvPr id="28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238672" y="6908571"/>
            <a:ext cx="5849237" cy="6574165"/>
          </a:xfrm>
          <a:solidFill>
            <a:schemeClr val="accent2"/>
          </a:solidFill>
        </p:spPr>
      </p:sp>
      <p:sp>
        <p:nvSpPr>
          <p:cNvPr id="29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6259326" y="6908571"/>
            <a:ext cx="5849237" cy="6574165"/>
          </a:xfrm>
          <a:solidFill>
            <a:schemeClr val="accent2"/>
          </a:solidFill>
        </p:spPr>
      </p:sp>
      <p:sp>
        <p:nvSpPr>
          <p:cNvPr id="30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12279980" y="6908571"/>
            <a:ext cx="5849237" cy="6574165"/>
          </a:xfrm>
          <a:solidFill>
            <a:schemeClr val="accent2"/>
          </a:solidFill>
        </p:spPr>
      </p:sp>
      <p:sp>
        <p:nvSpPr>
          <p:cNvPr id="31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18300634" y="6908571"/>
            <a:ext cx="5849237" cy="6574165"/>
          </a:xfrm>
          <a:solidFill>
            <a:schemeClr val="accent2"/>
          </a:solidFill>
        </p:spPr>
      </p:sp>
    </p:spTree>
    <p:extLst>
      <p:ext uri="{BB962C8B-B14F-4D97-AF65-F5344CB8AC3E}">
        <p14:creationId xmlns:p14="http://schemas.microsoft.com/office/powerpoint/2010/main" val="2547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/>
          </p:cNvSpPr>
          <p:nvPr/>
        </p:nvSpPr>
        <p:spPr bwMode="auto">
          <a:xfrm>
            <a:off x="22545675" y="12520613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06D84064-A62D-7747-AEA1-24B0D620D74B}" type="slidenum">
              <a:rPr lang="x-none" altLang="x-none" smtClean="0">
                <a:solidFill>
                  <a:srgbClr val="9B9A9C"/>
                </a:solidFill>
                <a:latin typeface="Dosis" charset="0"/>
                <a:ea typeface="Dosis" charset="0"/>
                <a:cs typeface="Dosis" charset="0"/>
              </a:rPr>
              <a:pPr algn="ctr" eaLnBrk="1">
                <a:defRPr/>
              </a:pPr>
              <a:t>22</a:t>
            </a:fld>
            <a:endParaRPr lang="x-none" altLang="x-none" smtClean="0">
              <a:solidFill>
                <a:srgbClr val="9B9A9C"/>
              </a:solidFill>
              <a:latin typeface="Dosis" charset="0"/>
              <a:ea typeface="Dosis" charset="0"/>
              <a:cs typeface="Dosi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759075" y="2033588"/>
            <a:ext cx="19786600" cy="4364037"/>
            <a:chOff x="2759075" y="2033588"/>
            <a:chExt cx="19786600" cy="4364037"/>
          </a:xfrm>
        </p:grpSpPr>
        <p:sp>
          <p:nvSpPr>
            <p:cNvPr id="6" name="Text Box 2"/>
            <p:cNvSpPr txBox="1">
              <a:spLocks/>
            </p:cNvSpPr>
            <p:nvPr/>
          </p:nvSpPr>
          <p:spPr bwMode="auto">
            <a:xfrm>
              <a:off x="2782888" y="2033588"/>
              <a:ext cx="5592762" cy="447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en-US" altLang="x-none" sz="2400" i="1" dirty="0">
                  <a:solidFill>
                    <a:schemeClr val="accent1"/>
                  </a:solidFill>
                  <a:latin typeface="Dosis" charset="0"/>
                  <a:ea typeface="Dosis" charset="0"/>
                  <a:cs typeface="Dosis" charset="0"/>
                  <a:sym typeface="Poppins SemiBold" charset="0"/>
                </a:rPr>
                <a:t>Subtitles text</a:t>
              </a:r>
              <a:endParaRPr lang="x-none" altLang="x-none" sz="2400" i="1" dirty="0">
                <a:solidFill>
                  <a:schemeClr val="accent1"/>
                </a:solidFill>
                <a:latin typeface="Dosis" charset="0"/>
                <a:ea typeface="Dosis" charset="0"/>
                <a:cs typeface="Dosis" charset="0"/>
                <a:sym typeface="Poppins SemiBold" charset="0"/>
              </a:endParaRPr>
            </a:p>
          </p:txBody>
        </p:sp>
        <p:sp>
          <p:nvSpPr>
            <p:cNvPr id="7" name="Text Box 3"/>
            <p:cNvSpPr txBox="1">
              <a:spLocks/>
            </p:cNvSpPr>
            <p:nvPr/>
          </p:nvSpPr>
          <p:spPr bwMode="auto">
            <a:xfrm>
              <a:off x="2759075" y="2500313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10000" dirty="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Title text demo</a:t>
              </a:r>
              <a:endParaRPr lang="x-none" altLang="x-none" sz="10000" dirty="0">
                <a:solidFill>
                  <a:schemeClr val="bg2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78125" y="4505325"/>
              <a:ext cx="9413875" cy="18923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Lorem ipsum dolor sit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amet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consectetur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adipiscing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sed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do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eiusmod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tempor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incididunt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labore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magna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aliqua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.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enim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ad minim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veniam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quis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nostrud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exercitation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ullamco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laboris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nisi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aliquip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ex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ea</a:t>
              </a:r>
              <a:endPara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131800" y="4505325"/>
              <a:ext cx="9413875" cy="18923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Duis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aute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irue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dolor in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reprehenderit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in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voluptate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esse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cillum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eu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fugiat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nulla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pariatur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.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Excepteur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sint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occaecat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cupidatat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non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proident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in culpa qui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officia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deserunt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voluptatem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accusantium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doloremque</a:t>
              </a:r>
              <a:endPara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endParaRPr>
            </a:p>
          </p:txBody>
        </p:sp>
      </p:grpSp>
      <p:grpSp>
        <p:nvGrpSpPr>
          <p:cNvPr id="23558" name="Group 35"/>
          <p:cNvGrpSpPr>
            <a:grpSpLocks/>
          </p:cNvGrpSpPr>
          <p:nvPr/>
        </p:nvGrpSpPr>
        <p:grpSpPr bwMode="auto">
          <a:xfrm>
            <a:off x="2749550" y="7296150"/>
            <a:ext cx="3105150" cy="3449638"/>
            <a:chOff x="2345071" y="7801353"/>
            <a:chExt cx="3105866" cy="3449135"/>
          </a:xfrm>
        </p:grpSpPr>
        <p:sp>
          <p:nvSpPr>
            <p:cNvPr id="8" name="Shape"/>
            <p:cNvSpPr/>
            <p:nvPr/>
          </p:nvSpPr>
          <p:spPr>
            <a:xfrm>
              <a:off x="3416881" y="7801353"/>
              <a:ext cx="962247" cy="1126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597" extrusionOk="0">
                  <a:moveTo>
                    <a:pt x="4572" y="0"/>
                  </a:moveTo>
                  <a:cubicBezTo>
                    <a:pt x="4297" y="0"/>
                    <a:pt x="4075" y="191"/>
                    <a:pt x="4075" y="426"/>
                  </a:cubicBezTo>
                  <a:cubicBezTo>
                    <a:pt x="4075" y="660"/>
                    <a:pt x="4297" y="851"/>
                    <a:pt x="4572" y="851"/>
                  </a:cubicBezTo>
                  <a:lnTo>
                    <a:pt x="4607" y="851"/>
                  </a:lnTo>
                  <a:lnTo>
                    <a:pt x="4607" y="1894"/>
                  </a:lnTo>
                  <a:lnTo>
                    <a:pt x="1972" y="1894"/>
                  </a:lnTo>
                  <a:cubicBezTo>
                    <a:pt x="1438" y="1897"/>
                    <a:pt x="928" y="2084"/>
                    <a:pt x="557" y="2413"/>
                  </a:cubicBezTo>
                  <a:cubicBezTo>
                    <a:pt x="175" y="2752"/>
                    <a:pt x="-26" y="3212"/>
                    <a:pt x="3" y="3682"/>
                  </a:cubicBezTo>
                  <a:lnTo>
                    <a:pt x="3" y="4836"/>
                  </a:lnTo>
                  <a:cubicBezTo>
                    <a:pt x="76" y="5848"/>
                    <a:pt x="587" y="6801"/>
                    <a:pt x="1434" y="7510"/>
                  </a:cubicBezTo>
                  <a:cubicBezTo>
                    <a:pt x="2313" y="8245"/>
                    <a:pt x="3487" y="8659"/>
                    <a:pt x="4713" y="8676"/>
                  </a:cubicBezTo>
                  <a:cubicBezTo>
                    <a:pt x="4837" y="9340"/>
                    <a:pt x="5170" y="9963"/>
                    <a:pt x="5681" y="10475"/>
                  </a:cubicBezTo>
                  <a:cubicBezTo>
                    <a:pt x="6438" y="11232"/>
                    <a:pt x="7514" y="11691"/>
                    <a:pt x="8665" y="11764"/>
                  </a:cubicBezTo>
                  <a:cubicBezTo>
                    <a:pt x="8816" y="12375"/>
                    <a:pt x="8895" y="12997"/>
                    <a:pt x="8896" y="13621"/>
                  </a:cubicBezTo>
                  <a:cubicBezTo>
                    <a:pt x="8897" y="14228"/>
                    <a:pt x="8824" y="14833"/>
                    <a:pt x="8684" y="15427"/>
                  </a:cubicBezTo>
                  <a:lnTo>
                    <a:pt x="8355" y="15427"/>
                  </a:lnTo>
                  <a:lnTo>
                    <a:pt x="8348" y="15427"/>
                  </a:lnTo>
                  <a:cubicBezTo>
                    <a:pt x="8146" y="15427"/>
                    <a:pt x="7994" y="15428"/>
                    <a:pt x="7865" y="15435"/>
                  </a:cubicBezTo>
                  <a:cubicBezTo>
                    <a:pt x="7737" y="15443"/>
                    <a:pt x="7631" y="15457"/>
                    <a:pt x="7523" y="15487"/>
                  </a:cubicBezTo>
                  <a:cubicBezTo>
                    <a:pt x="7404" y="15524"/>
                    <a:pt x="7298" y="15582"/>
                    <a:pt x="7211" y="15657"/>
                  </a:cubicBezTo>
                  <a:cubicBezTo>
                    <a:pt x="7123" y="15732"/>
                    <a:pt x="7055" y="15823"/>
                    <a:pt x="7012" y="15925"/>
                  </a:cubicBezTo>
                  <a:cubicBezTo>
                    <a:pt x="6977" y="16018"/>
                    <a:pt x="6960" y="16108"/>
                    <a:pt x="6951" y="16218"/>
                  </a:cubicBezTo>
                  <a:cubicBezTo>
                    <a:pt x="6942" y="16328"/>
                    <a:pt x="6942" y="16458"/>
                    <a:pt x="6942" y="16631"/>
                  </a:cubicBezTo>
                  <a:lnTo>
                    <a:pt x="6942" y="19187"/>
                  </a:lnTo>
                  <a:lnTo>
                    <a:pt x="6231" y="19184"/>
                  </a:lnTo>
                  <a:cubicBezTo>
                    <a:pt x="5784" y="19210"/>
                    <a:pt x="5369" y="19389"/>
                    <a:pt x="5078" y="19680"/>
                  </a:cubicBezTo>
                  <a:cubicBezTo>
                    <a:pt x="4834" y="19925"/>
                    <a:pt x="4694" y="20234"/>
                    <a:pt x="4683" y="20556"/>
                  </a:cubicBezTo>
                  <a:lnTo>
                    <a:pt x="4683" y="21224"/>
                  </a:lnTo>
                  <a:cubicBezTo>
                    <a:pt x="4680" y="21330"/>
                    <a:pt x="4732" y="21433"/>
                    <a:pt x="4825" y="21505"/>
                  </a:cubicBezTo>
                  <a:cubicBezTo>
                    <a:pt x="4905" y="21566"/>
                    <a:pt x="5010" y="21600"/>
                    <a:pt x="5119" y="21597"/>
                  </a:cubicBezTo>
                  <a:lnTo>
                    <a:pt x="16380" y="21597"/>
                  </a:lnTo>
                  <a:cubicBezTo>
                    <a:pt x="16527" y="21600"/>
                    <a:pt x="16668" y="21551"/>
                    <a:pt x="16770" y="21461"/>
                  </a:cubicBezTo>
                  <a:cubicBezTo>
                    <a:pt x="16867" y="21374"/>
                    <a:pt x="16921" y="21258"/>
                    <a:pt x="16917" y="21138"/>
                  </a:cubicBezTo>
                  <a:lnTo>
                    <a:pt x="16917" y="20601"/>
                  </a:lnTo>
                  <a:cubicBezTo>
                    <a:pt x="16906" y="20256"/>
                    <a:pt x="16753" y="19925"/>
                    <a:pt x="16484" y="19668"/>
                  </a:cubicBezTo>
                  <a:cubicBezTo>
                    <a:pt x="16165" y="19362"/>
                    <a:pt x="15712" y="19184"/>
                    <a:pt x="15233" y="19176"/>
                  </a:cubicBezTo>
                  <a:lnTo>
                    <a:pt x="14692" y="19176"/>
                  </a:lnTo>
                  <a:lnTo>
                    <a:pt x="14692" y="16637"/>
                  </a:lnTo>
                  <a:cubicBezTo>
                    <a:pt x="14692" y="16461"/>
                    <a:pt x="14691" y="16330"/>
                    <a:pt x="14683" y="16219"/>
                  </a:cubicBezTo>
                  <a:cubicBezTo>
                    <a:pt x="14674" y="16108"/>
                    <a:pt x="14657" y="16018"/>
                    <a:pt x="14622" y="15925"/>
                  </a:cubicBezTo>
                  <a:cubicBezTo>
                    <a:pt x="14579" y="15823"/>
                    <a:pt x="14510" y="15732"/>
                    <a:pt x="14423" y="15657"/>
                  </a:cubicBezTo>
                  <a:cubicBezTo>
                    <a:pt x="14336" y="15582"/>
                    <a:pt x="14229" y="15524"/>
                    <a:pt x="14110" y="15487"/>
                  </a:cubicBezTo>
                  <a:cubicBezTo>
                    <a:pt x="14002" y="15457"/>
                    <a:pt x="13896" y="15442"/>
                    <a:pt x="13768" y="15435"/>
                  </a:cubicBezTo>
                  <a:cubicBezTo>
                    <a:pt x="13639" y="15427"/>
                    <a:pt x="13487" y="15427"/>
                    <a:pt x="13286" y="15427"/>
                  </a:cubicBezTo>
                  <a:lnTo>
                    <a:pt x="12859" y="15427"/>
                  </a:lnTo>
                  <a:cubicBezTo>
                    <a:pt x="12719" y="14833"/>
                    <a:pt x="12647" y="14228"/>
                    <a:pt x="12648" y="13621"/>
                  </a:cubicBezTo>
                  <a:cubicBezTo>
                    <a:pt x="12649" y="12996"/>
                    <a:pt x="12727" y="12373"/>
                    <a:pt x="12878" y="11761"/>
                  </a:cubicBezTo>
                  <a:cubicBezTo>
                    <a:pt x="14007" y="11691"/>
                    <a:pt x="15062" y="11252"/>
                    <a:pt x="15820" y="10530"/>
                  </a:cubicBezTo>
                  <a:cubicBezTo>
                    <a:pt x="16371" y="10005"/>
                    <a:pt x="16731" y="9361"/>
                    <a:pt x="16871" y="8674"/>
                  </a:cubicBezTo>
                  <a:cubicBezTo>
                    <a:pt x="18084" y="8650"/>
                    <a:pt x="19244" y="8238"/>
                    <a:pt x="20115" y="7510"/>
                  </a:cubicBezTo>
                  <a:cubicBezTo>
                    <a:pt x="20962" y="6801"/>
                    <a:pt x="21471" y="5848"/>
                    <a:pt x="21545" y="4836"/>
                  </a:cubicBezTo>
                  <a:lnTo>
                    <a:pt x="21545" y="3682"/>
                  </a:lnTo>
                  <a:cubicBezTo>
                    <a:pt x="21574" y="3212"/>
                    <a:pt x="21374" y="2753"/>
                    <a:pt x="20992" y="2413"/>
                  </a:cubicBezTo>
                  <a:cubicBezTo>
                    <a:pt x="20621" y="2084"/>
                    <a:pt x="20110" y="1897"/>
                    <a:pt x="19576" y="1894"/>
                  </a:cubicBezTo>
                  <a:lnTo>
                    <a:pt x="16940" y="1894"/>
                  </a:lnTo>
                  <a:lnTo>
                    <a:pt x="16940" y="850"/>
                  </a:lnTo>
                  <a:cubicBezTo>
                    <a:pt x="17205" y="841"/>
                    <a:pt x="17418" y="655"/>
                    <a:pt x="17418" y="426"/>
                  </a:cubicBezTo>
                  <a:cubicBezTo>
                    <a:pt x="17418" y="191"/>
                    <a:pt x="17195" y="0"/>
                    <a:pt x="16921" y="0"/>
                  </a:cubicBezTo>
                  <a:lnTo>
                    <a:pt x="4572" y="0"/>
                  </a:lnTo>
                  <a:close/>
                  <a:moveTo>
                    <a:pt x="5600" y="851"/>
                  </a:moveTo>
                  <a:lnTo>
                    <a:pt x="15947" y="851"/>
                  </a:lnTo>
                  <a:lnTo>
                    <a:pt x="15942" y="7870"/>
                  </a:lnTo>
                  <a:cubicBezTo>
                    <a:pt x="15949" y="7989"/>
                    <a:pt x="15947" y="8109"/>
                    <a:pt x="15937" y="8228"/>
                  </a:cubicBezTo>
                  <a:cubicBezTo>
                    <a:pt x="15878" y="8926"/>
                    <a:pt x="15541" y="9587"/>
                    <a:pt x="14969" y="10087"/>
                  </a:cubicBezTo>
                  <a:cubicBezTo>
                    <a:pt x="14341" y="10636"/>
                    <a:pt x="13480" y="10945"/>
                    <a:pt x="12582" y="10945"/>
                  </a:cubicBezTo>
                  <a:lnTo>
                    <a:pt x="8826" y="10945"/>
                  </a:lnTo>
                  <a:cubicBezTo>
                    <a:pt x="7856" y="10895"/>
                    <a:pt x="6955" y="10498"/>
                    <a:pt x="6345" y="9850"/>
                  </a:cubicBezTo>
                  <a:cubicBezTo>
                    <a:pt x="5848" y="9324"/>
                    <a:pt x="5580" y="8666"/>
                    <a:pt x="5587" y="7989"/>
                  </a:cubicBezTo>
                  <a:cubicBezTo>
                    <a:pt x="5601" y="7823"/>
                    <a:pt x="5486" y="7668"/>
                    <a:pt x="5304" y="7609"/>
                  </a:cubicBezTo>
                  <a:cubicBezTo>
                    <a:pt x="5063" y="7531"/>
                    <a:pt x="4798" y="7639"/>
                    <a:pt x="4710" y="7843"/>
                  </a:cubicBezTo>
                  <a:cubicBezTo>
                    <a:pt x="3686" y="7824"/>
                    <a:pt x="2712" y="7457"/>
                    <a:pt x="2011" y="6815"/>
                  </a:cubicBezTo>
                  <a:cubicBezTo>
                    <a:pt x="1377" y="6235"/>
                    <a:pt x="1014" y="5475"/>
                    <a:pt x="991" y="4681"/>
                  </a:cubicBezTo>
                  <a:lnTo>
                    <a:pt x="991" y="3456"/>
                  </a:lnTo>
                  <a:cubicBezTo>
                    <a:pt x="996" y="3282"/>
                    <a:pt x="1072" y="3115"/>
                    <a:pt x="1207" y="2984"/>
                  </a:cubicBezTo>
                  <a:cubicBezTo>
                    <a:pt x="1371" y="2827"/>
                    <a:pt x="1606" y="2736"/>
                    <a:pt x="1852" y="2736"/>
                  </a:cubicBezTo>
                  <a:lnTo>
                    <a:pt x="4607" y="2736"/>
                  </a:lnTo>
                  <a:lnTo>
                    <a:pt x="4607" y="4864"/>
                  </a:lnTo>
                  <a:cubicBezTo>
                    <a:pt x="4607" y="5099"/>
                    <a:pt x="4829" y="5289"/>
                    <a:pt x="5104" y="5289"/>
                  </a:cubicBezTo>
                  <a:cubicBezTo>
                    <a:pt x="5378" y="5289"/>
                    <a:pt x="5601" y="5098"/>
                    <a:pt x="5600" y="4864"/>
                  </a:cubicBezTo>
                  <a:lnTo>
                    <a:pt x="5600" y="851"/>
                  </a:lnTo>
                  <a:close/>
                  <a:moveTo>
                    <a:pt x="13883" y="2513"/>
                  </a:moveTo>
                  <a:cubicBezTo>
                    <a:pt x="13609" y="2513"/>
                    <a:pt x="13386" y="2703"/>
                    <a:pt x="13386" y="2938"/>
                  </a:cubicBezTo>
                  <a:cubicBezTo>
                    <a:pt x="13386" y="3173"/>
                    <a:pt x="13608" y="3364"/>
                    <a:pt x="13883" y="3364"/>
                  </a:cubicBezTo>
                  <a:cubicBezTo>
                    <a:pt x="14157" y="3364"/>
                    <a:pt x="14380" y="3173"/>
                    <a:pt x="14379" y="2938"/>
                  </a:cubicBezTo>
                  <a:cubicBezTo>
                    <a:pt x="14379" y="2703"/>
                    <a:pt x="14158" y="2513"/>
                    <a:pt x="13883" y="2513"/>
                  </a:cubicBezTo>
                  <a:close/>
                  <a:moveTo>
                    <a:pt x="16940" y="2736"/>
                  </a:moveTo>
                  <a:lnTo>
                    <a:pt x="19696" y="2736"/>
                  </a:lnTo>
                  <a:cubicBezTo>
                    <a:pt x="19942" y="2736"/>
                    <a:pt x="20177" y="2827"/>
                    <a:pt x="20341" y="2984"/>
                  </a:cubicBezTo>
                  <a:cubicBezTo>
                    <a:pt x="20477" y="3115"/>
                    <a:pt x="20553" y="3282"/>
                    <a:pt x="20557" y="3456"/>
                  </a:cubicBezTo>
                  <a:lnTo>
                    <a:pt x="20557" y="4681"/>
                  </a:lnTo>
                  <a:cubicBezTo>
                    <a:pt x="20535" y="5475"/>
                    <a:pt x="20172" y="6235"/>
                    <a:pt x="19538" y="6815"/>
                  </a:cubicBezTo>
                  <a:cubicBezTo>
                    <a:pt x="18860" y="7435"/>
                    <a:pt x="17927" y="7798"/>
                    <a:pt x="16940" y="7838"/>
                  </a:cubicBezTo>
                  <a:lnTo>
                    <a:pt x="16940" y="2736"/>
                  </a:lnTo>
                  <a:close/>
                  <a:moveTo>
                    <a:pt x="13890" y="4044"/>
                  </a:moveTo>
                  <a:cubicBezTo>
                    <a:pt x="13629" y="4041"/>
                    <a:pt x="13414" y="4221"/>
                    <a:pt x="13412" y="4445"/>
                  </a:cubicBezTo>
                  <a:lnTo>
                    <a:pt x="13412" y="7254"/>
                  </a:lnTo>
                  <a:cubicBezTo>
                    <a:pt x="13398" y="7509"/>
                    <a:pt x="13292" y="7754"/>
                    <a:pt x="13109" y="7955"/>
                  </a:cubicBezTo>
                  <a:cubicBezTo>
                    <a:pt x="12915" y="8168"/>
                    <a:pt x="12649" y="8318"/>
                    <a:pt x="12366" y="8435"/>
                  </a:cubicBezTo>
                  <a:cubicBezTo>
                    <a:pt x="12261" y="8478"/>
                    <a:pt x="12154" y="8517"/>
                    <a:pt x="12042" y="8541"/>
                  </a:cubicBezTo>
                  <a:cubicBezTo>
                    <a:pt x="11910" y="8570"/>
                    <a:pt x="11773" y="8579"/>
                    <a:pt x="11638" y="8567"/>
                  </a:cubicBezTo>
                  <a:cubicBezTo>
                    <a:pt x="11413" y="8572"/>
                    <a:pt x="11226" y="8716"/>
                    <a:pt x="11195" y="8906"/>
                  </a:cubicBezTo>
                  <a:cubicBezTo>
                    <a:pt x="11157" y="9146"/>
                    <a:pt x="11371" y="9362"/>
                    <a:pt x="11654" y="9368"/>
                  </a:cubicBezTo>
                  <a:cubicBezTo>
                    <a:pt x="11981" y="9384"/>
                    <a:pt x="12309" y="9343"/>
                    <a:pt x="12617" y="9247"/>
                  </a:cubicBezTo>
                  <a:cubicBezTo>
                    <a:pt x="13065" y="9108"/>
                    <a:pt x="13453" y="8861"/>
                    <a:pt x="13770" y="8556"/>
                  </a:cubicBezTo>
                  <a:cubicBezTo>
                    <a:pt x="13939" y="8394"/>
                    <a:pt x="14086" y="8216"/>
                    <a:pt x="14188" y="8019"/>
                  </a:cubicBezTo>
                  <a:cubicBezTo>
                    <a:pt x="14287" y="7828"/>
                    <a:pt x="14343" y="7622"/>
                    <a:pt x="14352" y="7412"/>
                  </a:cubicBezTo>
                  <a:lnTo>
                    <a:pt x="14352" y="4442"/>
                  </a:lnTo>
                  <a:cubicBezTo>
                    <a:pt x="14350" y="4224"/>
                    <a:pt x="14145" y="4047"/>
                    <a:pt x="13890" y="4044"/>
                  </a:cubicBezTo>
                  <a:close/>
                  <a:moveTo>
                    <a:pt x="5104" y="6129"/>
                  </a:moveTo>
                  <a:cubicBezTo>
                    <a:pt x="4830" y="6129"/>
                    <a:pt x="4607" y="6319"/>
                    <a:pt x="4607" y="6554"/>
                  </a:cubicBezTo>
                  <a:cubicBezTo>
                    <a:pt x="4607" y="6789"/>
                    <a:pt x="4829" y="6980"/>
                    <a:pt x="5104" y="6980"/>
                  </a:cubicBezTo>
                  <a:cubicBezTo>
                    <a:pt x="5378" y="6980"/>
                    <a:pt x="5601" y="6789"/>
                    <a:pt x="5600" y="6554"/>
                  </a:cubicBezTo>
                  <a:cubicBezTo>
                    <a:pt x="5600" y="6319"/>
                    <a:pt x="5378" y="6130"/>
                    <a:pt x="5104" y="6129"/>
                  </a:cubicBezTo>
                  <a:close/>
                  <a:moveTo>
                    <a:pt x="11879" y="11771"/>
                  </a:moveTo>
                  <a:cubicBezTo>
                    <a:pt x="11738" y="12396"/>
                    <a:pt x="11666" y="13031"/>
                    <a:pt x="11668" y="13667"/>
                  </a:cubicBezTo>
                  <a:cubicBezTo>
                    <a:pt x="11670" y="14258"/>
                    <a:pt x="11736" y="14847"/>
                    <a:pt x="11861" y="15427"/>
                  </a:cubicBezTo>
                  <a:lnTo>
                    <a:pt x="9682" y="15427"/>
                  </a:lnTo>
                  <a:cubicBezTo>
                    <a:pt x="9807" y="14847"/>
                    <a:pt x="9873" y="14258"/>
                    <a:pt x="9875" y="13667"/>
                  </a:cubicBezTo>
                  <a:cubicBezTo>
                    <a:pt x="9877" y="13033"/>
                    <a:pt x="9806" y="12400"/>
                    <a:pt x="9666" y="11777"/>
                  </a:cubicBezTo>
                  <a:lnTo>
                    <a:pt x="11879" y="11771"/>
                  </a:lnTo>
                  <a:close/>
                  <a:moveTo>
                    <a:pt x="7852" y="16226"/>
                  </a:moveTo>
                  <a:lnTo>
                    <a:pt x="13695" y="16226"/>
                  </a:lnTo>
                  <a:lnTo>
                    <a:pt x="13695" y="19176"/>
                  </a:lnTo>
                  <a:lnTo>
                    <a:pt x="10701" y="19176"/>
                  </a:lnTo>
                  <a:cubicBezTo>
                    <a:pt x="10453" y="19191"/>
                    <a:pt x="10258" y="19363"/>
                    <a:pt x="10248" y="19576"/>
                  </a:cubicBezTo>
                  <a:cubicBezTo>
                    <a:pt x="10238" y="19802"/>
                    <a:pt x="10437" y="19995"/>
                    <a:pt x="10701" y="20013"/>
                  </a:cubicBezTo>
                  <a:lnTo>
                    <a:pt x="15202" y="20013"/>
                  </a:lnTo>
                  <a:cubicBezTo>
                    <a:pt x="15405" y="20020"/>
                    <a:pt x="15598" y="20096"/>
                    <a:pt x="15736" y="20225"/>
                  </a:cubicBezTo>
                  <a:cubicBezTo>
                    <a:pt x="15853" y="20334"/>
                    <a:pt x="15923" y="20473"/>
                    <a:pt x="15936" y="20620"/>
                  </a:cubicBezTo>
                  <a:lnTo>
                    <a:pt x="15936" y="20755"/>
                  </a:lnTo>
                  <a:lnTo>
                    <a:pt x="5635" y="20755"/>
                  </a:lnTo>
                  <a:lnTo>
                    <a:pt x="5635" y="20620"/>
                  </a:lnTo>
                  <a:cubicBezTo>
                    <a:pt x="5669" y="20461"/>
                    <a:pt x="5764" y="20317"/>
                    <a:pt x="5904" y="20210"/>
                  </a:cubicBezTo>
                  <a:cubicBezTo>
                    <a:pt x="6065" y="20087"/>
                    <a:pt x="6276" y="20020"/>
                    <a:pt x="6492" y="20025"/>
                  </a:cubicBezTo>
                  <a:lnTo>
                    <a:pt x="8093" y="20025"/>
                  </a:lnTo>
                  <a:cubicBezTo>
                    <a:pt x="8356" y="20011"/>
                    <a:pt x="8559" y="19820"/>
                    <a:pt x="8551" y="19595"/>
                  </a:cubicBezTo>
                  <a:cubicBezTo>
                    <a:pt x="8544" y="19379"/>
                    <a:pt x="8344" y="19204"/>
                    <a:pt x="8093" y="19192"/>
                  </a:cubicBezTo>
                  <a:lnTo>
                    <a:pt x="7852" y="19192"/>
                  </a:lnTo>
                  <a:lnTo>
                    <a:pt x="7852" y="16226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grpSp>
          <p:nvGrpSpPr>
            <p:cNvPr id="23580" name="Group 2"/>
            <p:cNvGrpSpPr>
              <a:grpSpLocks/>
            </p:cNvGrpSpPr>
            <p:nvPr/>
          </p:nvGrpSpPr>
          <p:grpSpPr bwMode="auto">
            <a:xfrm>
              <a:off x="2345071" y="9215868"/>
              <a:ext cx="3105866" cy="2034620"/>
              <a:chOff x="2345071" y="9215868"/>
              <a:chExt cx="3105866" cy="203462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345071" y="9958452"/>
                <a:ext cx="3105866" cy="129203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Cadipiscing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elit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,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sed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do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eiusmod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tempor</a:t>
                </a:r>
                <a:endPara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endParaRPr>
              </a:p>
            </p:txBody>
          </p:sp>
          <p:sp>
            <p:nvSpPr>
              <p:cNvPr id="18" name="Text Box 3"/>
              <p:cNvSpPr txBox="1">
                <a:spLocks/>
              </p:cNvSpPr>
              <p:nvPr/>
            </p:nvSpPr>
            <p:spPr bwMode="auto">
              <a:xfrm>
                <a:off x="2732510" y="9215610"/>
                <a:ext cx="2330987" cy="6666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defRPr/>
                </a:pPr>
                <a:r>
                  <a:rPr lang="en-US" altLang="x-none" sz="4000">
                    <a:solidFill>
                      <a:schemeClr val="bg2"/>
                    </a:solidFill>
                    <a:latin typeface="Dosis" charset="0"/>
                    <a:ea typeface="Dosis" charset="0"/>
                    <a:cs typeface="Dosis" charset="0"/>
                    <a:sym typeface="Poppins Medium" charset="0"/>
                  </a:rPr>
                  <a:t>Cup</a:t>
                </a:r>
                <a:endParaRPr lang="x-none" altLang="x-none" sz="4000" dirty="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endParaRPr>
              </a:p>
            </p:txBody>
          </p:sp>
        </p:grpSp>
      </p:grpSp>
      <p:grpSp>
        <p:nvGrpSpPr>
          <p:cNvPr id="23559" name="Group 34"/>
          <p:cNvGrpSpPr>
            <a:grpSpLocks/>
          </p:cNvGrpSpPr>
          <p:nvPr/>
        </p:nvGrpSpPr>
        <p:grpSpPr bwMode="auto">
          <a:xfrm>
            <a:off x="6853238" y="7296150"/>
            <a:ext cx="3106737" cy="3451225"/>
            <a:chOff x="5816073" y="7800155"/>
            <a:chExt cx="3105866" cy="3450333"/>
          </a:xfrm>
        </p:grpSpPr>
        <p:sp>
          <p:nvSpPr>
            <p:cNvPr id="11" name="Shape"/>
            <p:cNvSpPr/>
            <p:nvPr/>
          </p:nvSpPr>
          <p:spPr>
            <a:xfrm>
              <a:off x="6800047" y="7800155"/>
              <a:ext cx="1137918" cy="1128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545" extrusionOk="0">
                  <a:moveTo>
                    <a:pt x="20459" y="2"/>
                  </a:moveTo>
                  <a:cubicBezTo>
                    <a:pt x="18735" y="64"/>
                    <a:pt x="17042" y="483"/>
                    <a:pt x="15486" y="1232"/>
                  </a:cubicBezTo>
                  <a:cubicBezTo>
                    <a:pt x="13926" y="1983"/>
                    <a:pt x="12536" y="3050"/>
                    <a:pt x="11404" y="4366"/>
                  </a:cubicBezTo>
                  <a:lnTo>
                    <a:pt x="10203" y="5847"/>
                  </a:lnTo>
                  <a:lnTo>
                    <a:pt x="7954" y="5820"/>
                  </a:lnTo>
                  <a:cubicBezTo>
                    <a:pt x="7040" y="5780"/>
                    <a:pt x="6127" y="5919"/>
                    <a:pt x="5266" y="6231"/>
                  </a:cubicBezTo>
                  <a:cubicBezTo>
                    <a:pt x="4395" y="6546"/>
                    <a:pt x="3595" y="7030"/>
                    <a:pt x="2911" y="7657"/>
                  </a:cubicBezTo>
                  <a:lnTo>
                    <a:pt x="151" y="10399"/>
                  </a:lnTo>
                  <a:cubicBezTo>
                    <a:pt x="36" y="10512"/>
                    <a:pt x="-6" y="10680"/>
                    <a:pt x="41" y="10835"/>
                  </a:cubicBezTo>
                  <a:cubicBezTo>
                    <a:pt x="91" y="10997"/>
                    <a:pt x="229" y="11116"/>
                    <a:pt x="396" y="11138"/>
                  </a:cubicBezTo>
                  <a:lnTo>
                    <a:pt x="5696" y="11402"/>
                  </a:lnTo>
                  <a:lnTo>
                    <a:pt x="5510" y="11632"/>
                  </a:lnTo>
                  <a:cubicBezTo>
                    <a:pt x="5446" y="11697"/>
                    <a:pt x="5406" y="11781"/>
                    <a:pt x="5395" y="11872"/>
                  </a:cubicBezTo>
                  <a:cubicBezTo>
                    <a:pt x="5385" y="11952"/>
                    <a:pt x="5398" y="12033"/>
                    <a:pt x="5434" y="12106"/>
                  </a:cubicBezTo>
                  <a:cubicBezTo>
                    <a:pt x="5516" y="12263"/>
                    <a:pt x="5604" y="12415"/>
                    <a:pt x="5694" y="12567"/>
                  </a:cubicBezTo>
                  <a:lnTo>
                    <a:pt x="4420" y="14087"/>
                  </a:lnTo>
                  <a:cubicBezTo>
                    <a:pt x="4375" y="14146"/>
                    <a:pt x="4346" y="14216"/>
                    <a:pt x="4336" y="14289"/>
                  </a:cubicBezTo>
                  <a:cubicBezTo>
                    <a:pt x="4325" y="14369"/>
                    <a:pt x="4335" y="14450"/>
                    <a:pt x="4367" y="14524"/>
                  </a:cubicBezTo>
                  <a:cubicBezTo>
                    <a:pt x="4630" y="15084"/>
                    <a:pt x="4984" y="15597"/>
                    <a:pt x="5413" y="16042"/>
                  </a:cubicBezTo>
                  <a:cubicBezTo>
                    <a:pt x="5882" y="16528"/>
                    <a:pt x="6433" y="16925"/>
                    <a:pt x="7041" y="17215"/>
                  </a:cubicBezTo>
                  <a:cubicBezTo>
                    <a:pt x="7122" y="17246"/>
                    <a:pt x="7210" y="17250"/>
                    <a:pt x="7293" y="17228"/>
                  </a:cubicBezTo>
                  <a:cubicBezTo>
                    <a:pt x="7359" y="17211"/>
                    <a:pt x="7419" y="17179"/>
                    <a:pt x="7469" y="17133"/>
                  </a:cubicBezTo>
                  <a:lnTo>
                    <a:pt x="8992" y="15848"/>
                  </a:lnTo>
                  <a:cubicBezTo>
                    <a:pt x="9071" y="15894"/>
                    <a:pt x="9150" y="15941"/>
                    <a:pt x="9231" y="15985"/>
                  </a:cubicBezTo>
                  <a:cubicBezTo>
                    <a:pt x="9332" y="16042"/>
                    <a:pt x="9445" y="16073"/>
                    <a:pt x="9560" y="16073"/>
                  </a:cubicBezTo>
                  <a:cubicBezTo>
                    <a:pt x="9690" y="16073"/>
                    <a:pt x="9818" y="16035"/>
                    <a:pt x="9927" y="15963"/>
                  </a:cubicBezTo>
                  <a:lnTo>
                    <a:pt x="10089" y="15837"/>
                  </a:lnTo>
                  <a:lnTo>
                    <a:pt x="10353" y="21183"/>
                  </a:lnTo>
                  <a:cubicBezTo>
                    <a:pt x="10364" y="21327"/>
                    <a:pt x="10451" y="21452"/>
                    <a:pt x="10582" y="21511"/>
                  </a:cubicBezTo>
                  <a:cubicBezTo>
                    <a:pt x="10732" y="21579"/>
                    <a:pt x="10908" y="21545"/>
                    <a:pt x="11024" y="21427"/>
                  </a:cubicBezTo>
                  <a:lnTo>
                    <a:pt x="13730" y="18716"/>
                  </a:lnTo>
                  <a:cubicBezTo>
                    <a:pt x="14341" y="18089"/>
                    <a:pt x="14825" y="17347"/>
                    <a:pt x="15153" y="16534"/>
                  </a:cubicBezTo>
                  <a:cubicBezTo>
                    <a:pt x="15462" y="15767"/>
                    <a:pt x="15628" y="14950"/>
                    <a:pt x="15643" y="14122"/>
                  </a:cubicBezTo>
                  <a:lnTo>
                    <a:pt x="15643" y="11488"/>
                  </a:lnTo>
                  <a:lnTo>
                    <a:pt x="16990" y="10434"/>
                  </a:lnTo>
                  <a:cubicBezTo>
                    <a:pt x="18430" y="9218"/>
                    <a:pt x="19585" y="7697"/>
                    <a:pt x="20375" y="5980"/>
                  </a:cubicBezTo>
                  <a:cubicBezTo>
                    <a:pt x="21083" y="4440"/>
                    <a:pt x="21482" y="2774"/>
                    <a:pt x="21548" y="1078"/>
                  </a:cubicBezTo>
                  <a:cubicBezTo>
                    <a:pt x="21559" y="782"/>
                    <a:pt x="21444" y="495"/>
                    <a:pt x="21231" y="290"/>
                  </a:cubicBezTo>
                  <a:cubicBezTo>
                    <a:pt x="21025" y="91"/>
                    <a:pt x="20745" y="-14"/>
                    <a:pt x="20459" y="2"/>
                  </a:cubicBezTo>
                  <a:close/>
                  <a:moveTo>
                    <a:pt x="20542" y="854"/>
                  </a:moveTo>
                  <a:cubicBezTo>
                    <a:pt x="20595" y="849"/>
                    <a:pt x="20646" y="869"/>
                    <a:pt x="20682" y="908"/>
                  </a:cubicBezTo>
                  <a:cubicBezTo>
                    <a:pt x="20711" y="939"/>
                    <a:pt x="20726" y="979"/>
                    <a:pt x="20726" y="1021"/>
                  </a:cubicBezTo>
                  <a:cubicBezTo>
                    <a:pt x="20660" y="2613"/>
                    <a:pt x="20283" y="4175"/>
                    <a:pt x="19616" y="5620"/>
                  </a:cubicBezTo>
                  <a:cubicBezTo>
                    <a:pt x="18889" y="7196"/>
                    <a:pt x="17834" y="8597"/>
                    <a:pt x="16522" y="9727"/>
                  </a:cubicBezTo>
                  <a:lnTo>
                    <a:pt x="9496" y="15216"/>
                  </a:lnTo>
                  <a:cubicBezTo>
                    <a:pt x="8956" y="14893"/>
                    <a:pt x="8452" y="14515"/>
                    <a:pt x="7989" y="14090"/>
                  </a:cubicBezTo>
                  <a:lnTo>
                    <a:pt x="10171" y="11894"/>
                  </a:lnTo>
                  <a:cubicBezTo>
                    <a:pt x="10337" y="11727"/>
                    <a:pt x="10337" y="11457"/>
                    <a:pt x="10171" y="11290"/>
                  </a:cubicBezTo>
                  <a:cubicBezTo>
                    <a:pt x="10006" y="11123"/>
                    <a:pt x="9738" y="11123"/>
                    <a:pt x="9572" y="11290"/>
                  </a:cubicBezTo>
                  <a:lnTo>
                    <a:pt x="7392" y="13485"/>
                  </a:lnTo>
                  <a:cubicBezTo>
                    <a:pt x="6968" y="13018"/>
                    <a:pt x="6590" y="12511"/>
                    <a:pt x="6268" y="11967"/>
                  </a:cubicBezTo>
                  <a:lnTo>
                    <a:pt x="12253" y="4610"/>
                  </a:lnTo>
                  <a:cubicBezTo>
                    <a:pt x="13339" y="3434"/>
                    <a:pt x="14652" y="2494"/>
                    <a:pt x="16112" y="1847"/>
                  </a:cubicBezTo>
                  <a:cubicBezTo>
                    <a:pt x="17510" y="1228"/>
                    <a:pt x="19015" y="891"/>
                    <a:pt x="20542" y="854"/>
                  </a:cubicBezTo>
                  <a:close/>
                  <a:moveTo>
                    <a:pt x="15501" y="4387"/>
                  </a:moveTo>
                  <a:cubicBezTo>
                    <a:pt x="15041" y="4387"/>
                    <a:pt x="14581" y="4563"/>
                    <a:pt x="14230" y="4916"/>
                  </a:cubicBezTo>
                  <a:cubicBezTo>
                    <a:pt x="13529" y="5622"/>
                    <a:pt x="13529" y="6768"/>
                    <a:pt x="14230" y="7474"/>
                  </a:cubicBezTo>
                  <a:cubicBezTo>
                    <a:pt x="14932" y="8180"/>
                    <a:pt x="16069" y="8180"/>
                    <a:pt x="16771" y="7474"/>
                  </a:cubicBezTo>
                  <a:cubicBezTo>
                    <a:pt x="17472" y="6768"/>
                    <a:pt x="17472" y="5622"/>
                    <a:pt x="16771" y="4916"/>
                  </a:cubicBezTo>
                  <a:cubicBezTo>
                    <a:pt x="16420" y="4563"/>
                    <a:pt x="15960" y="4387"/>
                    <a:pt x="15501" y="4387"/>
                  </a:cubicBezTo>
                  <a:close/>
                  <a:moveTo>
                    <a:pt x="15501" y="5235"/>
                  </a:moveTo>
                  <a:cubicBezTo>
                    <a:pt x="15745" y="5235"/>
                    <a:pt x="15989" y="5329"/>
                    <a:pt x="16176" y="5516"/>
                  </a:cubicBezTo>
                  <a:cubicBezTo>
                    <a:pt x="16548" y="5891"/>
                    <a:pt x="16548" y="6499"/>
                    <a:pt x="16176" y="6875"/>
                  </a:cubicBezTo>
                  <a:cubicBezTo>
                    <a:pt x="15803" y="7250"/>
                    <a:pt x="15199" y="7250"/>
                    <a:pt x="14826" y="6875"/>
                  </a:cubicBezTo>
                  <a:cubicBezTo>
                    <a:pt x="14454" y="6499"/>
                    <a:pt x="14454" y="5891"/>
                    <a:pt x="14826" y="5516"/>
                  </a:cubicBezTo>
                  <a:cubicBezTo>
                    <a:pt x="15013" y="5329"/>
                    <a:pt x="15256" y="5235"/>
                    <a:pt x="15501" y="5235"/>
                  </a:cubicBezTo>
                  <a:close/>
                  <a:moveTo>
                    <a:pt x="7586" y="6645"/>
                  </a:moveTo>
                  <a:cubicBezTo>
                    <a:pt x="7688" y="6643"/>
                    <a:pt x="7791" y="6644"/>
                    <a:pt x="7893" y="6647"/>
                  </a:cubicBezTo>
                  <a:lnTo>
                    <a:pt x="9530" y="6676"/>
                  </a:lnTo>
                  <a:lnTo>
                    <a:pt x="6337" y="10612"/>
                  </a:lnTo>
                  <a:lnTo>
                    <a:pt x="1400" y="10354"/>
                  </a:lnTo>
                  <a:lnTo>
                    <a:pt x="3467" y="8264"/>
                  </a:lnTo>
                  <a:cubicBezTo>
                    <a:pt x="4059" y="7733"/>
                    <a:pt x="4744" y="7318"/>
                    <a:pt x="5487" y="7042"/>
                  </a:cubicBezTo>
                  <a:cubicBezTo>
                    <a:pt x="6160" y="6791"/>
                    <a:pt x="6870" y="6657"/>
                    <a:pt x="7586" y="6645"/>
                  </a:cubicBezTo>
                  <a:close/>
                  <a:moveTo>
                    <a:pt x="11147" y="9879"/>
                  </a:moveTo>
                  <a:cubicBezTo>
                    <a:pt x="11040" y="9879"/>
                    <a:pt x="10932" y="9921"/>
                    <a:pt x="10851" y="10003"/>
                  </a:cubicBezTo>
                  <a:cubicBezTo>
                    <a:pt x="10687" y="10167"/>
                    <a:pt x="10687" y="10434"/>
                    <a:pt x="10851" y="10598"/>
                  </a:cubicBezTo>
                  <a:lnTo>
                    <a:pt x="10859" y="10606"/>
                  </a:lnTo>
                  <a:cubicBezTo>
                    <a:pt x="11022" y="10770"/>
                    <a:pt x="11287" y="10770"/>
                    <a:pt x="11450" y="10606"/>
                  </a:cubicBezTo>
                  <a:cubicBezTo>
                    <a:pt x="11614" y="10442"/>
                    <a:pt x="11614" y="10176"/>
                    <a:pt x="11450" y="10011"/>
                  </a:cubicBezTo>
                  <a:lnTo>
                    <a:pt x="11442" y="10003"/>
                  </a:lnTo>
                  <a:cubicBezTo>
                    <a:pt x="11361" y="9921"/>
                    <a:pt x="11254" y="9879"/>
                    <a:pt x="11147" y="9879"/>
                  </a:cubicBezTo>
                  <a:close/>
                  <a:moveTo>
                    <a:pt x="14829" y="12125"/>
                  </a:moveTo>
                  <a:lnTo>
                    <a:pt x="14831" y="13942"/>
                  </a:lnTo>
                  <a:cubicBezTo>
                    <a:pt x="14825" y="14735"/>
                    <a:pt x="14666" y="15520"/>
                    <a:pt x="14363" y="16253"/>
                  </a:cubicBezTo>
                  <a:cubicBezTo>
                    <a:pt x="14047" y="17016"/>
                    <a:pt x="13580" y="17708"/>
                    <a:pt x="12992" y="18285"/>
                  </a:cubicBezTo>
                  <a:lnTo>
                    <a:pt x="11145" y="20116"/>
                  </a:lnTo>
                  <a:lnTo>
                    <a:pt x="10906" y="15197"/>
                  </a:lnTo>
                  <a:lnTo>
                    <a:pt x="14829" y="12125"/>
                  </a:lnTo>
                  <a:close/>
                  <a:moveTo>
                    <a:pt x="6191" y="13319"/>
                  </a:moveTo>
                  <a:cubicBezTo>
                    <a:pt x="6413" y="13622"/>
                    <a:pt x="6650" y="13913"/>
                    <a:pt x="6907" y="14187"/>
                  </a:cubicBezTo>
                  <a:cubicBezTo>
                    <a:pt x="7313" y="14621"/>
                    <a:pt x="7760" y="15013"/>
                    <a:pt x="8240" y="15359"/>
                  </a:cubicBezTo>
                  <a:lnTo>
                    <a:pt x="7154" y="16302"/>
                  </a:lnTo>
                  <a:cubicBezTo>
                    <a:pt x="6721" y="16089"/>
                    <a:pt x="6328" y="15801"/>
                    <a:pt x="5993" y="15451"/>
                  </a:cubicBezTo>
                  <a:cubicBezTo>
                    <a:pt x="5696" y="15140"/>
                    <a:pt x="5449" y="14785"/>
                    <a:pt x="5260" y="14397"/>
                  </a:cubicBezTo>
                  <a:lnTo>
                    <a:pt x="6191" y="13319"/>
                  </a:lnTo>
                  <a:close/>
                  <a:moveTo>
                    <a:pt x="3864" y="16049"/>
                  </a:moveTo>
                  <a:cubicBezTo>
                    <a:pt x="3811" y="16050"/>
                    <a:pt x="3757" y="16062"/>
                    <a:pt x="3706" y="16085"/>
                  </a:cubicBezTo>
                  <a:lnTo>
                    <a:pt x="2601" y="16631"/>
                  </a:lnTo>
                  <a:cubicBezTo>
                    <a:pt x="2217" y="16822"/>
                    <a:pt x="1901" y="17129"/>
                    <a:pt x="1699" y="17509"/>
                  </a:cubicBezTo>
                  <a:cubicBezTo>
                    <a:pt x="1558" y="17774"/>
                    <a:pt x="1477" y="18064"/>
                    <a:pt x="1429" y="18356"/>
                  </a:cubicBezTo>
                  <a:cubicBezTo>
                    <a:pt x="1380" y="18657"/>
                    <a:pt x="1366" y="18965"/>
                    <a:pt x="1388" y="19274"/>
                  </a:cubicBezTo>
                  <a:cubicBezTo>
                    <a:pt x="1401" y="19477"/>
                    <a:pt x="1475" y="19671"/>
                    <a:pt x="1601" y="19830"/>
                  </a:cubicBezTo>
                  <a:cubicBezTo>
                    <a:pt x="1766" y="20039"/>
                    <a:pt x="2007" y="20173"/>
                    <a:pt x="2270" y="20203"/>
                  </a:cubicBezTo>
                  <a:cubicBezTo>
                    <a:pt x="2624" y="20227"/>
                    <a:pt x="2976" y="20202"/>
                    <a:pt x="3317" y="20133"/>
                  </a:cubicBezTo>
                  <a:cubicBezTo>
                    <a:pt x="3660" y="20064"/>
                    <a:pt x="3998" y="19948"/>
                    <a:pt x="4295" y="19747"/>
                  </a:cubicBezTo>
                  <a:cubicBezTo>
                    <a:pt x="4601" y="19539"/>
                    <a:pt x="4844" y="19249"/>
                    <a:pt x="4997" y="18910"/>
                  </a:cubicBezTo>
                  <a:lnTo>
                    <a:pt x="5506" y="17837"/>
                  </a:lnTo>
                  <a:cubicBezTo>
                    <a:pt x="5608" y="17616"/>
                    <a:pt x="5493" y="17354"/>
                    <a:pt x="5262" y="17282"/>
                  </a:cubicBezTo>
                  <a:cubicBezTo>
                    <a:pt x="5090" y="17227"/>
                    <a:pt x="4903" y="17302"/>
                    <a:pt x="4814" y="17460"/>
                  </a:cubicBezTo>
                  <a:lnTo>
                    <a:pt x="4209" y="18612"/>
                  </a:lnTo>
                  <a:cubicBezTo>
                    <a:pt x="4116" y="18775"/>
                    <a:pt x="3991" y="18918"/>
                    <a:pt x="3843" y="19032"/>
                  </a:cubicBezTo>
                  <a:cubicBezTo>
                    <a:pt x="3662" y="19172"/>
                    <a:pt x="3449" y="19267"/>
                    <a:pt x="3224" y="19307"/>
                  </a:cubicBezTo>
                  <a:lnTo>
                    <a:pt x="2495" y="19373"/>
                  </a:lnTo>
                  <a:cubicBezTo>
                    <a:pt x="2422" y="19372"/>
                    <a:pt x="2353" y="19343"/>
                    <a:pt x="2302" y="19291"/>
                  </a:cubicBezTo>
                  <a:cubicBezTo>
                    <a:pt x="2252" y="19240"/>
                    <a:pt x="2224" y="19171"/>
                    <a:pt x="2223" y="19099"/>
                  </a:cubicBezTo>
                  <a:lnTo>
                    <a:pt x="2255" y="18396"/>
                  </a:lnTo>
                  <a:cubicBezTo>
                    <a:pt x="2274" y="18196"/>
                    <a:pt x="2341" y="18002"/>
                    <a:pt x="2448" y="17832"/>
                  </a:cubicBezTo>
                  <a:cubicBezTo>
                    <a:pt x="2552" y="17667"/>
                    <a:pt x="2692" y="17527"/>
                    <a:pt x="2858" y="17425"/>
                  </a:cubicBezTo>
                  <a:lnTo>
                    <a:pt x="4037" y="16825"/>
                  </a:lnTo>
                  <a:cubicBezTo>
                    <a:pt x="4238" y="16736"/>
                    <a:pt x="4330" y="16500"/>
                    <a:pt x="4244" y="16297"/>
                  </a:cubicBezTo>
                  <a:cubicBezTo>
                    <a:pt x="4177" y="16139"/>
                    <a:pt x="4024" y="16046"/>
                    <a:pt x="3864" y="16049"/>
                  </a:cubicBezTo>
                  <a:close/>
                  <a:moveTo>
                    <a:pt x="422" y="20695"/>
                  </a:moveTo>
                  <a:cubicBezTo>
                    <a:pt x="314" y="20695"/>
                    <a:pt x="206" y="20735"/>
                    <a:pt x="124" y="20818"/>
                  </a:cubicBezTo>
                  <a:cubicBezTo>
                    <a:pt x="-41" y="20984"/>
                    <a:pt x="-41" y="21254"/>
                    <a:pt x="124" y="21420"/>
                  </a:cubicBezTo>
                  <a:cubicBezTo>
                    <a:pt x="289" y="21586"/>
                    <a:pt x="556" y="21586"/>
                    <a:pt x="721" y="21420"/>
                  </a:cubicBezTo>
                  <a:cubicBezTo>
                    <a:pt x="886" y="21254"/>
                    <a:pt x="886" y="20984"/>
                    <a:pt x="721" y="20818"/>
                  </a:cubicBezTo>
                  <a:cubicBezTo>
                    <a:pt x="638" y="20735"/>
                    <a:pt x="530" y="20695"/>
                    <a:pt x="422" y="20695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grpSp>
          <p:nvGrpSpPr>
            <p:cNvPr id="23576" name="Group 18"/>
            <p:cNvGrpSpPr>
              <a:grpSpLocks/>
            </p:cNvGrpSpPr>
            <p:nvPr/>
          </p:nvGrpSpPr>
          <p:grpSpPr bwMode="auto">
            <a:xfrm>
              <a:off x="5816073" y="9215868"/>
              <a:ext cx="3105866" cy="2034620"/>
              <a:chOff x="2345071" y="9215868"/>
              <a:chExt cx="3105866" cy="203462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345071" y="9958597"/>
                <a:ext cx="3105866" cy="12918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Cadipiscing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elit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,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sed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do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eiusmod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tempor</a:t>
                </a:r>
                <a:endPara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endParaRPr>
              </a:p>
            </p:txBody>
          </p:sp>
          <p:sp>
            <p:nvSpPr>
              <p:cNvPr id="21" name="Text Box 3"/>
              <p:cNvSpPr txBox="1">
                <a:spLocks/>
              </p:cNvSpPr>
              <p:nvPr/>
            </p:nvSpPr>
            <p:spPr bwMode="auto">
              <a:xfrm>
                <a:off x="2732312" y="9215839"/>
                <a:ext cx="2331383" cy="6665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defRPr/>
                </a:pPr>
                <a:r>
                  <a:rPr lang="en-US" altLang="x-none" sz="4000" dirty="0">
                    <a:solidFill>
                      <a:schemeClr val="bg2"/>
                    </a:solidFill>
                    <a:latin typeface="Dosis" charset="0"/>
                    <a:ea typeface="Dosis" charset="0"/>
                    <a:cs typeface="Dosis" charset="0"/>
                    <a:sym typeface="Poppins Medium" charset="0"/>
                  </a:rPr>
                  <a:t>Startup</a:t>
                </a:r>
                <a:endParaRPr lang="x-none" altLang="x-none" sz="4000" dirty="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endParaRPr>
              </a:p>
            </p:txBody>
          </p:sp>
        </p:grpSp>
      </p:grpSp>
      <p:grpSp>
        <p:nvGrpSpPr>
          <p:cNvPr id="23560" name="Group 33"/>
          <p:cNvGrpSpPr>
            <a:grpSpLocks/>
          </p:cNvGrpSpPr>
          <p:nvPr/>
        </p:nvGrpSpPr>
        <p:grpSpPr bwMode="auto">
          <a:xfrm>
            <a:off x="10958513" y="7296150"/>
            <a:ext cx="3105150" cy="3463925"/>
            <a:chOff x="9352971" y="7800155"/>
            <a:chExt cx="3105866" cy="3462849"/>
          </a:xfrm>
        </p:grpSpPr>
        <p:sp>
          <p:nvSpPr>
            <p:cNvPr id="12" name="Shape"/>
            <p:cNvSpPr/>
            <p:nvPr/>
          </p:nvSpPr>
          <p:spPr>
            <a:xfrm>
              <a:off x="10358090" y="7800155"/>
              <a:ext cx="1095628" cy="1128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47" y="0"/>
                  </a:moveTo>
                  <a:cubicBezTo>
                    <a:pt x="9797" y="0"/>
                    <a:pt x="9148" y="240"/>
                    <a:pt x="8653" y="721"/>
                  </a:cubicBezTo>
                  <a:cubicBezTo>
                    <a:pt x="7662" y="1682"/>
                    <a:pt x="7662" y="3240"/>
                    <a:pt x="8653" y="4201"/>
                  </a:cubicBezTo>
                  <a:cubicBezTo>
                    <a:pt x="8745" y="4291"/>
                    <a:pt x="8845" y="4370"/>
                    <a:pt x="8947" y="4443"/>
                  </a:cubicBezTo>
                  <a:cubicBezTo>
                    <a:pt x="8186" y="4672"/>
                    <a:pt x="7488" y="5082"/>
                    <a:pt x="6924" y="5651"/>
                  </a:cubicBezTo>
                  <a:cubicBezTo>
                    <a:pt x="6799" y="5778"/>
                    <a:pt x="6685" y="5912"/>
                    <a:pt x="6577" y="6050"/>
                  </a:cubicBezTo>
                  <a:cubicBezTo>
                    <a:pt x="6175" y="6086"/>
                    <a:pt x="5761" y="5957"/>
                    <a:pt x="5454" y="5659"/>
                  </a:cubicBezTo>
                  <a:cubicBezTo>
                    <a:pt x="4904" y="5126"/>
                    <a:pt x="4904" y="4262"/>
                    <a:pt x="5454" y="3730"/>
                  </a:cubicBezTo>
                  <a:cubicBezTo>
                    <a:pt x="5728" y="3463"/>
                    <a:pt x="6088" y="3329"/>
                    <a:pt x="6448" y="3329"/>
                  </a:cubicBezTo>
                  <a:cubicBezTo>
                    <a:pt x="6658" y="3329"/>
                    <a:pt x="6867" y="3376"/>
                    <a:pt x="7059" y="3466"/>
                  </a:cubicBezTo>
                  <a:cubicBezTo>
                    <a:pt x="7242" y="3563"/>
                    <a:pt x="7472" y="3511"/>
                    <a:pt x="7591" y="3345"/>
                  </a:cubicBezTo>
                  <a:cubicBezTo>
                    <a:pt x="7742" y="3136"/>
                    <a:pt x="7664" y="2847"/>
                    <a:pt x="7427" y="2736"/>
                  </a:cubicBezTo>
                  <a:cubicBezTo>
                    <a:pt x="7119" y="2591"/>
                    <a:pt x="6784" y="2516"/>
                    <a:pt x="6448" y="2516"/>
                  </a:cubicBezTo>
                  <a:cubicBezTo>
                    <a:pt x="5873" y="2516"/>
                    <a:pt x="5298" y="2728"/>
                    <a:pt x="4860" y="3154"/>
                  </a:cubicBezTo>
                  <a:cubicBezTo>
                    <a:pt x="3983" y="4004"/>
                    <a:pt x="3983" y="5384"/>
                    <a:pt x="4860" y="6235"/>
                  </a:cubicBezTo>
                  <a:cubicBezTo>
                    <a:pt x="4889" y="6262"/>
                    <a:pt x="4920" y="6286"/>
                    <a:pt x="4949" y="6312"/>
                  </a:cubicBezTo>
                  <a:cubicBezTo>
                    <a:pt x="4105" y="6558"/>
                    <a:pt x="3355" y="7049"/>
                    <a:pt x="2808" y="7725"/>
                  </a:cubicBezTo>
                  <a:cubicBezTo>
                    <a:pt x="2243" y="8423"/>
                    <a:pt x="1923" y="9278"/>
                    <a:pt x="1896" y="10165"/>
                  </a:cubicBezTo>
                  <a:lnTo>
                    <a:pt x="1896" y="12655"/>
                  </a:lnTo>
                  <a:cubicBezTo>
                    <a:pt x="1885" y="12880"/>
                    <a:pt x="2067" y="13071"/>
                    <a:pt x="2299" y="13079"/>
                  </a:cubicBezTo>
                  <a:cubicBezTo>
                    <a:pt x="2543" y="13086"/>
                    <a:pt x="2742" y="12891"/>
                    <a:pt x="2733" y="12655"/>
                  </a:cubicBezTo>
                  <a:lnTo>
                    <a:pt x="2733" y="10246"/>
                  </a:lnTo>
                  <a:cubicBezTo>
                    <a:pt x="2764" y="9424"/>
                    <a:pt x="3101" y="8640"/>
                    <a:pt x="3681" y="8039"/>
                  </a:cubicBezTo>
                  <a:cubicBezTo>
                    <a:pt x="4291" y="7406"/>
                    <a:pt x="5126" y="7026"/>
                    <a:pt x="6014" y="6965"/>
                  </a:cubicBezTo>
                  <a:cubicBezTo>
                    <a:pt x="5792" y="7449"/>
                    <a:pt x="5657" y="7971"/>
                    <a:pt x="5619" y="8508"/>
                  </a:cubicBezTo>
                  <a:lnTo>
                    <a:pt x="5619" y="12935"/>
                  </a:lnTo>
                  <a:cubicBezTo>
                    <a:pt x="5644" y="13516"/>
                    <a:pt x="5889" y="14069"/>
                    <a:pt x="6308" y="14486"/>
                  </a:cubicBezTo>
                  <a:cubicBezTo>
                    <a:pt x="6729" y="14907"/>
                    <a:pt x="7296" y="15158"/>
                    <a:pt x="7897" y="15197"/>
                  </a:cubicBezTo>
                  <a:lnTo>
                    <a:pt x="7897" y="20761"/>
                  </a:lnTo>
                  <a:lnTo>
                    <a:pt x="6798" y="20761"/>
                  </a:lnTo>
                  <a:lnTo>
                    <a:pt x="6798" y="16147"/>
                  </a:lnTo>
                  <a:cubicBezTo>
                    <a:pt x="6798" y="15915"/>
                    <a:pt x="6604" y="15727"/>
                    <a:pt x="6365" y="15727"/>
                  </a:cubicBezTo>
                  <a:cubicBezTo>
                    <a:pt x="6127" y="15727"/>
                    <a:pt x="5933" y="15915"/>
                    <a:pt x="5933" y="16147"/>
                  </a:cubicBezTo>
                  <a:lnTo>
                    <a:pt x="5933" y="20761"/>
                  </a:lnTo>
                  <a:lnTo>
                    <a:pt x="4670" y="20761"/>
                  </a:lnTo>
                  <a:lnTo>
                    <a:pt x="4670" y="10394"/>
                  </a:lnTo>
                  <a:cubicBezTo>
                    <a:pt x="4670" y="10162"/>
                    <a:pt x="4476" y="9974"/>
                    <a:pt x="4238" y="9974"/>
                  </a:cubicBezTo>
                  <a:cubicBezTo>
                    <a:pt x="3999" y="9974"/>
                    <a:pt x="3805" y="10162"/>
                    <a:pt x="3805" y="10394"/>
                  </a:cubicBezTo>
                  <a:lnTo>
                    <a:pt x="3805" y="20761"/>
                  </a:lnTo>
                  <a:lnTo>
                    <a:pt x="432" y="20761"/>
                  </a:lnTo>
                  <a:cubicBezTo>
                    <a:pt x="193" y="20761"/>
                    <a:pt x="0" y="20948"/>
                    <a:pt x="0" y="21180"/>
                  </a:cubicBezTo>
                  <a:cubicBezTo>
                    <a:pt x="0" y="21412"/>
                    <a:pt x="193" y="21600"/>
                    <a:pt x="432" y="21600"/>
                  </a:cubicBezTo>
                  <a:lnTo>
                    <a:pt x="21168" y="21600"/>
                  </a:lnTo>
                  <a:cubicBezTo>
                    <a:pt x="21407" y="21600"/>
                    <a:pt x="21600" y="21412"/>
                    <a:pt x="21600" y="21180"/>
                  </a:cubicBezTo>
                  <a:cubicBezTo>
                    <a:pt x="21600" y="20948"/>
                    <a:pt x="21407" y="20761"/>
                    <a:pt x="21168" y="20761"/>
                  </a:cubicBezTo>
                  <a:lnTo>
                    <a:pt x="17413" y="20761"/>
                  </a:lnTo>
                  <a:lnTo>
                    <a:pt x="17413" y="10394"/>
                  </a:lnTo>
                  <a:cubicBezTo>
                    <a:pt x="17413" y="10162"/>
                    <a:pt x="17219" y="9974"/>
                    <a:pt x="16981" y="9974"/>
                  </a:cubicBezTo>
                  <a:cubicBezTo>
                    <a:pt x="16742" y="9974"/>
                    <a:pt x="16548" y="10162"/>
                    <a:pt x="16548" y="10394"/>
                  </a:cubicBezTo>
                  <a:lnTo>
                    <a:pt x="16548" y="20761"/>
                  </a:lnTo>
                  <a:lnTo>
                    <a:pt x="15285" y="20761"/>
                  </a:lnTo>
                  <a:lnTo>
                    <a:pt x="15285" y="16147"/>
                  </a:lnTo>
                  <a:cubicBezTo>
                    <a:pt x="15285" y="15915"/>
                    <a:pt x="15092" y="15727"/>
                    <a:pt x="14853" y="15727"/>
                  </a:cubicBezTo>
                  <a:cubicBezTo>
                    <a:pt x="14614" y="15727"/>
                    <a:pt x="14420" y="15915"/>
                    <a:pt x="14420" y="16147"/>
                  </a:cubicBezTo>
                  <a:lnTo>
                    <a:pt x="14420" y="20761"/>
                  </a:lnTo>
                  <a:lnTo>
                    <a:pt x="13364" y="20761"/>
                  </a:lnTo>
                  <a:lnTo>
                    <a:pt x="13364" y="15189"/>
                  </a:lnTo>
                  <a:cubicBezTo>
                    <a:pt x="13932" y="15132"/>
                    <a:pt x="14464" y="14886"/>
                    <a:pt x="14865" y="14486"/>
                  </a:cubicBezTo>
                  <a:cubicBezTo>
                    <a:pt x="15283" y="14069"/>
                    <a:pt x="15528" y="13516"/>
                    <a:pt x="15553" y="12935"/>
                  </a:cubicBezTo>
                  <a:lnTo>
                    <a:pt x="15553" y="8508"/>
                  </a:lnTo>
                  <a:cubicBezTo>
                    <a:pt x="15515" y="7970"/>
                    <a:pt x="15379" y="7447"/>
                    <a:pt x="15156" y="6961"/>
                  </a:cubicBezTo>
                  <a:cubicBezTo>
                    <a:pt x="16062" y="7012"/>
                    <a:pt x="16916" y="7394"/>
                    <a:pt x="17538" y="8039"/>
                  </a:cubicBezTo>
                  <a:cubicBezTo>
                    <a:pt x="18117" y="8640"/>
                    <a:pt x="18454" y="9424"/>
                    <a:pt x="18485" y="10246"/>
                  </a:cubicBezTo>
                  <a:lnTo>
                    <a:pt x="18485" y="12655"/>
                  </a:lnTo>
                  <a:cubicBezTo>
                    <a:pt x="18476" y="12891"/>
                    <a:pt x="18675" y="13086"/>
                    <a:pt x="18919" y="13079"/>
                  </a:cubicBezTo>
                  <a:cubicBezTo>
                    <a:pt x="19152" y="13071"/>
                    <a:pt x="19333" y="12880"/>
                    <a:pt x="19323" y="12655"/>
                  </a:cubicBezTo>
                  <a:lnTo>
                    <a:pt x="19323" y="10165"/>
                  </a:lnTo>
                  <a:cubicBezTo>
                    <a:pt x="19295" y="9278"/>
                    <a:pt x="18975" y="8423"/>
                    <a:pt x="18410" y="7725"/>
                  </a:cubicBezTo>
                  <a:cubicBezTo>
                    <a:pt x="17863" y="7049"/>
                    <a:pt x="17113" y="6558"/>
                    <a:pt x="16269" y="6312"/>
                  </a:cubicBezTo>
                  <a:cubicBezTo>
                    <a:pt x="16299" y="6286"/>
                    <a:pt x="16330" y="6262"/>
                    <a:pt x="16358" y="6235"/>
                  </a:cubicBezTo>
                  <a:cubicBezTo>
                    <a:pt x="17235" y="5384"/>
                    <a:pt x="17235" y="4004"/>
                    <a:pt x="16358" y="3154"/>
                  </a:cubicBezTo>
                  <a:cubicBezTo>
                    <a:pt x="15920" y="2728"/>
                    <a:pt x="15345" y="2516"/>
                    <a:pt x="14770" y="2516"/>
                  </a:cubicBezTo>
                  <a:cubicBezTo>
                    <a:pt x="14434" y="2516"/>
                    <a:pt x="14099" y="2591"/>
                    <a:pt x="13791" y="2736"/>
                  </a:cubicBezTo>
                  <a:cubicBezTo>
                    <a:pt x="13554" y="2847"/>
                    <a:pt x="13476" y="3136"/>
                    <a:pt x="13627" y="3345"/>
                  </a:cubicBezTo>
                  <a:cubicBezTo>
                    <a:pt x="13747" y="3511"/>
                    <a:pt x="13976" y="3563"/>
                    <a:pt x="14159" y="3466"/>
                  </a:cubicBezTo>
                  <a:cubicBezTo>
                    <a:pt x="14351" y="3376"/>
                    <a:pt x="14560" y="3329"/>
                    <a:pt x="14770" y="3329"/>
                  </a:cubicBezTo>
                  <a:cubicBezTo>
                    <a:pt x="15130" y="3329"/>
                    <a:pt x="15490" y="3463"/>
                    <a:pt x="15764" y="3730"/>
                  </a:cubicBezTo>
                  <a:cubicBezTo>
                    <a:pt x="16314" y="4262"/>
                    <a:pt x="16314" y="5126"/>
                    <a:pt x="15764" y="5659"/>
                  </a:cubicBezTo>
                  <a:cubicBezTo>
                    <a:pt x="15444" y="5969"/>
                    <a:pt x="15008" y="6096"/>
                    <a:pt x="14591" y="6044"/>
                  </a:cubicBezTo>
                  <a:cubicBezTo>
                    <a:pt x="14484" y="5908"/>
                    <a:pt x="14372" y="5776"/>
                    <a:pt x="14248" y="5651"/>
                  </a:cubicBezTo>
                  <a:cubicBezTo>
                    <a:pt x="13635" y="5033"/>
                    <a:pt x="12863" y="4600"/>
                    <a:pt x="12024" y="4387"/>
                  </a:cubicBezTo>
                  <a:cubicBezTo>
                    <a:pt x="12099" y="4330"/>
                    <a:pt x="12172" y="4268"/>
                    <a:pt x="12241" y="4201"/>
                  </a:cubicBezTo>
                  <a:cubicBezTo>
                    <a:pt x="13232" y="3240"/>
                    <a:pt x="13232" y="1682"/>
                    <a:pt x="12241" y="721"/>
                  </a:cubicBezTo>
                  <a:cubicBezTo>
                    <a:pt x="11745" y="240"/>
                    <a:pt x="11096" y="0"/>
                    <a:pt x="10447" y="0"/>
                  </a:cubicBezTo>
                  <a:close/>
                  <a:moveTo>
                    <a:pt x="10447" y="812"/>
                  </a:moveTo>
                  <a:cubicBezTo>
                    <a:pt x="10882" y="812"/>
                    <a:pt x="11317" y="973"/>
                    <a:pt x="11649" y="1295"/>
                  </a:cubicBezTo>
                  <a:cubicBezTo>
                    <a:pt x="12312" y="1939"/>
                    <a:pt x="12312" y="2983"/>
                    <a:pt x="11649" y="3627"/>
                  </a:cubicBezTo>
                  <a:cubicBezTo>
                    <a:pt x="10985" y="4271"/>
                    <a:pt x="9908" y="4271"/>
                    <a:pt x="9244" y="3627"/>
                  </a:cubicBezTo>
                  <a:cubicBezTo>
                    <a:pt x="8580" y="2983"/>
                    <a:pt x="8580" y="1939"/>
                    <a:pt x="9244" y="1295"/>
                  </a:cubicBezTo>
                  <a:cubicBezTo>
                    <a:pt x="9576" y="973"/>
                    <a:pt x="10012" y="812"/>
                    <a:pt x="10447" y="812"/>
                  </a:cubicBezTo>
                  <a:close/>
                  <a:moveTo>
                    <a:pt x="10369" y="4965"/>
                  </a:moveTo>
                  <a:lnTo>
                    <a:pt x="10719" y="4966"/>
                  </a:lnTo>
                  <a:cubicBezTo>
                    <a:pt x="11719" y="4965"/>
                    <a:pt x="12682" y="5329"/>
                    <a:pt x="13416" y="5987"/>
                  </a:cubicBezTo>
                  <a:cubicBezTo>
                    <a:pt x="14183" y="6675"/>
                    <a:pt x="14640" y="7627"/>
                    <a:pt x="14689" y="8638"/>
                  </a:cubicBezTo>
                  <a:lnTo>
                    <a:pt x="14689" y="12931"/>
                  </a:lnTo>
                  <a:cubicBezTo>
                    <a:pt x="14675" y="13321"/>
                    <a:pt x="14504" y="13690"/>
                    <a:pt x="14213" y="13960"/>
                  </a:cubicBezTo>
                  <a:cubicBezTo>
                    <a:pt x="13979" y="14177"/>
                    <a:pt x="13682" y="14315"/>
                    <a:pt x="13364" y="14358"/>
                  </a:cubicBezTo>
                  <a:lnTo>
                    <a:pt x="13364" y="8972"/>
                  </a:lnTo>
                  <a:cubicBezTo>
                    <a:pt x="13364" y="8740"/>
                    <a:pt x="13170" y="8553"/>
                    <a:pt x="12932" y="8553"/>
                  </a:cubicBezTo>
                  <a:cubicBezTo>
                    <a:pt x="12693" y="8553"/>
                    <a:pt x="12499" y="8740"/>
                    <a:pt x="12499" y="8972"/>
                  </a:cubicBezTo>
                  <a:lnTo>
                    <a:pt x="12499" y="20761"/>
                  </a:lnTo>
                  <a:lnTo>
                    <a:pt x="11063" y="20761"/>
                  </a:lnTo>
                  <a:lnTo>
                    <a:pt x="11063" y="14929"/>
                  </a:lnTo>
                  <a:cubicBezTo>
                    <a:pt x="11063" y="14697"/>
                    <a:pt x="10869" y="14509"/>
                    <a:pt x="10630" y="14510"/>
                  </a:cubicBezTo>
                  <a:cubicBezTo>
                    <a:pt x="10391" y="14510"/>
                    <a:pt x="10198" y="14697"/>
                    <a:pt x="10198" y="14929"/>
                  </a:cubicBezTo>
                  <a:lnTo>
                    <a:pt x="10198" y="20761"/>
                  </a:lnTo>
                  <a:lnTo>
                    <a:pt x="8762" y="20761"/>
                  </a:lnTo>
                  <a:lnTo>
                    <a:pt x="8762" y="8972"/>
                  </a:lnTo>
                  <a:cubicBezTo>
                    <a:pt x="8762" y="8740"/>
                    <a:pt x="8568" y="8553"/>
                    <a:pt x="8329" y="8553"/>
                  </a:cubicBezTo>
                  <a:cubicBezTo>
                    <a:pt x="8091" y="8553"/>
                    <a:pt x="7897" y="8740"/>
                    <a:pt x="7897" y="8972"/>
                  </a:cubicBezTo>
                  <a:lnTo>
                    <a:pt x="7897" y="14367"/>
                  </a:lnTo>
                  <a:cubicBezTo>
                    <a:pt x="7547" y="14339"/>
                    <a:pt x="7215" y="14197"/>
                    <a:pt x="6960" y="13960"/>
                  </a:cubicBezTo>
                  <a:cubicBezTo>
                    <a:pt x="6669" y="13690"/>
                    <a:pt x="6498" y="13321"/>
                    <a:pt x="6484" y="12931"/>
                  </a:cubicBezTo>
                  <a:lnTo>
                    <a:pt x="6484" y="8638"/>
                  </a:lnTo>
                  <a:cubicBezTo>
                    <a:pt x="6533" y="7627"/>
                    <a:pt x="6990" y="6675"/>
                    <a:pt x="7756" y="5987"/>
                  </a:cubicBezTo>
                  <a:cubicBezTo>
                    <a:pt x="8469" y="5348"/>
                    <a:pt x="9399" y="4984"/>
                    <a:pt x="10369" y="4965"/>
                  </a:cubicBezTo>
                  <a:close/>
                  <a:moveTo>
                    <a:pt x="2327" y="13870"/>
                  </a:moveTo>
                  <a:cubicBezTo>
                    <a:pt x="2088" y="13870"/>
                    <a:pt x="1894" y="14058"/>
                    <a:pt x="1894" y="14289"/>
                  </a:cubicBezTo>
                  <a:cubicBezTo>
                    <a:pt x="1894" y="14521"/>
                    <a:pt x="2088" y="14709"/>
                    <a:pt x="2327" y="14709"/>
                  </a:cubicBezTo>
                  <a:cubicBezTo>
                    <a:pt x="2566" y="14709"/>
                    <a:pt x="2759" y="14521"/>
                    <a:pt x="2759" y="14289"/>
                  </a:cubicBezTo>
                  <a:cubicBezTo>
                    <a:pt x="2759" y="14058"/>
                    <a:pt x="2566" y="13870"/>
                    <a:pt x="2327" y="13870"/>
                  </a:cubicBezTo>
                  <a:close/>
                  <a:moveTo>
                    <a:pt x="18891" y="13870"/>
                  </a:moveTo>
                  <a:cubicBezTo>
                    <a:pt x="18652" y="13870"/>
                    <a:pt x="18459" y="14058"/>
                    <a:pt x="18459" y="14289"/>
                  </a:cubicBezTo>
                  <a:cubicBezTo>
                    <a:pt x="18459" y="14521"/>
                    <a:pt x="18652" y="14709"/>
                    <a:pt x="18891" y="14709"/>
                  </a:cubicBezTo>
                  <a:cubicBezTo>
                    <a:pt x="19130" y="14709"/>
                    <a:pt x="19324" y="14521"/>
                    <a:pt x="19324" y="14289"/>
                  </a:cubicBezTo>
                  <a:cubicBezTo>
                    <a:pt x="19324" y="14058"/>
                    <a:pt x="19130" y="13870"/>
                    <a:pt x="18891" y="1387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grpSp>
          <p:nvGrpSpPr>
            <p:cNvPr id="23572" name="Group 21"/>
            <p:cNvGrpSpPr>
              <a:grpSpLocks/>
            </p:cNvGrpSpPr>
            <p:nvPr/>
          </p:nvGrpSpPr>
          <p:grpSpPr bwMode="auto">
            <a:xfrm>
              <a:off x="9352971" y="9228384"/>
              <a:ext cx="3105866" cy="2034620"/>
              <a:chOff x="2345071" y="9215868"/>
              <a:chExt cx="3105866" cy="203462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345071" y="9958664"/>
                <a:ext cx="3105866" cy="129182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Cadipiscing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elit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,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sed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do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eiusmod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tempor</a:t>
                </a:r>
                <a:endPara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endParaRPr>
              </a:p>
            </p:txBody>
          </p:sp>
          <p:sp>
            <p:nvSpPr>
              <p:cNvPr id="24" name="Text Box 3"/>
              <p:cNvSpPr txBox="1">
                <a:spLocks/>
              </p:cNvSpPr>
              <p:nvPr/>
            </p:nvSpPr>
            <p:spPr bwMode="auto">
              <a:xfrm>
                <a:off x="2732510" y="9215945"/>
                <a:ext cx="2330987" cy="6665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defRPr/>
                </a:pPr>
                <a:r>
                  <a:rPr lang="en-US" altLang="x-none" sz="4000" dirty="0">
                    <a:solidFill>
                      <a:schemeClr val="bg2"/>
                    </a:solidFill>
                    <a:latin typeface="Dosis" charset="0"/>
                    <a:ea typeface="Dosis" charset="0"/>
                    <a:cs typeface="Dosis" charset="0"/>
                    <a:sym typeface="Poppins Medium" charset="0"/>
                  </a:rPr>
                  <a:t>Social</a:t>
                </a:r>
                <a:endParaRPr lang="x-none" altLang="x-none" sz="4000" dirty="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endParaRPr>
              </a:p>
            </p:txBody>
          </p:sp>
        </p:grpSp>
      </p:grpSp>
      <p:grpSp>
        <p:nvGrpSpPr>
          <p:cNvPr id="23561" name="Group 4"/>
          <p:cNvGrpSpPr>
            <a:grpSpLocks/>
          </p:cNvGrpSpPr>
          <p:nvPr/>
        </p:nvGrpSpPr>
        <p:grpSpPr bwMode="auto">
          <a:xfrm>
            <a:off x="15062200" y="7296150"/>
            <a:ext cx="3106738" cy="3451225"/>
            <a:chOff x="12859916" y="7800155"/>
            <a:chExt cx="3105866" cy="3450333"/>
          </a:xfrm>
        </p:grpSpPr>
        <p:sp>
          <p:nvSpPr>
            <p:cNvPr id="13" name="Shape"/>
            <p:cNvSpPr/>
            <p:nvPr/>
          </p:nvSpPr>
          <p:spPr>
            <a:xfrm>
              <a:off x="13874044" y="7800155"/>
              <a:ext cx="1077609" cy="1128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3" h="21560" extrusionOk="0">
                  <a:moveTo>
                    <a:pt x="18454" y="0"/>
                  </a:moveTo>
                  <a:cubicBezTo>
                    <a:pt x="18226" y="0"/>
                    <a:pt x="18041" y="184"/>
                    <a:pt x="18041" y="411"/>
                  </a:cubicBezTo>
                  <a:lnTo>
                    <a:pt x="18041" y="2021"/>
                  </a:lnTo>
                  <a:lnTo>
                    <a:pt x="16260" y="3793"/>
                  </a:lnTo>
                  <a:cubicBezTo>
                    <a:pt x="14407" y="2096"/>
                    <a:pt x="12052" y="1246"/>
                    <a:pt x="9697" y="1246"/>
                  </a:cubicBezTo>
                  <a:cubicBezTo>
                    <a:pt x="7215" y="1246"/>
                    <a:pt x="4734" y="2188"/>
                    <a:pt x="2840" y="4072"/>
                  </a:cubicBezTo>
                  <a:cubicBezTo>
                    <a:pt x="-947" y="7841"/>
                    <a:pt x="-947" y="13952"/>
                    <a:pt x="2840" y="17720"/>
                  </a:cubicBezTo>
                  <a:cubicBezTo>
                    <a:pt x="3135" y="18014"/>
                    <a:pt x="3447" y="18283"/>
                    <a:pt x="3769" y="18531"/>
                  </a:cubicBezTo>
                  <a:lnTo>
                    <a:pt x="1431" y="20858"/>
                  </a:lnTo>
                  <a:cubicBezTo>
                    <a:pt x="1269" y="21018"/>
                    <a:pt x="1269" y="21279"/>
                    <a:pt x="1431" y="21439"/>
                  </a:cubicBezTo>
                  <a:cubicBezTo>
                    <a:pt x="1592" y="21600"/>
                    <a:pt x="1854" y="21600"/>
                    <a:pt x="2016" y="21439"/>
                  </a:cubicBezTo>
                  <a:lnTo>
                    <a:pt x="4453" y="19014"/>
                  </a:lnTo>
                  <a:cubicBezTo>
                    <a:pt x="7656" y="21068"/>
                    <a:pt x="11808" y="21056"/>
                    <a:pt x="15000" y="18977"/>
                  </a:cubicBezTo>
                  <a:lnTo>
                    <a:pt x="17474" y="21439"/>
                  </a:lnTo>
                  <a:cubicBezTo>
                    <a:pt x="17635" y="21600"/>
                    <a:pt x="17897" y="21600"/>
                    <a:pt x="18059" y="21439"/>
                  </a:cubicBezTo>
                  <a:cubicBezTo>
                    <a:pt x="18220" y="21279"/>
                    <a:pt x="18220" y="21018"/>
                    <a:pt x="18059" y="20858"/>
                  </a:cubicBezTo>
                  <a:lnTo>
                    <a:pt x="15679" y="18489"/>
                  </a:lnTo>
                  <a:cubicBezTo>
                    <a:pt x="15982" y="18253"/>
                    <a:pt x="16275" y="17998"/>
                    <a:pt x="16554" y="17720"/>
                  </a:cubicBezTo>
                  <a:cubicBezTo>
                    <a:pt x="19550" y="14738"/>
                    <a:pt x="20173" y="10290"/>
                    <a:pt x="18427" y="6696"/>
                  </a:cubicBezTo>
                  <a:cubicBezTo>
                    <a:pt x="18315" y="6480"/>
                    <a:pt x="18039" y="6409"/>
                    <a:pt x="17836" y="6545"/>
                  </a:cubicBezTo>
                  <a:cubicBezTo>
                    <a:pt x="17664" y="6659"/>
                    <a:pt x="17609" y="6885"/>
                    <a:pt x="17709" y="7066"/>
                  </a:cubicBezTo>
                  <a:cubicBezTo>
                    <a:pt x="19298" y="10357"/>
                    <a:pt x="18723" y="14423"/>
                    <a:pt x="15982" y="17151"/>
                  </a:cubicBezTo>
                  <a:cubicBezTo>
                    <a:pt x="12511" y="20606"/>
                    <a:pt x="6882" y="20606"/>
                    <a:pt x="3411" y="17151"/>
                  </a:cubicBezTo>
                  <a:cubicBezTo>
                    <a:pt x="-60" y="13697"/>
                    <a:pt x="-60" y="8096"/>
                    <a:pt x="3411" y="4641"/>
                  </a:cubicBezTo>
                  <a:cubicBezTo>
                    <a:pt x="5147" y="2914"/>
                    <a:pt x="7422" y="2050"/>
                    <a:pt x="9697" y="2050"/>
                  </a:cubicBezTo>
                  <a:cubicBezTo>
                    <a:pt x="11846" y="2050"/>
                    <a:pt x="13994" y="2821"/>
                    <a:pt x="15688" y="4362"/>
                  </a:cubicBezTo>
                  <a:lnTo>
                    <a:pt x="14163" y="5880"/>
                  </a:lnTo>
                  <a:cubicBezTo>
                    <a:pt x="12891" y="4756"/>
                    <a:pt x="11294" y="4193"/>
                    <a:pt x="9697" y="4193"/>
                  </a:cubicBezTo>
                  <a:cubicBezTo>
                    <a:pt x="7973" y="4193"/>
                    <a:pt x="6249" y="4847"/>
                    <a:pt x="4934" y="6156"/>
                  </a:cubicBezTo>
                  <a:cubicBezTo>
                    <a:pt x="2303" y="8774"/>
                    <a:pt x="2303" y="13019"/>
                    <a:pt x="4934" y="15637"/>
                  </a:cubicBezTo>
                  <a:cubicBezTo>
                    <a:pt x="7564" y="18255"/>
                    <a:pt x="11829" y="18255"/>
                    <a:pt x="14460" y="15637"/>
                  </a:cubicBezTo>
                  <a:cubicBezTo>
                    <a:pt x="16991" y="13118"/>
                    <a:pt x="17085" y="9095"/>
                    <a:pt x="14747" y="6463"/>
                  </a:cubicBezTo>
                  <a:lnTo>
                    <a:pt x="18628" y="2600"/>
                  </a:lnTo>
                  <a:lnTo>
                    <a:pt x="20240" y="2600"/>
                  </a:lnTo>
                  <a:cubicBezTo>
                    <a:pt x="20468" y="2600"/>
                    <a:pt x="20653" y="2416"/>
                    <a:pt x="20653" y="2188"/>
                  </a:cubicBezTo>
                  <a:cubicBezTo>
                    <a:pt x="20653" y="1961"/>
                    <a:pt x="20468" y="1777"/>
                    <a:pt x="20240" y="1777"/>
                  </a:cubicBezTo>
                  <a:lnTo>
                    <a:pt x="18867" y="1777"/>
                  </a:lnTo>
                  <a:lnTo>
                    <a:pt x="18867" y="411"/>
                  </a:lnTo>
                  <a:cubicBezTo>
                    <a:pt x="18867" y="184"/>
                    <a:pt x="18682" y="0"/>
                    <a:pt x="18454" y="0"/>
                  </a:cubicBezTo>
                  <a:close/>
                  <a:moveTo>
                    <a:pt x="9697" y="5041"/>
                  </a:moveTo>
                  <a:cubicBezTo>
                    <a:pt x="11076" y="5041"/>
                    <a:pt x="12455" y="5522"/>
                    <a:pt x="13559" y="6481"/>
                  </a:cubicBezTo>
                  <a:lnTo>
                    <a:pt x="11821" y="8211"/>
                  </a:lnTo>
                  <a:cubicBezTo>
                    <a:pt x="11199" y="7723"/>
                    <a:pt x="10449" y="7477"/>
                    <a:pt x="9697" y="7477"/>
                  </a:cubicBezTo>
                  <a:cubicBezTo>
                    <a:pt x="8818" y="7477"/>
                    <a:pt x="7938" y="7811"/>
                    <a:pt x="7267" y="8479"/>
                  </a:cubicBezTo>
                  <a:cubicBezTo>
                    <a:pt x="5926" y="9814"/>
                    <a:pt x="5926" y="11979"/>
                    <a:pt x="7267" y="13314"/>
                  </a:cubicBezTo>
                  <a:cubicBezTo>
                    <a:pt x="8609" y="14650"/>
                    <a:pt x="10785" y="14650"/>
                    <a:pt x="12126" y="13314"/>
                  </a:cubicBezTo>
                  <a:cubicBezTo>
                    <a:pt x="13367" y="12079"/>
                    <a:pt x="13458" y="10136"/>
                    <a:pt x="12403" y="8795"/>
                  </a:cubicBezTo>
                  <a:lnTo>
                    <a:pt x="14143" y="7064"/>
                  </a:lnTo>
                  <a:cubicBezTo>
                    <a:pt x="16149" y="9364"/>
                    <a:pt x="16055" y="12849"/>
                    <a:pt x="13858" y="15037"/>
                  </a:cubicBezTo>
                  <a:cubicBezTo>
                    <a:pt x="11560" y="17323"/>
                    <a:pt x="7834" y="17323"/>
                    <a:pt x="5536" y="15037"/>
                  </a:cubicBezTo>
                  <a:cubicBezTo>
                    <a:pt x="3238" y="12750"/>
                    <a:pt x="3238" y="9042"/>
                    <a:pt x="5536" y="6756"/>
                  </a:cubicBezTo>
                  <a:cubicBezTo>
                    <a:pt x="6685" y="5612"/>
                    <a:pt x="8191" y="5041"/>
                    <a:pt x="9697" y="5041"/>
                  </a:cubicBezTo>
                  <a:close/>
                  <a:moveTo>
                    <a:pt x="17249" y="5189"/>
                  </a:moveTo>
                  <a:cubicBezTo>
                    <a:pt x="17139" y="5189"/>
                    <a:pt x="17029" y="5231"/>
                    <a:pt x="16945" y="5314"/>
                  </a:cubicBezTo>
                  <a:cubicBezTo>
                    <a:pt x="16778" y="5481"/>
                    <a:pt x="16778" y="5752"/>
                    <a:pt x="16945" y="5919"/>
                  </a:cubicBezTo>
                  <a:cubicBezTo>
                    <a:pt x="17113" y="6086"/>
                    <a:pt x="17385" y="6086"/>
                    <a:pt x="17553" y="5919"/>
                  </a:cubicBezTo>
                  <a:cubicBezTo>
                    <a:pt x="17720" y="5752"/>
                    <a:pt x="17720" y="5481"/>
                    <a:pt x="17553" y="5314"/>
                  </a:cubicBezTo>
                  <a:cubicBezTo>
                    <a:pt x="17469" y="5231"/>
                    <a:pt x="17359" y="5189"/>
                    <a:pt x="17249" y="5189"/>
                  </a:cubicBezTo>
                  <a:close/>
                  <a:moveTo>
                    <a:pt x="9697" y="8308"/>
                  </a:moveTo>
                  <a:cubicBezTo>
                    <a:pt x="10234" y="8308"/>
                    <a:pt x="10770" y="8475"/>
                    <a:pt x="11224" y="8805"/>
                  </a:cubicBezTo>
                  <a:lnTo>
                    <a:pt x="9490" y="10530"/>
                  </a:lnTo>
                  <a:cubicBezTo>
                    <a:pt x="9329" y="10691"/>
                    <a:pt x="9329" y="10952"/>
                    <a:pt x="9490" y="11113"/>
                  </a:cubicBezTo>
                  <a:cubicBezTo>
                    <a:pt x="9652" y="11273"/>
                    <a:pt x="9913" y="11273"/>
                    <a:pt x="10075" y="11113"/>
                  </a:cubicBezTo>
                  <a:lnTo>
                    <a:pt x="11807" y="9388"/>
                  </a:lnTo>
                  <a:cubicBezTo>
                    <a:pt x="12539" y="10400"/>
                    <a:pt x="12451" y="11817"/>
                    <a:pt x="11536" y="12726"/>
                  </a:cubicBezTo>
                  <a:cubicBezTo>
                    <a:pt x="10521" y="13737"/>
                    <a:pt x="8873" y="13737"/>
                    <a:pt x="7857" y="12726"/>
                  </a:cubicBezTo>
                  <a:cubicBezTo>
                    <a:pt x="6842" y="11716"/>
                    <a:pt x="6842" y="10077"/>
                    <a:pt x="7857" y="9066"/>
                  </a:cubicBezTo>
                  <a:cubicBezTo>
                    <a:pt x="8365" y="8560"/>
                    <a:pt x="9031" y="8308"/>
                    <a:pt x="9697" y="830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grpSp>
          <p:nvGrpSpPr>
            <p:cNvPr id="23568" name="Group 24"/>
            <p:cNvGrpSpPr>
              <a:grpSpLocks/>
            </p:cNvGrpSpPr>
            <p:nvPr/>
          </p:nvGrpSpPr>
          <p:grpSpPr bwMode="auto">
            <a:xfrm>
              <a:off x="12859916" y="9215868"/>
              <a:ext cx="3105866" cy="2034620"/>
              <a:chOff x="2345071" y="9215868"/>
              <a:chExt cx="3105866" cy="203462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345071" y="9958597"/>
                <a:ext cx="3105866" cy="12918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Cadipiscing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elit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,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sed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do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eiusmod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tempor</a:t>
                </a:r>
                <a:endPara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endParaRPr>
              </a:p>
            </p:txBody>
          </p:sp>
          <p:sp>
            <p:nvSpPr>
              <p:cNvPr id="27" name="Text Box 3"/>
              <p:cNvSpPr txBox="1">
                <a:spLocks/>
              </p:cNvSpPr>
              <p:nvPr/>
            </p:nvSpPr>
            <p:spPr bwMode="auto">
              <a:xfrm>
                <a:off x="2732312" y="9215839"/>
                <a:ext cx="2331383" cy="6665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defRPr/>
                </a:pPr>
                <a:r>
                  <a:rPr lang="en-US" altLang="x-none" sz="4000" dirty="0">
                    <a:solidFill>
                      <a:schemeClr val="bg2"/>
                    </a:solidFill>
                    <a:latin typeface="Dosis" charset="0"/>
                    <a:ea typeface="Dosis" charset="0"/>
                    <a:cs typeface="Dosis" charset="0"/>
                    <a:sym typeface="Poppins Medium" charset="0"/>
                  </a:rPr>
                  <a:t>Goal</a:t>
                </a:r>
                <a:endParaRPr lang="x-none" altLang="x-none" sz="4000" dirty="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endParaRPr>
              </a:p>
            </p:txBody>
          </p:sp>
        </p:grpSp>
      </p:grpSp>
      <p:grpSp>
        <p:nvGrpSpPr>
          <p:cNvPr id="23562" name="Group 3"/>
          <p:cNvGrpSpPr>
            <a:grpSpLocks/>
          </p:cNvGrpSpPr>
          <p:nvPr/>
        </p:nvGrpSpPr>
        <p:grpSpPr bwMode="auto">
          <a:xfrm>
            <a:off x="19167475" y="7296150"/>
            <a:ext cx="3105150" cy="3463925"/>
            <a:chOff x="16360871" y="7800155"/>
            <a:chExt cx="3105866" cy="3462849"/>
          </a:xfrm>
        </p:grpSpPr>
        <p:sp>
          <p:nvSpPr>
            <p:cNvPr id="16" name="Shape"/>
            <p:cNvSpPr/>
            <p:nvPr/>
          </p:nvSpPr>
          <p:spPr>
            <a:xfrm>
              <a:off x="17372342" y="7800155"/>
              <a:ext cx="1111506" cy="1128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596" extrusionOk="0">
                  <a:moveTo>
                    <a:pt x="10782" y="0"/>
                  </a:moveTo>
                  <a:cubicBezTo>
                    <a:pt x="10563" y="0"/>
                    <a:pt x="10385" y="176"/>
                    <a:pt x="10385" y="392"/>
                  </a:cubicBezTo>
                  <a:lnTo>
                    <a:pt x="10385" y="2633"/>
                  </a:lnTo>
                  <a:cubicBezTo>
                    <a:pt x="10385" y="2849"/>
                    <a:pt x="10563" y="3025"/>
                    <a:pt x="10782" y="3025"/>
                  </a:cubicBezTo>
                  <a:cubicBezTo>
                    <a:pt x="11002" y="3025"/>
                    <a:pt x="11181" y="2849"/>
                    <a:pt x="11181" y="2633"/>
                  </a:cubicBezTo>
                  <a:lnTo>
                    <a:pt x="11181" y="392"/>
                  </a:lnTo>
                  <a:cubicBezTo>
                    <a:pt x="11181" y="176"/>
                    <a:pt x="11002" y="0"/>
                    <a:pt x="10782" y="0"/>
                  </a:cubicBezTo>
                  <a:close/>
                  <a:moveTo>
                    <a:pt x="7088" y="1572"/>
                  </a:moveTo>
                  <a:cubicBezTo>
                    <a:pt x="6986" y="1572"/>
                    <a:pt x="6884" y="1610"/>
                    <a:pt x="6807" y="1687"/>
                  </a:cubicBezTo>
                  <a:cubicBezTo>
                    <a:pt x="6651" y="1840"/>
                    <a:pt x="6651" y="2088"/>
                    <a:pt x="6807" y="2241"/>
                  </a:cubicBezTo>
                  <a:lnTo>
                    <a:pt x="8415" y="3825"/>
                  </a:lnTo>
                  <a:cubicBezTo>
                    <a:pt x="8571" y="3978"/>
                    <a:pt x="8823" y="3978"/>
                    <a:pt x="8978" y="3825"/>
                  </a:cubicBezTo>
                  <a:cubicBezTo>
                    <a:pt x="9134" y="3672"/>
                    <a:pt x="9134" y="3424"/>
                    <a:pt x="8978" y="3271"/>
                  </a:cubicBezTo>
                  <a:lnTo>
                    <a:pt x="7370" y="1687"/>
                  </a:lnTo>
                  <a:cubicBezTo>
                    <a:pt x="7292" y="1610"/>
                    <a:pt x="7190" y="1572"/>
                    <a:pt x="7088" y="1572"/>
                  </a:cubicBezTo>
                  <a:close/>
                  <a:moveTo>
                    <a:pt x="14478" y="1572"/>
                  </a:moveTo>
                  <a:cubicBezTo>
                    <a:pt x="14376" y="1572"/>
                    <a:pt x="14274" y="1610"/>
                    <a:pt x="14196" y="1687"/>
                  </a:cubicBezTo>
                  <a:lnTo>
                    <a:pt x="12587" y="3271"/>
                  </a:lnTo>
                  <a:cubicBezTo>
                    <a:pt x="12431" y="3424"/>
                    <a:pt x="12431" y="3672"/>
                    <a:pt x="12587" y="3825"/>
                  </a:cubicBezTo>
                  <a:cubicBezTo>
                    <a:pt x="12742" y="3978"/>
                    <a:pt x="12994" y="3978"/>
                    <a:pt x="13150" y="3825"/>
                  </a:cubicBezTo>
                  <a:lnTo>
                    <a:pt x="14759" y="2241"/>
                  </a:lnTo>
                  <a:cubicBezTo>
                    <a:pt x="14915" y="2088"/>
                    <a:pt x="14915" y="1840"/>
                    <a:pt x="14759" y="1687"/>
                  </a:cubicBezTo>
                  <a:cubicBezTo>
                    <a:pt x="14681" y="1610"/>
                    <a:pt x="14580" y="1572"/>
                    <a:pt x="14478" y="1572"/>
                  </a:cubicBezTo>
                  <a:close/>
                  <a:moveTo>
                    <a:pt x="4148" y="5077"/>
                  </a:moveTo>
                  <a:cubicBezTo>
                    <a:pt x="4078" y="5080"/>
                    <a:pt x="4010" y="5098"/>
                    <a:pt x="3947" y="5128"/>
                  </a:cubicBezTo>
                  <a:cubicBezTo>
                    <a:pt x="3879" y="5161"/>
                    <a:pt x="3819" y="5208"/>
                    <a:pt x="3772" y="5267"/>
                  </a:cubicBezTo>
                  <a:lnTo>
                    <a:pt x="113" y="9337"/>
                  </a:lnTo>
                  <a:cubicBezTo>
                    <a:pt x="49" y="9411"/>
                    <a:pt x="10" y="9503"/>
                    <a:pt x="2" y="9600"/>
                  </a:cubicBezTo>
                  <a:cubicBezTo>
                    <a:pt x="-9" y="9725"/>
                    <a:pt x="31" y="9848"/>
                    <a:pt x="113" y="9943"/>
                  </a:cubicBezTo>
                  <a:lnTo>
                    <a:pt x="10458" y="21450"/>
                  </a:lnTo>
                  <a:cubicBezTo>
                    <a:pt x="10531" y="21539"/>
                    <a:pt x="10641" y="21593"/>
                    <a:pt x="10757" y="21596"/>
                  </a:cubicBezTo>
                  <a:cubicBezTo>
                    <a:pt x="10883" y="21600"/>
                    <a:pt x="11003" y="21546"/>
                    <a:pt x="11082" y="21450"/>
                  </a:cubicBezTo>
                  <a:lnTo>
                    <a:pt x="21496" y="9908"/>
                  </a:lnTo>
                  <a:cubicBezTo>
                    <a:pt x="21557" y="9835"/>
                    <a:pt x="21591" y="9742"/>
                    <a:pt x="21591" y="9647"/>
                  </a:cubicBezTo>
                  <a:cubicBezTo>
                    <a:pt x="21590" y="9553"/>
                    <a:pt x="21557" y="9461"/>
                    <a:pt x="21496" y="9388"/>
                  </a:cubicBezTo>
                  <a:lnTo>
                    <a:pt x="17763" y="5226"/>
                  </a:lnTo>
                  <a:cubicBezTo>
                    <a:pt x="17721" y="5183"/>
                    <a:pt x="17670" y="5148"/>
                    <a:pt x="17615" y="5122"/>
                  </a:cubicBezTo>
                  <a:cubicBezTo>
                    <a:pt x="17556" y="5095"/>
                    <a:pt x="17492" y="5080"/>
                    <a:pt x="17427" y="5077"/>
                  </a:cubicBezTo>
                  <a:lnTo>
                    <a:pt x="4148" y="5077"/>
                  </a:lnTo>
                  <a:close/>
                  <a:moveTo>
                    <a:pt x="4826" y="5895"/>
                  </a:moveTo>
                  <a:lnTo>
                    <a:pt x="9909" y="5895"/>
                  </a:lnTo>
                  <a:lnTo>
                    <a:pt x="6760" y="8995"/>
                  </a:lnTo>
                  <a:lnTo>
                    <a:pt x="4826" y="5895"/>
                  </a:lnTo>
                  <a:close/>
                  <a:moveTo>
                    <a:pt x="11669" y="5895"/>
                  </a:moveTo>
                  <a:lnTo>
                    <a:pt x="16761" y="5895"/>
                  </a:lnTo>
                  <a:lnTo>
                    <a:pt x="14778" y="8955"/>
                  </a:lnTo>
                  <a:lnTo>
                    <a:pt x="11669" y="5895"/>
                  </a:lnTo>
                  <a:close/>
                  <a:moveTo>
                    <a:pt x="10789" y="6137"/>
                  </a:moveTo>
                  <a:lnTo>
                    <a:pt x="13960" y="9259"/>
                  </a:lnTo>
                  <a:lnTo>
                    <a:pt x="7617" y="9259"/>
                  </a:lnTo>
                  <a:lnTo>
                    <a:pt x="10789" y="6137"/>
                  </a:lnTo>
                  <a:close/>
                  <a:moveTo>
                    <a:pt x="4066" y="6173"/>
                  </a:moveTo>
                  <a:lnTo>
                    <a:pt x="5990" y="9259"/>
                  </a:lnTo>
                  <a:lnTo>
                    <a:pt x="1189" y="9259"/>
                  </a:lnTo>
                  <a:lnTo>
                    <a:pt x="4066" y="6173"/>
                  </a:lnTo>
                  <a:close/>
                  <a:moveTo>
                    <a:pt x="17521" y="6181"/>
                  </a:moveTo>
                  <a:lnTo>
                    <a:pt x="20263" y="9259"/>
                  </a:lnTo>
                  <a:lnTo>
                    <a:pt x="15526" y="9259"/>
                  </a:lnTo>
                  <a:lnTo>
                    <a:pt x="17521" y="6181"/>
                  </a:lnTo>
                  <a:close/>
                  <a:moveTo>
                    <a:pt x="1331" y="10043"/>
                  </a:moveTo>
                  <a:lnTo>
                    <a:pt x="6394" y="10043"/>
                  </a:lnTo>
                  <a:lnTo>
                    <a:pt x="9958" y="19619"/>
                  </a:lnTo>
                  <a:lnTo>
                    <a:pt x="1331" y="10043"/>
                  </a:lnTo>
                  <a:close/>
                  <a:moveTo>
                    <a:pt x="7241" y="10043"/>
                  </a:moveTo>
                  <a:lnTo>
                    <a:pt x="20194" y="10043"/>
                  </a:lnTo>
                  <a:lnTo>
                    <a:pt x="11565" y="19704"/>
                  </a:lnTo>
                  <a:lnTo>
                    <a:pt x="14122" y="12993"/>
                  </a:lnTo>
                  <a:cubicBezTo>
                    <a:pt x="14199" y="12790"/>
                    <a:pt x="14095" y="12564"/>
                    <a:pt x="13889" y="12488"/>
                  </a:cubicBezTo>
                  <a:cubicBezTo>
                    <a:pt x="13683" y="12412"/>
                    <a:pt x="13454" y="12515"/>
                    <a:pt x="13377" y="12717"/>
                  </a:cubicBezTo>
                  <a:lnTo>
                    <a:pt x="10776" y="19540"/>
                  </a:lnTo>
                  <a:lnTo>
                    <a:pt x="7241" y="10043"/>
                  </a:lnTo>
                  <a:close/>
                  <a:moveTo>
                    <a:pt x="14285" y="10906"/>
                  </a:moveTo>
                  <a:cubicBezTo>
                    <a:pt x="14130" y="10912"/>
                    <a:pt x="13987" y="11008"/>
                    <a:pt x="13929" y="11160"/>
                  </a:cubicBezTo>
                  <a:lnTo>
                    <a:pt x="13924" y="11173"/>
                  </a:lnTo>
                  <a:cubicBezTo>
                    <a:pt x="13846" y="11375"/>
                    <a:pt x="13951" y="11602"/>
                    <a:pt x="14157" y="11678"/>
                  </a:cubicBezTo>
                  <a:cubicBezTo>
                    <a:pt x="14363" y="11754"/>
                    <a:pt x="14592" y="11651"/>
                    <a:pt x="14669" y="11448"/>
                  </a:cubicBezTo>
                  <a:lnTo>
                    <a:pt x="14674" y="11435"/>
                  </a:lnTo>
                  <a:cubicBezTo>
                    <a:pt x="14751" y="11232"/>
                    <a:pt x="14647" y="11007"/>
                    <a:pt x="14441" y="10931"/>
                  </a:cubicBezTo>
                  <a:cubicBezTo>
                    <a:pt x="14390" y="10912"/>
                    <a:pt x="14337" y="10904"/>
                    <a:pt x="14285" y="10906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grpSp>
          <p:nvGrpSpPr>
            <p:cNvPr id="23564" name="Group 27"/>
            <p:cNvGrpSpPr>
              <a:grpSpLocks/>
            </p:cNvGrpSpPr>
            <p:nvPr/>
          </p:nvGrpSpPr>
          <p:grpSpPr bwMode="auto">
            <a:xfrm>
              <a:off x="16360871" y="9228384"/>
              <a:ext cx="3105866" cy="2034620"/>
              <a:chOff x="2345071" y="9215868"/>
              <a:chExt cx="3105866" cy="203462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2345071" y="9958664"/>
                <a:ext cx="3105866" cy="129182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Cadipiscing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elit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,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sed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do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eiusmod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tempor</a:t>
                </a:r>
                <a:endPara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endParaRPr>
              </a:p>
            </p:txBody>
          </p:sp>
          <p:sp>
            <p:nvSpPr>
              <p:cNvPr id="30" name="Text Box 3"/>
              <p:cNvSpPr txBox="1">
                <a:spLocks/>
              </p:cNvSpPr>
              <p:nvPr/>
            </p:nvSpPr>
            <p:spPr bwMode="auto">
              <a:xfrm>
                <a:off x="2732510" y="9215945"/>
                <a:ext cx="2330987" cy="6665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defRPr/>
                </a:pPr>
                <a:r>
                  <a:rPr lang="en-US" altLang="x-none" sz="4000" dirty="0">
                    <a:solidFill>
                      <a:schemeClr val="bg2"/>
                    </a:solidFill>
                    <a:latin typeface="Dosis" charset="0"/>
                    <a:ea typeface="Dosis" charset="0"/>
                    <a:cs typeface="Dosis" charset="0"/>
                    <a:sym typeface="Poppins Medium" charset="0"/>
                  </a:rPr>
                  <a:t>Best</a:t>
                </a:r>
                <a:endParaRPr lang="x-none" altLang="x-none" sz="4000" dirty="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/>
          </p:cNvSpPr>
          <p:nvPr/>
        </p:nvSpPr>
        <p:spPr bwMode="auto">
          <a:xfrm>
            <a:off x="22545675" y="12520613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D2D0E5C6-E7AE-1245-8836-2B598985D4F8}" type="slidenum">
              <a:rPr lang="x-none" altLang="x-none" smtClean="0">
                <a:solidFill>
                  <a:srgbClr val="9B9A9C"/>
                </a:solidFill>
                <a:latin typeface="Dosis" charset="0"/>
                <a:ea typeface="Dosis" charset="0"/>
                <a:cs typeface="Dosis" charset="0"/>
              </a:rPr>
              <a:pPr algn="ctr" eaLnBrk="1">
                <a:defRPr/>
              </a:pPr>
              <a:t>23</a:t>
            </a:fld>
            <a:endParaRPr lang="x-none" altLang="x-none" smtClean="0">
              <a:solidFill>
                <a:srgbClr val="9B9A9C"/>
              </a:solidFill>
              <a:latin typeface="Dosis" charset="0"/>
              <a:ea typeface="Dosis" charset="0"/>
              <a:cs typeface="Dosi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54896" y="1257772"/>
            <a:ext cx="5783264" cy="9776692"/>
            <a:chOff x="2254896" y="1257772"/>
            <a:chExt cx="5783264" cy="9776692"/>
          </a:xfrm>
        </p:grpSpPr>
        <p:grpSp>
          <p:nvGrpSpPr>
            <p:cNvPr id="18434" name="Group 9"/>
            <p:cNvGrpSpPr>
              <a:grpSpLocks/>
            </p:cNvGrpSpPr>
            <p:nvPr/>
          </p:nvGrpSpPr>
          <p:grpSpPr bwMode="auto">
            <a:xfrm>
              <a:off x="2254896" y="6327526"/>
              <a:ext cx="5783264" cy="4706938"/>
              <a:chOff x="2326211" y="3274619"/>
              <a:chExt cx="5783570" cy="4706031"/>
            </a:xfrm>
          </p:grpSpPr>
          <p:sp>
            <p:nvSpPr>
              <p:cNvPr id="6" name="Text Box 2"/>
              <p:cNvSpPr txBox="1">
                <a:spLocks/>
              </p:cNvSpPr>
              <p:nvPr/>
            </p:nvSpPr>
            <p:spPr bwMode="auto">
              <a:xfrm>
                <a:off x="2753272" y="3274619"/>
                <a:ext cx="4929448" cy="4460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2400" i="1" dirty="0">
                    <a:solidFill>
                      <a:schemeClr val="accent1"/>
                    </a:solidFill>
                    <a:latin typeface="Dosis" charset="0"/>
                    <a:ea typeface="Dosis" charset="0"/>
                    <a:cs typeface="Dosis" charset="0"/>
                    <a:sym typeface="Poppins SemiBold" charset="0"/>
                  </a:rPr>
                  <a:t>Subtitles text</a:t>
                </a:r>
                <a:endParaRPr lang="x-none" altLang="x-none" sz="2400" i="1" dirty="0">
                  <a:solidFill>
                    <a:schemeClr val="accent1"/>
                  </a:solidFill>
                  <a:latin typeface="Dosis" charset="0"/>
                  <a:ea typeface="Dosis" charset="0"/>
                  <a:cs typeface="Dosis" charset="0"/>
                  <a:sym typeface="Poppins SemiBold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2326211" y="4944347"/>
                <a:ext cx="5783570" cy="1892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Lorem ipsum dolor sit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amet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,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consectetur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adipiscing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elit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,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sed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do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eiusmod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tempor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incididunt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ut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labore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et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dolore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magna</a:t>
                </a:r>
              </a:p>
            </p:txBody>
          </p:sp>
          <p:sp>
            <p:nvSpPr>
              <p:cNvPr id="30" name="Text Box 3"/>
              <p:cNvSpPr txBox="1">
                <a:spLocks/>
              </p:cNvSpPr>
              <p:nvPr/>
            </p:nvSpPr>
            <p:spPr bwMode="auto">
              <a:xfrm>
                <a:off x="2753272" y="3793632"/>
                <a:ext cx="4929448" cy="1006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defRPr/>
                </a:pPr>
                <a:r>
                  <a:rPr lang="en-US" altLang="x-none" sz="5400" dirty="0">
                    <a:solidFill>
                      <a:schemeClr val="bg2"/>
                    </a:solidFill>
                    <a:latin typeface="Dosis" charset="0"/>
                    <a:ea typeface="Dosis" charset="0"/>
                    <a:cs typeface="Dosis" charset="0"/>
                    <a:sym typeface="Poppins Medium" charset="0"/>
                  </a:rPr>
                  <a:t>Title text</a:t>
                </a:r>
                <a:endParaRPr lang="x-none" altLang="x-none" sz="5400" dirty="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endParaRPr>
              </a:p>
            </p:txBody>
          </p:sp>
          <p:grpSp>
            <p:nvGrpSpPr>
              <p:cNvPr id="18463" name="Group 7"/>
              <p:cNvGrpSpPr>
                <a:grpSpLocks/>
              </p:cNvGrpSpPr>
              <p:nvPr/>
            </p:nvGrpSpPr>
            <p:grpSpPr bwMode="auto">
              <a:xfrm>
                <a:off x="3817647" y="7260570"/>
                <a:ext cx="2774539" cy="720080"/>
                <a:chOff x="3817647" y="7260570"/>
                <a:chExt cx="2774539" cy="720080"/>
              </a:xfrm>
            </p:grpSpPr>
            <p:sp>
              <p:nvSpPr>
                <p:cNvPr id="18464" name="Rounded Rectangle 4"/>
                <p:cNvSpPr>
                  <a:spLocks noChangeArrowheads="1"/>
                </p:cNvSpPr>
                <p:nvPr/>
              </p:nvSpPr>
              <p:spPr bwMode="auto">
                <a:xfrm>
                  <a:off x="3817647" y="7260570"/>
                  <a:ext cx="2774539" cy="7200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38100" tIns="38100" rIns="38100" bIns="38100" anchor="ctr">
                  <a:spAutoFit/>
                </a:bodyPr>
                <a:lstStyle/>
                <a:p>
                  <a:pPr eaLnBrk="1"/>
                  <a:endParaRPr lang="en-US" altLang="x-none"/>
                </a:p>
              </p:txBody>
            </p:sp>
            <p:sp>
              <p:nvSpPr>
                <p:cNvPr id="35" name="Text Box 2"/>
                <p:cNvSpPr txBox="1">
                  <a:spLocks/>
                </p:cNvSpPr>
                <p:nvPr/>
              </p:nvSpPr>
              <p:spPr bwMode="auto">
                <a:xfrm>
                  <a:off x="3931259" y="7375929"/>
                  <a:ext cx="2546485" cy="4475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>
                  <a:spAutoFit/>
                </a:bodyPr>
                <a:lstStyle/>
                <a:p>
                  <a:pPr algn="ctr" eaLnBrk="1">
                    <a:defRPr/>
                  </a:pPr>
                  <a:r>
                    <a:rPr lang="en-US" altLang="x-none" sz="2400">
                      <a:solidFill>
                        <a:schemeClr val="tx1"/>
                      </a:solidFill>
                      <a:latin typeface="Dosis" charset="0"/>
                      <a:ea typeface="Dosis" charset="0"/>
                      <a:cs typeface="Dosis" charset="0"/>
                      <a:sym typeface="Poppins SemiBold" charset="0"/>
                    </a:rPr>
                    <a:t>More Information</a:t>
                  </a:r>
                  <a:endParaRPr lang="x-none" altLang="x-none" sz="2400" dirty="0">
                    <a:solidFill>
                      <a:schemeClr val="tx1"/>
                    </a:solidFill>
                    <a:latin typeface="Dosis" charset="0"/>
                    <a:ea typeface="Dosis" charset="0"/>
                    <a:cs typeface="Dosis" charset="0"/>
                    <a:sym typeface="Poppins SemiBold" charset="0"/>
                  </a:endParaRPr>
                </a:p>
              </p:txBody>
            </p:sp>
          </p:grpSp>
        </p:grpSp>
        <p:graphicFrame>
          <p:nvGraphicFramePr>
            <p:cNvPr id="2" name="Chart 1"/>
            <p:cNvGraphicFramePr/>
            <p:nvPr>
              <p:extLst>
                <p:ext uri="{D42A27DB-BD31-4B8C-83A1-F6EECF244321}">
                  <p14:modId xmlns:p14="http://schemas.microsoft.com/office/powerpoint/2010/main" val="1846846976"/>
                </p:ext>
              </p:extLst>
            </p:nvPr>
          </p:nvGraphicFramePr>
          <p:xfrm>
            <a:off x="2703536" y="1257772"/>
            <a:ext cx="4929186" cy="44362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4" name="Text Box 3"/>
            <p:cNvSpPr txBox="1">
              <a:spLocks/>
            </p:cNvSpPr>
            <p:nvPr/>
          </p:nvSpPr>
          <p:spPr bwMode="auto">
            <a:xfrm>
              <a:off x="3623047" y="2972666"/>
              <a:ext cx="3168353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5400" smtClean="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72%</a:t>
              </a:r>
              <a:endParaRPr lang="x-none" altLang="x-none" sz="5400" dirty="0">
                <a:solidFill>
                  <a:schemeClr val="bg2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300368" y="1257772"/>
            <a:ext cx="5783264" cy="9776692"/>
            <a:chOff x="9300368" y="1257772"/>
            <a:chExt cx="5783264" cy="9776692"/>
          </a:xfrm>
        </p:grpSpPr>
        <p:grpSp>
          <p:nvGrpSpPr>
            <p:cNvPr id="36" name="Group 9"/>
            <p:cNvGrpSpPr>
              <a:grpSpLocks/>
            </p:cNvGrpSpPr>
            <p:nvPr/>
          </p:nvGrpSpPr>
          <p:grpSpPr bwMode="auto">
            <a:xfrm>
              <a:off x="9300368" y="6327526"/>
              <a:ext cx="5783264" cy="4706938"/>
              <a:chOff x="2326211" y="3274619"/>
              <a:chExt cx="5783570" cy="4706031"/>
            </a:xfrm>
          </p:grpSpPr>
          <p:sp>
            <p:nvSpPr>
              <p:cNvPr id="37" name="Text Box 2"/>
              <p:cNvSpPr txBox="1">
                <a:spLocks/>
              </p:cNvSpPr>
              <p:nvPr/>
            </p:nvSpPr>
            <p:spPr bwMode="auto">
              <a:xfrm>
                <a:off x="2753272" y="3274619"/>
                <a:ext cx="4929448" cy="4460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2400" i="1" dirty="0">
                    <a:solidFill>
                      <a:schemeClr val="accent1"/>
                    </a:solidFill>
                    <a:latin typeface="Dosis" charset="0"/>
                    <a:ea typeface="Dosis" charset="0"/>
                    <a:cs typeface="Dosis" charset="0"/>
                    <a:sym typeface="Poppins SemiBold" charset="0"/>
                  </a:rPr>
                  <a:t>Subtitles text</a:t>
                </a:r>
                <a:endParaRPr lang="x-none" altLang="x-none" sz="2400" i="1" dirty="0">
                  <a:solidFill>
                    <a:schemeClr val="accent1"/>
                  </a:solidFill>
                  <a:latin typeface="Dosis" charset="0"/>
                  <a:ea typeface="Dosis" charset="0"/>
                  <a:cs typeface="Dosis" charset="0"/>
                  <a:sym typeface="Poppins SemiBold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2326211" y="4944347"/>
                <a:ext cx="5783570" cy="1892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Lorem ipsum dolor sit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amet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,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consectetur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adipiscing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elit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,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sed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do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eiusmod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tempor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incididunt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ut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labore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et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dolore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magna</a:t>
                </a:r>
              </a:p>
            </p:txBody>
          </p:sp>
          <p:sp>
            <p:nvSpPr>
              <p:cNvPr id="43" name="Text Box 3"/>
              <p:cNvSpPr txBox="1">
                <a:spLocks/>
              </p:cNvSpPr>
              <p:nvPr/>
            </p:nvSpPr>
            <p:spPr bwMode="auto">
              <a:xfrm>
                <a:off x="2753272" y="3793632"/>
                <a:ext cx="4929448" cy="1006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defRPr/>
                </a:pPr>
                <a:r>
                  <a:rPr lang="en-US" altLang="x-none" sz="5400" dirty="0">
                    <a:solidFill>
                      <a:schemeClr val="bg2"/>
                    </a:solidFill>
                    <a:latin typeface="Dosis" charset="0"/>
                    <a:ea typeface="Dosis" charset="0"/>
                    <a:cs typeface="Dosis" charset="0"/>
                    <a:sym typeface="Poppins Medium" charset="0"/>
                  </a:rPr>
                  <a:t>Title text</a:t>
                </a:r>
                <a:endParaRPr lang="x-none" altLang="x-none" sz="5400" dirty="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endParaRPr>
              </a:p>
            </p:txBody>
          </p:sp>
          <p:grpSp>
            <p:nvGrpSpPr>
              <p:cNvPr id="44" name="Group 7"/>
              <p:cNvGrpSpPr>
                <a:grpSpLocks/>
              </p:cNvGrpSpPr>
              <p:nvPr/>
            </p:nvGrpSpPr>
            <p:grpSpPr bwMode="auto">
              <a:xfrm>
                <a:off x="3817647" y="7260570"/>
                <a:ext cx="2774539" cy="720080"/>
                <a:chOff x="3817647" y="7260570"/>
                <a:chExt cx="2774539" cy="720080"/>
              </a:xfrm>
            </p:grpSpPr>
            <p:sp>
              <p:nvSpPr>
                <p:cNvPr id="45" name="Rounded Rectangle 4"/>
                <p:cNvSpPr>
                  <a:spLocks noChangeArrowheads="1"/>
                </p:cNvSpPr>
                <p:nvPr/>
              </p:nvSpPr>
              <p:spPr bwMode="auto">
                <a:xfrm>
                  <a:off x="3817647" y="7260570"/>
                  <a:ext cx="2774539" cy="7200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38100" tIns="38100" rIns="38100" bIns="38100" anchor="ctr">
                  <a:spAutoFit/>
                </a:bodyPr>
                <a:lstStyle/>
                <a:p>
                  <a:pPr eaLnBrk="1"/>
                  <a:endParaRPr lang="en-US" altLang="x-none"/>
                </a:p>
              </p:txBody>
            </p:sp>
            <p:sp>
              <p:nvSpPr>
                <p:cNvPr id="46" name="Text Box 2"/>
                <p:cNvSpPr txBox="1">
                  <a:spLocks/>
                </p:cNvSpPr>
                <p:nvPr/>
              </p:nvSpPr>
              <p:spPr bwMode="auto">
                <a:xfrm>
                  <a:off x="3931259" y="7375929"/>
                  <a:ext cx="2546485" cy="4475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>
                  <a:spAutoFit/>
                </a:bodyPr>
                <a:lstStyle/>
                <a:p>
                  <a:pPr algn="ctr" eaLnBrk="1">
                    <a:defRPr/>
                  </a:pPr>
                  <a:r>
                    <a:rPr lang="en-US" altLang="x-none" sz="2400">
                      <a:solidFill>
                        <a:schemeClr val="tx1"/>
                      </a:solidFill>
                      <a:latin typeface="Dosis" charset="0"/>
                      <a:ea typeface="Dosis" charset="0"/>
                      <a:cs typeface="Dosis" charset="0"/>
                      <a:sym typeface="Poppins SemiBold" charset="0"/>
                    </a:rPr>
                    <a:t>More Information</a:t>
                  </a:r>
                  <a:endParaRPr lang="x-none" altLang="x-none" sz="2400" dirty="0">
                    <a:solidFill>
                      <a:schemeClr val="tx1"/>
                    </a:solidFill>
                    <a:latin typeface="Dosis" charset="0"/>
                    <a:ea typeface="Dosis" charset="0"/>
                    <a:cs typeface="Dosis" charset="0"/>
                    <a:sym typeface="Poppins SemiBold" charset="0"/>
                  </a:endParaRPr>
                </a:p>
              </p:txBody>
            </p:sp>
          </p:grpSp>
        </p:grpSp>
        <p:graphicFrame>
          <p:nvGraphicFramePr>
            <p:cNvPr id="62" name="Chart 61"/>
            <p:cNvGraphicFramePr/>
            <p:nvPr>
              <p:extLst>
                <p:ext uri="{D42A27DB-BD31-4B8C-83A1-F6EECF244321}">
                  <p14:modId xmlns:p14="http://schemas.microsoft.com/office/powerpoint/2010/main" val="228491894"/>
                </p:ext>
              </p:extLst>
            </p:nvPr>
          </p:nvGraphicFramePr>
          <p:xfrm>
            <a:off x="9727407" y="1257772"/>
            <a:ext cx="4929186" cy="44362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8" name="Text Box 3"/>
            <p:cNvSpPr txBox="1">
              <a:spLocks/>
            </p:cNvSpPr>
            <p:nvPr/>
          </p:nvSpPr>
          <p:spPr bwMode="auto">
            <a:xfrm>
              <a:off x="10607825" y="2972666"/>
              <a:ext cx="3168352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5400" dirty="0" smtClean="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13%</a:t>
              </a:r>
              <a:endParaRPr lang="x-none" altLang="x-none" sz="5400" dirty="0">
                <a:solidFill>
                  <a:schemeClr val="bg2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6345840" y="1257772"/>
            <a:ext cx="5783264" cy="9776692"/>
            <a:chOff x="16345840" y="1257772"/>
            <a:chExt cx="5783264" cy="9776692"/>
          </a:xfrm>
        </p:grpSpPr>
        <p:grpSp>
          <p:nvGrpSpPr>
            <p:cNvPr id="50" name="Group 9"/>
            <p:cNvGrpSpPr>
              <a:grpSpLocks/>
            </p:cNvGrpSpPr>
            <p:nvPr/>
          </p:nvGrpSpPr>
          <p:grpSpPr bwMode="auto">
            <a:xfrm>
              <a:off x="16345840" y="6327526"/>
              <a:ext cx="5783264" cy="4706938"/>
              <a:chOff x="2326211" y="3274619"/>
              <a:chExt cx="5783570" cy="4706031"/>
            </a:xfrm>
          </p:grpSpPr>
          <p:sp>
            <p:nvSpPr>
              <p:cNvPr id="51" name="Text Box 2"/>
              <p:cNvSpPr txBox="1">
                <a:spLocks/>
              </p:cNvSpPr>
              <p:nvPr/>
            </p:nvSpPr>
            <p:spPr bwMode="auto">
              <a:xfrm>
                <a:off x="2753272" y="3274619"/>
                <a:ext cx="4929448" cy="4460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2400" i="1" dirty="0">
                    <a:solidFill>
                      <a:schemeClr val="accent1"/>
                    </a:solidFill>
                    <a:latin typeface="Dosis" charset="0"/>
                    <a:ea typeface="Dosis" charset="0"/>
                    <a:cs typeface="Dosis" charset="0"/>
                    <a:sym typeface="Poppins SemiBold" charset="0"/>
                  </a:rPr>
                  <a:t>Subtitles text</a:t>
                </a:r>
                <a:endParaRPr lang="x-none" altLang="x-none" sz="2400" i="1" dirty="0">
                  <a:solidFill>
                    <a:schemeClr val="accent1"/>
                  </a:solidFill>
                  <a:latin typeface="Dosis" charset="0"/>
                  <a:ea typeface="Dosis" charset="0"/>
                  <a:cs typeface="Dosis" charset="0"/>
                  <a:sym typeface="Poppins SemiBold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2326211" y="4944347"/>
                <a:ext cx="5783570" cy="1892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Lorem ipsum dolor sit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amet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,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consectetur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adipiscing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elit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,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sed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do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eiusmod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tempor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incididunt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ut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labore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et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dolore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magna</a:t>
                </a:r>
              </a:p>
            </p:txBody>
          </p:sp>
          <p:sp>
            <p:nvSpPr>
              <p:cNvPr id="54" name="Text Box 3"/>
              <p:cNvSpPr txBox="1">
                <a:spLocks/>
              </p:cNvSpPr>
              <p:nvPr/>
            </p:nvSpPr>
            <p:spPr bwMode="auto">
              <a:xfrm>
                <a:off x="2753272" y="3793632"/>
                <a:ext cx="4929448" cy="1006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defRPr/>
                </a:pPr>
                <a:r>
                  <a:rPr lang="en-US" altLang="x-none" sz="5400" dirty="0">
                    <a:solidFill>
                      <a:schemeClr val="bg2"/>
                    </a:solidFill>
                    <a:latin typeface="Dosis" charset="0"/>
                    <a:ea typeface="Dosis" charset="0"/>
                    <a:cs typeface="Dosis" charset="0"/>
                    <a:sym typeface="Poppins Medium" charset="0"/>
                  </a:rPr>
                  <a:t>Title text</a:t>
                </a:r>
                <a:endParaRPr lang="x-none" altLang="x-none" sz="5400" dirty="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endParaRPr>
              </a:p>
            </p:txBody>
          </p:sp>
          <p:grpSp>
            <p:nvGrpSpPr>
              <p:cNvPr id="55" name="Group 7"/>
              <p:cNvGrpSpPr>
                <a:grpSpLocks/>
              </p:cNvGrpSpPr>
              <p:nvPr/>
            </p:nvGrpSpPr>
            <p:grpSpPr bwMode="auto">
              <a:xfrm>
                <a:off x="3817647" y="7260570"/>
                <a:ext cx="2774539" cy="720080"/>
                <a:chOff x="3817647" y="7260570"/>
                <a:chExt cx="2774539" cy="720080"/>
              </a:xfrm>
            </p:grpSpPr>
            <p:sp>
              <p:nvSpPr>
                <p:cNvPr id="59" name="Rounded Rectangle 4"/>
                <p:cNvSpPr>
                  <a:spLocks noChangeArrowheads="1"/>
                </p:cNvSpPr>
                <p:nvPr/>
              </p:nvSpPr>
              <p:spPr bwMode="auto">
                <a:xfrm>
                  <a:off x="3817647" y="7260570"/>
                  <a:ext cx="2774539" cy="7200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38100" tIns="38100" rIns="38100" bIns="38100" anchor="ctr">
                  <a:spAutoFit/>
                </a:bodyPr>
                <a:lstStyle/>
                <a:p>
                  <a:pPr eaLnBrk="1"/>
                  <a:endParaRPr lang="en-US" altLang="x-none"/>
                </a:p>
              </p:txBody>
            </p:sp>
            <p:sp>
              <p:nvSpPr>
                <p:cNvPr id="60" name="Text Box 2"/>
                <p:cNvSpPr txBox="1">
                  <a:spLocks/>
                </p:cNvSpPr>
                <p:nvPr/>
              </p:nvSpPr>
              <p:spPr bwMode="auto">
                <a:xfrm>
                  <a:off x="3931259" y="7375929"/>
                  <a:ext cx="2546485" cy="4475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>
                  <a:spAutoFit/>
                </a:bodyPr>
                <a:lstStyle/>
                <a:p>
                  <a:pPr algn="ctr" eaLnBrk="1">
                    <a:defRPr/>
                  </a:pPr>
                  <a:r>
                    <a:rPr lang="en-US" altLang="x-none" sz="2400">
                      <a:solidFill>
                        <a:schemeClr val="tx1"/>
                      </a:solidFill>
                      <a:latin typeface="Dosis" charset="0"/>
                      <a:ea typeface="Dosis" charset="0"/>
                      <a:cs typeface="Dosis" charset="0"/>
                      <a:sym typeface="Poppins SemiBold" charset="0"/>
                    </a:rPr>
                    <a:t>More Information</a:t>
                  </a:r>
                  <a:endParaRPr lang="x-none" altLang="x-none" sz="2400" dirty="0">
                    <a:solidFill>
                      <a:schemeClr val="tx1"/>
                    </a:solidFill>
                    <a:latin typeface="Dosis" charset="0"/>
                    <a:ea typeface="Dosis" charset="0"/>
                    <a:cs typeface="Dosis" charset="0"/>
                    <a:sym typeface="Poppins SemiBold" charset="0"/>
                  </a:endParaRPr>
                </a:p>
              </p:txBody>
            </p:sp>
          </p:grpSp>
        </p:grpSp>
        <p:graphicFrame>
          <p:nvGraphicFramePr>
            <p:cNvPr id="63" name="Chart 62"/>
            <p:cNvGraphicFramePr/>
            <p:nvPr>
              <p:extLst>
                <p:ext uri="{D42A27DB-BD31-4B8C-83A1-F6EECF244321}">
                  <p14:modId xmlns:p14="http://schemas.microsoft.com/office/powerpoint/2010/main" val="562501622"/>
                </p:ext>
              </p:extLst>
            </p:nvPr>
          </p:nvGraphicFramePr>
          <p:xfrm>
            <a:off x="16759385" y="1257772"/>
            <a:ext cx="4929186" cy="44362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69" name="Text Box 3"/>
            <p:cNvSpPr txBox="1">
              <a:spLocks/>
            </p:cNvSpPr>
            <p:nvPr/>
          </p:nvSpPr>
          <p:spPr bwMode="auto">
            <a:xfrm>
              <a:off x="17653295" y="2958609"/>
              <a:ext cx="3168352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5400" dirty="0" smtClean="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50%</a:t>
              </a:r>
              <a:endParaRPr lang="x-none" altLang="x-none" sz="5400" dirty="0">
                <a:solidFill>
                  <a:schemeClr val="bg2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180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/>
          </p:cNvSpPr>
          <p:nvPr/>
        </p:nvSpPr>
        <p:spPr bwMode="auto">
          <a:xfrm>
            <a:off x="22545675" y="12520613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06D84064-A62D-7747-AEA1-24B0D620D74B}" type="slidenum">
              <a:rPr lang="x-none" altLang="x-none" smtClean="0">
                <a:solidFill>
                  <a:srgbClr val="9B9A9C"/>
                </a:solidFill>
                <a:latin typeface="Dosis" charset="0"/>
                <a:ea typeface="Dosis" charset="0"/>
                <a:cs typeface="Dosis" charset="0"/>
              </a:rPr>
              <a:pPr algn="ctr" eaLnBrk="1">
                <a:defRPr/>
              </a:pPr>
              <a:t>24</a:t>
            </a:fld>
            <a:endParaRPr lang="x-none" altLang="x-none" smtClean="0">
              <a:solidFill>
                <a:srgbClr val="9B9A9C"/>
              </a:solidFill>
              <a:latin typeface="Dosis" charset="0"/>
              <a:ea typeface="Dosis" charset="0"/>
              <a:cs typeface="Dosis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59075" y="1961456"/>
            <a:ext cx="9432925" cy="4364037"/>
            <a:chOff x="2759075" y="1961456"/>
            <a:chExt cx="9432925" cy="4364037"/>
          </a:xfrm>
        </p:grpSpPr>
        <p:sp>
          <p:nvSpPr>
            <p:cNvPr id="6" name="Text Box 2"/>
            <p:cNvSpPr txBox="1">
              <a:spLocks/>
            </p:cNvSpPr>
            <p:nvPr/>
          </p:nvSpPr>
          <p:spPr bwMode="auto">
            <a:xfrm>
              <a:off x="2782888" y="1961456"/>
              <a:ext cx="5592762" cy="447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en-US" altLang="x-none" sz="2400" i="1" dirty="0">
                  <a:solidFill>
                    <a:schemeClr val="accent1"/>
                  </a:solidFill>
                  <a:latin typeface="Dosis" charset="0"/>
                  <a:ea typeface="Dosis" charset="0"/>
                  <a:cs typeface="Dosis" charset="0"/>
                  <a:sym typeface="Poppins SemiBold" charset="0"/>
                </a:rPr>
                <a:t>Subtitles text</a:t>
              </a:r>
              <a:endParaRPr lang="x-none" altLang="x-none" sz="2400" i="1" dirty="0">
                <a:solidFill>
                  <a:schemeClr val="accent1"/>
                </a:solidFill>
                <a:latin typeface="Dosis" charset="0"/>
                <a:ea typeface="Dosis" charset="0"/>
                <a:cs typeface="Dosis" charset="0"/>
                <a:sym typeface="Poppins SemiBold" charset="0"/>
              </a:endParaRPr>
            </a:p>
          </p:txBody>
        </p:sp>
        <p:sp>
          <p:nvSpPr>
            <p:cNvPr id="7" name="Text Box 3"/>
            <p:cNvSpPr txBox="1">
              <a:spLocks/>
            </p:cNvSpPr>
            <p:nvPr/>
          </p:nvSpPr>
          <p:spPr bwMode="auto">
            <a:xfrm>
              <a:off x="2759075" y="2428181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10000" dirty="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Title text demo</a:t>
              </a:r>
              <a:endParaRPr lang="x-none" altLang="x-none" sz="10000" dirty="0">
                <a:solidFill>
                  <a:schemeClr val="bg2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78125" y="4433193"/>
              <a:ext cx="9413875" cy="18923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Lorem ipsum dolor sit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amet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consectetur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adipiscing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sed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do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eiusmod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tempor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incididunt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labore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magna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aliqua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.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enim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ad minim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veniam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quis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nostrud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exercitation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ullamco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laboris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nisi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aliquip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ex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ea</a:t>
              </a:r>
              <a:endPara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97743" y="7145909"/>
            <a:ext cx="8939565" cy="3384375"/>
            <a:chOff x="2897743" y="7145909"/>
            <a:chExt cx="8939565" cy="3384375"/>
          </a:xfrm>
        </p:grpSpPr>
        <p:grpSp>
          <p:nvGrpSpPr>
            <p:cNvPr id="3" name="Group 2"/>
            <p:cNvGrpSpPr/>
            <p:nvPr/>
          </p:nvGrpSpPr>
          <p:grpSpPr>
            <a:xfrm>
              <a:off x="2903091" y="7145909"/>
              <a:ext cx="8934217" cy="1386427"/>
              <a:chOff x="2903091" y="7218041"/>
              <a:chExt cx="8934217" cy="1386427"/>
            </a:xfrm>
          </p:grpSpPr>
          <p:sp>
            <p:nvSpPr>
              <p:cNvPr id="32" name="Text Box 3"/>
              <p:cNvSpPr txBox="1">
                <a:spLocks/>
              </p:cNvSpPr>
              <p:nvPr/>
            </p:nvSpPr>
            <p:spPr bwMode="auto">
              <a:xfrm>
                <a:off x="2903092" y="7218041"/>
                <a:ext cx="4320000" cy="7200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defRPr/>
                </a:pPr>
                <a:r>
                  <a:rPr lang="en-US" altLang="x-none" sz="4000" dirty="0" smtClean="0">
                    <a:solidFill>
                      <a:schemeClr val="bg2"/>
                    </a:solidFill>
                    <a:latin typeface="Dosis" charset="0"/>
                    <a:ea typeface="Dosis" charset="0"/>
                    <a:cs typeface="Dosis" charset="0"/>
                    <a:sym typeface="Poppins Medium" charset="0"/>
                  </a:rPr>
                  <a:t>Project Sunset</a:t>
                </a:r>
                <a:endParaRPr lang="x-none" altLang="x-none" sz="4000" dirty="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endParaRPr>
              </a:p>
            </p:txBody>
          </p:sp>
          <p:sp>
            <p:nvSpPr>
              <p:cNvPr id="2" name="Rounded Rectangle 1"/>
              <p:cNvSpPr/>
              <p:nvPr/>
            </p:nvSpPr>
            <p:spPr bwMode="auto">
              <a:xfrm>
                <a:off x="2903091" y="8242791"/>
                <a:ext cx="8928869" cy="361677"/>
              </a:xfrm>
              <a:prstGeom prst="round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 bwMode="auto">
              <a:xfrm>
                <a:off x="2903091" y="8242791"/>
                <a:ext cx="4320000" cy="361677"/>
              </a:xfrm>
              <a:prstGeom prst="round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35" name="Text Box 3"/>
              <p:cNvSpPr txBox="1">
                <a:spLocks/>
              </p:cNvSpPr>
              <p:nvPr/>
            </p:nvSpPr>
            <p:spPr bwMode="auto">
              <a:xfrm>
                <a:off x="7517308" y="7218041"/>
                <a:ext cx="4320000" cy="7200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r" eaLnBrk="1">
                  <a:defRPr/>
                </a:pPr>
                <a:r>
                  <a:rPr lang="en-US" altLang="x-none" sz="4000" dirty="0" smtClean="0">
                    <a:solidFill>
                      <a:schemeClr val="bg2"/>
                    </a:solidFill>
                    <a:latin typeface="Dosis" charset="0"/>
                    <a:ea typeface="Dosis" charset="0"/>
                    <a:cs typeface="Dosis" charset="0"/>
                    <a:sym typeface="Poppins Medium" charset="0"/>
                  </a:rPr>
                  <a:t>48%</a:t>
                </a:r>
                <a:endParaRPr lang="x-none" altLang="x-none" sz="4000" dirty="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2897743" y="9143857"/>
              <a:ext cx="8934217" cy="1386427"/>
              <a:chOff x="2903091" y="7218041"/>
              <a:chExt cx="8934217" cy="1386427"/>
            </a:xfrm>
          </p:grpSpPr>
          <p:sp>
            <p:nvSpPr>
              <p:cNvPr id="38" name="Text Box 3"/>
              <p:cNvSpPr txBox="1">
                <a:spLocks/>
              </p:cNvSpPr>
              <p:nvPr/>
            </p:nvSpPr>
            <p:spPr bwMode="auto">
              <a:xfrm>
                <a:off x="2903092" y="7218041"/>
                <a:ext cx="5045784" cy="7200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defRPr/>
                </a:pPr>
                <a:r>
                  <a:rPr lang="en-US" altLang="x-none" sz="4000" dirty="0" smtClean="0">
                    <a:solidFill>
                      <a:schemeClr val="bg2"/>
                    </a:solidFill>
                    <a:latin typeface="Dosis" charset="0"/>
                    <a:ea typeface="Dosis" charset="0"/>
                    <a:cs typeface="Dosis" charset="0"/>
                    <a:sym typeface="Poppins Medium" charset="0"/>
                  </a:rPr>
                  <a:t>Project Summer Wave</a:t>
                </a:r>
                <a:endParaRPr lang="x-none" altLang="x-none" sz="4000" dirty="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 bwMode="auto">
              <a:xfrm>
                <a:off x="2903091" y="8242791"/>
                <a:ext cx="8928869" cy="361677"/>
              </a:xfrm>
              <a:prstGeom prst="round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 bwMode="auto">
              <a:xfrm>
                <a:off x="2903091" y="8242791"/>
                <a:ext cx="1440000" cy="361677"/>
              </a:xfrm>
              <a:prstGeom prst="round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  <p:sp>
            <p:nvSpPr>
              <p:cNvPr id="41" name="Text Box 3"/>
              <p:cNvSpPr txBox="1">
                <a:spLocks/>
              </p:cNvSpPr>
              <p:nvPr/>
            </p:nvSpPr>
            <p:spPr bwMode="auto">
              <a:xfrm>
                <a:off x="7517308" y="7218041"/>
                <a:ext cx="4320000" cy="7200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r" eaLnBrk="1">
                  <a:defRPr/>
                </a:pPr>
                <a:r>
                  <a:rPr lang="en-US" altLang="x-none" sz="4000" dirty="0" smtClean="0">
                    <a:solidFill>
                      <a:schemeClr val="bg2"/>
                    </a:solidFill>
                    <a:latin typeface="Dosis" charset="0"/>
                    <a:ea typeface="Dosis" charset="0"/>
                    <a:cs typeface="Dosis" charset="0"/>
                    <a:sym typeface="Poppins Medium" charset="0"/>
                  </a:rPr>
                  <a:t>9%</a:t>
                </a:r>
                <a:endParaRPr lang="x-none" altLang="x-none" sz="4000" dirty="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13632310" y="2428181"/>
            <a:ext cx="9361040" cy="8487068"/>
            <a:chOff x="13632310" y="2428181"/>
            <a:chExt cx="9361040" cy="8487068"/>
          </a:xfrm>
        </p:grpSpPr>
        <p:graphicFrame>
          <p:nvGraphicFramePr>
            <p:cNvPr id="4" name="Chart 3"/>
            <p:cNvGraphicFramePr/>
            <p:nvPr>
              <p:extLst>
                <p:ext uri="{D42A27DB-BD31-4B8C-83A1-F6EECF244321}">
                  <p14:modId xmlns:p14="http://schemas.microsoft.com/office/powerpoint/2010/main" val="741746860"/>
                </p:ext>
              </p:extLst>
            </p:nvPr>
          </p:nvGraphicFramePr>
          <p:xfrm>
            <a:off x="13632310" y="2428181"/>
            <a:ext cx="9361040" cy="84870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3" name="Text Box 3"/>
            <p:cNvSpPr txBox="1">
              <a:spLocks/>
            </p:cNvSpPr>
            <p:nvPr/>
          </p:nvSpPr>
          <p:spPr bwMode="auto">
            <a:xfrm>
              <a:off x="15216337" y="5623122"/>
              <a:ext cx="6134904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8000" dirty="0" smtClean="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Worktime</a:t>
              </a:r>
              <a:endParaRPr lang="x-none" altLang="x-none" sz="8000" dirty="0">
                <a:solidFill>
                  <a:schemeClr val="bg2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  <p:sp>
          <p:nvSpPr>
            <p:cNvPr id="45" name="Text Box 3"/>
            <p:cNvSpPr txBox="1">
              <a:spLocks/>
            </p:cNvSpPr>
            <p:nvPr/>
          </p:nvSpPr>
          <p:spPr bwMode="auto">
            <a:xfrm>
              <a:off x="15216337" y="7003653"/>
              <a:ext cx="6134904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4000" dirty="0" smtClean="0">
                  <a:solidFill>
                    <a:schemeClr val="accent1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2017 - 2025</a:t>
              </a:r>
              <a:endParaRPr lang="x-none" altLang="x-none" sz="4000" dirty="0">
                <a:solidFill>
                  <a:schemeClr val="accent1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149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/>
          </p:cNvSpPr>
          <p:nvPr/>
        </p:nvSpPr>
        <p:spPr bwMode="auto">
          <a:xfrm>
            <a:off x="22545675" y="12520613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D2D0E5C6-E7AE-1245-8836-2B598985D4F8}" type="slidenum">
              <a:rPr lang="x-none" altLang="x-none" smtClean="0">
                <a:solidFill>
                  <a:srgbClr val="9B9A9C"/>
                </a:solidFill>
                <a:latin typeface="Dosis" charset="0"/>
                <a:ea typeface="Dosis" charset="0"/>
                <a:cs typeface="Dosis" charset="0"/>
              </a:rPr>
              <a:pPr algn="ctr" eaLnBrk="1">
                <a:defRPr/>
              </a:pPr>
              <a:t>25</a:t>
            </a:fld>
            <a:endParaRPr lang="x-none" altLang="x-none" smtClean="0">
              <a:solidFill>
                <a:srgbClr val="9B9A9C"/>
              </a:solidFill>
              <a:latin typeface="Dosis" charset="0"/>
              <a:ea typeface="Dosis" charset="0"/>
              <a:cs typeface="Dosi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54896" y="1926972"/>
            <a:ext cx="5783264" cy="8963476"/>
            <a:chOff x="2254896" y="1926972"/>
            <a:chExt cx="5783264" cy="8963476"/>
          </a:xfrm>
        </p:grpSpPr>
        <p:sp>
          <p:nvSpPr>
            <p:cNvPr id="6" name="Text Box 2"/>
            <p:cNvSpPr txBox="1">
              <a:spLocks/>
            </p:cNvSpPr>
            <p:nvPr/>
          </p:nvSpPr>
          <p:spPr bwMode="auto">
            <a:xfrm>
              <a:off x="2681934" y="7327572"/>
              <a:ext cx="4929187" cy="446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2400" i="1" dirty="0">
                  <a:solidFill>
                    <a:schemeClr val="accent1"/>
                  </a:solidFill>
                  <a:latin typeface="Dosis" charset="0"/>
                  <a:ea typeface="Dosis" charset="0"/>
                  <a:cs typeface="Dosis" charset="0"/>
                  <a:sym typeface="Poppins SemiBold" charset="0"/>
                </a:rPr>
                <a:t>Subtitles text</a:t>
              </a:r>
              <a:endParaRPr lang="x-none" altLang="x-none" sz="2400" i="1" dirty="0">
                <a:solidFill>
                  <a:schemeClr val="accent1"/>
                </a:solidFill>
                <a:latin typeface="Dosis" charset="0"/>
                <a:ea typeface="Dosis" charset="0"/>
                <a:cs typeface="Dosis" charset="0"/>
                <a:sym typeface="Poppins SemiBold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254896" y="8997622"/>
              <a:ext cx="5783264" cy="1892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Lorem ipsum dolor sit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amet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consectetur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adipiscing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sed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do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eiusmod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tempor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incididunt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labore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magna</a:t>
              </a:r>
            </a:p>
          </p:txBody>
        </p:sp>
        <p:sp>
          <p:nvSpPr>
            <p:cNvPr id="30" name="Text Box 3"/>
            <p:cNvSpPr txBox="1">
              <a:spLocks/>
            </p:cNvSpPr>
            <p:nvPr/>
          </p:nvSpPr>
          <p:spPr bwMode="auto">
            <a:xfrm>
              <a:off x="2681934" y="7846685"/>
              <a:ext cx="4929187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5400" dirty="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Title text</a:t>
              </a:r>
              <a:endParaRPr lang="x-none" altLang="x-none" sz="5400" dirty="0">
                <a:solidFill>
                  <a:schemeClr val="bg2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>
              <a:off x="2853581" y="1926972"/>
              <a:ext cx="4585892" cy="45882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38100" tIns="38100" rIns="38100" bIns="38100" anchor="ctr">
              <a:spAutoFit/>
            </a:bodyPr>
            <a:lstStyle/>
            <a:p>
              <a:pPr eaLnBrk="1"/>
              <a:endParaRPr lang="en-US" altLang="x-none"/>
            </a:p>
          </p:txBody>
        </p:sp>
        <p:sp>
          <p:nvSpPr>
            <p:cNvPr id="34" name="Shape"/>
            <p:cNvSpPr/>
            <p:nvPr/>
          </p:nvSpPr>
          <p:spPr>
            <a:xfrm>
              <a:off x="4608822" y="3079100"/>
              <a:ext cx="1174466" cy="2158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600" extrusionOk="0">
                  <a:moveTo>
                    <a:pt x="10599" y="0"/>
                  </a:moveTo>
                  <a:cubicBezTo>
                    <a:pt x="8633" y="0"/>
                    <a:pt x="6668" y="414"/>
                    <a:pt x="5168" y="1242"/>
                  </a:cubicBezTo>
                  <a:cubicBezTo>
                    <a:pt x="2169" y="2899"/>
                    <a:pt x="2169" y="5587"/>
                    <a:pt x="5168" y="7244"/>
                  </a:cubicBezTo>
                  <a:cubicBezTo>
                    <a:pt x="6472" y="7964"/>
                    <a:pt x="8128" y="8370"/>
                    <a:pt x="9829" y="8464"/>
                  </a:cubicBezTo>
                  <a:lnTo>
                    <a:pt x="9829" y="9597"/>
                  </a:lnTo>
                  <a:cubicBezTo>
                    <a:pt x="9624" y="9437"/>
                    <a:pt x="9369" y="9299"/>
                    <a:pt x="9070" y="9193"/>
                  </a:cubicBezTo>
                  <a:cubicBezTo>
                    <a:pt x="8621" y="9033"/>
                    <a:pt x="8099" y="8948"/>
                    <a:pt x="7565" y="8947"/>
                  </a:cubicBezTo>
                  <a:lnTo>
                    <a:pt x="4519" y="8947"/>
                  </a:lnTo>
                  <a:cubicBezTo>
                    <a:pt x="4324" y="8941"/>
                    <a:pt x="4133" y="8982"/>
                    <a:pt x="3996" y="9059"/>
                  </a:cubicBezTo>
                  <a:cubicBezTo>
                    <a:pt x="3881" y="9123"/>
                    <a:pt x="3812" y="9207"/>
                    <a:pt x="3801" y="9297"/>
                  </a:cubicBezTo>
                  <a:lnTo>
                    <a:pt x="3801" y="9900"/>
                  </a:lnTo>
                  <a:cubicBezTo>
                    <a:pt x="3823" y="10373"/>
                    <a:pt x="4113" y="10830"/>
                    <a:pt x="4630" y="11207"/>
                  </a:cubicBezTo>
                  <a:cubicBezTo>
                    <a:pt x="5381" y="11757"/>
                    <a:pt x="6538" y="12091"/>
                    <a:pt x="7783" y="12119"/>
                  </a:cubicBezTo>
                  <a:lnTo>
                    <a:pt x="9829" y="12119"/>
                  </a:lnTo>
                  <a:lnTo>
                    <a:pt x="9829" y="12706"/>
                  </a:lnTo>
                  <a:lnTo>
                    <a:pt x="2146" y="12706"/>
                  </a:lnTo>
                  <a:cubicBezTo>
                    <a:pt x="1132" y="12707"/>
                    <a:pt x="257" y="13099"/>
                    <a:pt x="48" y="13648"/>
                  </a:cubicBezTo>
                  <a:cubicBezTo>
                    <a:pt x="-204" y="14309"/>
                    <a:pt x="565" y="14956"/>
                    <a:pt x="1762" y="15093"/>
                  </a:cubicBezTo>
                  <a:lnTo>
                    <a:pt x="1762" y="17438"/>
                  </a:lnTo>
                  <a:cubicBezTo>
                    <a:pt x="1790" y="17989"/>
                    <a:pt x="2131" y="18520"/>
                    <a:pt x="2736" y="18957"/>
                  </a:cubicBezTo>
                  <a:cubicBezTo>
                    <a:pt x="3532" y="19533"/>
                    <a:pt x="4719" y="19903"/>
                    <a:pt x="6023" y="19983"/>
                  </a:cubicBezTo>
                  <a:cubicBezTo>
                    <a:pt x="5878" y="20086"/>
                    <a:pt x="5760" y="20200"/>
                    <a:pt x="5673" y="20321"/>
                  </a:cubicBezTo>
                  <a:cubicBezTo>
                    <a:pt x="5553" y="20489"/>
                    <a:pt x="5494" y="20669"/>
                    <a:pt x="5500" y="20849"/>
                  </a:cubicBezTo>
                  <a:lnTo>
                    <a:pt x="5500" y="21139"/>
                  </a:lnTo>
                  <a:cubicBezTo>
                    <a:pt x="5508" y="21242"/>
                    <a:pt x="5575" y="21340"/>
                    <a:pt x="5692" y="21420"/>
                  </a:cubicBezTo>
                  <a:cubicBezTo>
                    <a:pt x="5857" y="21533"/>
                    <a:pt x="6106" y="21599"/>
                    <a:pt x="6369" y="21600"/>
                  </a:cubicBezTo>
                  <a:lnTo>
                    <a:pt x="14892" y="21600"/>
                  </a:lnTo>
                  <a:cubicBezTo>
                    <a:pt x="15088" y="21594"/>
                    <a:pt x="15275" y="21550"/>
                    <a:pt x="15419" y="21476"/>
                  </a:cubicBezTo>
                  <a:cubicBezTo>
                    <a:pt x="15581" y="21392"/>
                    <a:pt x="15677" y="21276"/>
                    <a:pt x="15686" y="21154"/>
                  </a:cubicBezTo>
                  <a:lnTo>
                    <a:pt x="15686" y="20844"/>
                  </a:lnTo>
                  <a:cubicBezTo>
                    <a:pt x="15681" y="20671"/>
                    <a:pt x="15626" y="20499"/>
                    <a:pt x="15522" y="20336"/>
                  </a:cubicBezTo>
                  <a:cubicBezTo>
                    <a:pt x="15446" y="20217"/>
                    <a:pt x="15347" y="20104"/>
                    <a:pt x="15223" y="19998"/>
                  </a:cubicBezTo>
                  <a:cubicBezTo>
                    <a:pt x="16389" y="19922"/>
                    <a:pt x="17463" y="19611"/>
                    <a:pt x="18241" y="19125"/>
                  </a:cubicBezTo>
                  <a:cubicBezTo>
                    <a:pt x="18988" y="18658"/>
                    <a:pt x="19413" y="18060"/>
                    <a:pt x="19438" y="17437"/>
                  </a:cubicBezTo>
                  <a:lnTo>
                    <a:pt x="19438" y="15091"/>
                  </a:lnTo>
                  <a:cubicBezTo>
                    <a:pt x="20602" y="14980"/>
                    <a:pt x="21396" y="14378"/>
                    <a:pt x="21232" y="13732"/>
                  </a:cubicBezTo>
                  <a:cubicBezTo>
                    <a:pt x="21081" y="13142"/>
                    <a:pt x="20166" y="12704"/>
                    <a:pt x="19088" y="12706"/>
                  </a:cubicBezTo>
                  <a:lnTo>
                    <a:pt x="18181" y="12706"/>
                  </a:lnTo>
                  <a:cubicBezTo>
                    <a:pt x="18401" y="12587"/>
                    <a:pt x="18594" y="12453"/>
                    <a:pt x="18748" y="12304"/>
                  </a:cubicBezTo>
                  <a:cubicBezTo>
                    <a:pt x="19052" y="12009"/>
                    <a:pt x="19204" y="11674"/>
                    <a:pt x="19186" y="11335"/>
                  </a:cubicBezTo>
                  <a:lnTo>
                    <a:pt x="19186" y="10108"/>
                  </a:lnTo>
                  <a:cubicBezTo>
                    <a:pt x="19200" y="9976"/>
                    <a:pt x="19093" y="9849"/>
                    <a:pt x="18902" y="9770"/>
                  </a:cubicBezTo>
                  <a:cubicBezTo>
                    <a:pt x="18769" y="9716"/>
                    <a:pt x="18606" y="9690"/>
                    <a:pt x="18441" y="9696"/>
                  </a:cubicBezTo>
                  <a:lnTo>
                    <a:pt x="13819" y="9696"/>
                  </a:lnTo>
                  <a:cubicBezTo>
                    <a:pt x="13229" y="9696"/>
                    <a:pt x="12651" y="9788"/>
                    <a:pt x="12149" y="9959"/>
                  </a:cubicBezTo>
                  <a:cubicBezTo>
                    <a:pt x="11851" y="10061"/>
                    <a:pt x="11588" y="10189"/>
                    <a:pt x="11367" y="10338"/>
                  </a:cubicBezTo>
                  <a:lnTo>
                    <a:pt x="11367" y="8464"/>
                  </a:lnTo>
                  <a:cubicBezTo>
                    <a:pt x="13069" y="8370"/>
                    <a:pt x="14725" y="7964"/>
                    <a:pt x="16028" y="7244"/>
                  </a:cubicBezTo>
                  <a:cubicBezTo>
                    <a:pt x="19027" y="5587"/>
                    <a:pt x="19027" y="2899"/>
                    <a:pt x="16028" y="1242"/>
                  </a:cubicBezTo>
                  <a:cubicBezTo>
                    <a:pt x="14529" y="414"/>
                    <a:pt x="12564" y="0"/>
                    <a:pt x="10599" y="0"/>
                  </a:cubicBezTo>
                  <a:close/>
                  <a:moveTo>
                    <a:pt x="10599" y="850"/>
                  </a:moveTo>
                  <a:cubicBezTo>
                    <a:pt x="12170" y="850"/>
                    <a:pt x="13741" y="1181"/>
                    <a:pt x="14940" y="1843"/>
                  </a:cubicBezTo>
                  <a:cubicBezTo>
                    <a:pt x="17338" y="3168"/>
                    <a:pt x="17338" y="5317"/>
                    <a:pt x="14940" y="6642"/>
                  </a:cubicBezTo>
                  <a:cubicBezTo>
                    <a:pt x="12542" y="7967"/>
                    <a:pt x="8654" y="7967"/>
                    <a:pt x="6256" y="6642"/>
                  </a:cubicBezTo>
                  <a:cubicBezTo>
                    <a:pt x="3858" y="5317"/>
                    <a:pt x="3858" y="3168"/>
                    <a:pt x="6256" y="1843"/>
                  </a:cubicBezTo>
                  <a:cubicBezTo>
                    <a:pt x="7455" y="1181"/>
                    <a:pt x="9027" y="850"/>
                    <a:pt x="10599" y="850"/>
                  </a:cubicBezTo>
                  <a:close/>
                  <a:moveTo>
                    <a:pt x="10599" y="1463"/>
                  </a:moveTo>
                  <a:cubicBezTo>
                    <a:pt x="10195" y="1463"/>
                    <a:pt x="9867" y="1644"/>
                    <a:pt x="9867" y="1867"/>
                  </a:cubicBezTo>
                  <a:lnTo>
                    <a:pt x="9867" y="2187"/>
                  </a:lnTo>
                  <a:lnTo>
                    <a:pt x="9694" y="2187"/>
                  </a:lnTo>
                  <a:cubicBezTo>
                    <a:pt x="9245" y="2211"/>
                    <a:pt x="8830" y="2328"/>
                    <a:pt x="8532" y="2515"/>
                  </a:cubicBezTo>
                  <a:cubicBezTo>
                    <a:pt x="8227" y="2706"/>
                    <a:pt x="8069" y="2954"/>
                    <a:pt x="8089" y="3209"/>
                  </a:cubicBezTo>
                  <a:lnTo>
                    <a:pt x="8089" y="3656"/>
                  </a:lnTo>
                  <a:cubicBezTo>
                    <a:pt x="8079" y="3902"/>
                    <a:pt x="8239" y="4142"/>
                    <a:pt x="8536" y="4326"/>
                  </a:cubicBezTo>
                  <a:cubicBezTo>
                    <a:pt x="8875" y="4536"/>
                    <a:pt x="9360" y="4657"/>
                    <a:pt x="9870" y="4656"/>
                  </a:cubicBezTo>
                  <a:lnTo>
                    <a:pt x="11108" y="4656"/>
                  </a:lnTo>
                  <a:cubicBezTo>
                    <a:pt x="11219" y="4654"/>
                    <a:pt x="11327" y="4674"/>
                    <a:pt x="11413" y="4713"/>
                  </a:cubicBezTo>
                  <a:cubicBezTo>
                    <a:pt x="11537" y="4767"/>
                    <a:pt x="11604" y="4851"/>
                    <a:pt x="11592" y="4939"/>
                  </a:cubicBezTo>
                  <a:lnTo>
                    <a:pt x="11592" y="5280"/>
                  </a:lnTo>
                  <a:cubicBezTo>
                    <a:pt x="11595" y="5348"/>
                    <a:pt x="11545" y="5413"/>
                    <a:pt x="11457" y="5461"/>
                  </a:cubicBezTo>
                  <a:cubicBezTo>
                    <a:pt x="11372" y="5506"/>
                    <a:pt x="11258" y="5530"/>
                    <a:pt x="11140" y="5529"/>
                  </a:cubicBezTo>
                  <a:lnTo>
                    <a:pt x="9928" y="5529"/>
                  </a:lnTo>
                  <a:cubicBezTo>
                    <a:pt x="9847" y="5534"/>
                    <a:pt x="9766" y="5520"/>
                    <a:pt x="9706" y="5490"/>
                  </a:cubicBezTo>
                  <a:cubicBezTo>
                    <a:pt x="9640" y="5457"/>
                    <a:pt x="9607" y="5409"/>
                    <a:pt x="9613" y="5361"/>
                  </a:cubicBezTo>
                  <a:lnTo>
                    <a:pt x="9613" y="5251"/>
                  </a:lnTo>
                  <a:cubicBezTo>
                    <a:pt x="9600" y="5032"/>
                    <a:pt x="9278" y="4857"/>
                    <a:pt x="8881" y="4853"/>
                  </a:cubicBezTo>
                  <a:cubicBezTo>
                    <a:pt x="8473" y="4849"/>
                    <a:pt x="8134" y="5026"/>
                    <a:pt x="8119" y="5251"/>
                  </a:cubicBezTo>
                  <a:lnTo>
                    <a:pt x="8119" y="5418"/>
                  </a:lnTo>
                  <a:cubicBezTo>
                    <a:pt x="8137" y="5600"/>
                    <a:pt x="8249" y="5776"/>
                    <a:pt x="8441" y="5924"/>
                  </a:cubicBezTo>
                  <a:cubicBezTo>
                    <a:pt x="8771" y="6180"/>
                    <a:pt x="9301" y="6333"/>
                    <a:pt x="9867" y="6338"/>
                  </a:cubicBezTo>
                  <a:lnTo>
                    <a:pt x="9867" y="6593"/>
                  </a:lnTo>
                  <a:cubicBezTo>
                    <a:pt x="9868" y="6816"/>
                    <a:pt x="10195" y="6997"/>
                    <a:pt x="10599" y="6996"/>
                  </a:cubicBezTo>
                  <a:cubicBezTo>
                    <a:pt x="11002" y="6996"/>
                    <a:pt x="11329" y="6816"/>
                    <a:pt x="11329" y="6593"/>
                  </a:cubicBezTo>
                  <a:lnTo>
                    <a:pt x="11329" y="6334"/>
                  </a:lnTo>
                  <a:cubicBezTo>
                    <a:pt x="11847" y="6307"/>
                    <a:pt x="12327" y="6170"/>
                    <a:pt x="12662" y="5948"/>
                  </a:cubicBezTo>
                  <a:cubicBezTo>
                    <a:pt x="12961" y="5749"/>
                    <a:pt x="13121" y="5498"/>
                    <a:pt x="13113" y="5240"/>
                  </a:cubicBezTo>
                  <a:lnTo>
                    <a:pt x="13113" y="4888"/>
                  </a:lnTo>
                  <a:cubicBezTo>
                    <a:pt x="13102" y="4627"/>
                    <a:pt x="12917" y="4377"/>
                    <a:pt x="12593" y="4186"/>
                  </a:cubicBezTo>
                  <a:cubicBezTo>
                    <a:pt x="12225" y="3969"/>
                    <a:pt x="11711" y="3847"/>
                    <a:pt x="11172" y="3849"/>
                  </a:cubicBezTo>
                  <a:lnTo>
                    <a:pt x="10124" y="3849"/>
                  </a:lnTo>
                  <a:cubicBezTo>
                    <a:pt x="9993" y="3853"/>
                    <a:pt x="9865" y="3827"/>
                    <a:pt x="9769" y="3778"/>
                  </a:cubicBezTo>
                  <a:cubicBezTo>
                    <a:pt x="9671" y="3728"/>
                    <a:pt x="9614" y="3659"/>
                    <a:pt x="9611" y="3586"/>
                  </a:cubicBezTo>
                  <a:lnTo>
                    <a:pt x="9611" y="3281"/>
                  </a:lnTo>
                  <a:cubicBezTo>
                    <a:pt x="9600" y="3203"/>
                    <a:pt x="9646" y="3125"/>
                    <a:pt x="9738" y="3065"/>
                  </a:cubicBezTo>
                  <a:cubicBezTo>
                    <a:pt x="9833" y="3003"/>
                    <a:pt x="9968" y="2965"/>
                    <a:pt x="10113" y="2959"/>
                  </a:cubicBezTo>
                  <a:lnTo>
                    <a:pt x="11271" y="2959"/>
                  </a:lnTo>
                  <a:cubicBezTo>
                    <a:pt x="11345" y="2961"/>
                    <a:pt x="11416" y="2976"/>
                    <a:pt x="11474" y="3002"/>
                  </a:cubicBezTo>
                  <a:cubicBezTo>
                    <a:pt x="11556" y="3039"/>
                    <a:pt x="11605" y="3095"/>
                    <a:pt x="11605" y="3153"/>
                  </a:cubicBezTo>
                  <a:lnTo>
                    <a:pt x="11605" y="3226"/>
                  </a:lnTo>
                  <a:cubicBezTo>
                    <a:pt x="11621" y="3430"/>
                    <a:pt x="11914" y="3593"/>
                    <a:pt x="12283" y="3604"/>
                  </a:cubicBezTo>
                  <a:cubicBezTo>
                    <a:pt x="12725" y="3617"/>
                    <a:pt x="13087" y="3413"/>
                    <a:pt x="13055" y="3169"/>
                  </a:cubicBezTo>
                  <a:lnTo>
                    <a:pt x="13055" y="3046"/>
                  </a:lnTo>
                  <a:cubicBezTo>
                    <a:pt x="13043" y="2831"/>
                    <a:pt x="12890" y="2625"/>
                    <a:pt x="12624" y="2468"/>
                  </a:cubicBezTo>
                  <a:cubicBezTo>
                    <a:pt x="12342" y="2301"/>
                    <a:pt x="11955" y="2201"/>
                    <a:pt x="11543" y="2187"/>
                  </a:cubicBezTo>
                  <a:lnTo>
                    <a:pt x="11329" y="2187"/>
                  </a:lnTo>
                  <a:lnTo>
                    <a:pt x="11329" y="1867"/>
                  </a:lnTo>
                  <a:cubicBezTo>
                    <a:pt x="11329" y="1644"/>
                    <a:pt x="11002" y="1463"/>
                    <a:pt x="10599" y="1463"/>
                  </a:cubicBezTo>
                  <a:close/>
                  <a:moveTo>
                    <a:pt x="5279" y="9777"/>
                  </a:moveTo>
                  <a:lnTo>
                    <a:pt x="7286" y="9777"/>
                  </a:lnTo>
                  <a:cubicBezTo>
                    <a:pt x="7688" y="9772"/>
                    <a:pt x="8079" y="9826"/>
                    <a:pt x="8425" y="9929"/>
                  </a:cubicBezTo>
                  <a:cubicBezTo>
                    <a:pt x="8751" y="10026"/>
                    <a:pt x="9033" y="10166"/>
                    <a:pt x="9261" y="10332"/>
                  </a:cubicBezTo>
                  <a:cubicBezTo>
                    <a:pt x="9567" y="10555"/>
                    <a:pt x="9757" y="10818"/>
                    <a:pt x="9829" y="11094"/>
                  </a:cubicBezTo>
                  <a:lnTo>
                    <a:pt x="9829" y="11283"/>
                  </a:lnTo>
                  <a:lnTo>
                    <a:pt x="7858" y="11283"/>
                  </a:lnTo>
                  <a:cubicBezTo>
                    <a:pt x="7064" y="11282"/>
                    <a:pt x="6315" y="11080"/>
                    <a:pt x="5823" y="10736"/>
                  </a:cubicBezTo>
                  <a:cubicBezTo>
                    <a:pt x="5501" y="10510"/>
                    <a:pt x="5312" y="10236"/>
                    <a:pt x="5279" y="9950"/>
                  </a:cubicBezTo>
                  <a:lnTo>
                    <a:pt x="5279" y="9777"/>
                  </a:lnTo>
                  <a:close/>
                  <a:moveTo>
                    <a:pt x="14009" y="10544"/>
                  </a:moveTo>
                  <a:lnTo>
                    <a:pt x="17724" y="10544"/>
                  </a:lnTo>
                  <a:lnTo>
                    <a:pt x="17724" y="11167"/>
                  </a:lnTo>
                  <a:cubicBezTo>
                    <a:pt x="17717" y="11551"/>
                    <a:pt x="17462" y="11921"/>
                    <a:pt x="17003" y="12210"/>
                  </a:cubicBezTo>
                  <a:cubicBezTo>
                    <a:pt x="16615" y="12454"/>
                    <a:pt x="16103" y="12626"/>
                    <a:pt x="15538" y="12706"/>
                  </a:cubicBezTo>
                  <a:lnTo>
                    <a:pt x="11367" y="12706"/>
                  </a:lnTo>
                  <a:lnTo>
                    <a:pt x="11367" y="11597"/>
                  </a:lnTo>
                  <a:cubicBezTo>
                    <a:pt x="11564" y="11301"/>
                    <a:pt x="11912" y="11039"/>
                    <a:pt x="12381" y="10850"/>
                  </a:cubicBezTo>
                  <a:cubicBezTo>
                    <a:pt x="12855" y="10659"/>
                    <a:pt x="13423" y="10552"/>
                    <a:pt x="14009" y="10544"/>
                  </a:cubicBezTo>
                  <a:close/>
                  <a:moveTo>
                    <a:pt x="2100" y="13530"/>
                  </a:moveTo>
                  <a:lnTo>
                    <a:pt x="19109" y="13530"/>
                  </a:lnTo>
                  <a:cubicBezTo>
                    <a:pt x="19466" y="13543"/>
                    <a:pt x="19742" y="13706"/>
                    <a:pt x="19742" y="13903"/>
                  </a:cubicBezTo>
                  <a:cubicBezTo>
                    <a:pt x="19742" y="14102"/>
                    <a:pt x="19461" y="14267"/>
                    <a:pt x="19102" y="14278"/>
                  </a:cubicBezTo>
                  <a:lnTo>
                    <a:pt x="17953" y="14279"/>
                  </a:lnTo>
                  <a:lnTo>
                    <a:pt x="17953" y="14281"/>
                  </a:lnTo>
                  <a:cubicBezTo>
                    <a:pt x="17936" y="14280"/>
                    <a:pt x="17919" y="14278"/>
                    <a:pt x="17902" y="14278"/>
                  </a:cubicBezTo>
                  <a:lnTo>
                    <a:pt x="9303" y="14278"/>
                  </a:lnTo>
                  <a:cubicBezTo>
                    <a:pt x="8879" y="14278"/>
                    <a:pt x="8535" y="14468"/>
                    <a:pt x="8535" y="14702"/>
                  </a:cubicBezTo>
                  <a:cubicBezTo>
                    <a:pt x="8535" y="14937"/>
                    <a:pt x="8879" y="15128"/>
                    <a:pt x="9303" y="15128"/>
                  </a:cubicBezTo>
                  <a:lnTo>
                    <a:pt x="17902" y="15128"/>
                  </a:lnTo>
                  <a:cubicBezTo>
                    <a:pt x="17918" y="15128"/>
                    <a:pt x="17934" y="15125"/>
                    <a:pt x="17950" y="15125"/>
                  </a:cubicBezTo>
                  <a:lnTo>
                    <a:pt x="17944" y="17364"/>
                  </a:lnTo>
                  <a:cubicBezTo>
                    <a:pt x="17938" y="17810"/>
                    <a:pt x="17642" y="18240"/>
                    <a:pt x="17111" y="18576"/>
                  </a:cubicBezTo>
                  <a:cubicBezTo>
                    <a:pt x="16475" y="18979"/>
                    <a:pt x="15560" y="19214"/>
                    <a:pt x="14593" y="19222"/>
                  </a:cubicBezTo>
                  <a:lnTo>
                    <a:pt x="6735" y="19222"/>
                  </a:lnTo>
                  <a:cubicBezTo>
                    <a:pt x="5618" y="19233"/>
                    <a:pt x="4561" y="18943"/>
                    <a:pt x="3900" y="18445"/>
                  </a:cubicBezTo>
                  <a:cubicBezTo>
                    <a:pt x="3492" y="18138"/>
                    <a:pt x="3264" y="17770"/>
                    <a:pt x="3247" y="17390"/>
                  </a:cubicBezTo>
                  <a:lnTo>
                    <a:pt x="3247" y="14736"/>
                  </a:lnTo>
                  <a:cubicBezTo>
                    <a:pt x="3264" y="14609"/>
                    <a:pt x="3178" y="14486"/>
                    <a:pt x="3013" y="14398"/>
                  </a:cubicBezTo>
                  <a:cubicBezTo>
                    <a:pt x="2874" y="14324"/>
                    <a:pt x="2690" y="14282"/>
                    <a:pt x="2497" y="14279"/>
                  </a:cubicBezTo>
                  <a:lnTo>
                    <a:pt x="2091" y="14279"/>
                  </a:lnTo>
                  <a:cubicBezTo>
                    <a:pt x="1705" y="14261"/>
                    <a:pt x="1424" y="14070"/>
                    <a:pt x="1469" y="13857"/>
                  </a:cubicBezTo>
                  <a:cubicBezTo>
                    <a:pt x="1506" y="13677"/>
                    <a:pt x="1773" y="13539"/>
                    <a:pt x="2100" y="13530"/>
                  </a:cubicBezTo>
                  <a:close/>
                  <a:moveTo>
                    <a:pt x="6010" y="14278"/>
                  </a:moveTo>
                  <a:cubicBezTo>
                    <a:pt x="5813" y="14278"/>
                    <a:pt x="5617" y="14319"/>
                    <a:pt x="5467" y="14402"/>
                  </a:cubicBezTo>
                  <a:cubicBezTo>
                    <a:pt x="5167" y="14568"/>
                    <a:pt x="5167" y="14837"/>
                    <a:pt x="5467" y="15003"/>
                  </a:cubicBezTo>
                  <a:cubicBezTo>
                    <a:pt x="5767" y="15168"/>
                    <a:pt x="6253" y="15168"/>
                    <a:pt x="6553" y="15003"/>
                  </a:cubicBezTo>
                  <a:cubicBezTo>
                    <a:pt x="6853" y="14837"/>
                    <a:pt x="6853" y="14568"/>
                    <a:pt x="6553" y="14402"/>
                  </a:cubicBezTo>
                  <a:cubicBezTo>
                    <a:pt x="6403" y="14319"/>
                    <a:pt x="6207" y="14278"/>
                    <a:pt x="6010" y="14278"/>
                  </a:cubicBezTo>
                  <a:close/>
                  <a:moveTo>
                    <a:pt x="8543" y="20048"/>
                  </a:moveTo>
                  <a:lnTo>
                    <a:pt x="12666" y="20048"/>
                  </a:lnTo>
                  <a:cubicBezTo>
                    <a:pt x="13004" y="20047"/>
                    <a:pt x="13334" y="20110"/>
                    <a:pt x="13601" y="20225"/>
                  </a:cubicBezTo>
                  <a:cubicBezTo>
                    <a:pt x="13902" y="20354"/>
                    <a:pt x="14102" y="20542"/>
                    <a:pt x="14163" y="20750"/>
                  </a:cubicBezTo>
                  <a:lnTo>
                    <a:pt x="7038" y="20750"/>
                  </a:lnTo>
                  <a:cubicBezTo>
                    <a:pt x="7093" y="20595"/>
                    <a:pt x="7222" y="20452"/>
                    <a:pt x="7414" y="20335"/>
                  </a:cubicBezTo>
                  <a:cubicBezTo>
                    <a:pt x="7704" y="20159"/>
                    <a:pt x="8111" y="20055"/>
                    <a:pt x="8543" y="20048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00368" y="1926972"/>
            <a:ext cx="5783264" cy="8963476"/>
            <a:chOff x="9300368" y="1926972"/>
            <a:chExt cx="5783264" cy="8963476"/>
          </a:xfrm>
        </p:grpSpPr>
        <p:sp>
          <p:nvSpPr>
            <p:cNvPr id="37" name="Text Box 2"/>
            <p:cNvSpPr txBox="1">
              <a:spLocks/>
            </p:cNvSpPr>
            <p:nvPr/>
          </p:nvSpPr>
          <p:spPr bwMode="auto">
            <a:xfrm>
              <a:off x="9727406" y="7327572"/>
              <a:ext cx="4929187" cy="446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2400" i="1" dirty="0">
                  <a:solidFill>
                    <a:schemeClr val="accent1"/>
                  </a:solidFill>
                  <a:latin typeface="Dosis" charset="0"/>
                  <a:ea typeface="Dosis" charset="0"/>
                  <a:cs typeface="Dosis" charset="0"/>
                  <a:sym typeface="Poppins SemiBold" charset="0"/>
                </a:rPr>
                <a:t>Subtitles text</a:t>
              </a:r>
              <a:endParaRPr lang="x-none" altLang="x-none" sz="2400" i="1" dirty="0">
                <a:solidFill>
                  <a:schemeClr val="accent1"/>
                </a:solidFill>
                <a:latin typeface="Dosis" charset="0"/>
                <a:ea typeface="Dosis" charset="0"/>
                <a:cs typeface="Dosis" charset="0"/>
                <a:sym typeface="Poppins SemiBold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9300368" y="8997622"/>
              <a:ext cx="5783264" cy="1892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Lorem ipsum dolor sit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amet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consectetur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adipiscing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sed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do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eiusmod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tempor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incididunt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labore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magna</a:t>
              </a:r>
            </a:p>
          </p:txBody>
        </p:sp>
        <p:sp>
          <p:nvSpPr>
            <p:cNvPr id="43" name="Text Box 3"/>
            <p:cNvSpPr txBox="1">
              <a:spLocks/>
            </p:cNvSpPr>
            <p:nvPr/>
          </p:nvSpPr>
          <p:spPr bwMode="auto">
            <a:xfrm>
              <a:off x="9727406" y="7846685"/>
              <a:ext cx="4929187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5400" dirty="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Title text</a:t>
              </a:r>
              <a:endParaRPr lang="x-none" altLang="x-none" sz="5400" dirty="0">
                <a:solidFill>
                  <a:schemeClr val="bg2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  <p:sp>
          <p:nvSpPr>
            <p:cNvPr id="38" name="Oval 17"/>
            <p:cNvSpPr>
              <a:spLocks noChangeArrowheads="1"/>
            </p:cNvSpPr>
            <p:nvPr/>
          </p:nvSpPr>
          <p:spPr bwMode="auto">
            <a:xfrm>
              <a:off x="9899054" y="1926972"/>
              <a:ext cx="4585892" cy="45882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38100" tIns="38100" rIns="38100" bIns="38100" anchor="ctr">
              <a:spAutoFit/>
            </a:bodyPr>
            <a:lstStyle/>
            <a:p>
              <a:pPr eaLnBrk="1"/>
              <a:endParaRPr lang="en-US" altLang="x-none"/>
            </a:p>
          </p:txBody>
        </p:sp>
        <p:sp>
          <p:nvSpPr>
            <p:cNvPr id="33" name="Shape"/>
            <p:cNvSpPr/>
            <p:nvPr/>
          </p:nvSpPr>
          <p:spPr>
            <a:xfrm>
              <a:off x="11128785" y="3151600"/>
              <a:ext cx="2126427" cy="1880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600" extrusionOk="0">
                  <a:moveTo>
                    <a:pt x="14630" y="0"/>
                  </a:moveTo>
                  <a:cubicBezTo>
                    <a:pt x="14012" y="0"/>
                    <a:pt x="13394" y="266"/>
                    <a:pt x="12922" y="800"/>
                  </a:cubicBezTo>
                  <a:cubicBezTo>
                    <a:pt x="12531" y="1243"/>
                    <a:pt x="12303" y="1799"/>
                    <a:pt x="12236" y="2374"/>
                  </a:cubicBezTo>
                  <a:lnTo>
                    <a:pt x="9567" y="2374"/>
                  </a:lnTo>
                  <a:lnTo>
                    <a:pt x="9558" y="2374"/>
                  </a:lnTo>
                  <a:cubicBezTo>
                    <a:pt x="9286" y="2374"/>
                    <a:pt x="9081" y="2375"/>
                    <a:pt x="8908" y="2388"/>
                  </a:cubicBezTo>
                  <a:cubicBezTo>
                    <a:pt x="8735" y="2401"/>
                    <a:pt x="8594" y="2427"/>
                    <a:pt x="8449" y="2479"/>
                  </a:cubicBezTo>
                  <a:cubicBezTo>
                    <a:pt x="8289" y="2545"/>
                    <a:pt x="8146" y="2649"/>
                    <a:pt x="8028" y="2782"/>
                  </a:cubicBezTo>
                  <a:cubicBezTo>
                    <a:pt x="7911" y="2915"/>
                    <a:pt x="7819" y="3077"/>
                    <a:pt x="7760" y="3258"/>
                  </a:cubicBezTo>
                  <a:cubicBezTo>
                    <a:pt x="7714" y="3423"/>
                    <a:pt x="7691" y="3584"/>
                    <a:pt x="7679" y="3779"/>
                  </a:cubicBezTo>
                  <a:cubicBezTo>
                    <a:pt x="7667" y="3975"/>
                    <a:pt x="7668" y="4207"/>
                    <a:pt x="7668" y="4513"/>
                  </a:cubicBezTo>
                  <a:lnTo>
                    <a:pt x="7675" y="6178"/>
                  </a:lnTo>
                  <a:lnTo>
                    <a:pt x="5282" y="6178"/>
                  </a:lnTo>
                  <a:cubicBezTo>
                    <a:pt x="5870" y="5305"/>
                    <a:pt x="5813" y="4054"/>
                    <a:pt x="5108" y="3256"/>
                  </a:cubicBezTo>
                  <a:cubicBezTo>
                    <a:pt x="4724" y="2821"/>
                    <a:pt x="4220" y="2603"/>
                    <a:pt x="3716" y="2603"/>
                  </a:cubicBezTo>
                  <a:cubicBezTo>
                    <a:pt x="3213" y="2603"/>
                    <a:pt x="2709" y="2821"/>
                    <a:pt x="2324" y="3256"/>
                  </a:cubicBezTo>
                  <a:cubicBezTo>
                    <a:pt x="1556" y="4126"/>
                    <a:pt x="1556" y="5536"/>
                    <a:pt x="2324" y="6406"/>
                  </a:cubicBezTo>
                  <a:cubicBezTo>
                    <a:pt x="2353" y="6438"/>
                    <a:pt x="2383" y="6467"/>
                    <a:pt x="2412" y="6497"/>
                  </a:cubicBezTo>
                  <a:cubicBezTo>
                    <a:pt x="1750" y="6767"/>
                    <a:pt x="1170" y="7247"/>
                    <a:pt x="744" y="7881"/>
                  </a:cubicBezTo>
                  <a:cubicBezTo>
                    <a:pt x="287" y="8561"/>
                    <a:pt x="27" y="9386"/>
                    <a:pt x="1" y="10240"/>
                  </a:cubicBezTo>
                  <a:lnTo>
                    <a:pt x="1" y="13932"/>
                  </a:lnTo>
                  <a:cubicBezTo>
                    <a:pt x="-7" y="14381"/>
                    <a:pt x="117" y="14819"/>
                    <a:pt x="355" y="15179"/>
                  </a:cubicBezTo>
                  <a:cubicBezTo>
                    <a:pt x="662" y="15643"/>
                    <a:pt x="1129" y="15938"/>
                    <a:pt x="1640" y="15989"/>
                  </a:cubicBezTo>
                  <a:lnTo>
                    <a:pt x="1696" y="15989"/>
                  </a:lnTo>
                  <a:lnTo>
                    <a:pt x="1696" y="20697"/>
                  </a:lnTo>
                  <a:lnTo>
                    <a:pt x="627" y="20697"/>
                  </a:lnTo>
                  <a:cubicBezTo>
                    <a:pt x="407" y="20697"/>
                    <a:pt x="228" y="20900"/>
                    <a:pt x="228" y="21149"/>
                  </a:cubicBezTo>
                  <a:cubicBezTo>
                    <a:pt x="228" y="21398"/>
                    <a:pt x="407" y="21600"/>
                    <a:pt x="627" y="21600"/>
                  </a:cubicBezTo>
                  <a:lnTo>
                    <a:pt x="20830" y="21600"/>
                  </a:lnTo>
                  <a:cubicBezTo>
                    <a:pt x="21050" y="21600"/>
                    <a:pt x="21230" y="21398"/>
                    <a:pt x="21230" y="21149"/>
                  </a:cubicBezTo>
                  <a:cubicBezTo>
                    <a:pt x="21230" y="20900"/>
                    <a:pt x="21050" y="20697"/>
                    <a:pt x="20830" y="20697"/>
                  </a:cubicBezTo>
                  <a:lnTo>
                    <a:pt x="17587" y="20697"/>
                  </a:lnTo>
                  <a:lnTo>
                    <a:pt x="16378" y="16577"/>
                  </a:lnTo>
                  <a:lnTo>
                    <a:pt x="19694" y="16577"/>
                  </a:lnTo>
                  <a:cubicBezTo>
                    <a:pt x="19969" y="16577"/>
                    <a:pt x="20175" y="16577"/>
                    <a:pt x="20349" y="16564"/>
                  </a:cubicBezTo>
                  <a:cubicBezTo>
                    <a:pt x="20524" y="16551"/>
                    <a:pt x="20666" y="16524"/>
                    <a:pt x="20812" y="16472"/>
                  </a:cubicBezTo>
                  <a:cubicBezTo>
                    <a:pt x="20972" y="16406"/>
                    <a:pt x="21115" y="16302"/>
                    <a:pt x="21232" y="16169"/>
                  </a:cubicBezTo>
                  <a:cubicBezTo>
                    <a:pt x="21350" y="16036"/>
                    <a:pt x="21442" y="15874"/>
                    <a:pt x="21500" y="15693"/>
                  </a:cubicBezTo>
                  <a:cubicBezTo>
                    <a:pt x="21546" y="15528"/>
                    <a:pt x="21570" y="15367"/>
                    <a:pt x="21581" y="15171"/>
                  </a:cubicBezTo>
                  <a:cubicBezTo>
                    <a:pt x="21593" y="14976"/>
                    <a:pt x="21593" y="14744"/>
                    <a:pt x="21593" y="14438"/>
                  </a:cubicBezTo>
                  <a:lnTo>
                    <a:pt x="21593" y="4523"/>
                  </a:lnTo>
                  <a:cubicBezTo>
                    <a:pt x="21593" y="4211"/>
                    <a:pt x="21593" y="3978"/>
                    <a:pt x="21581" y="3781"/>
                  </a:cubicBezTo>
                  <a:cubicBezTo>
                    <a:pt x="21570" y="3584"/>
                    <a:pt x="21546" y="3423"/>
                    <a:pt x="21500" y="3258"/>
                  </a:cubicBezTo>
                  <a:cubicBezTo>
                    <a:pt x="21442" y="3077"/>
                    <a:pt x="21350" y="2915"/>
                    <a:pt x="21232" y="2782"/>
                  </a:cubicBezTo>
                  <a:cubicBezTo>
                    <a:pt x="21115" y="2649"/>
                    <a:pt x="20972" y="2545"/>
                    <a:pt x="20812" y="2479"/>
                  </a:cubicBezTo>
                  <a:cubicBezTo>
                    <a:pt x="20666" y="2427"/>
                    <a:pt x="20524" y="2400"/>
                    <a:pt x="20351" y="2387"/>
                  </a:cubicBezTo>
                  <a:cubicBezTo>
                    <a:pt x="20178" y="2374"/>
                    <a:pt x="19973" y="2374"/>
                    <a:pt x="19702" y="2374"/>
                  </a:cubicBezTo>
                  <a:lnTo>
                    <a:pt x="17024" y="2374"/>
                  </a:lnTo>
                  <a:cubicBezTo>
                    <a:pt x="16957" y="1799"/>
                    <a:pt x="16730" y="1243"/>
                    <a:pt x="16339" y="800"/>
                  </a:cubicBezTo>
                  <a:cubicBezTo>
                    <a:pt x="15867" y="266"/>
                    <a:pt x="15249" y="0"/>
                    <a:pt x="14630" y="0"/>
                  </a:cubicBezTo>
                  <a:close/>
                  <a:moveTo>
                    <a:pt x="14630" y="924"/>
                  </a:moveTo>
                  <a:cubicBezTo>
                    <a:pt x="15039" y="924"/>
                    <a:pt x="15449" y="1101"/>
                    <a:pt x="15761" y="1454"/>
                  </a:cubicBezTo>
                  <a:cubicBezTo>
                    <a:pt x="15992" y="1715"/>
                    <a:pt x="16137" y="2037"/>
                    <a:pt x="16196" y="2374"/>
                  </a:cubicBezTo>
                  <a:lnTo>
                    <a:pt x="13064" y="2374"/>
                  </a:lnTo>
                  <a:cubicBezTo>
                    <a:pt x="13124" y="2037"/>
                    <a:pt x="13268" y="1715"/>
                    <a:pt x="13500" y="1454"/>
                  </a:cubicBezTo>
                  <a:cubicBezTo>
                    <a:pt x="13812" y="1101"/>
                    <a:pt x="14221" y="924"/>
                    <a:pt x="14630" y="924"/>
                  </a:cubicBezTo>
                  <a:close/>
                  <a:moveTo>
                    <a:pt x="9049" y="3277"/>
                  </a:moveTo>
                  <a:lnTo>
                    <a:pt x="9051" y="3277"/>
                  </a:lnTo>
                  <a:lnTo>
                    <a:pt x="20211" y="3277"/>
                  </a:lnTo>
                  <a:cubicBezTo>
                    <a:pt x="20282" y="3277"/>
                    <a:pt x="20336" y="3278"/>
                    <a:pt x="20381" y="3281"/>
                  </a:cubicBezTo>
                  <a:cubicBezTo>
                    <a:pt x="20427" y="3285"/>
                    <a:pt x="20464" y="3291"/>
                    <a:pt x="20502" y="3305"/>
                  </a:cubicBezTo>
                  <a:cubicBezTo>
                    <a:pt x="20544" y="3322"/>
                    <a:pt x="20582" y="3350"/>
                    <a:pt x="20613" y="3385"/>
                  </a:cubicBezTo>
                  <a:cubicBezTo>
                    <a:pt x="20644" y="3419"/>
                    <a:pt x="20668" y="3462"/>
                    <a:pt x="20683" y="3509"/>
                  </a:cubicBezTo>
                  <a:cubicBezTo>
                    <a:pt x="20695" y="3553"/>
                    <a:pt x="20701" y="3595"/>
                    <a:pt x="20704" y="3646"/>
                  </a:cubicBezTo>
                  <a:cubicBezTo>
                    <a:pt x="20707" y="3698"/>
                    <a:pt x="20707" y="3759"/>
                    <a:pt x="20707" y="3841"/>
                  </a:cubicBezTo>
                  <a:lnTo>
                    <a:pt x="20707" y="15112"/>
                  </a:lnTo>
                  <a:cubicBezTo>
                    <a:pt x="20707" y="15193"/>
                    <a:pt x="20707" y="15253"/>
                    <a:pt x="20704" y="15304"/>
                  </a:cubicBezTo>
                  <a:cubicBezTo>
                    <a:pt x="20701" y="15356"/>
                    <a:pt x="20695" y="15398"/>
                    <a:pt x="20683" y="15441"/>
                  </a:cubicBezTo>
                  <a:cubicBezTo>
                    <a:pt x="20668" y="15489"/>
                    <a:pt x="20644" y="15531"/>
                    <a:pt x="20613" y="15566"/>
                  </a:cubicBezTo>
                  <a:cubicBezTo>
                    <a:pt x="20582" y="15601"/>
                    <a:pt x="20544" y="15628"/>
                    <a:pt x="20502" y="15646"/>
                  </a:cubicBezTo>
                  <a:cubicBezTo>
                    <a:pt x="20464" y="15659"/>
                    <a:pt x="20427" y="15666"/>
                    <a:pt x="20381" y="15670"/>
                  </a:cubicBezTo>
                  <a:cubicBezTo>
                    <a:pt x="20336" y="15673"/>
                    <a:pt x="20281" y="15674"/>
                    <a:pt x="20209" y="15674"/>
                  </a:cubicBezTo>
                  <a:lnTo>
                    <a:pt x="9049" y="15674"/>
                  </a:lnTo>
                  <a:cubicBezTo>
                    <a:pt x="8978" y="15674"/>
                    <a:pt x="8924" y="15673"/>
                    <a:pt x="8879" y="15670"/>
                  </a:cubicBezTo>
                  <a:cubicBezTo>
                    <a:pt x="8834" y="15666"/>
                    <a:pt x="8796" y="15659"/>
                    <a:pt x="8758" y="15646"/>
                  </a:cubicBezTo>
                  <a:cubicBezTo>
                    <a:pt x="8716" y="15628"/>
                    <a:pt x="8678" y="15601"/>
                    <a:pt x="8648" y="15566"/>
                  </a:cubicBezTo>
                  <a:cubicBezTo>
                    <a:pt x="8617" y="15531"/>
                    <a:pt x="8593" y="15489"/>
                    <a:pt x="8577" y="15441"/>
                  </a:cubicBezTo>
                  <a:cubicBezTo>
                    <a:pt x="8565" y="15398"/>
                    <a:pt x="8559" y="15356"/>
                    <a:pt x="8556" y="15304"/>
                  </a:cubicBezTo>
                  <a:cubicBezTo>
                    <a:pt x="8553" y="15253"/>
                    <a:pt x="8553" y="15191"/>
                    <a:pt x="8553" y="15110"/>
                  </a:cubicBezTo>
                  <a:lnTo>
                    <a:pt x="8553" y="12421"/>
                  </a:lnTo>
                  <a:cubicBezTo>
                    <a:pt x="8569" y="12138"/>
                    <a:pt x="8373" y="11897"/>
                    <a:pt x="8122" y="11890"/>
                  </a:cubicBezTo>
                  <a:cubicBezTo>
                    <a:pt x="7863" y="11884"/>
                    <a:pt x="7653" y="12128"/>
                    <a:pt x="7668" y="12421"/>
                  </a:cubicBezTo>
                  <a:lnTo>
                    <a:pt x="7668" y="14428"/>
                  </a:lnTo>
                  <a:cubicBezTo>
                    <a:pt x="7668" y="14739"/>
                    <a:pt x="7667" y="14973"/>
                    <a:pt x="7679" y="15170"/>
                  </a:cubicBezTo>
                  <a:cubicBezTo>
                    <a:pt x="7691" y="15367"/>
                    <a:pt x="7714" y="15528"/>
                    <a:pt x="7760" y="15693"/>
                  </a:cubicBezTo>
                  <a:cubicBezTo>
                    <a:pt x="7819" y="15874"/>
                    <a:pt x="7911" y="16036"/>
                    <a:pt x="8028" y="16169"/>
                  </a:cubicBezTo>
                  <a:cubicBezTo>
                    <a:pt x="8146" y="16302"/>
                    <a:pt x="8289" y="16406"/>
                    <a:pt x="8449" y="16472"/>
                  </a:cubicBezTo>
                  <a:cubicBezTo>
                    <a:pt x="8595" y="16524"/>
                    <a:pt x="8736" y="16551"/>
                    <a:pt x="8910" y="16564"/>
                  </a:cubicBezTo>
                  <a:cubicBezTo>
                    <a:pt x="9083" y="16577"/>
                    <a:pt x="9287" y="16577"/>
                    <a:pt x="9558" y="16577"/>
                  </a:cubicBezTo>
                  <a:lnTo>
                    <a:pt x="13233" y="16577"/>
                  </a:lnTo>
                  <a:lnTo>
                    <a:pt x="11970" y="20697"/>
                  </a:lnTo>
                  <a:lnTo>
                    <a:pt x="6014" y="20697"/>
                  </a:lnTo>
                  <a:lnTo>
                    <a:pt x="6014" y="9110"/>
                  </a:lnTo>
                  <a:lnTo>
                    <a:pt x="10413" y="9110"/>
                  </a:lnTo>
                  <a:cubicBezTo>
                    <a:pt x="10975" y="9093"/>
                    <a:pt x="11509" y="8824"/>
                    <a:pt x="11897" y="8363"/>
                  </a:cubicBezTo>
                  <a:cubicBezTo>
                    <a:pt x="12257" y="7935"/>
                    <a:pt x="12465" y="7373"/>
                    <a:pt x="12481" y="6782"/>
                  </a:cubicBezTo>
                  <a:cubicBezTo>
                    <a:pt x="12487" y="6631"/>
                    <a:pt x="12441" y="6483"/>
                    <a:pt x="12352" y="6370"/>
                  </a:cubicBezTo>
                  <a:cubicBezTo>
                    <a:pt x="12255" y="6248"/>
                    <a:pt x="12118" y="6178"/>
                    <a:pt x="11973" y="6178"/>
                  </a:cubicBezTo>
                  <a:lnTo>
                    <a:pt x="8562" y="6178"/>
                  </a:lnTo>
                  <a:lnTo>
                    <a:pt x="8553" y="3839"/>
                  </a:lnTo>
                  <a:cubicBezTo>
                    <a:pt x="8553" y="3758"/>
                    <a:pt x="8553" y="3698"/>
                    <a:pt x="8556" y="3646"/>
                  </a:cubicBezTo>
                  <a:cubicBezTo>
                    <a:pt x="8559" y="3595"/>
                    <a:pt x="8565" y="3553"/>
                    <a:pt x="8577" y="3509"/>
                  </a:cubicBezTo>
                  <a:cubicBezTo>
                    <a:pt x="8593" y="3462"/>
                    <a:pt x="8617" y="3419"/>
                    <a:pt x="8648" y="3385"/>
                  </a:cubicBezTo>
                  <a:cubicBezTo>
                    <a:pt x="8678" y="3350"/>
                    <a:pt x="8716" y="3322"/>
                    <a:pt x="8758" y="3305"/>
                  </a:cubicBezTo>
                  <a:cubicBezTo>
                    <a:pt x="8796" y="3292"/>
                    <a:pt x="8833" y="3285"/>
                    <a:pt x="8878" y="3281"/>
                  </a:cubicBezTo>
                  <a:cubicBezTo>
                    <a:pt x="8924" y="3278"/>
                    <a:pt x="8978" y="3277"/>
                    <a:pt x="9049" y="3277"/>
                  </a:cubicBezTo>
                  <a:close/>
                  <a:moveTo>
                    <a:pt x="3716" y="3517"/>
                  </a:moveTo>
                  <a:cubicBezTo>
                    <a:pt x="4013" y="3517"/>
                    <a:pt x="4310" y="3646"/>
                    <a:pt x="4537" y="3902"/>
                  </a:cubicBezTo>
                  <a:cubicBezTo>
                    <a:pt x="4990" y="4415"/>
                    <a:pt x="4990" y="5247"/>
                    <a:pt x="4537" y="5760"/>
                  </a:cubicBezTo>
                  <a:cubicBezTo>
                    <a:pt x="4084" y="6273"/>
                    <a:pt x="3348" y="6273"/>
                    <a:pt x="2895" y="5760"/>
                  </a:cubicBezTo>
                  <a:cubicBezTo>
                    <a:pt x="2442" y="5247"/>
                    <a:pt x="2442" y="4415"/>
                    <a:pt x="2895" y="3902"/>
                  </a:cubicBezTo>
                  <a:cubicBezTo>
                    <a:pt x="3122" y="3646"/>
                    <a:pt x="3419" y="3517"/>
                    <a:pt x="3716" y="3517"/>
                  </a:cubicBezTo>
                  <a:close/>
                  <a:moveTo>
                    <a:pt x="3888" y="7101"/>
                  </a:moveTo>
                  <a:lnTo>
                    <a:pt x="11576" y="7101"/>
                  </a:lnTo>
                  <a:cubicBezTo>
                    <a:pt x="11535" y="7343"/>
                    <a:pt x="11434" y="7568"/>
                    <a:pt x="11286" y="7750"/>
                  </a:cubicBezTo>
                  <a:cubicBezTo>
                    <a:pt x="11069" y="8016"/>
                    <a:pt x="10766" y="8172"/>
                    <a:pt x="10445" y="8181"/>
                  </a:cubicBezTo>
                  <a:lnTo>
                    <a:pt x="5628" y="8174"/>
                  </a:lnTo>
                  <a:cubicBezTo>
                    <a:pt x="5528" y="8172"/>
                    <a:pt x="5429" y="8208"/>
                    <a:pt x="5349" y="8277"/>
                  </a:cubicBezTo>
                  <a:cubicBezTo>
                    <a:pt x="5256" y="8357"/>
                    <a:pt x="5194" y="8476"/>
                    <a:pt x="5177" y="8607"/>
                  </a:cubicBezTo>
                  <a:lnTo>
                    <a:pt x="5177" y="20697"/>
                  </a:lnTo>
                  <a:lnTo>
                    <a:pt x="4271" y="20697"/>
                  </a:lnTo>
                  <a:lnTo>
                    <a:pt x="4271" y="15303"/>
                  </a:lnTo>
                  <a:cubicBezTo>
                    <a:pt x="4271" y="15041"/>
                    <a:pt x="4084" y="14829"/>
                    <a:pt x="3852" y="14829"/>
                  </a:cubicBezTo>
                  <a:cubicBezTo>
                    <a:pt x="3621" y="14829"/>
                    <a:pt x="3433" y="15041"/>
                    <a:pt x="3433" y="15303"/>
                  </a:cubicBezTo>
                  <a:lnTo>
                    <a:pt x="3433" y="20697"/>
                  </a:lnTo>
                  <a:lnTo>
                    <a:pt x="2534" y="20697"/>
                  </a:lnTo>
                  <a:lnTo>
                    <a:pt x="2534" y="10500"/>
                  </a:lnTo>
                  <a:cubicBezTo>
                    <a:pt x="2534" y="10238"/>
                    <a:pt x="2346" y="10026"/>
                    <a:pt x="2115" y="10026"/>
                  </a:cubicBezTo>
                  <a:cubicBezTo>
                    <a:pt x="1883" y="10026"/>
                    <a:pt x="1696" y="10238"/>
                    <a:pt x="1696" y="10500"/>
                  </a:cubicBezTo>
                  <a:lnTo>
                    <a:pt x="1696" y="15054"/>
                  </a:lnTo>
                  <a:lnTo>
                    <a:pt x="1628" y="15054"/>
                  </a:lnTo>
                  <a:cubicBezTo>
                    <a:pt x="1382" y="15009"/>
                    <a:pt x="1161" y="14854"/>
                    <a:pt x="1015" y="14624"/>
                  </a:cubicBezTo>
                  <a:cubicBezTo>
                    <a:pt x="913" y="14462"/>
                    <a:pt x="854" y="14270"/>
                    <a:pt x="845" y="14072"/>
                  </a:cubicBezTo>
                  <a:lnTo>
                    <a:pt x="845" y="10440"/>
                  </a:lnTo>
                  <a:cubicBezTo>
                    <a:pt x="844" y="9528"/>
                    <a:pt x="1173" y="8657"/>
                    <a:pt x="1754" y="8027"/>
                  </a:cubicBezTo>
                  <a:cubicBezTo>
                    <a:pt x="2327" y="7406"/>
                    <a:pt x="3096" y="7072"/>
                    <a:pt x="3888" y="7101"/>
                  </a:cubicBezTo>
                  <a:close/>
                  <a:moveTo>
                    <a:pt x="19295" y="7327"/>
                  </a:moveTo>
                  <a:cubicBezTo>
                    <a:pt x="19193" y="7327"/>
                    <a:pt x="19091" y="7371"/>
                    <a:pt x="19013" y="7460"/>
                  </a:cubicBezTo>
                  <a:cubicBezTo>
                    <a:pt x="18858" y="7636"/>
                    <a:pt x="18858" y="7922"/>
                    <a:pt x="19013" y="8098"/>
                  </a:cubicBezTo>
                  <a:cubicBezTo>
                    <a:pt x="19169" y="8274"/>
                    <a:pt x="19422" y="8274"/>
                    <a:pt x="19578" y="8098"/>
                  </a:cubicBezTo>
                  <a:cubicBezTo>
                    <a:pt x="19734" y="7922"/>
                    <a:pt x="19734" y="7636"/>
                    <a:pt x="19578" y="7460"/>
                  </a:cubicBezTo>
                  <a:cubicBezTo>
                    <a:pt x="19500" y="7371"/>
                    <a:pt x="19397" y="7327"/>
                    <a:pt x="19295" y="7327"/>
                  </a:cubicBezTo>
                  <a:close/>
                  <a:moveTo>
                    <a:pt x="18079" y="8727"/>
                  </a:moveTo>
                  <a:cubicBezTo>
                    <a:pt x="17966" y="8717"/>
                    <a:pt x="17849" y="8758"/>
                    <a:pt x="17760" y="8854"/>
                  </a:cubicBezTo>
                  <a:lnTo>
                    <a:pt x="15892" y="10967"/>
                  </a:lnTo>
                  <a:lnTo>
                    <a:pt x="15219" y="10206"/>
                  </a:lnTo>
                  <a:cubicBezTo>
                    <a:pt x="15139" y="10115"/>
                    <a:pt x="15029" y="10066"/>
                    <a:pt x="14916" y="10069"/>
                  </a:cubicBezTo>
                  <a:cubicBezTo>
                    <a:pt x="14810" y="10073"/>
                    <a:pt x="14710" y="10121"/>
                    <a:pt x="14636" y="10206"/>
                  </a:cubicBezTo>
                  <a:lnTo>
                    <a:pt x="12299" y="12850"/>
                  </a:lnTo>
                  <a:lnTo>
                    <a:pt x="11645" y="12111"/>
                  </a:lnTo>
                  <a:cubicBezTo>
                    <a:pt x="11573" y="12029"/>
                    <a:pt x="11476" y="11981"/>
                    <a:pt x="11374" y="11977"/>
                  </a:cubicBezTo>
                  <a:cubicBezTo>
                    <a:pt x="11262" y="11972"/>
                    <a:pt x="11153" y="12021"/>
                    <a:pt x="11074" y="12111"/>
                  </a:cubicBezTo>
                  <a:lnTo>
                    <a:pt x="9806" y="13546"/>
                  </a:lnTo>
                  <a:cubicBezTo>
                    <a:pt x="9679" y="13714"/>
                    <a:pt x="9678" y="13961"/>
                    <a:pt x="9804" y="14129"/>
                  </a:cubicBezTo>
                  <a:cubicBezTo>
                    <a:pt x="9954" y="14329"/>
                    <a:pt x="10220" y="14349"/>
                    <a:pt x="10391" y="14173"/>
                  </a:cubicBezTo>
                  <a:lnTo>
                    <a:pt x="11337" y="13094"/>
                  </a:lnTo>
                  <a:lnTo>
                    <a:pt x="12029" y="13879"/>
                  </a:lnTo>
                  <a:cubicBezTo>
                    <a:pt x="12093" y="13949"/>
                    <a:pt x="12178" y="13991"/>
                    <a:pt x="12268" y="13995"/>
                  </a:cubicBezTo>
                  <a:cubicBezTo>
                    <a:pt x="12369" y="14001"/>
                    <a:pt x="12468" y="13958"/>
                    <a:pt x="12540" y="13879"/>
                  </a:cubicBezTo>
                  <a:lnTo>
                    <a:pt x="14918" y="11188"/>
                  </a:lnTo>
                  <a:lnTo>
                    <a:pt x="15621" y="11982"/>
                  </a:lnTo>
                  <a:cubicBezTo>
                    <a:pt x="15691" y="12067"/>
                    <a:pt x="15789" y="12114"/>
                    <a:pt x="15891" y="12114"/>
                  </a:cubicBezTo>
                  <a:cubicBezTo>
                    <a:pt x="15992" y="12113"/>
                    <a:pt x="16089" y="12066"/>
                    <a:pt x="16158" y="11982"/>
                  </a:cubicBezTo>
                  <a:lnTo>
                    <a:pt x="18341" y="9512"/>
                  </a:lnTo>
                  <a:cubicBezTo>
                    <a:pt x="18485" y="9350"/>
                    <a:pt x="18500" y="9093"/>
                    <a:pt x="18376" y="8910"/>
                  </a:cubicBezTo>
                  <a:cubicBezTo>
                    <a:pt x="18301" y="8799"/>
                    <a:pt x="18192" y="8737"/>
                    <a:pt x="18079" y="8727"/>
                  </a:cubicBezTo>
                  <a:close/>
                  <a:moveTo>
                    <a:pt x="8130" y="10048"/>
                  </a:moveTo>
                  <a:cubicBezTo>
                    <a:pt x="8017" y="10048"/>
                    <a:pt x="7904" y="10097"/>
                    <a:pt x="7818" y="10194"/>
                  </a:cubicBezTo>
                  <a:cubicBezTo>
                    <a:pt x="7645" y="10389"/>
                    <a:pt x="7645" y="10706"/>
                    <a:pt x="7818" y="10901"/>
                  </a:cubicBezTo>
                  <a:cubicBezTo>
                    <a:pt x="7990" y="11096"/>
                    <a:pt x="8270" y="11096"/>
                    <a:pt x="8442" y="10901"/>
                  </a:cubicBezTo>
                  <a:cubicBezTo>
                    <a:pt x="8615" y="10706"/>
                    <a:pt x="8615" y="10389"/>
                    <a:pt x="8442" y="10194"/>
                  </a:cubicBezTo>
                  <a:cubicBezTo>
                    <a:pt x="8356" y="10097"/>
                    <a:pt x="8243" y="10048"/>
                    <a:pt x="8130" y="10048"/>
                  </a:cubicBezTo>
                  <a:close/>
                  <a:moveTo>
                    <a:pt x="14077" y="16577"/>
                  </a:moveTo>
                  <a:lnTo>
                    <a:pt x="15538" y="16577"/>
                  </a:lnTo>
                  <a:lnTo>
                    <a:pt x="16746" y="20697"/>
                  </a:lnTo>
                  <a:lnTo>
                    <a:pt x="12814" y="20697"/>
                  </a:lnTo>
                  <a:lnTo>
                    <a:pt x="14077" y="16577"/>
                  </a:ln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6345840" y="1926972"/>
            <a:ext cx="5783264" cy="8963476"/>
            <a:chOff x="16345840" y="1926972"/>
            <a:chExt cx="5783264" cy="8963476"/>
          </a:xfrm>
        </p:grpSpPr>
        <p:sp>
          <p:nvSpPr>
            <p:cNvPr id="51" name="Text Box 2"/>
            <p:cNvSpPr txBox="1">
              <a:spLocks/>
            </p:cNvSpPr>
            <p:nvPr/>
          </p:nvSpPr>
          <p:spPr bwMode="auto">
            <a:xfrm>
              <a:off x="16772878" y="7327572"/>
              <a:ext cx="4929187" cy="446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2400" i="1" dirty="0">
                  <a:solidFill>
                    <a:schemeClr val="accent1"/>
                  </a:solidFill>
                  <a:latin typeface="Dosis" charset="0"/>
                  <a:ea typeface="Dosis" charset="0"/>
                  <a:cs typeface="Dosis" charset="0"/>
                  <a:sym typeface="Poppins SemiBold" charset="0"/>
                </a:rPr>
                <a:t>Subtitles text</a:t>
              </a:r>
              <a:endParaRPr lang="x-none" altLang="x-none" sz="2400" i="1" dirty="0">
                <a:solidFill>
                  <a:schemeClr val="accent1"/>
                </a:solidFill>
                <a:latin typeface="Dosis" charset="0"/>
                <a:ea typeface="Dosis" charset="0"/>
                <a:cs typeface="Dosis" charset="0"/>
                <a:sym typeface="Poppins SemiBold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16345840" y="8997622"/>
              <a:ext cx="5783264" cy="1892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Lorem ipsum dolor sit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amet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consectetur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adipiscing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sed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do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eiusmod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tempor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incididunt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labore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magna</a:t>
              </a:r>
            </a:p>
          </p:txBody>
        </p:sp>
        <p:sp>
          <p:nvSpPr>
            <p:cNvPr id="54" name="Text Box 3"/>
            <p:cNvSpPr txBox="1">
              <a:spLocks/>
            </p:cNvSpPr>
            <p:nvPr/>
          </p:nvSpPr>
          <p:spPr bwMode="auto">
            <a:xfrm>
              <a:off x="16772878" y="7846685"/>
              <a:ext cx="4929187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5400" dirty="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Title text</a:t>
              </a:r>
              <a:endParaRPr lang="x-none" altLang="x-none" sz="5400" dirty="0">
                <a:solidFill>
                  <a:schemeClr val="bg2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  <p:sp>
          <p:nvSpPr>
            <p:cNvPr id="39" name="Oval 17"/>
            <p:cNvSpPr>
              <a:spLocks noChangeArrowheads="1"/>
            </p:cNvSpPr>
            <p:nvPr/>
          </p:nvSpPr>
          <p:spPr bwMode="auto">
            <a:xfrm>
              <a:off x="16944527" y="1926972"/>
              <a:ext cx="4585892" cy="45882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38100" tIns="38100" rIns="38100" bIns="38100" anchor="ctr">
              <a:spAutoFit/>
            </a:bodyPr>
            <a:lstStyle/>
            <a:p>
              <a:pPr eaLnBrk="1"/>
              <a:endParaRPr lang="en-US" altLang="x-none"/>
            </a:p>
          </p:txBody>
        </p:sp>
        <p:sp>
          <p:nvSpPr>
            <p:cNvPr id="32" name="Shape"/>
            <p:cNvSpPr/>
            <p:nvPr/>
          </p:nvSpPr>
          <p:spPr>
            <a:xfrm>
              <a:off x="18266706" y="3088365"/>
              <a:ext cx="2062198" cy="2160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3" h="21560" extrusionOk="0">
                  <a:moveTo>
                    <a:pt x="18454" y="0"/>
                  </a:moveTo>
                  <a:cubicBezTo>
                    <a:pt x="18226" y="0"/>
                    <a:pt x="18041" y="184"/>
                    <a:pt x="18041" y="411"/>
                  </a:cubicBezTo>
                  <a:lnTo>
                    <a:pt x="18041" y="2021"/>
                  </a:lnTo>
                  <a:lnTo>
                    <a:pt x="16260" y="3793"/>
                  </a:lnTo>
                  <a:cubicBezTo>
                    <a:pt x="14407" y="2096"/>
                    <a:pt x="12052" y="1246"/>
                    <a:pt x="9697" y="1246"/>
                  </a:cubicBezTo>
                  <a:cubicBezTo>
                    <a:pt x="7215" y="1246"/>
                    <a:pt x="4734" y="2188"/>
                    <a:pt x="2840" y="4072"/>
                  </a:cubicBezTo>
                  <a:cubicBezTo>
                    <a:pt x="-947" y="7841"/>
                    <a:pt x="-947" y="13952"/>
                    <a:pt x="2840" y="17720"/>
                  </a:cubicBezTo>
                  <a:cubicBezTo>
                    <a:pt x="3135" y="18014"/>
                    <a:pt x="3447" y="18283"/>
                    <a:pt x="3769" y="18531"/>
                  </a:cubicBezTo>
                  <a:lnTo>
                    <a:pt x="1431" y="20858"/>
                  </a:lnTo>
                  <a:cubicBezTo>
                    <a:pt x="1269" y="21018"/>
                    <a:pt x="1269" y="21279"/>
                    <a:pt x="1431" y="21439"/>
                  </a:cubicBezTo>
                  <a:cubicBezTo>
                    <a:pt x="1592" y="21600"/>
                    <a:pt x="1854" y="21600"/>
                    <a:pt x="2016" y="21439"/>
                  </a:cubicBezTo>
                  <a:lnTo>
                    <a:pt x="4453" y="19014"/>
                  </a:lnTo>
                  <a:cubicBezTo>
                    <a:pt x="7656" y="21068"/>
                    <a:pt x="11808" y="21056"/>
                    <a:pt x="15000" y="18977"/>
                  </a:cubicBezTo>
                  <a:lnTo>
                    <a:pt x="17474" y="21439"/>
                  </a:lnTo>
                  <a:cubicBezTo>
                    <a:pt x="17635" y="21600"/>
                    <a:pt x="17897" y="21600"/>
                    <a:pt x="18059" y="21439"/>
                  </a:cubicBezTo>
                  <a:cubicBezTo>
                    <a:pt x="18220" y="21279"/>
                    <a:pt x="18220" y="21018"/>
                    <a:pt x="18059" y="20858"/>
                  </a:cubicBezTo>
                  <a:lnTo>
                    <a:pt x="15679" y="18489"/>
                  </a:lnTo>
                  <a:cubicBezTo>
                    <a:pt x="15982" y="18253"/>
                    <a:pt x="16275" y="17998"/>
                    <a:pt x="16554" y="17720"/>
                  </a:cubicBezTo>
                  <a:cubicBezTo>
                    <a:pt x="19550" y="14738"/>
                    <a:pt x="20173" y="10290"/>
                    <a:pt x="18427" y="6696"/>
                  </a:cubicBezTo>
                  <a:cubicBezTo>
                    <a:pt x="18315" y="6480"/>
                    <a:pt x="18039" y="6409"/>
                    <a:pt x="17836" y="6545"/>
                  </a:cubicBezTo>
                  <a:cubicBezTo>
                    <a:pt x="17664" y="6659"/>
                    <a:pt x="17609" y="6885"/>
                    <a:pt x="17709" y="7066"/>
                  </a:cubicBezTo>
                  <a:cubicBezTo>
                    <a:pt x="19298" y="10357"/>
                    <a:pt x="18723" y="14423"/>
                    <a:pt x="15982" y="17151"/>
                  </a:cubicBezTo>
                  <a:cubicBezTo>
                    <a:pt x="12511" y="20606"/>
                    <a:pt x="6882" y="20606"/>
                    <a:pt x="3411" y="17151"/>
                  </a:cubicBezTo>
                  <a:cubicBezTo>
                    <a:pt x="-60" y="13697"/>
                    <a:pt x="-60" y="8096"/>
                    <a:pt x="3411" y="4641"/>
                  </a:cubicBezTo>
                  <a:cubicBezTo>
                    <a:pt x="5147" y="2914"/>
                    <a:pt x="7422" y="2050"/>
                    <a:pt x="9697" y="2050"/>
                  </a:cubicBezTo>
                  <a:cubicBezTo>
                    <a:pt x="11846" y="2050"/>
                    <a:pt x="13994" y="2821"/>
                    <a:pt x="15688" y="4362"/>
                  </a:cubicBezTo>
                  <a:lnTo>
                    <a:pt x="14163" y="5880"/>
                  </a:lnTo>
                  <a:cubicBezTo>
                    <a:pt x="12891" y="4756"/>
                    <a:pt x="11294" y="4193"/>
                    <a:pt x="9697" y="4193"/>
                  </a:cubicBezTo>
                  <a:cubicBezTo>
                    <a:pt x="7973" y="4193"/>
                    <a:pt x="6249" y="4847"/>
                    <a:pt x="4934" y="6156"/>
                  </a:cubicBezTo>
                  <a:cubicBezTo>
                    <a:pt x="2303" y="8774"/>
                    <a:pt x="2303" y="13019"/>
                    <a:pt x="4934" y="15637"/>
                  </a:cubicBezTo>
                  <a:cubicBezTo>
                    <a:pt x="7564" y="18255"/>
                    <a:pt x="11829" y="18255"/>
                    <a:pt x="14460" y="15637"/>
                  </a:cubicBezTo>
                  <a:cubicBezTo>
                    <a:pt x="16991" y="13118"/>
                    <a:pt x="17085" y="9095"/>
                    <a:pt x="14747" y="6463"/>
                  </a:cubicBezTo>
                  <a:lnTo>
                    <a:pt x="18628" y="2600"/>
                  </a:lnTo>
                  <a:lnTo>
                    <a:pt x="20240" y="2600"/>
                  </a:lnTo>
                  <a:cubicBezTo>
                    <a:pt x="20468" y="2600"/>
                    <a:pt x="20653" y="2416"/>
                    <a:pt x="20653" y="2188"/>
                  </a:cubicBezTo>
                  <a:cubicBezTo>
                    <a:pt x="20653" y="1961"/>
                    <a:pt x="20468" y="1777"/>
                    <a:pt x="20240" y="1777"/>
                  </a:cubicBezTo>
                  <a:lnTo>
                    <a:pt x="18867" y="1777"/>
                  </a:lnTo>
                  <a:lnTo>
                    <a:pt x="18867" y="411"/>
                  </a:lnTo>
                  <a:cubicBezTo>
                    <a:pt x="18867" y="184"/>
                    <a:pt x="18682" y="0"/>
                    <a:pt x="18454" y="0"/>
                  </a:cubicBezTo>
                  <a:close/>
                  <a:moveTo>
                    <a:pt x="9697" y="5041"/>
                  </a:moveTo>
                  <a:cubicBezTo>
                    <a:pt x="11076" y="5041"/>
                    <a:pt x="12455" y="5522"/>
                    <a:pt x="13559" y="6481"/>
                  </a:cubicBezTo>
                  <a:lnTo>
                    <a:pt x="11821" y="8211"/>
                  </a:lnTo>
                  <a:cubicBezTo>
                    <a:pt x="11199" y="7723"/>
                    <a:pt x="10449" y="7477"/>
                    <a:pt x="9697" y="7477"/>
                  </a:cubicBezTo>
                  <a:cubicBezTo>
                    <a:pt x="8818" y="7477"/>
                    <a:pt x="7938" y="7811"/>
                    <a:pt x="7267" y="8479"/>
                  </a:cubicBezTo>
                  <a:cubicBezTo>
                    <a:pt x="5926" y="9814"/>
                    <a:pt x="5926" y="11979"/>
                    <a:pt x="7267" y="13314"/>
                  </a:cubicBezTo>
                  <a:cubicBezTo>
                    <a:pt x="8609" y="14650"/>
                    <a:pt x="10785" y="14650"/>
                    <a:pt x="12126" y="13314"/>
                  </a:cubicBezTo>
                  <a:cubicBezTo>
                    <a:pt x="13367" y="12079"/>
                    <a:pt x="13458" y="10136"/>
                    <a:pt x="12403" y="8795"/>
                  </a:cubicBezTo>
                  <a:lnTo>
                    <a:pt x="14143" y="7064"/>
                  </a:lnTo>
                  <a:cubicBezTo>
                    <a:pt x="16149" y="9364"/>
                    <a:pt x="16055" y="12849"/>
                    <a:pt x="13858" y="15037"/>
                  </a:cubicBezTo>
                  <a:cubicBezTo>
                    <a:pt x="11560" y="17323"/>
                    <a:pt x="7834" y="17323"/>
                    <a:pt x="5536" y="15037"/>
                  </a:cubicBezTo>
                  <a:cubicBezTo>
                    <a:pt x="3238" y="12750"/>
                    <a:pt x="3238" y="9042"/>
                    <a:pt x="5536" y="6756"/>
                  </a:cubicBezTo>
                  <a:cubicBezTo>
                    <a:pt x="6685" y="5612"/>
                    <a:pt x="8191" y="5041"/>
                    <a:pt x="9697" y="5041"/>
                  </a:cubicBezTo>
                  <a:close/>
                  <a:moveTo>
                    <a:pt x="17249" y="5189"/>
                  </a:moveTo>
                  <a:cubicBezTo>
                    <a:pt x="17139" y="5189"/>
                    <a:pt x="17029" y="5231"/>
                    <a:pt x="16945" y="5314"/>
                  </a:cubicBezTo>
                  <a:cubicBezTo>
                    <a:pt x="16778" y="5481"/>
                    <a:pt x="16778" y="5752"/>
                    <a:pt x="16945" y="5919"/>
                  </a:cubicBezTo>
                  <a:cubicBezTo>
                    <a:pt x="17113" y="6086"/>
                    <a:pt x="17385" y="6086"/>
                    <a:pt x="17553" y="5919"/>
                  </a:cubicBezTo>
                  <a:cubicBezTo>
                    <a:pt x="17720" y="5752"/>
                    <a:pt x="17720" y="5481"/>
                    <a:pt x="17553" y="5314"/>
                  </a:cubicBezTo>
                  <a:cubicBezTo>
                    <a:pt x="17469" y="5231"/>
                    <a:pt x="17359" y="5189"/>
                    <a:pt x="17249" y="5189"/>
                  </a:cubicBezTo>
                  <a:close/>
                  <a:moveTo>
                    <a:pt x="9697" y="8308"/>
                  </a:moveTo>
                  <a:cubicBezTo>
                    <a:pt x="10234" y="8308"/>
                    <a:pt x="10770" y="8475"/>
                    <a:pt x="11224" y="8805"/>
                  </a:cubicBezTo>
                  <a:lnTo>
                    <a:pt x="9490" y="10530"/>
                  </a:lnTo>
                  <a:cubicBezTo>
                    <a:pt x="9329" y="10691"/>
                    <a:pt x="9329" y="10952"/>
                    <a:pt x="9490" y="11113"/>
                  </a:cubicBezTo>
                  <a:cubicBezTo>
                    <a:pt x="9652" y="11273"/>
                    <a:pt x="9913" y="11273"/>
                    <a:pt x="10075" y="11113"/>
                  </a:cubicBezTo>
                  <a:lnTo>
                    <a:pt x="11807" y="9388"/>
                  </a:lnTo>
                  <a:cubicBezTo>
                    <a:pt x="12539" y="10400"/>
                    <a:pt x="12451" y="11817"/>
                    <a:pt x="11536" y="12726"/>
                  </a:cubicBezTo>
                  <a:cubicBezTo>
                    <a:pt x="10521" y="13737"/>
                    <a:pt x="8873" y="13737"/>
                    <a:pt x="7857" y="12726"/>
                  </a:cubicBezTo>
                  <a:cubicBezTo>
                    <a:pt x="6842" y="11716"/>
                    <a:pt x="6842" y="10077"/>
                    <a:pt x="7857" y="9066"/>
                  </a:cubicBezTo>
                  <a:cubicBezTo>
                    <a:pt x="8365" y="8560"/>
                    <a:pt x="9031" y="8308"/>
                    <a:pt x="9697" y="8308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187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/>
          </p:cNvSpPr>
          <p:nvPr/>
        </p:nvSpPr>
        <p:spPr bwMode="auto">
          <a:xfrm>
            <a:off x="22545675" y="12520613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F5ED97B1-C944-FE4D-BF9B-87A2D9DE62D5}" type="slidenum">
              <a:rPr lang="x-none" altLang="x-none" smtClean="0">
                <a:solidFill>
                  <a:srgbClr val="9B9A9C"/>
                </a:solidFill>
                <a:latin typeface="Dosis" charset="0"/>
                <a:ea typeface="Dosis" charset="0"/>
                <a:cs typeface="Dosis" charset="0"/>
              </a:rPr>
              <a:pPr algn="ctr" eaLnBrk="1">
                <a:defRPr/>
              </a:pPr>
              <a:t>26</a:t>
            </a:fld>
            <a:endParaRPr lang="x-none" altLang="x-none" smtClean="0">
              <a:solidFill>
                <a:srgbClr val="9B9A9C"/>
              </a:solidFill>
              <a:latin typeface="Dosis" charset="0"/>
              <a:ea typeface="Dosis" charset="0"/>
              <a:cs typeface="Dosi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759075" y="2249488"/>
            <a:ext cx="9432925" cy="6590301"/>
            <a:chOff x="2759075" y="2249488"/>
            <a:chExt cx="9432925" cy="6590301"/>
          </a:xfrm>
        </p:grpSpPr>
        <p:sp>
          <p:nvSpPr>
            <p:cNvPr id="2" name="Rectangle 1"/>
            <p:cNvSpPr/>
            <p:nvPr/>
          </p:nvSpPr>
          <p:spPr>
            <a:xfrm>
              <a:off x="2778125" y="6346799"/>
              <a:ext cx="8405763" cy="2492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Lorem ipsum dolor sit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amet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consectetur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adipiscing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sed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do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eiusmod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tempor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incididunt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labore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magna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aliqua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.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enim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ad minim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veniam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quis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nostrud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exercitation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ullamco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laboris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nisi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aliquip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ex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commodo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consequat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.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Duis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aute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irue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dolor </a:t>
              </a:r>
              <a:r>
                <a:rPr lang="en-US" sz="2600" dirty="0" smtClean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in</a:t>
              </a:r>
              <a:endPara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endParaRPr>
            </a:p>
          </p:txBody>
        </p:sp>
        <p:sp>
          <p:nvSpPr>
            <p:cNvPr id="6" name="Text Box 2"/>
            <p:cNvSpPr txBox="1">
              <a:spLocks/>
            </p:cNvSpPr>
            <p:nvPr/>
          </p:nvSpPr>
          <p:spPr bwMode="auto">
            <a:xfrm>
              <a:off x="2782888" y="2249488"/>
              <a:ext cx="5592762" cy="447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en-US" altLang="x-none" sz="2400" i="1" dirty="0">
                  <a:solidFill>
                    <a:schemeClr val="accent1"/>
                  </a:solidFill>
                  <a:latin typeface="Dosis" charset="0"/>
                  <a:ea typeface="Dosis" charset="0"/>
                  <a:cs typeface="Dosis" charset="0"/>
                  <a:sym typeface="Poppins SemiBold" charset="0"/>
                </a:rPr>
                <a:t>Subtitles text</a:t>
              </a:r>
              <a:endParaRPr lang="x-none" altLang="x-none" sz="2400" i="1" dirty="0">
                <a:solidFill>
                  <a:schemeClr val="accent1"/>
                </a:solidFill>
                <a:latin typeface="Dosis" charset="0"/>
                <a:ea typeface="Dosis" charset="0"/>
                <a:cs typeface="Dosis" charset="0"/>
                <a:sym typeface="Poppins SemiBold" charset="0"/>
              </a:endParaRPr>
            </a:p>
          </p:txBody>
        </p:sp>
        <p:sp>
          <p:nvSpPr>
            <p:cNvPr id="7" name="Text Box 3"/>
            <p:cNvSpPr txBox="1">
              <a:spLocks/>
            </p:cNvSpPr>
            <p:nvPr/>
          </p:nvSpPr>
          <p:spPr bwMode="auto">
            <a:xfrm>
              <a:off x="2759075" y="2716213"/>
              <a:ext cx="9432925" cy="3638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10000" dirty="0" smtClean="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Contact Information</a:t>
              </a:r>
              <a:endParaRPr lang="x-none" altLang="x-none" sz="10000" dirty="0">
                <a:solidFill>
                  <a:schemeClr val="bg2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</p:grp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3416136" y="556020"/>
            <a:ext cx="10369152" cy="12566676"/>
          </a:xfrm>
          <a:solidFill>
            <a:schemeClr val="accent2"/>
          </a:solidFill>
        </p:spPr>
      </p:sp>
      <p:grpSp>
        <p:nvGrpSpPr>
          <p:cNvPr id="8" name="Group 7"/>
          <p:cNvGrpSpPr/>
          <p:nvPr/>
        </p:nvGrpSpPr>
        <p:grpSpPr>
          <a:xfrm>
            <a:off x="2830960" y="9522991"/>
            <a:ext cx="4189581" cy="831921"/>
            <a:chOff x="18024648" y="10602416"/>
            <a:chExt cx="2950969" cy="585971"/>
          </a:xfrm>
        </p:grpSpPr>
        <p:grpSp>
          <p:nvGrpSpPr>
            <p:cNvPr id="10" name="Group 9"/>
            <p:cNvGrpSpPr/>
            <p:nvPr/>
          </p:nvGrpSpPr>
          <p:grpSpPr>
            <a:xfrm>
              <a:off x="18812981" y="10602416"/>
              <a:ext cx="585970" cy="585970"/>
              <a:chOff x="18812981" y="10602416"/>
              <a:chExt cx="585970" cy="585970"/>
            </a:xfrm>
          </p:grpSpPr>
          <p:sp>
            <p:nvSpPr>
              <p:cNvPr id="20" name="Circle"/>
              <p:cNvSpPr/>
              <p:nvPr/>
            </p:nvSpPr>
            <p:spPr>
              <a:xfrm>
                <a:off x="18812981" y="10602416"/>
                <a:ext cx="585970" cy="585970"/>
              </a:xfrm>
              <a:prstGeom prst="ellipse">
                <a:avLst/>
              </a:prstGeom>
              <a:solidFill>
                <a:schemeClr val="accent2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821531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1" name="Shape"/>
              <p:cNvSpPr/>
              <p:nvPr/>
            </p:nvSpPr>
            <p:spPr>
              <a:xfrm>
                <a:off x="18985357" y="10790879"/>
                <a:ext cx="262254" cy="2090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38" y="5082"/>
                    </a:moveTo>
                    <a:cubicBezTo>
                      <a:pt x="19238" y="5506"/>
                      <a:pt x="19238" y="5929"/>
                      <a:pt x="19238" y="5929"/>
                    </a:cubicBezTo>
                    <a:cubicBezTo>
                      <a:pt x="19238" y="13129"/>
                      <a:pt x="14850" y="21600"/>
                      <a:pt x="6750" y="21600"/>
                    </a:cubicBezTo>
                    <a:cubicBezTo>
                      <a:pt x="4387" y="21600"/>
                      <a:pt x="2025" y="20753"/>
                      <a:pt x="0" y="19059"/>
                    </a:cubicBezTo>
                    <a:cubicBezTo>
                      <a:pt x="337" y="19059"/>
                      <a:pt x="675" y="19059"/>
                      <a:pt x="1012" y="19059"/>
                    </a:cubicBezTo>
                    <a:cubicBezTo>
                      <a:pt x="3037" y="19059"/>
                      <a:pt x="5062" y="18212"/>
                      <a:pt x="6412" y="16941"/>
                    </a:cubicBezTo>
                    <a:cubicBezTo>
                      <a:pt x="4725" y="16941"/>
                      <a:pt x="3037" y="15247"/>
                      <a:pt x="2362" y="13129"/>
                    </a:cubicBezTo>
                    <a:cubicBezTo>
                      <a:pt x="2700" y="13129"/>
                      <a:pt x="3037" y="13129"/>
                      <a:pt x="3375" y="13129"/>
                    </a:cubicBezTo>
                    <a:cubicBezTo>
                      <a:pt x="3712" y="13129"/>
                      <a:pt x="4050" y="13129"/>
                      <a:pt x="4387" y="13129"/>
                    </a:cubicBezTo>
                    <a:cubicBezTo>
                      <a:pt x="2362" y="12282"/>
                      <a:pt x="1012" y="10165"/>
                      <a:pt x="1012" y="7624"/>
                    </a:cubicBezTo>
                    <a:cubicBezTo>
                      <a:pt x="1012" y="7624"/>
                      <a:pt x="1012" y="7624"/>
                      <a:pt x="1012" y="7624"/>
                    </a:cubicBezTo>
                    <a:cubicBezTo>
                      <a:pt x="1687" y="8047"/>
                      <a:pt x="2362" y="8047"/>
                      <a:pt x="3037" y="8047"/>
                    </a:cubicBezTo>
                    <a:cubicBezTo>
                      <a:pt x="1687" y="7200"/>
                      <a:pt x="1012" y="5506"/>
                      <a:pt x="1012" y="3812"/>
                    </a:cubicBezTo>
                    <a:cubicBezTo>
                      <a:pt x="1012" y="2541"/>
                      <a:pt x="1350" y="1694"/>
                      <a:pt x="1687" y="847"/>
                    </a:cubicBezTo>
                    <a:cubicBezTo>
                      <a:pt x="3712" y="4235"/>
                      <a:pt x="7087" y="6353"/>
                      <a:pt x="10462" y="6776"/>
                    </a:cubicBezTo>
                    <a:cubicBezTo>
                      <a:pt x="10462" y="6353"/>
                      <a:pt x="10462" y="5929"/>
                      <a:pt x="10462" y="5506"/>
                    </a:cubicBezTo>
                    <a:cubicBezTo>
                      <a:pt x="10462" y="2118"/>
                      <a:pt x="12488" y="0"/>
                      <a:pt x="14850" y="0"/>
                    </a:cubicBezTo>
                    <a:cubicBezTo>
                      <a:pt x="16200" y="0"/>
                      <a:pt x="17213" y="424"/>
                      <a:pt x="18225" y="1694"/>
                    </a:cubicBezTo>
                    <a:cubicBezTo>
                      <a:pt x="18900" y="1271"/>
                      <a:pt x="19913" y="847"/>
                      <a:pt x="20925" y="424"/>
                    </a:cubicBezTo>
                    <a:cubicBezTo>
                      <a:pt x="20588" y="1694"/>
                      <a:pt x="19913" y="2541"/>
                      <a:pt x="18900" y="3388"/>
                    </a:cubicBezTo>
                    <a:cubicBezTo>
                      <a:pt x="19913" y="2965"/>
                      <a:pt x="20588" y="2965"/>
                      <a:pt x="21600" y="2541"/>
                    </a:cubicBezTo>
                    <a:cubicBezTo>
                      <a:pt x="20925" y="3388"/>
                      <a:pt x="20250" y="4659"/>
                      <a:pt x="19238" y="5082"/>
                    </a:cubicBezTo>
                    <a:close/>
                  </a:path>
                </a:pathLst>
              </a:custGeom>
              <a:solidFill>
                <a:schemeClr val="tx2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lnSpc>
                    <a:spcPct val="100000"/>
                  </a:lnSpc>
                  <a:defRPr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8024648" y="10602416"/>
              <a:ext cx="585970" cy="585971"/>
              <a:chOff x="18024648" y="10602416"/>
              <a:chExt cx="585970" cy="585971"/>
            </a:xfrm>
          </p:grpSpPr>
          <p:sp>
            <p:nvSpPr>
              <p:cNvPr id="18" name="Circle"/>
              <p:cNvSpPr/>
              <p:nvPr/>
            </p:nvSpPr>
            <p:spPr>
              <a:xfrm>
                <a:off x="18024648" y="10602416"/>
                <a:ext cx="585970" cy="585971"/>
              </a:xfrm>
              <a:prstGeom prst="ellipse">
                <a:avLst/>
              </a:prstGeom>
              <a:solidFill>
                <a:schemeClr val="accent2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821531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9" name="Shape"/>
              <p:cNvSpPr/>
              <p:nvPr/>
            </p:nvSpPr>
            <p:spPr>
              <a:xfrm>
                <a:off x="18252863" y="10771823"/>
                <a:ext cx="129544" cy="2471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546"/>
                    </a:moveTo>
                    <a:cubicBezTo>
                      <a:pt x="17897" y="3546"/>
                      <a:pt x="17897" y="3546"/>
                      <a:pt x="17897" y="3546"/>
                    </a:cubicBezTo>
                    <a:cubicBezTo>
                      <a:pt x="14811" y="3546"/>
                      <a:pt x="14194" y="4513"/>
                      <a:pt x="14194" y="5481"/>
                    </a:cubicBezTo>
                    <a:cubicBezTo>
                      <a:pt x="14194" y="8060"/>
                      <a:pt x="14194" y="8060"/>
                      <a:pt x="14194" y="8060"/>
                    </a:cubicBezTo>
                    <a:cubicBezTo>
                      <a:pt x="21600" y="8060"/>
                      <a:pt x="21600" y="8060"/>
                      <a:pt x="21600" y="8060"/>
                    </a:cubicBezTo>
                    <a:cubicBezTo>
                      <a:pt x="20366" y="11928"/>
                      <a:pt x="20366" y="11928"/>
                      <a:pt x="20366" y="11928"/>
                    </a:cubicBezTo>
                    <a:cubicBezTo>
                      <a:pt x="14194" y="11928"/>
                      <a:pt x="14194" y="11928"/>
                      <a:pt x="14194" y="11928"/>
                    </a:cubicBezTo>
                    <a:cubicBezTo>
                      <a:pt x="14194" y="21600"/>
                      <a:pt x="14194" y="21600"/>
                      <a:pt x="14194" y="21600"/>
                    </a:cubicBezTo>
                    <a:cubicBezTo>
                      <a:pt x="6789" y="21600"/>
                      <a:pt x="6789" y="21600"/>
                      <a:pt x="6789" y="21600"/>
                    </a:cubicBezTo>
                    <a:cubicBezTo>
                      <a:pt x="6789" y="11928"/>
                      <a:pt x="6789" y="11928"/>
                      <a:pt x="6789" y="11928"/>
                    </a:cubicBezTo>
                    <a:cubicBezTo>
                      <a:pt x="0" y="11928"/>
                      <a:pt x="0" y="11928"/>
                      <a:pt x="0" y="11928"/>
                    </a:cubicBezTo>
                    <a:cubicBezTo>
                      <a:pt x="0" y="8060"/>
                      <a:pt x="0" y="8060"/>
                      <a:pt x="0" y="8060"/>
                    </a:cubicBezTo>
                    <a:cubicBezTo>
                      <a:pt x="6789" y="8060"/>
                      <a:pt x="6789" y="8060"/>
                      <a:pt x="6789" y="8060"/>
                    </a:cubicBezTo>
                    <a:cubicBezTo>
                      <a:pt x="6789" y="5158"/>
                      <a:pt x="6789" y="5158"/>
                      <a:pt x="6789" y="5158"/>
                    </a:cubicBezTo>
                    <a:cubicBezTo>
                      <a:pt x="6789" y="1934"/>
                      <a:pt x="10491" y="0"/>
                      <a:pt x="16046" y="0"/>
                    </a:cubicBezTo>
                    <a:cubicBezTo>
                      <a:pt x="18514" y="0"/>
                      <a:pt x="20983" y="322"/>
                      <a:pt x="21600" y="322"/>
                    </a:cubicBezTo>
                    <a:lnTo>
                      <a:pt x="21600" y="3546"/>
                    </a:lnTo>
                    <a:close/>
                  </a:path>
                </a:pathLst>
              </a:custGeom>
              <a:solidFill>
                <a:schemeClr val="tx2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lnSpc>
                    <a:spcPct val="100000"/>
                  </a:lnSpc>
                  <a:defRPr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9601314" y="10602416"/>
              <a:ext cx="585970" cy="585971"/>
              <a:chOff x="19601314" y="10602416"/>
              <a:chExt cx="585970" cy="585971"/>
            </a:xfrm>
          </p:grpSpPr>
          <p:sp>
            <p:nvSpPr>
              <p:cNvPr id="16" name="Circle"/>
              <p:cNvSpPr/>
              <p:nvPr/>
            </p:nvSpPr>
            <p:spPr>
              <a:xfrm>
                <a:off x="19601314" y="10602416"/>
                <a:ext cx="585970" cy="585971"/>
              </a:xfrm>
              <a:prstGeom prst="ellipse">
                <a:avLst/>
              </a:prstGeom>
              <a:solidFill>
                <a:schemeClr val="accent2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821531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7" name="Shape"/>
              <p:cNvSpPr/>
              <p:nvPr/>
            </p:nvSpPr>
            <p:spPr>
              <a:xfrm>
                <a:off x="19810111" y="10762268"/>
                <a:ext cx="168375" cy="2662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8900" y="1029"/>
                      <a:pt x="18900" y="1029"/>
                      <a:pt x="18900" y="1029"/>
                    </a:cubicBezTo>
                    <a:cubicBezTo>
                      <a:pt x="16200" y="1029"/>
                      <a:pt x="16200" y="1029"/>
                      <a:pt x="16200" y="1029"/>
                    </a:cubicBezTo>
                    <a:cubicBezTo>
                      <a:pt x="17820" y="2057"/>
                      <a:pt x="19440" y="3086"/>
                      <a:pt x="19440" y="4800"/>
                    </a:cubicBezTo>
                    <a:cubicBezTo>
                      <a:pt x="19440" y="8229"/>
                      <a:pt x="14580" y="8571"/>
                      <a:pt x="14580" y="10286"/>
                    </a:cubicBezTo>
                    <a:cubicBezTo>
                      <a:pt x="14580" y="12000"/>
                      <a:pt x="20520" y="12686"/>
                      <a:pt x="20520" y="16114"/>
                    </a:cubicBezTo>
                    <a:cubicBezTo>
                      <a:pt x="20520" y="17143"/>
                      <a:pt x="20520" y="17829"/>
                      <a:pt x="19980" y="18514"/>
                    </a:cubicBezTo>
                    <a:cubicBezTo>
                      <a:pt x="17820" y="20914"/>
                      <a:pt x="12960" y="21600"/>
                      <a:pt x="9180" y="21600"/>
                    </a:cubicBezTo>
                    <a:cubicBezTo>
                      <a:pt x="6480" y="21600"/>
                      <a:pt x="2700" y="20914"/>
                      <a:pt x="540" y="19200"/>
                    </a:cubicBezTo>
                    <a:cubicBezTo>
                      <a:pt x="0" y="18857"/>
                      <a:pt x="0" y="18171"/>
                      <a:pt x="0" y="17486"/>
                    </a:cubicBezTo>
                    <a:cubicBezTo>
                      <a:pt x="0" y="16114"/>
                      <a:pt x="1620" y="14743"/>
                      <a:pt x="3240" y="14057"/>
                    </a:cubicBezTo>
                    <a:cubicBezTo>
                      <a:pt x="5940" y="13029"/>
                      <a:pt x="8640" y="13029"/>
                      <a:pt x="11340" y="12686"/>
                    </a:cubicBezTo>
                    <a:cubicBezTo>
                      <a:pt x="10800" y="12000"/>
                      <a:pt x="10260" y="11657"/>
                      <a:pt x="10260" y="10971"/>
                    </a:cubicBezTo>
                    <a:cubicBezTo>
                      <a:pt x="10260" y="10286"/>
                      <a:pt x="10260" y="9943"/>
                      <a:pt x="10800" y="9600"/>
                    </a:cubicBezTo>
                    <a:cubicBezTo>
                      <a:pt x="10260" y="9943"/>
                      <a:pt x="9720" y="9943"/>
                      <a:pt x="9180" y="9943"/>
                    </a:cubicBezTo>
                    <a:cubicBezTo>
                      <a:pt x="5400" y="9943"/>
                      <a:pt x="2160" y="7886"/>
                      <a:pt x="2160" y="5486"/>
                    </a:cubicBezTo>
                    <a:cubicBezTo>
                      <a:pt x="2160" y="3771"/>
                      <a:pt x="3240" y="2400"/>
                      <a:pt x="4860" y="1714"/>
                    </a:cubicBezTo>
                    <a:cubicBezTo>
                      <a:pt x="7020" y="343"/>
                      <a:pt x="10260" y="0"/>
                      <a:pt x="12960" y="0"/>
                    </a:cubicBezTo>
                    <a:lnTo>
                      <a:pt x="21600" y="0"/>
                    </a:lnTo>
                    <a:close/>
                    <a:moveTo>
                      <a:pt x="12960" y="13714"/>
                    </a:moveTo>
                    <a:cubicBezTo>
                      <a:pt x="12960" y="13714"/>
                      <a:pt x="12420" y="13714"/>
                      <a:pt x="11880" y="13714"/>
                    </a:cubicBezTo>
                    <a:cubicBezTo>
                      <a:pt x="8640" y="13714"/>
                      <a:pt x="3780" y="14400"/>
                      <a:pt x="3780" y="16800"/>
                    </a:cubicBezTo>
                    <a:cubicBezTo>
                      <a:pt x="3780" y="19543"/>
                      <a:pt x="8100" y="20229"/>
                      <a:pt x="11340" y="20229"/>
                    </a:cubicBezTo>
                    <a:cubicBezTo>
                      <a:pt x="14580" y="20229"/>
                      <a:pt x="17820" y="19543"/>
                      <a:pt x="17820" y="17486"/>
                    </a:cubicBezTo>
                    <a:cubicBezTo>
                      <a:pt x="17820" y="15429"/>
                      <a:pt x="15120" y="14400"/>
                      <a:pt x="12960" y="13714"/>
                    </a:cubicBezTo>
                    <a:close/>
                    <a:moveTo>
                      <a:pt x="9720" y="1029"/>
                    </a:moveTo>
                    <a:cubicBezTo>
                      <a:pt x="8640" y="1029"/>
                      <a:pt x="7560" y="1371"/>
                      <a:pt x="7020" y="2057"/>
                    </a:cubicBezTo>
                    <a:cubicBezTo>
                      <a:pt x="5940" y="2400"/>
                      <a:pt x="5940" y="3086"/>
                      <a:pt x="5940" y="4114"/>
                    </a:cubicBezTo>
                    <a:cubicBezTo>
                      <a:pt x="5940" y="5829"/>
                      <a:pt x="7560" y="8914"/>
                      <a:pt x="11340" y="8914"/>
                    </a:cubicBezTo>
                    <a:cubicBezTo>
                      <a:pt x="12420" y="8914"/>
                      <a:pt x="13500" y="8571"/>
                      <a:pt x="14580" y="8229"/>
                    </a:cubicBezTo>
                    <a:cubicBezTo>
                      <a:pt x="15120" y="7543"/>
                      <a:pt x="15660" y="6857"/>
                      <a:pt x="15660" y="6171"/>
                    </a:cubicBezTo>
                    <a:cubicBezTo>
                      <a:pt x="15660" y="4114"/>
                      <a:pt x="13500" y="1029"/>
                      <a:pt x="9720" y="1029"/>
                    </a:cubicBezTo>
                    <a:close/>
                  </a:path>
                </a:pathLst>
              </a:custGeom>
              <a:solidFill>
                <a:schemeClr val="tx2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lnSpc>
                    <a:spcPct val="100000"/>
                  </a:lnSpc>
                  <a:defRPr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0389647" y="10602416"/>
              <a:ext cx="585970" cy="585970"/>
              <a:chOff x="20389647" y="10602416"/>
              <a:chExt cx="585970" cy="585970"/>
            </a:xfrm>
          </p:grpSpPr>
          <p:sp>
            <p:nvSpPr>
              <p:cNvPr id="14" name="Circle"/>
              <p:cNvSpPr/>
              <p:nvPr/>
            </p:nvSpPr>
            <p:spPr>
              <a:xfrm>
                <a:off x="20389647" y="10602416"/>
                <a:ext cx="585970" cy="585970"/>
              </a:xfrm>
              <a:prstGeom prst="ellipse">
                <a:avLst/>
              </a:prstGeom>
              <a:solidFill>
                <a:schemeClr val="accent2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821531">
                  <a:lnSpc>
                    <a:spcPct val="100000"/>
                  </a:lnSpc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5" name="Shape"/>
              <p:cNvSpPr/>
              <p:nvPr/>
            </p:nvSpPr>
            <p:spPr>
              <a:xfrm>
                <a:off x="20555968" y="10804066"/>
                <a:ext cx="253325" cy="182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82" y="18073"/>
                    </a:moveTo>
                    <a:cubicBezTo>
                      <a:pt x="20965" y="19837"/>
                      <a:pt x="20012" y="21159"/>
                      <a:pt x="18741" y="21159"/>
                    </a:cubicBezTo>
                    <a:cubicBezTo>
                      <a:pt x="16200" y="21600"/>
                      <a:pt x="13341" y="21600"/>
                      <a:pt x="10800" y="21600"/>
                    </a:cubicBezTo>
                    <a:cubicBezTo>
                      <a:pt x="7941" y="21600"/>
                      <a:pt x="5400" y="21600"/>
                      <a:pt x="2541" y="21159"/>
                    </a:cubicBezTo>
                    <a:cubicBezTo>
                      <a:pt x="1588" y="21159"/>
                      <a:pt x="635" y="19837"/>
                      <a:pt x="318" y="18073"/>
                    </a:cubicBezTo>
                    <a:cubicBezTo>
                      <a:pt x="0" y="15869"/>
                      <a:pt x="0" y="13224"/>
                      <a:pt x="0" y="11020"/>
                    </a:cubicBezTo>
                    <a:cubicBezTo>
                      <a:pt x="0" y="8376"/>
                      <a:pt x="0" y="6171"/>
                      <a:pt x="318" y="3527"/>
                    </a:cubicBezTo>
                    <a:cubicBezTo>
                      <a:pt x="635" y="2204"/>
                      <a:pt x="1588" y="882"/>
                      <a:pt x="2541" y="441"/>
                    </a:cubicBezTo>
                    <a:cubicBezTo>
                      <a:pt x="5400" y="0"/>
                      <a:pt x="7941" y="0"/>
                      <a:pt x="10800" y="0"/>
                    </a:cubicBezTo>
                    <a:cubicBezTo>
                      <a:pt x="13341" y="0"/>
                      <a:pt x="16200" y="0"/>
                      <a:pt x="18741" y="441"/>
                    </a:cubicBezTo>
                    <a:cubicBezTo>
                      <a:pt x="20012" y="882"/>
                      <a:pt x="20965" y="2204"/>
                      <a:pt x="21282" y="3527"/>
                    </a:cubicBezTo>
                    <a:cubicBezTo>
                      <a:pt x="21600" y="6171"/>
                      <a:pt x="21600" y="8376"/>
                      <a:pt x="21600" y="11020"/>
                    </a:cubicBezTo>
                    <a:cubicBezTo>
                      <a:pt x="21600" y="13224"/>
                      <a:pt x="21600" y="15869"/>
                      <a:pt x="21282" y="18073"/>
                    </a:cubicBezTo>
                    <a:close/>
                    <a:moveTo>
                      <a:pt x="14929" y="10139"/>
                    </a:moveTo>
                    <a:cubicBezTo>
                      <a:pt x="8894" y="4849"/>
                      <a:pt x="8894" y="4849"/>
                      <a:pt x="8894" y="4849"/>
                    </a:cubicBezTo>
                    <a:cubicBezTo>
                      <a:pt x="8576" y="4408"/>
                      <a:pt x="8259" y="4408"/>
                      <a:pt x="7941" y="4408"/>
                    </a:cubicBezTo>
                    <a:cubicBezTo>
                      <a:pt x="7941" y="4849"/>
                      <a:pt x="7624" y="5290"/>
                      <a:pt x="7624" y="5731"/>
                    </a:cubicBezTo>
                    <a:cubicBezTo>
                      <a:pt x="7624" y="16310"/>
                      <a:pt x="7624" y="16310"/>
                      <a:pt x="7624" y="16310"/>
                    </a:cubicBezTo>
                    <a:cubicBezTo>
                      <a:pt x="7624" y="16751"/>
                      <a:pt x="7941" y="17192"/>
                      <a:pt x="7941" y="17192"/>
                    </a:cubicBezTo>
                    <a:cubicBezTo>
                      <a:pt x="8259" y="17192"/>
                      <a:pt x="8259" y="17192"/>
                      <a:pt x="8259" y="17192"/>
                    </a:cubicBezTo>
                    <a:cubicBezTo>
                      <a:pt x="8576" y="17192"/>
                      <a:pt x="8576" y="17192"/>
                      <a:pt x="8894" y="17192"/>
                    </a:cubicBezTo>
                    <a:cubicBezTo>
                      <a:pt x="14929" y="11902"/>
                      <a:pt x="14929" y="11902"/>
                      <a:pt x="14929" y="11902"/>
                    </a:cubicBezTo>
                    <a:cubicBezTo>
                      <a:pt x="15247" y="11461"/>
                      <a:pt x="15247" y="11461"/>
                      <a:pt x="15247" y="11020"/>
                    </a:cubicBezTo>
                    <a:cubicBezTo>
                      <a:pt x="15247" y="10580"/>
                      <a:pt x="15247" y="10139"/>
                      <a:pt x="14929" y="10139"/>
                    </a:cubicBezTo>
                    <a:close/>
                  </a:path>
                </a:pathLst>
              </a:custGeom>
              <a:solidFill>
                <a:schemeClr val="tx2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lnSpc>
                    <a:spcPct val="100000"/>
                  </a:lnSpc>
                  <a:defRPr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22" name="Oval 17"/>
          <p:cNvSpPr>
            <a:spLocks noChangeArrowheads="1"/>
          </p:cNvSpPr>
          <p:nvPr/>
        </p:nvSpPr>
        <p:spPr bwMode="auto">
          <a:xfrm>
            <a:off x="19336744" y="5129808"/>
            <a:ext cx="486612" cy="486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square" lIns="38100" tIns="38100" rIns="38100" bIns="38100" anchor="ctr">
            <a:spAutoFit/>
          </a:bodyPr>
          <a:lstStyle/>
          <a:p>
            <a:pPr eaLnBrk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76385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/>
          </p:cNvSpPr>
          <p:nvPr/>
        </p:nvSpPr>
        <p:spPr bwMode="auto">
          <a:xfrm>
            <a:off x="22545675" y="12520613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3E0C648E-CBC8-0443-AC67-B29DAD240D6A}" type="slidenum">
              <a:rPr lang="x-none" altLang="x-none" smtClean="0">
                <a:solidFill>
                  <a:srgbClr val="9B9A9C"/>
                </a:solidFill>
                <a:latin typeface="Dosis" charset="0"/>
                <a:ea typeface="Dosis" charset="0"/>
                <a:cs typeface="Dosis" charset="0"/>
              </a:rPr>
              <a:pPr algn="ctr" eaLnBrk="1">
                <a:defRPr/>
              </a:pPr>
              <a:t>27</a:t>
            </a:fld>
            <a:endParaRPr lang="x-none" altLang="x-none" smtClean="0">
              <a:solidFill>
                <a:srgbClr val="9B9A9C"/>
              </a:solidFill>
              <a:latin typeface="Dosis" charset="0"/>
              <a:ea typeface="Dosis" charset="0"/>
              <a:cs typeface="Dosis" charset="0"/>
            </a:endParaRPr>
          </a:p>
        </p:txBody>
      </p:sp>
      <p:sp>
        <p:nvSpPr>
          <p:cNvPr id="6146" name="Text Box 2"/>
          <p:cNvSpPr txBox="1">
            <a:spLocks/>
          </p:cNvSpPr>
          <p:nvPr/>
        </p:nvSpPr>
        <p:spPr bwMode="auto">
          <a:xfrm>
            <a:off x="2638425" y="1889125"/>
            <a:ext cx="5592763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eaLnBrk="1">
              <a:defRPr/>
            </a:pPr>
            <a:r>
              <a:rPr lang="en-US" altLang="x-none" sz="2400" i="1" dirty="0">
                <a:solidFill>
                  <a:schemeClr val="accent1"/>
                </a:solidFill>
                <a:latin typeface="Dosis" charset="0"/>
                <a:ea typeface="Dosis" charset="0"/>
                <a:cs typeface="Dosis" charset="0"/>
                <a:sym typeface="Poppins SemiBold" charset="0"/>
              </a:rPr>
              <a:t>Subtitles</a:t>
            </a:r>
            <a:endParaRPr lang="x-none" altLang="x-none" sz="2400" i="1" dirty="0">
              <a:solidFill>
                <a:schemeClr val="accent1"/>
              </a:solidFill>
              <a:latin typeface="Dosis" charset="0"/>
              <a:ea typeface="Dosis" charset="0"/>
              <a:cs typeface="Dosis" charset="0"/>
              <a:sym typeface="Poppins SemiBold" charset="0"/>
            </a:endParaRPr>
          </a:p>
        </p:txBody>
      </p:sp>
      <p:sp>
        <p:nvSpPr>
          <p:cNvPr id="6147" name="Text Box 3"/>
          <p:cNvSpPr txBox="1">
            <a:spLocks/>
          </p:cNvSpPr>
          <p:nvPr/>
        </p:nvSpPr>
        <p:spPr bwMode="auto">
          <a:xfrm>
            <a:off x="2614613" y="2355850"/>
            <a:ext cx="943292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10000" dirty="0">
                <a:solidFill>
                  <a:schemeClr val="bg2"/>
                </a:solidFill>
                <a:latin typeface="Dosis" charset="0"/>
                <a:ea typeface="Dosis" charset="0"/>
                <a:cs typeface="Dosis" charset="0"/>
                <a:sym typeface="Poppins Medium" charset="0"/>
              </a:rPr>
              <a:t>H1 Demo</a:t>
            </a:r>
            <a:r>
              <a:rPr lang="x-none" altLang="x-none" sz="10000" dirty="0">
                <a:solidFill>
                  <a:schemeClr val="bg2"/>
                </a:solidFill>
                <a:latin typeface="Dosis" charset="0"/>
                <a:ea typeface="Dosis" charset="0"/>
                <a:cs typeface="Dosis" charset="0"/>
                <a:sym typeface="Poppins Medium" charset="0"/>
              </a:rPr>
              <a:t> text</a:t>
            </a:r>
          </a:p>
        </p:txBody>
      </p:sp>
      <p:sp>
        <p:nvSpPr>
          <p:cNvPr id="2" name="Rectangle 1"/>
          <p:cNvSpPr/>
          <p:nvPr/>
        </p:nvSpPr>
        <p:spPr>
          <a:xfrm>
            <a:off x="2633663" y="9744075"/>
            <a:ext cx="8405812" cy="18176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Body Text Demo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Lorem ipsum dolor sit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amet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,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consectetur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adipiscing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elit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,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sed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do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eiusmod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tempor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incididunt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ut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labore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et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dolore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magna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aliqua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. </a:t>
            </a:r>
          </a:p>
        </p:txBody>
      </p:sp>
      <p:sp>
        <p:nvSpPr>
          <p:cNvPr id="7" name="Text Box 3"/>
          <p:cNvSpPr txBox="1">
            <a:spLocks/>
          </p:cNvSpPr>
          <p:nvPr/>
        </p:nvSpPr>
        <p:spPr bwMode="auto">
          <a:xfrm>
            <a:off x="2614613" y="4194175"/>
            <a:ext cx="943292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8000" dirty="0">
                <a:solidFill>
                  <a:schemeClr val="bg2"/>
                </a:solidFill>
                <a:latin typeface="Dosis" charset="0"/>
                <a:ea typeface="Dosis" charset="0"/>
                <a:cs typeface="Dosis" charset="0"/>
                <a:sym typeface="Poppins Medium" charset="0"/>
              </a:rPr>
              <a:t>H2 Demo</a:t>
            </a:r>
            <a:r>
              <a:rPr lang="x-none" altLang="x-none" sz="8000" dirty="0">
                <a:solidFill>
                  <a:schemeClr val="bg2"/>
                </a:solidFill>
                <a:latin typeface="Dosis" charset="0"/>
                <a:ea typeface="Dosis" charset="0"/>
                <a:cs typeface="Dosis" charset="0"/>
                <a:sym typeface="Poppins Medium" charset="0"/>
              </a:rPr>
              <a:t> text</a:t>
            </a:r>
          </a:p>
        </p:txBody>
      </p:sp>
      <p:sp>
        <p:nvSpPr>
          <p:cNvPr id="8" name="Text Box 3"/>
          <p:cNvSpPr txBox="1">
            <a:spLocks/>
          </p:cNvSpPr>
          <p:nvPr/>
        </p:nvSpPr>
        <p:spPr bwMode="auto">
          <a:xfrm>
            <a:off x="2614613" y="6030913"/>
            <a:ext cx="94329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5400" dirty="0">
                <a:solidFill>
                  <a:schemeClr val="bg2"/>
                </a:solidFill>
                <a:latin typeface="Dosis" charset="0"/>
                <a:ea typeface="Dosis" charset="0"/>
                <a:cs typeface="Dosis" charset="0"/>
                <a:sym typeface="Poppins Medium" charset="0"/>
              </a:rPr>
              <a:t>H3 Demo</a:t>
            </a:r>
            <a:r>
              <a:rPr lang="x-none" altLang="x-none" sz="5400" dirty="0">
                <a:solidFill>
                  <a:schemeClr val="bg2"/>
                </a:solidFill>
                <a:latin typeface="Dosis" charset="0"/>
                <a:ea typeface="Dosis" charset="0"/>
                <a:cs typeface="Dosis" charset="0"/>
                <a:sym typeface="Poppins Medium" charset="0"/>
              </a:rPr>
              <a:t> text</a:t>
            </a:r>
          </a:p>
        </p:txBody>
      </p:sp>
      <p:sp>
        <p:nvSpPr>
          <p:cNvPr id="9" name="Text Box 3"/>
          <p:cNvSpPr txBox="1">
            <a:spLocks/>
          </p:cNvSpPr>
          <p:nvPr/>
        </p:nvSpPr>
        <p:spPr bwMode="auto">
          <a:xfrm>
            <a:off x="2614613" y="7291388"/>
            <a:ext cx="94329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4000" dirty="0">
                <a:solidFill>
                  <a:schemeClr val="bg2"/>
                </a:solidFill>
                <a:latin typeface="Dosis" charset="0"/>
                <a:ea typeface="Dosis" charset="0"/>
                <a:cs typeface="Dosis" charset="0"/>
                <a:sym typeface="Poppins Medium" charset="0"/>
              </a:rPr>
              <a:t>H4 Demo</a:t>
            </a:r>
            <a:r>
              <a:rPr lang="x-none" altLang="x-none" sz="4000" dirty="0">
                <a:solidFill>
                  <a:schemeClr val="bg2"/>
                </a:solidFill>
                <a:latin typeface="Dosis" charset="0"/>
                <a:ea typeface="Dosis" charset="0"/>
                <a:cs typeface="Dosis" charset="0"/>
                <a:sym typeface="Poppins Medium" charset="0"/>
              </a:rPr>
              <a:t> text</a:t>
            </a:r>
          </a:p>
        </p:txBody>
      </p:sp>
      <p:sp>
        <p:nvSpPr>
          <p:cNvPr id="10" name="Text Box 3"/>
          <p:cNvSpPr txBox="1">
            <a:spLocks/>
          </p:cNvSpPr>
          <p:nvPr/>
        </p:nvSpPr>
        <p:spPr bwMode="auto">
          <a:xfrm>
            <a:off x="2635250" y="8297863"/>
            <a:ext cx="94122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4000" dirty="0">
                <a:solidFill>
                  <a:schemeClr val="accent1"/>
                </a:solidFill>
                <a:latin typeface="Dosis" charset="0"/>
                <a:ea typeface="Dosis" charset="0"/>
                <a:cs typeface="Dosis" charset="0"/>
                <a:sym typeface="Poppins Medium" charset="0"/>
              </a:rPr>
              <a:t>H4 Demo</a:t>
            </a:r>
            <a:r>
              <a:rPr lang="x-none" altLang="x-none" sz="4000" dirty="0">
                <a:solidFill>
                  <a:schemeClr val="accent1"/>
                </a:solidFill>
                <a:latin typeface="Dosis" charset="0"/>
                <a:ea typeface="Dosis" charset="0"/>
                <a:cs typeface="Dosis" charset="0"/>
                <a:sym typeface="Poppins Medium" charset="0"/>
              </a:rPr>
              <a:t> text</a:t>
            </a:r>
          </a:p>
        </p:txBody>
      </p:sp>
      <p:grpSp>
        <p:nvGrpSpPr>
          <p:cNvPr id="24585" name="Group 4"/>
          <p:cNvGrpSpPr>
            <a:grpSpLocks/>
          </p:cNvGrpSpPr>
          <p:nvPr/>
        </p:nvGrpSpPr>
        <p:grpSpPr bwMode="auto">
          <a:xfrm>
            <a:off x="13487400" y="2717800"/>
            <a:ext cx="7958138" cy="936625"/>
            <a:chOff x="11217696" y="2931393"/>
            <a:chExt cx="7957876" cy="936104"/>
          </a:xfrm>
        </p:grpSpPr>
        <p:sp>
          <p:nvSpPr>
            <p:cNvPr id="24589" name="Oval 12"/>
            <p:cNvSpPr>
              <a:spLocks noChangeArrowheads="1"/>
            </p:cNvSpPr>
            <p:nvPr/>
          </p:nvSpPr>
          <p:spPr bwMode="auto">
            <a:xfrm>
              <a:off x="12387991" y="2931393"/>
              <a:ext cx="936104" cy="936104"/>
            </a:xfrm>
            <a:prstGeom prst="ellipse">
              <a:avLst/>
            </a:prstGeom>
            <a:solidFill>
              <a:srgbClr val="9B9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x-none"/>
            </a:p>
          </p:txBody>
        </p:sp>
        <p:sp>
          <p:nvSpPr>
            <p:cNvPr id="24590" name="Oval 13"/>
            <p:cNvSpPr>
              <a:spLocks noChangeArrowheads="1"/>
            </p:cNvSpPr>
            <p:nvPr/>
          </p:nvSpPr>
          <p:spPr bwMode="auto">
            <a:xfrm>
              <a:off x="13558286" y="2931393"/>
              <a:ext cx="936104" cy="936104"/>
            </a:xfrm>
            <a:prstGeom prst="ellipse">
              <a:avLst/>
            </a:prstGeom>
            <a:solidFill>
              <a:srgbClr val="ACA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x-none"/>
            </a:p>
          </p:txBody>
        </p:sp>
        <p:sp>
          <p:nvSpPr>
            <p:cNvPr id="24591" name="Oval 14"/>
            <p:cNvSpPr>
              <a:spLocks noChangeArrowheads="1"/>
            </p:cNvSpPr>
            <p:nvPr/>
          </p:nvSpPr>
          <p:spPr bwMode="auto">
            <a:xfrm>
              <a:off x="14728581" y="2931393"/>
              <a:ext cx="936104" cy="936104"/>
            </a:xfrm>
            <a:prstGeom prst="ellipse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x-none"/>
            </a:p>
          </p:txBody>
        </p:sp>
        <p:sp>
          <p:nvSpPr>
            <p:cNvPr id="24592" name="Oval 15"/>
            <p:cNvSpPr>
              <a:spLocks noChangeArrowheads="1"/>
            </p:cNvSpPr>
            <p:nvPr/>
          </p:nvSpPr>
          <p:spPr bwMode="auto">
            <a:xfrm>
              <a:off x="18239468" y="2931393"/>
              <a:ext cx="936104" cy="936104"/>
            </a:xfrm>
            <a:prstGeom prst="ellipse">
              <a:avLst/>
            </a:prstGeom>
            <a:solidFill>
              <a:srgbClr val="252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x-none"/>
            </a:p>
          </p:txBody>
        </p:sp>
        <p:sp>
          <p:nvSpPr>
            <p:cNvPr id="24593" name="Oval 16"/>
            <p:cNvSpPr>
              <a:spLocks noChangeArrowheads="1"/>
            </p:cNvSpPr>
            <p:nvPr/>
          </p:nvSpPr>
          <p:spPr bwMode="auto">
            <a:xfrm>
              <a:off x="15898876" y="2931393"/>
              <a:ext cx="936104" cy="936104"/>
            </a:xfrm>
            <a:prstGeom prst="ellipse">
              <a:avLst/>
            </a:prstGeom>
            <a:solidFill>
              <a:srgbClr val="D0CE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x-none"/>
            </a:p>
          </p:txBody>
        </p:sp>
        <p:sp>
          <p:nvSpPr>
            <p:cNvPr id="24594" name="Oval 17"/>
            <p:cNvSpPr>
              <a:spLocks noChangeArrowheads="1"/>
            </p:cNvSpPr>
            <p:nvPr/>
          </p:nvSpPr>
          <p:spPr bwMode="auto">
            <a:xfrm>
              <a:off x="17069171" y="2931393"/>
              <a:ext cx="936104" cy="9361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x-none"/>
            </a:p>
          </p:txBody>
        </p:sp>
        <p:sp>
          <p:nvSpPr>
            <p:cNvPr id="24595" name="Oval 18"/>
            <p:cNvSpPr>
              <a:spLocks noChangeArrowheads="1"/>
            </p:cNvSpPr>
            <p:nvPr/>
          </p:nvSpPr>
          <p:spPr bwMode="auto">
            <a:xfrm>
              <a:off x="11217696" y="2931393"/>
              <a:ext cx="936104" cy="936104"/>
            </a:xfrm>
            <a:prstGeom prst="ellipse">
              <a:avLst/>
            </a:pr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x-none"/>
            </a:p>
          </p:txBody>
        </p:sp>
      </p:grpSp>
      <p:sp>
        <p:nvSpPr>
          <p:cNvPr id="21" name="Text Box 2"/>
          <p:cNvSpPr txBox="1">
            <a:spLocks/>
          </p:cNvSpPr>
          <p:nvPr/>
        </p:nvSpPr>
        <p:spPr bwMode="auto">
          <a:xfrm>
            <a:off x="13584238" y="1889125"/>
            <a:ext cx="5592762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eaLnBrk="1">
              <a:defRPr/>
            </a:pPr>
            <a:r>
              <a:rPr lang="en-US" altLang="x-none" sz="2400" i="1" dirty="0">
                <a:solidFill>
                  <a:schemeClr val="accent1"/>
                </a:solidFill>
                <a:latin typeface="Dosis" charset="0"/>
                <a:ea typeface="Dosis" charset="0"/>
                <a:cs typeface="Dosis" charset="0"/>
                <a:sym typeface="Poppins SemiBold" charset="0"/>
              </a:rPr>
              <a:t>Palette Template: </a:t>
            </a:r>
            <a:r>
              <a:rPr lang="en-US" altLang="x-none" sz="2400" i="1" dirty="0" smtClean="0">
                <a:solidFill>
                  <a:schemeClr val="accent1"/>
                </a:solidFill>
                <a:latin typeface="Dosis" charset="0"/>
                <a:ea typeface="Dosis" charset="0"/>
                <a:cs typeface="Dosis" charset="0"/>
                <a:sym typeface="Poppins SemiBold" charset="0"/>
              </a:rPr>
              <a:t>MAGIC VIOLET</a:t>
            </a:r>
            <a:endParaRPr lang="x-none" altLang="x-none" sz="2400" i="1" dirty="0">
              <a:solidFill>
                <a:schemeClr val="accent1"/>
              </a:solidFill>
              <a:latin typeface="Dosis" charset="0"/>
              <a:ea typeface="Dosis" charset="0"/>
              <a:cs typeface="Dosis" charset="0"/>
              <a:sym typeface="Poppins SemiBold" charset="0"/>
            </a:endParaRPr>
          </a:p>
        </p:txBody>
      </p:sp>
      <p:sp>
        <p:nvSpPr>
          <p:cNvPr id="24587" name="Rounded Rectangle 5">
            <a:hlinkClick r:id="rId2"/>
          </p:cNvPr>
          <p:cNvSpPr>
            <a:spLocks noChangeArrowheads="1"/>
          </p:cNvSpPr>
          <p:nvPr/>
        </p:nvSpPr>
        <p:spPr bwMode="auto">
          <a:xfrm>
            <a:off x="13490575" y="4206875"/>
            <a:ext cx="4173538" cy="94456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396000" tIns="180000" rIns="180000" bIns="180000" anchor="ctr">
            <a:spAutoFit/>
          </a:bodyPr>
          <a:lstStyle/>
          <a:p>
            <a:pPr algn="ctr" eaLnBrk="1"/>
            <a:r>
              <a:rPr lang="en-US" altLang="x-none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rPr>
              <a:t>DOWNLOAD DOSIS FONT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/>
          </p:cNvSpPr>
          <p:nvPr/>
        </p:nvSpPr>
        <p:spPr bwMode="auto">
          <a:xfrm>
            <a:off x="22545675" y="12520613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8E9AF248-64E7-1C46-AD0F-DB0DBA213278}" type="slidenum">
              <a:rPr lang="x-none" altLang="x-none" smtClean="0">
                <a:solidFill>
                  <a:srgbClr val="9B9A9C"/>
                </a:solidFill>
                <a:latin typeface="Dosis" charset="0"/>
                <a:ea typeface="Dosis" charset="0"/>
                <a:cs typeface="Dosis" charset="0"/>
              </a:rPr>
              <a:pPr algn="ctr" eaLnBrk="1">
                <a:defRPr/>
              </a:pPr>
              <a:t>28</a:t>
            </a:fld>
            <a:endParaRPr lang="x-none" altLang="x-none" smtClean="0">
              <a:solidFill>
                <a:srgbClr val="9B9A9C"/>
              </a:solidFill>
              <a:latin typeface="Dosis" charset="0"/>
              <a:ea typeface="Dosis" charset="0"/>
              <a:cs typeface="Dosis" charset="0"/>
            </a:endParaRPr>
          </a:p>
        </p:txBody>
      </p:sp>
      <p:sp>
        <p:nvSpPr>
          <p:cNvPr id="8" name="Shape"/>
          <p:cNvSpPr/>
          <p:nvPr/>
        </p:nvSpPr>
        <p:spPr>
          <a:xfrm>
            <a:off x="5772150" y="2466975"/>
            <a:ext cx="1276350" cy="1493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8" h="21597" extrusionOk="0">
                <a:moveTo>
                  <a:pt x="4572" y="0"/>
                </a:moveTo>
                <a:cubicBezTo>
                  <a:pt x="4297" y="0"/>
                  <a:pt x="4075" y="191"/>
                  <a:pt x="4075" y="426"/>
                </a:cubicBezTo>
                <a:cubicBezTo>
                  <a:pt x="4075" y="660"/>
                  <a:pt x="4297" y="851"/>
                  <a:pt x="4572" y="851"/>
                </a:cubicBezTo>
                <a:lnTo>
                  <a:pt x="4607" y="851"/>
                </a:lnTo>
                <a:lnTo>
                  <a:pt x="4607" y="1894"/>
                </a:lnTo>
                <a:lnTo>
                  <a:pt x="1972" y="1894"/>
                </a:lnTo>
                <a:cubicBezTo>
                  <a:pt x="1438" y="1897"/>
                  <a:pt x="928" y="2084"/>
                  <a:pt x="557" y="2413"/>
                </a:cubicBezTo>
                <a:cubicBezTo>
                  <a:pt x="175" y="2752"/>
                  <a:pt x="-26" y="3212"/>
                  <a:pt x="3" y="3682"/>
                </a:cubicBezTo>
                <a:lnTo>
                  <a:pt x="3" y="4836"/>
                </a:lnTo>
                <a:cubicBezTo>
                  <a:pt x="76" y="5848"/>
                  <a:pt x="587" y="6801"/>
                  <a:pt x="1434" y="7510"/>
                </a:cubicBezTo>
                <a:cubicBezTo>
                  <a:pt x="2313" y="8245"/>
                  <a:pt x="3487" y="8659"/>
                  <a:pt x="4713" y="8676"/>
                </a:cubicBezTo>
                <a:cubicBezTo>
                  <a:pt x="4837" y="9340"/>
                  <a:pt x="5170" y="9963"/>
                  <a:pt x="5681" y="10475"/>
                </a:cubicBezTo>
                <a:cubicBezTo>
                  <a:pt x="6438" y="11232"/>
                  <a:pt x="7514" y="11691"/>
                  <a:pt x="8665" y="11764"/>
                </a:cubicBezTo>
                <a:cubicBezTo>
                  <a:pt x="8816" y="12375"/>
                  <a:pt x="8895" y="12997"/>
                  <a:pt x="8896" y="13621"/>
                </a:cubicBezTo>
                <a:cubicBezTo>
                  <a:pt x="8897" y="14228"/>
                  <a:pt x="8824" y="14833"/>
                  <a:pt x="8684" y="15427"/>
                </a:cubicBezTo>
                <a:lnTo>
                  <a:pt x="8355" y="15427"/>
                </a:lnTo>
                <a:lnTo>
                  <a:pt x="8348" y="15427"/>
                </a:lnTo>
                <a:cubicBezTo>
                  <a:pt x="8146" y="15427"/>
                  <a:pt x="7994" y="15428"/>
                  <a:pt x="7865" y="15435"/>
                </a:cubicBezTo>
                <a:cubicBezTo>
                  <a:pt x="7737" y="15443"/>
                  <a:pt x="7631" y="15457"/>
                  <a:pt x="7523" y="15487"/>
                </a:cubicBezTo>
                <a:cubicBezTo>
                  <a:pt x="7404" y="15524"/>
                  <a:pt x="7298" y="15582"/>
                  <a:pt x="7211" y="15657"/>
                </a:cubicBezTo>
                <a:cubicBezTo>
                  <a:pt x="7123" y="15732"/>
                  <a:pt x="7055" y="15823"/>
                  <a:pt x="7012" y="15925"/>
                </a:cubicBezTo>
                <a:cubicBezTo>
                  <a:pt x="6977" y="16018"/>
                  <a:pt x="6960" y="16108"/>
                  <a:pt x="6951" y="16218"/>
                </a:cubicBezTo>
                <a:cubicBezTo>
                  <a:pt x="6942" y="16328"/>
                  <a:pt x="6942" y="16458"/>
                  <a:pt x="6942" y="16631"/>
                </a:cubicBezTo>
                <a:lnTo>
                  <a:pt x="6942" y="19187"/>
                </a:lnTo>
                <a:lnTo>
                  <a:pt x="6231" y="19184"/>
                </a:lnTo>
                <a:cubicBezTo>
                  <a:pt x="5784" y="19210"/>
                  <a:pt x="5369" y="19389"/>
                  <a:pt x="5078" y="19680"/>
                </a:cubicBezTo>
                <a:cubicBezTo>
                  <a:pt x="4834" y="19925"/>
                  <a:pt x="4694" y="20234"/>
                  <a:pt x="4683" y="20556"/>
                </a:cubicBezTo>
                <a:lnTo>
                  <a:pt x="4683" y="21224"/>
                </a:lnTo>
                <a:cubicBezTo>
                  <a:pt x="4680" y="21330"/>
                  <a:pt x="4732" y="21433"/>
                  <a:pt x="4825" y="21505"/>
                </a:cubicBezTo>
                <a:cubicBezTo>
                  <a:pt x="4905" y="21566"/>
                  <a:pt x="5010" y="21600"/>
                  <a:pt x="5119" y="21597"/>
                </a:cubicBezTo>
                <a:lnTo>
                  <a:pt x="16380" y="21597"/>
                </a:lnTo>
                <a:cubicBezTo>
                  <a:pt x="16527" y="21600"/>
                  <a:pt x="16668" y="21551"/>
                  <a:pt x="16770" y="21461"/>
                </a:cubicBezTo>
                <a:cubicBezTo>
                  <a:pt x="16867" y="21374"/>
                  <a:pt x="16921" y="21258"/>
                  <a:pt x="16917" y="21138"/>
                </a:cubicBezTo>
                <a:lnTo>
                  <a:pt x="16917" y="20601"/>
                </a:lnTo>
                <a:cubicBezTo>
                  <a:pt x="16906" y="20256"/>
                  <a:pt x="16753" y="19925"/>
                  <a:pt x="16484" y="19668"/>
                </a:cubicBezTo>
                <a:cubicBezTo>
                  <a:pt x="16165" y="19362"/>
                  <a:pt x="15712" y="19184"/>
                  <a:pt x="15233" y="19176"/>
                </a:cubicBezTo>
                <a:lnTo>
                  <a:pt x="14692" y="19176"/>
                </a:lnTo>
                <a:lnTo>
                  <a:pt x="14692" y="16637"/>
                </a:lnTo>
                <a:cubicBezTo>
                  <a:pt x="14692" y="16461"/>
                  <a:pt x="14691" y="16330"/>
                  <a:pt x="14683" y="16219"/>
                </a:cubicBezTo>
                <a:cubicBezTo>
                  <a:pt x="14674" y="16108"/>
                  <a:pt x="14657" y="16018"/>
                  <a:pt x="14622" y="15925"/>
                </a:cubicBezTo>
                <a:cubicBezTo>
                  <a:pt x="14579" y="15823"/>
                  <a:pt x="14510" y="15732"/>
                  <a:pt x="14423" y="15657"/>
                </a:cubicBezTo>
                <a:cubicBezTo>
                  <a:pt x="14336" y="15582"/>
                  <a:pt x="14229" y="15524"/>
                  <a:pt x="14110" y="15487"/>
                </a:cubicBezTo>
                <a:cubicBezTo>
                  <a:pt x="14002" y="15457"/>
                  <a:pt x="13896" y="15442"/>
                  <a:pt x="13768" y="15435"/>
                </a:cubicBezTo>
                <a:cubicBezTo>
                  <a:pt x="13639" y="15427"/>
                  <a:pt x="13487" y="15427"/>
                  <a:pt x="13286" y="15427"/>
                </a:cubicBezTo>
                <a:lnTo>
                  <a:pt x="12859" y="15427"/>
                </a:lnTo>
                <a:cubicBezTo>
                  <a:pt x="12719" y="14833"/>
                  <a:pt x="12647" y="14228"/>
                  <a:pt x="12648" y="13621"/>
                </a:cubicBezTo>
                <a:cubicBezTo>
                  <a:pt x="12649" y="12996"/>
                  <a:pt x="12727" y="12373"/>
                  <a:pt x="12878" y="11761"/>
                </a:cubicBezTo>
                <a:cubicBezTo>
                  <a:pt x="14007" y="11691"/>
                  <a:pt x="15062" y="11252"/>
                  <a:pt x="15820" y="10530"/>
                </a:cubicBezTo>
                <a:cubicBezTo>
                  <a:pt x="16371" y="10005"/>
                  <a:pt x="16731" y="9361"/>
                  <a:pt x="16871" y="8674"/>
                </a:cubicBezTo>
                <a:cubicBezTo>
                  <a:pt x="18084" y="8650"/>
                  <a:pt x="19244" y="8238"/>
                  <a:pt x="20115" y="7510"/>
                </a:cubicBezTo>
                <a:cubicBezTo>
                  <a:pt x="20962" y="6801"/>
                  <a:pt x="21471" y="5848"/>
                  <a:pt x="21545" y="4836"/>
                </a:cubicBezTo>
                <a:lnTo>
                  <a:pt x="21545" y="3682"/>
                </a:lnTo>
                <a:cubicBezTo>
                  <a:pt x="21574" y="3212"/>
                  <a:pt x="21374" y="2753"/>
                  <a:pt x="20992" y="2413"/>
                </a:cubicBezTo>
                <a:cubicBezTo>
                  <a:pt x="20621" y="2084"/>
                  <a:pt x="20110" y="1897"/>
                  <a:pt x="19576" y="1894"/>
                </a:cubicBezTo>
                <a:lnTo>
                  <a:pt x="16940" y="1894"/>
                </a:lnTo>
                <a:lnTo>
                  <a:pt x="16940" y="850"/>
                </a:lnTo>
                <a:cubicBezTo>
                  <a:pt x="17205" y="841"/>
                  <a:pt x="17418" y="655"/>
                  <a:pt x="17418" y="426"/>
                </a:cubicBezTo>
                <a:cubicBezTo>
                  <a:pt x="17418" y="191"/>
                  <a:pt x="17195" y="0"/>
                  <a:pt x="16921" y="0"/>
                </a:cubicBezTo>
                <a:lnTo>
                  <a:pt x="4572" y="0"/>
                </a:lnTo>
                <a:close/>
                <a:moveTo>
                  <a:pt x="5600" y="851"/>
                </a:moveTo>
                <a:lnTo>
                  <a:pt x="15947" y="851"/>
                </a:lnTo>
                <a:lnTo>
                  <a:pt x="15942" y="7870"/>
                </a:lnTo>
                <a:cubicBezTo>
                  <a:pt x="15949" y="7989"/>
                  <a:pt x="15947" y="8109"/>
                  <a:pt x="15937" y="8228"/>
                </a:cubicBezTo>
                <a:cubicBezTo>
                  <a:pt x="15878" y="8926"/>
                  <a:pt x="15541" y="9587"/>
                  <a:pt x="14969" y="10087"/>
                </a:cubicBezTo>
                <a:cubicBezTo>
                  <a:pt x="14341" y="10636"/>
                  <a:pt x="13480" y="10945"/>
                  <a:pt x="12582" y="10945"/>
                </a:cubicBezTo>
                <a:lnTo>
                  <a:pt x="8826" y="10945"/>
                </a:lnTo>
                <a:cubicBezTo>
                  <a:pt x="7856" y="10895"/>
                  <a:pt x="6955" y="10498"/>
                  <a:pt x="6345" y="9850"/>
                </a:cubicBezTo>
                <a:cubicBezTo>
                  <a:pt x="5848" y="9324"/>
                  <a:pt x="5580" y="8666"/>
                  <a:pt x="5587" y="7989"/>
                </a:cubicBezTo>
                <a:cubicBezTo>
                  <a:pt x="5601" y="7823"/>
                  <a:pt x="5486" y="7668"/>
                  <a:pt x="5304" y="7609"/>
                </a:cubicBezTo>
                <a:cubicBezTo>
                  <a:pt x="5063" y="7531"/>
                  <a:pt x="4798" y="7639"/>
                  <a:pt x="4710" y="7843"/>
                </a:cubicBezTo>
                <a:cubicBezTo>
                  <a:pt x="3686" y="7824"/>
                  <a:pt x="2712" y="7457"/>
                  <a:pt x="2011" y="6815"/>
                </a:cubicBezTo>
                <a:cubicBezTo>
                  <a:pt x="1377" y="6235"/>
                  <a:pt x="1014" y="5475"/>
                  <a:pt x="991" y="4681"/>
                </a:cubicBezTo>
                <a:lnTo>
                  <a:pt x="991" y="3456"/>
                </a:lnTo>
                <a:cubicBezTo>
                  <a:pt x="996" y="3282"/>
                  <a:pt x="1072" y="3115"/>
                  <a:pt x="1207" y="2984"/>
                </a:cubicBezTo>
                <a:cubicBezTo>
                  <a:pt x="1371" y="2827"/>
                  <a:pt x="1606" y="2736"/>
                  <a:pt x="1852" y="2736"/>
                </a:cubicBezTo>
                <a:lnTo>
                  <a:pt x="4607" y="2736"/>
                </a:lnTo>
                <a:lnTo>
                  <a:pt x="4607" y="4864"/>
                </a:lnTo>
                <a:cubicBezTo>
                  <a:pt x="4607" y="5099"/>
                  <a:pt x="4829" y="5289"/>
                  <a:pt x="5104" y="5289"/>
                </a:cubicBezTo>
                <a:cubicBezTo>
                  <a:pt x="5378" y="5289"/>
                  <a:pt x="5601" y="5098"/>
                  <a:pt x="5600" y="4864"/>
                </a:cubicBezTo>
                <a:lnTo>
                  <a:pt x="5600" y="851"/>
                </a:lnTo>
                <a:close/>
                <a:moveTo>
                  <a:pt x="13883" y="2513"/>
                </a:moveTo>
                <a:cubicBezTo>
                  <a:pt x="13609" y="2513"/>
                  <a:pt x="13386" y="2703"/>
                  <a:pt x="13386" y="2938"/>
                </a:cubicBezTo>
                <a:cubicBezTo>
                  <a:pt x="13386" y="3173"/>
                  <a:pt x="13608" y="3364"/>
                  <a:pt x="13883" y="3364"/>
                </a:cubicBezTo>
                <a:cubicBezTo>
                  <a:pt x="14157" y="3364"/>
                  <a:pt x="14380" y="3173"/>
                  <a:pt x="14379" y="2938"/>
                </a:cubicBezTo>
                <a:cubicBezTo>
                  <a:pt x="14379" y="2703"/>
                  <a:pt x="14158" y="2513"/>
                  <a:pt x="13883" y="2513"/>
                </a:cubicBezTo>
                <a:close/>
                <a:moveTo>
                  <a:pt x="16940" y="2736"/>
                </a:moveTo>
                <a:lnTo>
                  <a:pt x="19696" y="2736"/>
                </a:lnTo>
                <a:cubicBezTo>
                  <a:pt x="19942" y="2736"/>
                  <a:pt x="20177" y="2827"/>
                  <a:pt x="20341" y="2984"/>
                </a:cubicBezTo>
                <a:cubicBezTo>
                  <a:pt x="20477" y="3115"/>
                  <a:pt x="20553" y="3282"/>
                  <a:pt x="20557" y="3456"/>
                </a:cubicBezTo>
                <a:lnTo>
                  <a:pt x="20557" y="4681"/>
                </a:lnTo>
                <a:cubicBezTo>
                  <a:pt x="20535" y="5475"/>
                  <a:pt x="20172" y="6235"/>
                  <a:pt x="19538" y="6815"/>
                </a:cubicBezTo>
                <a:cubicBezTo>
                  <a:pt x="18860" y="7435"/>
                  <a:pt x="17927" y="7798"/>
                  <a:pt x="16940" y="7838"/>
                </a:cubicBezTo>
                <a:lnTo>
                  <a:pt x="16940" y="2736"/>
                </a:lnTo>
                <a:close/>
                <a:moveTo>
                  <a:pt x="13890" y="4044"/>
                </a:moveTo>
                <a:cubicBezTo>
                  <a:pt x="13629" y="4041"/>
                  <a:pt x="13414" y="4221"/>
                  <a:pt x="13412" y="4445"/>
                </a:cubicBezTo>
                <a:lnTo>
                  <a:pt x="13412" y="7254"/>
                </a:lnTo>
                <a:cubicBezTo>
                  <a:pt x="13398" y="7509"/>
                  <a:pt x="13292" y="7754"/>
                  <a:pt x="13109" y="7955"/>
                </a:cubicBezTo>
                <a:cubicBezTo>
                  <a:pt x="12915" y="8168"/>
                  <a:pt x="12649" y="8318"/>
                  <a:pt x="12366" y="8435"/>
                </a:cubicBezTo>
                <a:cubicBezTo>
                  <a:pt x="12261" y="8478"/>
                  <a:pt x="12154" y="8517"/>
                  <a:pt x="12042" y="8541"/>
                </a:cubicBezTo>
                <a:cubicBezTo>
                  <a:pt x="11910" y="8570"/>
                  <a:pt x="11773" y="8579"/>
                  <a:pt x="11638" y="8567"/>
                </a:cubicBezTo>
                <a:cubicBezTo>
                  <a:pt x="11413" y="8572"/>
                  <a:pt x="11226" y="8716"/>
                  <a:pt x="11195" y="8906"/>
                </a:cubicBezTo>
                <a:cubicBezTo>
                  <a:pt x="11157" y="9146"/>
                  <a:pt x="11371" y="9362"/>
                  <a:pt x="11654" y="9368"/>
                </a:cubicBezTo>
                <a:cubicBezTo>
                  <a:pt x="11981" y="9384"/>
                  <a:pt x="12309" y="9343"/>
                  <a:pt x="12617" y="9247"/>
                </a:cubicBezTo>
                <a:cubicBezTo>
                  <a:pt x="13065" y="9108"/>
                  <a:pt x="13453" y="8861"/>
                  <a:pt x="13770" y="8556"/>
                </a:cubicBezTo>
                <a:cubicBezTo>
                  <a:pt x="13939" y="8394"/>
                  <a:pt x="14086" y="8216"/>
                  <a:pt x="14188" y="8019"/>
                </a:cubicBezTo>
                <a:cubicBezTo>
                  <a:pt x="14287" y="7828"/>
                  <a:pt x="14343" y="7622"/>
                  <a:pt x="14352" y="7412"/>
                </a:cubicBezTo>
                <a:lnTo>
                  <a:pt x="14352" y="4442"/>
                </a:lnTo>
                <a:cubicBezTo>
                  <a:pt x="14350" y="4224"/>
                  <a:pt x="14145" y="4047"/>
                  <a:pt x="13890" y="4044"/>
                </a:cubicBezTo>
                <a:close/>
                <a:moveTo>
                  <a:pt x="5104" y="6129"/>
                </a:moveTo>
                <a:cubicBezTo>
                  <a:pt x="4830" y="6129"/>
                  <a:pt x="4607" y="6319"/>
                  <a:pt x="4607" y="6554"/>
                </a:cubicBezTo>
                <a:cubicBezTo>
                  <a:pt x="4607" y="6789"/>
                  <a:pt x="4829" y="6980"/>
                  <a:pt x="5104" y="6980"/>
                </a:cubicBezTo>
                <a:cubicBezTo>
                  <a:pt x="5378" y="6980"/>
                  <a:pt x="5601" y="6789"/>
                  <a:pt x="5600" y="6554"/>
                </a:cubicBezTo>
                <a:cubicBezTo>
                  <a:pt x="5600" y="6319"/>
                  <a:pt x="5378" y="6130"/>
                  <a:pt x="5104" y="6129"/>
                </a:cubicBezTo>
                <a:close/>
                <a:moveTo>
                  <a:pt x="11879" y="11771"/>
                </a:moveTo>
                <a:cubicBezTo>
                  <a:pt x="11738" y="12396"/>
                  <a:pt x="11666" y="13031"/>
                  <a:pt x="11668" y="13667"/>
                </a:cubicBezTo>
                <a:cubicBezTo>
                  <a:pt x="11670" y="14258"/>
                  <a:pt x="11736" y="14847"/>
                  <a:pt x="11861" y="15427"/>
                </a:cubicBezTo>
                <a:lnTo>
                  <a:pt x="9682" y="15427"/>
                </a:lnTo>
                <a:cubicBezTo>
                  <a:pt x="9807" y="14847"/>
                  <a:pt x="9873" y="14258"/>
                  <a:pt x="9875" y="13667"/>
                </a:cubicBezTo>
                <a:cubicBezTo>
                  <a:pt x="9877" y="13033"/>
                  <a:pt x="9806" y="12400"/>
                  <a:pt x="9666" y="11777"/>
                </a:cubicBezTo>
                <a:lnTo>
                  <a:pt x="11879" y="11771"/>
                </a:lnTo>
                <a:close/>
                <a:moveTo>
                  <a:pt x="7852" y="16226"/>
                </a:moveTo>
                <a:lnTo>
                  <a:pt x="13695" y="16226"/>
                </a:lnTo>
                <a:lnTo>
                  <a:pt x="13695" y="19176"/>
                </a:lnTo>
                <a:lnTo>
                  <a:pt x="10701" y="19176"/>
                </a:lnTo>
                <a:cubicBezTo>
                  <a:pt x="10453" y="19191"/>
                  <a:pt x="10258" y="19363"/>
                  <a:pt x="10248" y="19576"/>
                </a:cubicBezTo>
                <a:cubicBezTo>
                  <a:pt x="10238" y="19802"/>
                  <a:pt x="10437" y="19995"/>
                  <a:pt x="10701" y="20013"/>
                </a:cubicBezTo>
                <a:lnTo>
                  <a:pt x="15202" y="20013"/>
                </a:lnTo>
                <a:cubicBezTo>
                  <a:pt x="15405" y="20020"/>
                  <a:pt x="15598" y="20096"/>
                  <a:pt x="15736" y="20225"/>
                </a:cubicBezTo>
                <a:cubicBezTo>
                  <a:pt x="15853" y="20334"/>
                  <a:pt x="15923" y="20473"/>
                  <a:pt x="15936" y="20620"/>
                </a:cubicBezTo>
                <a:lnTo>
                  <a:pt x="15936" y="20755"/>
                </a:lnTo>
                <a:lnTo>
                  <a:pt x="5635" y="20755"/>
                </a:lnTo>
                <a:lnTo>
                  <a:pt x="5635" y="20620"/>
                </a:lnTo>
                <a:cubicBezTo>
                  <a:pt x="5669" y="20461"/>
                  <a:pt x="5764" y="20317"/>
                  <a:pt x="5904" y="20210"/>
                </a:cubicBezTo>
                <a:cubicBezTo>
                  <a:pt x="6065" y="20087"/>
                  <a:pt x="6276" y="20020"/>
                  <a:pt x="6492" y="20025"/>
                </a:cubicBezTo>
                <a:lnTo>
                  <a:pt x="8093" y="20025"/>
                </a:lnTo>
                <a:cubicBezTo>
                  <a:pt x="8356" y="20011"/>
                  <a:pt x="8559" y="19820"/>
                  <a:pt x="8551" y="19595"/>
                </a:cubicBezTo>
                <a:cubicBezTo>
                  <a:pt x="8544" y="19379"/>
                  <a:pt x="8344" y="19204"/>
                  <a:pt x="8093" y="19192"/>
                </a:cubicBezTo>
                <a:lnTo>
                  <a:pt x="7852" y="19192"/>
                </a:lnTo>
                <a:lnTo>
                  <a:pt x="7852" y="16226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Shape"/>
          <p:cNvSpPr/>
          <p:nvPr/>
        </p:nvSpPr>
        <p:spPr>
          <a:xfrm>
            <a:off x="8532813" y="2465388"/>
            <a:ext cx="1506537" cy="1495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545" extrusionOk="0">
                <a:moveTo>
                  <a:pt x="20459" y="2"/>
                </a:moveTo>
                <a:cubicBezTo>
                  <a:pt x="18735" y="64"/>
                  <a:pt x="17042" y="483"/>
                  <a:pt x="15486" y="1232"/>
                </a:cubicBezTo>
                <a:cubicBezTo>
                  <a:pt x="13926" y="1983"/>
                  <a:pt x="12536" y="3050"/>
                  <a:pt x="11404" y="4366"/>
                </a:cubicBezTo>
                <a:lnTo>
                  <a:pt x="10203" y="5847"/>
                </a:lnTo>
                <a:lnTo>
                  <a:pt x="7954" y="5820"/>
                </a:lnTo>
                <a:cubicBezTo>
                  <a:pt x="7040" y="5780"/>
                  <a:pt x="6127" y="5919"/>
                  <a:pt x="5266" y="6231"/>
                </a:cubicBezTo>
                <a:cubicBezTo>
                  <a:pt x="4395" y="6546"/>
                  <a:pt x="3595" y="7030"/>
                  <a:pt x="2911" y="7657"/>
                </a:cubicBezTo>
                <a:lnTo>
                  <a:pt x="151" y="10399"/>
                </a:lnTo>
                <a:cubicBezTo>
                  <a:pt x="36" y="10512"/>
                  <a:pt x="-6" y="10680"/>
                  <a:pt x="41" y="10835"/>
                </a:cubicBezTo>
                <a:cubicBezTo>
                  <a:pt x="91" y="10997"/>
                  <a:pt x="229" y="11116"/>
                  <a:pt x="396" y="11138"/>
                </a:cubicBezTo>
                <a:lnTo>
                  <a:pt x="5696" y="11402"/>
                </a:lnTo>
                <a:lnTo>
                  <a:pt x="5510" y="11632"/>
                </a:lnTo>
                <a:cubicBezTo>
                  <a:pt x="5446" y="11697"/>
                  <a:pt x="5406" y="11781"/>
                  <a:pt x="5395" y="11872"/>
                </a:cubicBezTo>
                <a:cubicBezTo>
                  <a:pt x="5385" y="11952"/>
                  <a:pt x="5398" y="12033"/>
                  <a:pt x="5434" y="12106"/>
                </a:cubicBezTo>
                <a:cubicBezTo>
                  <a:pt x="5516" y="12263"/>
                  <a:pt x="5604" y="12415"/>
                  <a:pt x="5694" y="12567"/>
                </a:cubicBezTo>
                <a:lnTo>
                  <a:pt x="4420" y="14087"/>
                </a:lnTo>
                <a:cubicBezTo>
                  <a:pt x="4375" y="14146"/>
                  <a:pt x="4346" y="14216"/>
                  <a:pt x="4336" y="14289"/>
                </a:cubicBezTo>
                <a:cubicBezTo>
                  <a:pt x="4325" y="14369"/>
                  <a:pt x="4335" y="14450"/>
                  <a:pt x="4367" y="14524"/>
                </a:cubicBezTo>
                <a:cubicBezTo>
                  <a:pt x="4630" y="15084"/>
                  <a:pt x="4984" y="15597"/>
                  <a:pt x="5413" y="16042"/>
                </a:cubicBezTo>
                <a:cubicBezTo>
                  <a:pt x="5882" y="16528"/>
                  <a:pt x="6433" y="16925"/>
                  <a:pt x="7041" y="17215"/>
                </a:cubicBezTo>
                <a:cubicBezTo>
                  <a:pt x="7122" y="17246"/>
                  <a:pt x="7210" y="17250"/>
                  <a:pt x="7293" y="17228"/>
                </a:cubicBezTo>
                <a:cubicBezTo>
                  <a:pt x="7359" y="17211"/>
                  <a:pt x="7419" y="17179"/>
                  <a:pt x="7469" y="17133"/>
                </a:cubicBezTo>
                <a:lnTo>
                  <a:pt x="8992" y="15848"/>
                </a:lnTo>
                <a:cubicBezTo>
                  <a:pt x="9071" y="15894"/>
                  <a:pt x="9150" y="15941"/>
                  <a:pt x="9231" y="15985"/>
                </a:cubicBezTo>
                <a:cubicBezTo>
                  <a:pt x="9332" y="16042"/>
                  <a:pt x="9445" y="16073"/>
                  <a:pt x="9560" y="16073"/>
                </a:cubicBezTo>
                <a:cubicBezTo>
                  <a:pt x="9690" y="16073"/>
                  <a:pt x="9818" y="16035"/>
                  <a:pt x="9927" y="15963"/>
                </a:cubicBezTo>
                <a:lnTo>
                  <a:pt x="10089" y="15837"/>
                </a:lnTo>
                <a:lnTo>
                  <a:pt x="10353" y="21183"/>
                </a:lnTo>
                <a:cubicBezTo>
                  <a:pt x="10364" y="21327"/>
                  <a:pt x="10451" y="21452"/>
                  <a:pt x="10582" y="21511"/>
                </a:cubicBezTo>
                <a:cubicBezTo>
                  <a:pt x="10732" y="21579"/>
                  <a:pt x="10908" y="21545"/>
                  <a:pt x="11024" y="21427"/>
                </a:cubicBezTo>
                <a:lnTo>
                  <a:pt x="13730" y="18716"/>
                </a:lnTo>
                <a:cubicBezTo>
                  <a:pt x="14341" y="18089"/>
                  <a:pt x="14825" y="17347"/>
                  <a:pt x="15153" y="16534"/>
                </a:cubicBezTo>
                <a:cubicBezTo>
                  <a:pt x="15462" y="15767"/>
                  <a:pt x="15628" y="14950"/>
                  <a:pt x="15643" y="14122"/>
                </a:cubicBezTo>
                <a:lnTo>
                  <a:pt x="15643" y="11488"/>
                </a:lnTo>
                <a:lnTo>
                  <a:pt x="16990" y="10434"/>
                </a:lnTo>
                <a:cubicBezTo>
                  <a:pt x="18430" y="9218"/>
                  <a:pt x="19585" y="7697"/>
                  <a:pt x="20375" y="5980"/>
                </a:cubicBezTo>
                <a:cubicBezTo>
                  <a:pt x="21083" y="4440"/>
                  <a:pt x="21482" y="2774"/>
                  <a:pt x="21548" y="1078"/>
                </a:cubicBezTo>
                <a:cubicBezTo>
                  <a:pt x="21559" y="782"/>
                  <a:pt x="21444" y="495"/>
                  <a:pt x="21231" y="290"/>
                </a:cubicBezTo>
                <a:cubicBezTo>
                  <a:pt x="21025" y="91"/>
                  <a:pt x="20745" y="-14"/>
                  <a:pt x="20459" y="2"/>
                </a:cubicBezTo>
                <a:close/>
                <a:moveTo>
                  <a:pt x="20542" y="854"/>
                </a:moveTo>
                <a:cubicBezTo>
                  <a:pt x="20595" y="849"/>
                  <a:pt x="20646" y="869"/>
                  <a:pt x="20682" y="908"/>
                </a:cubicBezTo>
                <a:cubicBezTo>
                  <a:pt x="20711" y="939"/>
                  <a:pt x="20726" y="979"/>
                  <a:pt x="20726" y="1021"/>
                </a:cubicBezTo>
                <a:cubicBezTo>
                  <a:pt x="20660" y="2613"/>
                  <a:pt x="20283" y="4175"/>
                  <a:pt x="19616" y="5620"/>
                </a:cubicBezTo>
                <a:cubicBezTo>
                  <a:pt x="18889" y="7196"/>
                  <a:pt x="17834" y="8597"/>
                  <a:pt x="16522" y="9727"/>
                </a:cubicBezTo>
                <a:lnTo>
                  <a:pt x="9496" y="15216"/>
                </a:lnTo>
                <a:cubicBezTo>
                  <a:pt x="8956" y="14893"/>
                  <a:pt x="8452" y="14515"/>
                  <a:pt x="7989" y="14090"/>
                </a:cubicBezTo>
                <a:lnTo>
                  <a:pt x="10171" y="11894"/>
                </a:lnTo>
                <a:cubicBezTo>
                  <a:pt x="10337" y="11727"/>
                  <a:pt x="10337" y="11457"/>
                  <a:pt x="10171" y="11290"/>
                </a:cubicBezTo>
                <a:cubicBezTo>
                  <a:pt x="10006" y="11123"/>
                  <a:pt x="9738" y="11123"/>
                  <a:pt x="9572" y="11290"/>
                </a:cubicBezTo>
                <a:lnTo>
                  <a:pt x="7392" y="13485"/>
                </a:lnTo>
                <a:cubicBezTo>
                  <a:pt x="6968" y="13018"/>
                  <a:pt x="6590" y="12511"/>
                  <a:pt x="6268" y="11967"/>
                </a:cubicBezTo>
                <a:lnTo>
                  <a:pt x="12253" y="4610"/>
                </a:lnTo>
                <a:cubicBezTo>
                  <a:pt x="13339" y="3434"/>
                  <a:pt x="14652" y="2494"/>
                  <a:pt x="16112" y="1847"/>
                </a:cubicBezTo>
                <a:cubicBezTo>
                  <a:pt x="17510" y="1228"/>
                  <a:pt x="19015" y="891"/>
                  <a:pt x="20542" y="854"/>
                </a:cubicBezTo>
                <a:close/>
                <a:moveTo>
                  <a:pt x="15501" y="4387"/>
                </a:moveTo>
                <a:cubicBezTo>
                  <a:pt x="15041" y="4387"/>
                  <a:pt x="14581" y="4563"/>
                  <a:pt x="14230" y="4916"/>
                </a:cubicBezTo>
                <a:cubicBezTo>
                  <a:pt x="13529" y="5622"/>
                  <a:pt x="13529" y="6768"/>
                  <a:pt x="14230" y="7474"/>
                </a:cubicBezTo>
                <a:cubicBezTo>
                  <a:pt x="14932" y="8180"/>
                  <a:pt x="16069" y="8180"/>
                  <a:pt x="16771" y="7474"/>
                </a:cubicBezTo>
                <a:cubicBezTo>
                  <a:pt x="17472" y="6768"/>
                  <a:pt x="17472" y="5622"/>
                  <a:pt x="16771" y="4916"/>
                </a:cubicBezTo>
                <a:cubicBezTo>
                  <a:pt x="16420" y="4563"/>
                  <a:pt x="15960" y="4387"/>
                  <a:pt x="15501" y="4387"/>
                </a:cubicBezTo>
                <a:close/>
                <a:moveTo>
                  <a:pt x="15501" y="5235"/>
                </a:moveTo>
                <a:cubicBezTo>
                  <a:pt x="15745" y="5235"/>
                  <a:pt x="15989" y="5329"/>
                  <a:pt x="16176" y="5516"/>
                </a:cubicBezTo>
                <a:cubicBezTo>
                  <a:pt x="16548" y="5891"/>
                  <a:pt x="16548" y="6499"/>
                  <a:pt x="16176" y="6875"/>
                </a:cubicBezTo>
                <a:cubicBezTo>
                  <a:pt x="15803" y="7250"/>
                  <a:pt x="15199" y="7250"/>
                  <a:pt x="14826" y="6875"/>
                </a:cubicBezTo>
                <a:cubicBezTo>
                  <a:pt x="14454" y="6499"/>
                  <a:pt x="14454" y="5891"/>
                  <a:pt x="14826" y="5516"/>
                </a:cubicBezTo>
                <a:cubicBezTo>
                  <a:pt x="15013" y="5329"/>
                  <a:pt x="15256" y="5235"/>
                  <a:pt x="15501" y="5235"/>
                </a:cubicBezTo>
                <a:close/>
                <a:moveTo>
                  <a:pt x="7586" y="6645"/>
                </a:moveTo>
                <a:cubicBezTo>
                  <a:pt x="7688" y="6643"/>
                  <a:pt x="7791" y="6644"/>
                  <a:pt x="7893" y="6647"/>
                </a:cubicBezTo>
                <a:lnTo>
                  <a:pt x="9530" y="6676"/>
                </a:lnTo>
                <a:lnTo>
                  <a:pt x="6337" y="10612"/>
                </a:lnTo>
                <a:lnTo>
                  <a:pt x="1400" y="10354"/>
                </a:lnTo>
                <a:lnTo>
                  <a:pt x="3467" y="8264"/>
                </a:lnTo>
                <a:cubicBezTo>
                  <a:pt x="4059" y="7733"/>
                  <a:pt x="4744" y="7318"/>
                  <a:pt x="5487" y="7042"/>
                </a:cubicBezTo>
                <a:cubicBezTo>
                  <a:pt x="6160" y="6791"/>
                  <a:pt x="6870" y="6657"/>
                  <a:pt x="7586" y="6645"/>
                </a:cubicBezTo>
                <a:close/>
                <a:moveTo>
                  <a:pt x="11147" y="9879"/>
                </a:moveTo>
                <a:cubicBezTo>
                  <a:pt x="11040" y="9879"/>
                  <a:pt x="10932" y="9921"/>
                  <a:pt x="10851" y="10003"/>
                </a:cubicBezTo>
                <a:cubicBezTo>
                  <a:pt x="10687" y="10167"/>
                  <a:pt x="10687" y="10434"/>
                  <a:pt x="10851" y="10598"/>
                </a:cubicBezTo>
                <a:lnTo>
                  <a:pt x="10859" y="10606"/>
                </a:lnTo>
                <a:cubicBezTo>
                  <a:pt x="11022" y="10770"/>
                  <a:pt x="11287" y="10770"/>
                  <a:pt x="11450" y="10606"/>
                </a:cubicBezTo>
                <a:cubicBezTo>
                  <a:pt x="11614" y="10442"/>
                  <a:pt x="11614" y="10176"/>
                  <a:pt x="11450" y="10011"/>
                </a:cubicBezTo>
                <a:lnTo>
                  <a:pt x="11442" y="10003"/>
                </a:lnTo>
                <a:cubicBezTo>
                  <a:pt x="11361" y="9921"/>
                  <a:pt x="11254" y="9879"/>
                  <a:pt x="11147" y="9879"/>
                </a:cubicBezTo>
                <a:close/>
                <a:moveTo>
                  <a:pt x="14829" y="12125"/>
                </a:moveTo>
                <a:lnTo>
                  <a:pt x="14831" y="13942"/>
                </a:lnTo>
                <a:cubicBezTo>
                  <a:pt x="14825" y="14735"/>
                  <a:pt x="14666" y="15520"/>
                  <a:pt x="14363" y="16253"/>
                </a:cubicBezTo>
                <a:cubicBezTo>
                  <a:pt x="14047" y="17016"/>
                  <a:pt x="13580" y="17708"/>
                  <a:pt x="12992" y="18285"/>
                </a:cubicBezTo>
                <a:lnTo>
                  <a:pt x="11145" y="20116"/>
                </a:lnTo>
                <a:lnTo>
                  <a:pt x="10906" y="15197"/>
                </a:lnTo>
                <a:lnTo>
                  <a:pt x="14829" y="12125"/>
                </a:lnTo>
                <a:close/>
                <a:moveTo>
                  <a:pt x="6191" y="13319"/>
                </a:moveTo>
                <a:cubicBezTo>
                  <a:pt x="6413" y="13622"/>
                  <a:pt x="6650" y="13913"/>
                  <a:pt x="6907" y="14187"/>
                </a:cubicBezTo>
                <a:cubicBezTo>
                  <a:pt x="7313" y="14621"/>
                  <a:pt x="7760" y="15013"/>
                  <a:pt x="8240" y="15359"/>
                </a:cubicBezTo>
                <a:lnTo>
                  <a:pt x="7154" y="16302"/>
                </a:lnTo>
                <a:cubicBezTo>
                  <a:pt x="6721" y="16089"/>
                  <a:pt x="6328" y="15801"/>
                  <a:pt x="5993" y="15451"/>
                </a:cubicBezTo>
                <a:cubicBezTo>
                  <a:pt x="5696" y="15140"/>
                  <a:pt x="5449" y="14785"/>
                  <a:pt x="5260" y="14397"/>
                </a:cubicBezTo>
                <a:lnTo>
                  <a:pt x="6191" y="13319"/>
                </a:lnTo>
                <a:close/>
                <a:moveTo>
                  <a:pt x="3864" y="16049"/>
                </a:moveTo>
                <a:cubicBezTo>
                  <a:pt x="3811" y="16050"/>
                  <a:pt x="3757" y="16062"/>
                  <a:pt x="3706" y="16085"/>
                </a:cubicBezTo>
                <a:lnTo>
                  <a:pt x="2601" y="16631"/>
                </a:lnTo>
                <a:cubicBezTo>
                  <a:pt x="2217" y="16822"/>
                  <a:pt x="1901" y="17129"/>
                  <a:pt x="1699" y="17509"/>
                </a:cubicBezTo>
                <a:cubicBezTo>
                  <a:pt x="1558" y="17774"/>
                  <a:pt x="1477" y="18064"/>
                  <a:pt x="1429" y="18356"/>
                </a:cubicBezTo>
                <a:cubicBezTo>
                  <a:pt x="1380" y="18657"/>
                  <a:pt x="1366" y="18965"/>
                  <a:pt x="1388" y="19274"/>
                </a:cubicBezTo>
                <a:cubicBezTo>
                  <a:pt x="1401" y="19477"/>
                  <a:pt x="1475" y="19671"/>
                  <a:pt x="1601" y="19830"/>
                </a:cubicBezTo>
                <a:cubicBezTo>
                  <a:pt x="1766" y="20039"/>
                  <a:pt x="2007" y="20173"/>
                  <a:pt x="2270" y="20203"/>
                </a:cubicBezTo>
                <a:cubicBezTo>
                  <a:pt x="2624" y="20227"/>
                  <a:pt x="2976" y="20202"/>
                  <a:pt x="3317" y="20133"/>
                </a:cubicBezTo>
                <a:cubicBezTo>
                  <a:pt x="3660" y="20064"/>
                  <a:pt x="3998" y="19948"/>
                  <a:pt x="4295" y="19747"/>
                </a:cubicBezTo>
                <a:cubicBezTo>
                  <a:pt x="4601" y="19539"/>
                  <a:pt x="4844" y="19249"/>
                  <a:pt x="4997" y="18910"/>
                </a:cubicBezTo>
                <a:lnTo>
                  <a:pt x="5506" y="17837"/>
                </a:lnTo>
                <a:cubicBezTo>
                  <a:pt x="5608" y="17616"/>
                  <a:pt x="5493" y="17354"/>
                  <a:pt x="5262" y="17282"/>
                </a:cubicBezTo>
                <a:cubicBezTo>
                  <a:pt x="5090" y="17227"/>
                  <a:pt x="4903" y="17302"/>
                  <a:pt x="4814" y="17460"/>
                </a:cubicBezTo>
                <a:lnTo>
                  <a:pt x="4209" y="18612"/>
                </a:lnTo>
                <a:cubicBezTo>
                  <a:pt x="4116" y="18775"/>
                  <a:pt x="3991" y="18918"/>
                  <a:pt x="3843" y="19032"/>
                </a:cubicBezTo>
                <a:cubicBezTo>
                  <a:pt x="3662" y="19172"/>
                  <a:pt x="3449" y="19267"/>
                  <a:pt x="3224" y="19307"/>
                </a:cubicBezTo>
                <a:lnTo>
                  <a:pt x="2495" y="19373"/>
                </a:lnTo>
                <a:cubicBezTo>
                  <a:pt x="2422" y="19372"/>
                  <a:pt x="2353" y="19343"/>
                  <a:pt x="2302" y="19291"/>
                </a:cubicBezTo>
                <a:cubicBezTo>
                  <a:pt x="2252" y="19240"/>
                  <a:pt x="2224" y="19171"/>
                  <a:pt x="2223" y="19099"/>
                </a:cubicBezTo>
                <a:lnTo>
                  <a:pt x="2255" y="18396"/>
                </a:lnTo>
                <a:cubicBezTo>
                  <a:pt x="2274" y="18196"/>
                  <a:pt x="2341" y="18002"/>
                  <a:pt x="2448" y="17832"/>
                </a:cubicBezTo>
                <a:cubicBezTo>
                  <a:pt x="2552" y="17667"/>
                  <a:pt x="2692" y="17527"/>
                  <a:pt x="2858" y="17425"/>
                </a:cubicBezTo>
                <a:lnTo>
                  <a:pt x="4037" y="16825"/>
                </a:lnTo>
                <a:cubicBezTo>
                  <a:pt x="4238" y="16736"/>
                  <a:pt x="4330" y="16500"/>
                  <a:pt x="4244" y="16297"/>
                </a:cubicBezTo>
                <a:cubicBezTo>
                  <a:pt x="4177" y="16139"/>
                  <a:pt x="4024" y="16046"/>
                  <a:pt x="3864" y="16049"/>
                </a:cubicBezTo>
                <a:close/>
                <a:moveTo>
                  <a:pt x="422" y="20695"/>
                </a:moveTo>
                <a:cubicBezTo>
                  <a:pt x="314" y="20695"/>
                  <a:pt x="206" y="20735"/>
                  <a:pt x="124" y="20818"/>
                </a:cubicBezTo>
                <a:cubicBezTo>
                  <a:pt x="-41" y="20984"/>
                  <a:pt x="-41" y="21254"/>
                  <a:pt x="124" y="21420"/>
                </a:cubicBezTo>
                <a:cubicBezTo>
                  <a:pt x="289" y="21586"/>
                  <a:pt x="556" y="21586"/>
                  <a:pt x="721" y="21420"/>
                </a:cubicBezTo>
                <a:cubicBezTo>
                  <a:pt x="886" y="21254"/>
                  <a:pt x="886" y="20984"/>
                  <a:pt x="721" y="20818"/>
                </a:cubicBezTo>
                <a:cubicBezTo>
                  <a:pt x="638" y="20735"/>
                  <a:pt x="530" y="20695"/>
                  <a:pt x="422" y="2069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Shape"/>
          <p:cNvSpPr/>
          <p:nvPr/>
        </p:nvSpPr>
        <p:spPr>
          <a:xfrm>
            <a:off x="11437938" y="2465388"/>
            <a:ext cx="1450975" cy="1495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47" y="0"/>
                </a:moveTo>
                <a:cubicBezTo>
                  <a:pt x="9797" y="0"/>
                  <a:pt x="9148" y="240"/>
                  <a:pt x="8653" y="721"/>
                </a:cubicBezTo>
                <a:cubicBezTo>
                  <a:pt x="7662" y="1682"/>
                  <a:pt x="7662" y="3240"/>
                  <a:pt x="8653" y="4201"/>
                </a:cubicBezTo>
                <a:cubicBezTo>
                  <a:pt x="8745" y="4291"/>
                  <a:pt x="8845" y="4370"/>
                  <a:pt x="8947" y="4443"/>
                </a:cubicBezTo>
                <a:cubicBezTo>
                  <a:pt x="8186" y="4672"/>
                  <a:pt x="7488" y="5082"/>
                  <a:pt x="6924" y="5651"/>
                </a:cubicBezTo>
                <a:cubicBezTo>
                  <a:pt x="6799" y="5778"/>
                  <a:pt x="6685" y="5912"/>
                  <a:pt x="6577" y="6050"/>
                </a:cubicBezTo>
                <a:cubicBezTo>
                  <a:pt x="6175" y="6086"/>
                  <a:pt x="5761" y="5957"/>
                  <a:pt x="5454" y="5659"/>
                </a:cubicBezTo>
                <a:cubicBezTo>
                  <a:pt x="4904" y="5126"/>
                  <a:pt x="4904" y="4262"/>
                  <a:pt x="5454" y="3730"/>
                </a:cubicBezTo>
                <a:cubicBezTo>
                  <a:pt x="5728" y="3463"/>
                  <a:pt x="6088" y="3329"/>
                  <a:pt x="6448" y="3329"/>
                </a:cubicBezTo>
                <a:cubicBezTo>
                  <a:pt x="6658" y="3329"/>
                  <a:pt x="6867" y="3376"/>
                  <a:pt x="7059" y="3466"/>
                </a:cubicBezTo>
                <a:cubicBezTo>
                  <a:pt x="7242" y="3563"/>
                  <a:pt x="7472" y="3511"/>
                  <a:pt x="7591" y="3345"/>
                </a:cubicBezTo>
                <a:cubicBezTo>
                  <a:pt x="7742" y="3136"/>
                  <a:pt x="7664" y="2847"/>
                  <a:pt x="7427" y="2736"/>
                </a:cubicBezTo>
                <a:cubicBezTo>
                  <a:pt x="7119" y="2591"/>
                  <a:pt x="6784" y="2516"/>
                  <a:pt x="6448" y="2516"/>
                </a:cubicBezTo>
                <a:cubicBezTo>
                  <a:pt x="5873" y="2516"/>
                  <a:pt x="5298" y="2728"/>
                  <a:pt x="4860" y="3154"/>
                </a:cubicBezTo>
                <a:cubicBezTo>
                  <a:pt x="3983" y="4004"/>
                  <a:pt x="3983" y="5384"/>
                  <a:pt x="4860" y="6235"/>
                </a:cubicBezTo>
                <a:cubicBezTo>
                  <a:pt x="4889" y="6262"/>
                  <a:pt x="4920" y="6286"/>
                  <a:pt x="4949" y="6312"/>
                </a:cubicBezTo>
                <a:cubicBezTo>
                  <a:pt x="4105" y="6558"/>
                  <a:pt x="3355" y="7049"/>
                  <a:pt x="2808" y="7725"/>
                </a:cubicBezTo>
                <a:cubicBezTo>
                  <a:pt x="2243" y="8423"/>
                  <a:pt x="1923" y="9278"/>
                  <a:pt x="1896" y="10165"/>
                </a:cubicBezTo>
                <a:lnTo>
                  <a:pt x="1896" y="12655"/>
                </a:lnTo>
                <a:cubicBezTo>
                  <a:pt x="1885" y="12880"/>
                  <a:pt x="2067" y="13071"/>
                  <a:pt x="2299" y="13079"/>
                </a:cubicBezTo>
                <a:cubicBezTo>
                  <a:pt x="2543" y="13086"/>
                  <a:pt x="2742" y="12891"/>
                  <a:pt x="2733" y="12655"/>
                </a:cubicBezTo>
                <a:lnTo>
                  <a:pt x="2733" y="10246"/>
                </a:lnTo>
                <a:cubicBezTo>
                  <a:pt x="2764" y="9424"/>
                  <a:pt x="3101" y="8640"/>
                  <a:pt x="3681" y="8039"/>
                </a:cubicBezTo>
                <a:cubicBezTo>
                  <a:pt x="4291" y="7406"/>
                  <a:pt x="5126" y="7026"/>
                  <a:pt x="6014" y="6965"/>
                </a:cubicBezTo>
                <a:cubicBezTo>
                  <a:pt x="5792" y="7449"/>
                  <a:pt x="5657" y="7971"/>
                  <a:pt x="5619" y="8508"/>
                </a:cubicBezTo>
                <a:lnTo>
                  <a:pt x="5619" y="12935"/>
                </a:lnTo>
                <a:cubicBezTo>
                  <a:pt x="5644" y="13516"/>
                  <a:pt x="5889" y="14069"/>
                  <a:pt x="6308" y="14486"/>
                </a:cubicBezTo>
                <a:cubicBezTo>
                  <a:pt x="6729" y="14907"/>
                  <a:pt x="7296" y="15158"/>
                  <a:pt x="7897" y="15197"/>
                </a:cubicBezTo>
                <a:lnTo>
                  <a:pt x="7897" y="20761"/>
                </a:lnTo>
                <a:lnTo>
                  <a:pt x="6798" y="20761"/>
                </a:lnTo>
                <a:lnTo>
                  <a:pt x="6798" y="16147"/>
                </a:lnTo>
                <a:cubicBezTo>
                  <a:pt x="6798" y="15915"/>
                  <a:pt x="6604" y="15727"/>
                  <a:pt x="6365" y="15727"/>
                </a:cubicBezTo>
                <a:cubicBezTo>
                  <a:pt x="6127" y="15727"/>
                  <a:pt x="5933" y="15915"/>
                  <a:pt x="5933" y="16147"/>
                </a:cubicBezTo>
                <a:lnTo>
                  <a:pt x="5933" y="20761"/>
                </a:lnTo>
                <a:lnTo>
                  <a:pt x="4670" y="20761"/>
                </a:lnTo>
                <a:lnTo>
                  <a:pt x="4670" y="10394"/>
                </a:lnTo>
                <a:cubicBezTo>
                  <a:pt x="4670" y="10162"/>
                  <a:pt x="4476" y="9974"/>
                  <a:pt x="4238" y="9974"/>
                </a:cubicBezTo>
                <a:cubicBezTo>
                  <a:pt x="3999" y="9974"/>
                  <a:pt x="3805" y="10162"/>
                  <a:pt x="3805" y="10394"/>
                </a:cubicBezTo>
                <a:lnTo>
                  <a:pt x="3805" y="20761"/>
                </a:lnTo>
                <a:lnTo>
                  <a:pt x="432" y="20761"/>
                </a:lnTo>
                <a:cubicBezTo>
                  <a:pt x="193" y="20761"/>
                  <a:pt x="0" y="20948"/>
                  <a:pt x="0" y="21180"/>
                </a:cubicBezTo>
                <a:cubicBezTo>
                  <a:pt x="0" y="21412"/>
                  <a:pt x="193" y="21600"/>
                  <a:pt x="432" y="21600"/>
                </a:cubicBezTo>
                <a:lnTo>
                  <a:pt x="21168" y="21600"/>
                </a:lnTo>
                <a:cubicBezTo>
                  <a:pt x="21407" y="21600"/>
                  <a:pt x="21600" y="21412"/>
                  <a:pt x="21600" y="21180"/>
                </a:cubicBezTo>
                <a:cubicBezTo>
                  <a:pt x="21600" y="20948"/>
                  <a:pt x="21407" y="20761"/>
                  <a:pt x="21168" y="20761"/>
                </a:cubicBezTo>
                <a:lnTo>
                  <a:pt x="17413" y="20761"/>
                </a:lnTo>
                <a:lnTo>
                  <a:pt x="17413" y="10394"/>
                </a:lnTo>
                <a:cubicBezTo>
                  <a:pt x="17413" y="10162"/>
                  <a:pt x="17219" y="9974"/>
                  <a:pt x="16981" y="9974"/>
                </a:cubicBezTo>
                <a:cubicBezTo>
                  <a:pt x="16742" y="9974"/>
                  <a:pt x="16548" y="10162"/>
                  <a:pt x="16548" y="10394"/>
                </a:cubicBezTo>
                <a:lnTo>
                  <a:pt x="16548" y="20761"/>
                </a:lnTo>
                <a:lnTo>
                  <a:pt x="15285" y="20761"/>
                </a:lnTo>
                <a:lnTo>
                  <a:pt x="15285" y="16147"/>
                </a:lnTo>
                <a:cubicBezTo>
                  <a:pt x="15285" y="15915"/>
                  <a:pt x="15092" y="15727"/>
                  <a:pt x="14853" y="15727"/>
                </a:cubicBezTo>
                <a:cubicBezTo>
                  <a:pt x="14614" y="15727"/>
                  <a:pt x="14420" y="15915"/>
                  <a:pt x="14420" y="16147"/>
                </a:cubicBezTo>
                <a:lnTo>
                  <a:pt x="14420" y="20761"/>
                </a:lnTo>
                <a:lnTo>
                  <a:pt x="13364" y="20761"/>
                </a:lnTo>
                <a:lnTo>
                  <a:pt x="13364" y="15189"/>
                </a:lnTo>
                <a:cubicBezTo>
                  <a:pt x="13932" y="15132"/>
                  <a:pt x="14464" y="14886"/>
                  <a:pt x="14865" y="14486"/>
                </a:cubicBezTo>
                <a:cubicBezTo>
                  <a:pt x="15283" y="14069"/>
                  <a:pt x="15528" y="13516"/>
                  <a:pt x="15553" y="12935"/>
                </a:cubicBezTo>
                <a:lnTo>
                  <a:pt x="15553" y="8508"/>
                </a:lnTo>
                <a:cubicBezTo>
                  <a:pt x="15515" y="7970"/>
                  <a:pt x="15379" y="7447"/>
                  <a:pt x="15156" y="6961"/>
                </a:cubicBezTo>
                <a:cubicBezTo>
                  <a:pt x="16062" y="7012"/>
                  <a:pt x="16916" y="7394"/>
                  <a:pt x="17538" y="8039"/>
                </a:cubicBezTo>
                <a:cubicBezTo>
                  <a:pt x="18117" y="8640"/>
                  <a:pt x="18454" y="9424"/>
                  <a:pt x="18485" y="10246"/>
                </a:cubicBezTo>
                <a:lnTo>
                  <a:pt x="18485" y="12655"/>
                </a:lnTo>
                <a:cubicBezTo>
                  <a:pt x="18476" y="12891"/>
                  <a:pt x="18675" y="13086"/>
                  <a:pt x="18919" y="13079"/>
                </a:cubicBezTo>
                <a:cubicBezTo>
                  <a:pt x="19152" y="13071"/>
                  <a:pt x="19333" y="12880"/>
                  <a:pt x="19323" y="12655"/>
                </a:cubicBezTo>
                <a:lnTo>
                  <a:pt x="19323" y="10165"/>
                </a:lnTo>
                <a:cubicBezTo>
                  <a:pt x="19295" y="9278"/>
                  <a:pt x="18975" y="8423"/>
                  <a:pt x="18410" y="7725"/>
                </a:cubicBezTo>
                <a:cubicBezTo>
                  <a:pt x="17863" y="7049"/>
                  <a:pt x="17113" y="6558"/>
                  <a:pt x="16269" y="6312"/>
                </a:cubicBezTo>
                <a:cubicBezTo>
                  <a:pt x="16299" y="6286"/>
                  <a:pt x="16330" y="6262"/>
                  <a:pt x="16358" y="6235"/>
                </a:cubicBezTo>
                <a:cubicBezTo>
                  <a:pt x="17235" y="5384"/>
                  <a:pt x="17235" y="4004"/>
                  <a:pt x="16358" y="3154"/>
                </a:cubicBezTo>
                <a:cubicBezTo>
                  <a:pt x="15920" y="2728"/>
                  <a:pt x="15345" y="2516"/>
                  <a:pt x="14770" y="2516"/>
                </a:cubicBezTo>
                <a:cubicBezTo>
                  <a:pt x="14434" y="2516"/>
                  <a:pt x="14099" y="2591"/>
                  <a:pt x="13791" y="2736"/>
                </a:cubicBezTo>
                <a:cubicBezTo>
                  <a:pt x="13554" y="2847"/>
                  <a:pt x="13476" y="3136"/>
                  <a:pt x="13627" y="3345"/>
                </a:cubicBezTo>
                <a:cubicBezTo>
                  <a:pt x="13747" y="3511"/>
                  <a:pt x="13976" y="3563"/>
                  <a:pt x="14159" y="3466"/>
                </a:cubicBezTo>
                <a:cubicBezTo>
                  <a:pt x="14351" y="3376"/>
                  <a:pt x="14560" y="3329"/>
                  <a:pt x="14770" y="3329"/>
                </a:cubicBezTo>
                <a:cubicBezTo>
                  <a:pt x="15130" y="3329"/>
                  <a:pt x="15490" y="3463"/>
                  <a:pt x="15764" y="3730"/>
                </a:cubicBezTo>
                <a:cubicBezTo>
                  <a:pt x="16314" y="4262"/>
                  <a:pt x="16314" y="5126"/>
                  <a:pt x="15764" y="5659"/>
                </a:cubicBezTo>
                <a:cubicBezTo>
                  <a:pt x="15444" y="5969"/>
                  <a:pt x="15008" y="6096"/>
                  <a:pt x="14591" y="6044"/>
                </a:cubicBezTo>
                <a:cubicBezTo>
                  <a:pt x="14484" y="5908"/>
                  <a:pt x="14372" y="5776"/>
                  <a:pt x="14248" y="5651"/>
                </a:cubicBezTo>
                <a:cubicBezTo>
                  <a:pt x="13635" y="5033"/>
                  <a:pt x="12863" y="4600"/>
                  <a:pt x="12024" y="4387"/>
                </a:cubicBezTo>
                <a:cubicBezTo>
                  <a:pt x="12099" y="4330"/>
                  <a:pt x="12172" y="4268"/>
                  <a:pt x="12241" y="4201"/>
                </a:cubicBezTo>
                <a:cubicBezTo>
                  <a:pt x="13232" y="3240"/>
                  <a:pt x="13232" y="1682"/>
                  <a:pt x="12241" y="721"/>
                </a:cubicBezTo>
                <a:cubicBezTo>
                  <a:pt x="11745" y="240"/>
                  <a:pt x="11096" y="0"/>
                  <a:pt x="10447" y="0"/>
                </a:cubicBezTo>
                <a:close/>
                <a:moveTo>
                  <a:pt x="10447" y="812"/>
                </a:moveTo>
                <a:cubicBezTo>
                  <a:pt x="10882" y="812"/>
                  <a:pt x="11317" y="973"/>
                  <a:pt x="11649" y="1295"/>
                </a:cubicBezTo>
                <a:cubicBezTo>
                  <a:pt x="12312" y="1939"/>
                  <a:pt x="12312" y="2983"/>
                  <a:pt x="11649" y="3627"/>
                </a:cubicBezTo>
                <a:cubicBezTo>
                  <a:pt x="10985" y="4271"/>
                  <a:pt x="9908" y="4271"/>
                  <a:pt x="9244" y="3627"/>
                </a:cubicBezTo>
                <a:cubicBezTo>
                  <a:pt x="8580" y="2983"/>
                  <a:pt x="8580" y="1939"/>
                  <a:pt x="9244" y="1295"/>
                </a:cubicBezTo>
                <a:cubicBezTo>
                  <a:pt x="9576" y="973"/>
                  <a:pt x="10012" y="812"/>
                  <a:pt x="10447" y="812"/>
                </a:cubicBezTo>
                <a:close/>
                <a:moveTo>
                  <a:pt x="10369" y="4965"/>
                </a:moveTo>
                <a:lnTo>
                  <a:pt x="10719" y="4966"/>
                </a:lnTo>
                <a:cubicBezTo>
                  <a:pt x="11719" y="4965"/>
                  <a:pt x="12682" y="5329"/>
                  <a:pt x="13416" y="5987"/>
                </a:cubicBezTo>
                <a:cubicBezTo>
                  <a:pt x="14183" y="6675"/>
                  <a:pt x="14640" y="7627"/>
                  <a:pt x="14689" y="8638"/>
                </a:cubicBezTo>
                <a:lnTo>
                  <a:pt x="14689" y="12931"/>
                </a:lnTo>
                <a:cubicBezTo>
                  <a:pt x="14675" y="13321"/>
                  <a:pt x="14504" y="13690"/>
                  <a:pt x="14213" y="13960"/>
                </a:cubicBezTo>
                <a:cubicBezTo>
                  <a:pt x="13979" y="14177"/>
                  <a:pt x="13682" y="14315"/>
                  <a:pt x="13364" y="14358"/>
                </a:cubicBezTo>
                <a:lnTo>
                  <a:pt x="13364" y="8972"/>
                </a:lnTo>
                <a:cubicBezTo>
                  <a:pt x="13364" y="8740"/>
                  <a:pt x="13170" y="8553"/>
                  <a:pt x="12932" y="8553"/>
                </a:cubicBezTo>
                <a:cubicBezTo>
                  <a:pt x="12693" y="8553"/>
                  <a:pt x="12499" y="8740"/>
                  <a:pt x="12499" y="8972"/>
                </a:cubicBezTo>
                <a:lnTo>
                  <a:pt x="12499" y="20761"/>
                </a:lnTo>
                <a:lnTo>
                  <a:pt x="11063" y="20761"/>
                </a:lnTo>
                <a:lnTo>
                  <a:pt x="11063" y="14929"/>
                </a:lnTo>
                <a:cubicBezTo>
                  <a:pt x="11063" y="14697"/>
                  <a:pt x="10869" y="14509"/>
                  <a:pt x="10630" y="14510"/>
                </a:cubicBezTo>
                <a:cubicBezTo>
                  <a:pt x="10391" y="14510"/>
                  <a:pt x="10198" y="14697"/>
                  <a:pt x="10198" y="14929"/>
                </a:cubicBezTo>
                <a:lnTo>
                  <a:pt x="10198" y="20761"/>
                </a:lnTo>
                <a:lnTo>
                  <a:pt x="8762" y="20761"/>
                </a:lnTo>
                <a:lnTo>
                  <a:pt x="8762" y="8972"/>
                </a:lnTo>
                <a:cubicBezTo>
                  <a:pt x="8762" y="8740"/>
                  <a:pt x="8568" y="8553"/>
                  <a:pt x="8329" y="8553"/>
                </a:cubicBezTo>
                <a:cubicBezTo>
                  <a:pt x="8091" y="8553"/>
                  <a:pt x="7897" y="8740"/>
                  <a:pt x="7897" y="8972"/>
                </a:cubicBezTo>
                <a:lnTo>
                  <a:pt x="7897" y="14367"/>
                </a:lnTo>
                <a:cubicBezTo>
                  <a:pt x="7547" y="14339"/>
                  <a:pt x="7215" y="14197"/>
                  <a:pt x="6960" y="13960"/>
                </a:cubicBezTo>
                <a:cubicBezTo>
                  <a:pt x="6669" y="13690"/>
                  <a:pt x="6498" y="13321"/>
                  <a:pt x="6484" y="12931"/>
                </a:cubicBezTo>
                <a:lnTo>
                  <a:pt x="6484" y="8638"/>
                </a:lnTo>
                <a:cubicBezTo>
                  <a:pt x="6533" y="7627"/>
                  <a:pt x="6990" y="6675"/>
                  <a:pt x="7756" y="5987"/>
                </a:cubicBezTo>
                <a:cubicBezTo>
                  <a:pt x="8469" y="5348"/>
                  <a:pt x="9399" y="4984"/>
                  <a:pt x="10369" y="4965"/>
                </a:cubicBezTo>
                <a:close/>
                <a:moveTo>
                  <a:pt x="2327" y="13870"/>
                </a:moveTo>
                <a:cubicBezTo>
                  <a:pt x="2088" y="13870"/>
                  <a:pt x="1894" y="14058"/>
                  <a:pt x="1894" y="14289"/>
                </a:cubicBezTo>
                <a:cubicBezTo>
                  <a:pt x="1894" y="14521"/>
                  <a:pt x="2088" y="14709"/>
                  <a:pt x="2327" y="14709"/>
                </a:cubicBezTo>
                <a:cubicBezTo>
                  <a:pt x="2566" y="14709"/>
                  <a:pt x="2759" y="14521"/>
                  <a:pt x="2759" y="14289"/>
                </a:cubicBezTo>
                <a:cubicBezTo>
                  <a:pt x="2759" y="14058"/>
                  <a:pt x="2566" y="13870"/>
                  <a:pt x="2327" y="13870"/>
                </a:cubicBezTo>
                <a:close/>
                <a:moveTo>
                  <a:pt x="18891" y="13870"/>
                </a:moveTo>
                <a:cubicBezTo>
                  <a:pt x="18652" y="13870"/>
                  <a:pt x="18459" y="14058"/>
                  <a:pt x="18459" y="14289"/>
                </a:cubicBezTo>
                <a:cubicBezTo>
                  <a:pt x="18459" y="14521"/>
                  <a:pt x="18652" y="14709"/>
                  <a:pt x="18891" y="14709"/>
                </a:cubicBezTo>
                <a:cubicBezTo>
                  <a:pt x="19130" y="14709"/>
                  <a:pt x="19324" y="14521"/>
                  <a:pt x="19324" y="14289"/>
                </a:cubicBezTo>
                <a:cubicBezTo>
                  <a:pt x="19324" y="14058"/>
                  <a:pt x="19130" y="13870"/>
                  <a:pt x="18891" y="1387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Shape"/>
          <p:cNvSpPr/>
          <p:nvPr/>
        </p:nvSpPr>
        <p:spPr>
          <a:xfrm>
            <a:off x="14325600" y="2465388"/>
            <a:ext cx="1427163" cy="1495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53" h="21560" extrusionOk="0">
                <a:moveTo>
                  <a:pt x="18454" y="0"/>
                </a:moveTo>
                <a:cubicBezTo>
                  <a:pt x="18226" y="0"/>
                  <a:pt x="18041" y="184"/>
                  <a:pt x="18041" y="411"/>
                </a:cubicBezTo>
                <a:lnTo>
                  <a:pt x="18041" y="2021"/>
                </a:lnTo>
                <a:lnTo>
                  <a:pt x="16260" y="3793"/>
                </a:lnTo>
                <a:cubicBezTo>
                  <a:pt x="14407" y="2096"/>
                  <a:pt x="12052" y="1246"/>
                  <a:pt x="9697" y="1246"/>
                </a:cubicBezTo>
                <a:cubicBezTo>
                  <a:pt x="7215" y="1246"/>
                  <a:pt x="4734" y="2188"/>
                  <a:pt x="2840" y="4072"/>
                </a:cubicBezTo>
                <a:cubicBezTo>
                  <a:pt x="-947" y="7841"/>
                  <a:pt x="-947" y="13952"/>
                  <a:pt x="2840" y="17720"/>
                </a:cubicBezTo>
                <a:cubicBezTo>
                  <a:pt x="3135" y="18014"/>
                  <a:pt x="3447" y="18283"/>
                  <a:pt x="3769" y="18531"/>
                </a:cubicBezTo>
                <a:lnTo>
                  <a:pt x="1431" y="20858"/>
                </a:lnTo>
                <a:cubicBezTo>
                  <a:pt x="1269" y="21018"/>
                  <a:pt x="1269" y="21279"/>
                  <a:pt x="1431" y="21439"/>
                </a:cubicBezTo>
                <a:cubicBezTo>
                  <a:pt x="1592" y="21600"/>
                  <a:pt x="1854" y="21600"/>
                  <a:pt x="2016" y="21439"/>
                </a:cubicBezTo>
                <a:lnTo>
                  <a:pt x="4453" y="19014"/>
                </a:lnTo>
                <a:cubicBezTo>
                  <a:pt x="7656" y="21068"/>
                  <a:pt x="11808" y="21056"/>
                  <a:pt x="15000" y="18977"/>
                </a:cubicBezTo>
                <a:lnTo>
                  <a:pt x="17474" y="21439"/>
                </a:lnTo>
                <a:cubicBezTo>
                  <a:pt x="17635" y="21600"/>
                  <a:pt x="17897" y="21600"/>
                  <a:pt x="18059" y="21439"/>
                </a:cubicBezTo>
                <a:cubicBezTo>
                  <a:pt x="18220" y="21279"/>
                  <a:pt x="18220" y="21018"/>
                  <a:pt x="18059" y="20858"/>
                </a:cubicBezTo>
                <a:lnTo>
                  <a:pt x="15679" y="18489"/>
                </a:lnTo>
                <a:cubicBezTo>
                  <a:pt x="15982" y="18253"/>
                  <a:pt x="16275" y="17998"/>
                  <a:pt x="16554" y="17720"/>
                </a:cubicBezTo>
                <a:cubicBezTo>
                  <a:pt x="19550" y="14738"/>
                  <a:pt x="20173" y="10290"/>
                  <a:pt x="18427" y="6696"/>
                </a:cubicBezTo>
                <a:cubicBezTo>
                  <a:pt x="18315" y="6480"/>
                  <a:pt x="18039" y="6409"/>
                  <a:pt x="17836" y="6545"/>
                </a:cubicBezTo>
                <a:cubicBezTo>
                  <a:pt x="17664" y="6659"/>
                  <a:pt x="17609" y="6885"/>
                  <a:pt x="17709" y="7066"/>
                </a:cubicBezTo>
                <a:cubicBezTo>
                  <a:pt x="19298" y="10357"/>
                  <a:pt x="18723" y="14423"/>
                  <a:pt x="15982" y="17151"/>
                </a:cubicBezTo>
                <a:cubicBezTo>
                  <a:pt x="12511" y="20606"/>
                  <a:pt x="6882" y="20606"/>
                  <a:pt x="3411" y="17151"/>
                </a:cubicBezTo>
                <a:cubicBezTo>
                  <a:pt x="-60" y="13697"/>
                  <a:pt x="-60" y="8096"/>
                  <a:pt x="3411" y="4641"/>
                </a:cubicBezTo>
                <a:cubicBezTo>
                  <a:pt x="5147" y="2914"/>
                  <a:pt x="7422" y="2050"/>
                  <a:pt x="9697" y="2050"/>
                </a:cubicBezTo>
                <a:cubicBezTo>
                  <a:pt x="11846" y="2050"/>
                  <a:pt x="13994" y="2821"/>
                  <a:pt x="15688" y="4362"/>
                </a:cubicBezTo>
                <a:lnTo>
                  <a:pt x="14163" y="5880"/>
                </a:lnTo>
                <a:cubicBezTo>
                  <a:pt x="12891" y="4756"/>
                  <a:pt x="11294" y="4193"/>
                  <a:pt x="9697" y="4193"/>
                </a:cubicBezTo>
                <a:cubicBezTo>
                  <a:pt x="7973" y="4193"/>
                  <a:pt x="6249" y="4847"/>
                  <a:pt x="4934" y="6156"/>
                </a:cubicBezTo>
                <a:cubicBezTo>
                  <a:pt x="2303" y="8774"/>
                  <a:pt x="2303" y="13019"/>
                  <a:pt x="4934" y="15637"/>
                </a:cubicBezTo>
                <a:cubicBezTo>
                  <a:pt x="7564" y="18255"/>
                  <a:pt x="11829" y="18255"/>
                  <a:pt x="14460" y="15637"/>
                </a:cubicBezTo>
                <a:cubicBezTo>
                  <a:pt x="16991" y="13118"/>
                  <a:pt x="17085" y="9095"/>
                  <a:pt x="14747" y="6463"/>
                </a:cubicBezTo>
                <a:lnTo>
                  <a:pt x="18628" y="2600"/>
                </a:lnTo>
                <a:lnTo>
                  <a:pt x="20240" y="2600"/>
                </a:lnTo>
                <a:cubicBezTo>
                  <a:pt x="20468" y="2600"/>
                  <a:pt x="20653" y="2416"/>
                  <a:pt x="20653" y="2188"/>
                </a:cubicBezTo>
                <a:cubicBezTo>
                  <a:pt x="20653" y="1961"/>
                  <a:pt x="20468" y="1777"/>
                  <a:pt x="20240" y="1777"/>
                </a:cubicBezTo>
                <a:lnTo>
                  <a:pt x="18867" y="1777"/>
                </a:lnTo>
                <a:lnTo>
                  <a:pt x="18867" y="411"/>
                </a:lnTo>
                <a:cubicBezTo>
                  <a:pt x="18867" y="184"/>
                  <a:pt x="18682" y="0"/>
                  <a:pt x="18454" y="0"/>
                </a:cubicBezTo>
                <a:close/>
                <a:moveTo>
                  <a:pt x="9697" y="5041"/>
                </a:moveTo>
                <a:cubicBezTo>
                  <a:pt x="11076" y="5041"/>
                  <a:pt x="12455" y="5522"/>
                  <a:pt x="13559" y="6481"/>
                </a:cubicBezTo>
                <a:lnTo>
                  <a:pt x="11821" y="8211"/>
                </a:lnTo>
                <a:cubicBezTo>
                  <a:pt x="11199" y="7723"/>
                  <a:pt x="10449" y="7477"/>
                  <a:pt x="9697" y="7477"/>
                </a:cubicBezTo>
                <a:cubicBezTo>
                  <a:pt x="8818" y="7477"/>
                  <a:pt x="7938" y="7811"/>
                  <a:pt x="7267" y="8479"/>
                </a:cubicBezTo>
                <a:cubicBezTo>
                  <a:pt x="5926" y="9814"/>
                  <a:pt x="5926" y="11979"/>
                  <a:pt x="7267" y="13314"/>
                </a:cubicBezTo>
                <a:cubicBezTo>
                  <a:pt x="8609" y="14650"/>
                  <a:pt x="10785" y="14650"/>
                  <a:pt x="12126" y="13314"/>
                </a:cubicBezTo>
                <a:cubicBezTo>
                  <a:pt x="13367" y="12079"/>
                  <a:pt x="13458" y="10136"/>
                  <a:pt x="12403" y="8795"/>
                </a:cubicBezTo>
                <a:lnTo>
                  <a:pt x="14143" y="7064"/>
                </a:lnTo>
                <a:cubicBezTo>
                  <a:pt x="16149" y="9364"/>
                  <a:pt x="16055" y="12849"/>
                  <a:pt x="13858" y="15037"/>
                </a:cubicBezTo>
                <a:cubicBezTo>
                  <a:pt x="11560" y="17323"/>
                  <a:pt x="7834" y="17323"/>
                  <a:pt x="5536" y="15037"/>
                </a:cubicBezTo>
                <a:cubicBezTo>
                  <a:pt x="3238" y="12750"/>
                  <a:pt x="3238" y="9042"/>
                  <a:pt x="5536" y="6756"/>
                </a:cubicBezTo>
                <a:cubicBezTo>
                  <a:pt x="6685" y="5612"/>
                  <a:pt x="8191" y="5041"/>
                  <a:pt x="9697" y="5041"/>
                </a:cubicBezTo>
                <a:close/>
                <a:moveTo>
                  <a:pt x="17249" y="5189"/>
                </a:moveTo>
                <a:cubicBezTo>
                  <a:pt x="17139" y="5189"/>
                  <a:pt x="17029" y="5231"/>
                  <a:pt x="16945" y="5314"/>
                </a:cubicBezTo>
                <a:cubicBezTo>
                  <a:pt x="16778" y="5481"/>
                  <a:pt x="16778" y="5752"/>
                  <a:pt x="16945" y="5919"/>
                </a:cubicBezTo>
                <a:cubicBezTo>
                  <a:pt x="17113" y="6086"/>
                  <a:pt x="17385" y="6086"/>
                  <a:pt x="17553" y="5919"/>
                </a:cubicBezTo>
                <a:cubicBezTo>
                  <a:pt x="17720" y="5752"/>
                  <a:pt x="17720" y="5481"/>
                  <a:pt x="17553" y="5314"/>
                </a:cubicBezTo>
                <a:cubicBezTo>
                  <a:pt x="17469" y="5231"/>
                  <a:pt x="17359" y="5189"/>
                  <a:pt x="17249" y="5189"/>
                </a:cubicBezTo>
                <a:close/>
                <a:moveTo>
                  <a:pt x="9697" y="8308"/>
                </a:moveTo>
                <a:cubicBezTo>
                  <a:pt x="10234" y="8308"/>
                  <a:pt x="10770" y="8475"/>
                  <a:pt x="11224" y="8805"/>
                </a:cubicBezTo>
                <a:lnTo>
                  <a:pt x="9490" y="10530"/>
                </a:lnTo>
                <a:cubicBezTo>
                  <a:pt x="9329" y="10691"/>
                  <a:pt x="9329" y="10952"/>
                  <a:pt x="9490" y="11113"/>
                </a:cubicBezTo>
                <a:cubicBezTo>
                  <a:pt x="9652" y="11273"/>
                  <a:pt x="9913" y="11273"/>
                  <a:pt x="10075" y="11113"/>
                </a:cubicBezTo>
                <a:lnTo>
                  <a:pt x="11807" y="9388"/>
                </a:lnTo>
                <a:cubicBezTo>
                  <a:pt x="12539" y="10400"/>
                  <a:pt x="12451" y="11817"/>
                  <a:pt x="11536" y="12726"/>
                </a:cubicBezTo>
                <a:cubicBezTo>
                  <a:pt x="10521" y="13737"/>
                  <a:pt x="8873" y="13737"/>
                  <a:pt x="7857" y="12726"/>
                </a:cubicBezTo>
                <a:cubicBezTo>
                  <a:pt x="6842" y="11716"/>
                  <a:pt x="6842" y="10077"/>
                  <a:pt x="7857" y="9066"/>
                </a:cubicBezTo>
                <a:cubicBezTo>
                  <a:pt x="8365" y="8560"/>
                  <a:pt x="9031" y="8308"/>
                  <a:pt x="9697" y="830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Shape"/>
          <p:cNvSpPr/>
          <p:nvPr/>
        </p:nvSpPr>
        <p:spPr>
          <a:xfrm>
            <a:off x="17162463" y="2651125"/>
            <a:ext cx="1506537" cy="1123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084" y="0"/>
                </a:moveTo>
                <a:cubicBezTo>
                  <a:pt x="3708" y="0"/>
                  <a:pt x="3426" y="1"/>
                  <a:pt x="3186" y="22"/>
                </a:cubicBezTo>
                <a:cubicBezTo>
                  <a:pt x="2947" y="44"/>
                  <a:pt x="2752" y="86"/>
                  <a:pt x="2551" y="172"/>
                </a:cubicBezTo>
                <a:cubicBezTo>
                  <a:pt x="2330" y="279"/>
                  <a:pt x="2132" y="450"/>
                  <a:pt x="1969" y="668"/>
                </a:cubicBezTo>
                <a:cubicBezTo>
                  <a:pt x="1807" y="886"/>
                  <a:pt x="1680" y="1151"/>
                  <a:pt x="1599" y="1447"/>
                </a:cubicBezTo>
                <a:cubicBezTo>
                  <a:pt x="1535" y="1718"/>
                  <a:pt x="1503" y="1981"/>
                  <a:pt x="1487" y="2302"/>
                </a:cubicBezTo>
                <a:cubicBezTo>
                  <a:pt x="1471" y="2622"/>
                  <a:pt x="1471" y="3001"/>
                  <a:pt x="1471" y="3503"/>
                </a:cubicBezTo>
                <a:lnTo>
                  <a:pt x="1471" y="16968"/>
                </a:lnTo>
                <a:lnTo>
                  <a:pt x="448" y="16968"/>
                </a:lnTo>
                <a:cubicBezTo>
                  <a:pt x="319" y="16955"/>
                  <a:pt x="194" y="17024"/>
                  <a:pt x="107" y="17152"/>
                </a:cubicBezTo>
                <a:cubicBezTo>
                  <a:pt x="40" y="17252"/>
                  <a:pt x="1" y="17381"/>
                  <a:pt x="0" y="17516"/>
                </a:cubicBezTo>
                <a:lnTo>
                  <a:pt x="0" y="18593"/>
                </a:lnTo>
                <a:cubicBezTo>
                  <a:pt x="17" y="19255"/>
                  <a:pt x="192" y="19892"/>
                  <a:pt x="500" y="20411"/>
                </a:cubicBezTo>
                <a:cubicBezTo>
                  <a:pt x="937" y="21149"/>
                  <a:pt x="1598" y="21586"/>
                  <a:pt x="2301" y="21600"/>
                </a:cubicBezTo>
                <a:lnTo>
                  <a:pt x="19327" y="21600"/>
                </a:lnTo>
                <a:cubicBezTo>
                  <a:pt x="19855" y="21587"/>
                  <a:pt x="20364" y="21332"/>
                  <a:pt x="20768" y="20877"/>
                </a:cubicBezTo>
                <a:cubicBezTo>
                  <a:pt x="21282" y="20299"/>
                  <a:pt x="21585" y="19452"/>
                  <a:pt x="21600" y="18553"/>
                </a:cubicBezTo>
                <a:lnTo>
                  <a:pt x="21600" y="17426"/>
                </a:lnTo>
                <a:cubicBezTo>
                  <a:pt x="21598" y="17294"/>
                  <a:pt x="21555" y="17170"/>
                  <a:pt x="21480" y="17083"/>
                </a:cubicBezTo>
                <a:cubicBezTo>
                  <a:pt x="21411" y="17003"/>
                  <a:pt x="21321" y="16962"/>
                  <a:pt x="21230" y="16969"/>
                </a:cubicBezTo>
                <a:lnTo>
                  <a:pt x="12561" y="16969"/>
                </a:lnTo>
                <a:cubicBezTo>
                  <a:pt x="12480" y="16971"/>
                  <a:pt x="12401" y="17012"/>
                  <a:pt x="12340" y="17084"/>
                </a:cubicBezTo>
                <a:cubicBezTo>
                  <a:pt x="12266" y="17173"/>
                  <a:pt x="12223" y="17299"/>
                  <a:pt x="12223" y="17432"/>
                </a:cubicBezTo>
                <a:lnTo>
                  <a:pt x="12223" y="17684"/>
                </a:lnTo>
                <a:cubicBezTo>
                  <a:pt x="12220" y="17872"/>
                  <a:pt x="12169" y="18053"/>
                  <a:pt x="12079" y="18198"/>
                </a:cubicBezTo>
                <a:cubicBezTo>
                  <a:pt x="11964" y="18382"/>
                  <a:pt x="11796" y="18492"/>
                  <a:pt x="11616" y="18499"/>
                </a:cubicBezTo>
                <a:lnTo>
                  <a:pt x="10017" y="18499"/>
                </a:lnTo>
                <a:cubicBezTo>
                  <a:pt x="9811" y="18501"/>
                  <a:pt x="9617" y="18366"/>
                  <a:pt x="9499" y="18139"/>
                </a:cubicBezTo>
                <a:cubicBezTo>
                  <a:pt x="9426" y="17998"/>
                  <a:pt x="9387" y="17829"/>
                  <a:pt x="9389" y="17657"/>
                </a:cubicBezTo>
                <a:lnTo>
                  <a:pt x="9389" y="17397"/>
                </a:lnTo>
                <a:cubicBezTo>
                  <a:pt x="9385" y="17277"/>
                  <a:pt x="9346" y="17164"/>
                  <a:pt x="9279" y="17084"/>
                </a:cubicBezTo>
                <a:cubicBezTo>
                  <a:pt x="9221" y="17013"/>
                  <a:pt x="9147" y="16972"/>
                  <a:pt x="9069" y="16968"/>
                </a:cubicBezTo>
                <a:lnTo>
                  <a:pt x="2312" y="16968"/>
                </a:lnTo>
                <a:lnTo>
                  <a:pt x="2312" y="2981"/>
                </a:lnTo>
                <a:cubicBezTo>
                  <a:pt x="2312" y="2708"/>
                  <a:pt x="2312" y="2503"/>
                  <a:pt x="2321" y="2329"/>
                </a:cubicBezTo>
                <a:cubicBezTo>
                  <a:pt x="2329" y="2154"/>
                  <a:pt x="2347" y="2012"/>
                  <a:pt x="2382" y="1865"/>
                </a:cubicBezTo>
                <a:cubicBezTo>
                  <a:pt x="2425" y="1704"/>
                  <a:pt x="2494" y="1561"/>
                  <a:pt x="2583" y="1443"/>
                </a:cubicBezTo>
                <a:cubicBezTo>
                  <a:pt x="2671" y="1325"/>
                  <a:pt x="2778" y="1232"/>
                  <a:pt x="2898" y="1174"/>
                </a:cubicBezTo>
                <a:cubicBezTo>
                  <a:pt x="3007" y="1127"/>
                  <a:pt x="3113" y="1105"/>
                  <a:pt x="3242" y="1093"/>
                </a:cubicBezTo>
                <a:cubicBezTo>
                  <a:pt x="3372" y="1081"/>
                  <a:pt x="3526" y="1081"/>
                  <a:pt x="3729" y="1081"/>
                </a:cubicBezTo>
                <a:lnTo>
                  <a:pt x="3736" y="1081"/>
                </a:lnTo>
                <a:lnTo>
                  <a:pt x="17882" y="1081"/>
                </a:lnTo>
                <a:cubicBezTo>
                  <a:pt x="18085" y="1081"/>
                  <a:pt x="18238" y="1080"/>
                  <a:pt x="18368" y="1092"/>
                </a:cubicBezTo>
                <a:cubicBezTo>
                  <a:pt x="18498" y="1104"/>
                  <a:pt x="18604" y="1127"/>
                  <a:pt x="18714" y="1174"/>
                </a:cubicBezTo>
                <a:cubicBezTo>
                  <a:pt x="18834" y="1232"/>
                  <a:pt x="18941" y="1325"/>
                  <a:pt x="19029" y="1443"/>
                </a:cubicBezTo>
                <a:cubicBezTo>
                  <a:pt x="19117" y="1561"/>
                  <a:pt x="19186" y="1704"/>
                  <a:pt x="19230" y="1865"/>
                </a:cubicBezTo>
                <a:cubicBezTo>
                  <a:pt x="19265" y="2012"/>
                  <a:pt x="19282" y="2154"/>
                  <a:pt x="19291" y="2329"/>
                </a:cubicBezTo>
                <a:cubicBezTo>
                  <a:pt x="19300" y="2504"/>
                  <a:pt x="19299" y="2712"/>
                  <a:pt x="19299" y="2989"/>
                </a:cubicBezTo>
                <a:lnTo>
                  <a:pt x="19299" y="13087"/>
                </a:lnTo>
                <a:cubicBezTo>
                  <a:pt x="19303" y="13404"/>
                  <a:pt x="19500" y="13655"/>
                  <a:pt x="19736" y="13644"/>
                </a:cubicBezTo>
                <a:cubicBezTo>
                  <a:pt x="19960" y="13634"/>
                  <a:pt x="20138" y="13388"/>
                  <a:pt x="20140" y="13087"/>
                </a:cubicBezTo>
                <a:lnTo>
                  <a:pt x="20140" y="3518"/>
                </a:lnTo>
                <a:cubicBezTo>
                  <a:pt x="20140" y="3008"/>
                  <a:pt x="20140" y="2626"/>
                  <a:pt x="20124" y="2303"/>
                </a:cubicBezTo>
                <a:cubicBezTo>
                  <a:pt x="20108" y="1981"/>
                  <a:pt x="20076" y="1718"/>
                  <a:pt x="20012" y="1447"/>
                </a:cubicBezTo>
                <a:cubicBezTo>
                  <a:pt x="19932" y="1151"/>
                  <a:pt x="19805" y="886"/>
                  <a:pt x="19642" y="668"/>
                </a:cubicBezTo>
                <a:cubicBezTo>
                  <a:pt x="19480" y="450"/>
                  <a:pt x="19282" y="279"/>
                  <a:pt x="19061" y="172"/>
                </a:cubicBezTo>
                <a:cubicBezTo>
                  <a:pt x="18859" y="86"/>
                  <a:pt x="18663" y="43"/>
                  <a:pt x="18423" y="21"/>
                </a:cubicBezTo>
                <a:cubicBezTo>
                  <a:pt x="18184" y="0"/>
                  <a:pt x="17902" y="0"/>
                  <a:pt x="17527" y="0"/>
                </a:cubicBezTo>
                <a:lnTo>
                  <a:pt x="4096" y="0"/>
                </a:lnTo>
                <a:lnTo>
                  <a:pt x="4084" y="0"/>
                </a:lnTo>
                <a:close/>
                <a:moveTo>
                  <a:pt x="4027" y="2404"/>
                </a:moveTo>
                <a:cubicBezTo>
                  <a:pt x="3837" y="2404"/>
                  <a:pt x="3741" y="2405"/>
                  <a:pt x="3639" y="2448"/>
                </a:cubicBezTo>
                <a:cubicBezTo>
                  <a:pt x="3528" y="2502"/>
                  <a:pt x="3440" y="2620"/>
                  <a:pt x="3400" y="2770"/>
                </a:cubicBezTo>
                <a:cubicBezTo>
                  <a:pt x="3367" y="2907"/>
                  <a:pt x="3367" y="3036"/>
                  <a:pt x="3367" y="3289"/>
                </a:cubicBezTo>
                <a:lnTo>
                  <a:pt x="3367" y="14828"/>
                </a:lnTo>
                <a:cubicBezTo>
                  <a:pt x="3367" y="15085"/>
                  <a:pt x="3367" y="15214"/>
                  <a:pt x="3400" y="15351"/>
                </a:cubicBezTo>
                <a:cubicBezTo>
                  <a:pt x="3440" y="15501"/>
                  <a:pt x="3528" y="15618"/>
                  <a:pt x="3639" y="15673"/>
                </a:cubicBezTo>
                <a:cubicBezTo>
                  <a:pt x="3741" y="15716"/>
                  <a:pt x="3837" y="15716"/>
                  <a:pt x="4027" y="15716"/>
                </a:cubicBezTo>
                <a:lnTo>
                  <a:pt x="17725" y="15716"/>
                </a:lnTo>
                <a:cubicBezTo>
                  <a:pt x="17917" y="15716"/>
                  <a:pt x="18013" y="15716"/>
                  <a:pt x="18115" y="15673"/>
                </a:cubicBezTo>
                <a:cubicBezTo>
                  <a:pt x="18227" y="15618"/>
                  <a:pt x="18315" y="15501"/>
                  <a:pt x="18355" y="15351"/>
                </a:cubicBezTo>
                <a:cubicBezTo>
                  <a:pt x="18387" y="15214"/>
                  <a:pt x="18387" y="15086"/>
                  <a:pt x="18387" y="14832"/>
                </a:cubicBezTo>
                <a:lnTo>
                  <a:pt x="18387" y="3293"/>
                </a:lnTo>
                <a:cubicBezTo>
                  <a:pt x="18387" y="3036"/>
                  <a:pt x="18387" y="2907"/>
                  <a:pt x="18355" y="2770"/>
                </a:cubicBezTo>
                <a:cubicBezTo>
                  <a:pt x="18315" y="2620"/>
                  <a:pt x="18227" y="2502"/>
                  <a:pt x="18115" y="2448"/>
                </a:cubicBezTo>
                <a:cubicBezTo>
                  <a:pt x="18013" y="2404"/>
                  <a:pt x="17917" y="2404"/>
                  <a:pt x="17728" y="2404"/>
                </a:cubicBezTo>
                <a:lnTo>
                  <a:pt x="4030" y="2404"/>
                </a:lnTo>
                <a:lnTo>
                  <a:pt x="4027" y="2404"/>
                </a:lnTo>
                <a:close/>
                <a:moveTo>
                  <a:pt x="4329" y="3511"/>
                </a:moveTo>
                <a:lnTo>
                  <a:pt x="4330" y="3511"/>
                </a:lnTo>
                <a:lnTo>
                  <a:pt x="17426" y="3511"/>
                </a:lnTo>
                <a:cubicBezTo>
                  <a:pt x="17460" y="3511"/>
                  <a:pt x="17477" y="3511"/>
                  <a:pt x="17496" y="3519"/>
                </a:cubicBezTo>
                <a:cubicBezTo>
                  <a:pt x="17516" y="3529"/>
                  <a:pt x="17531" y="3550"/>
                  <a:pt x="17539" y="3577"/>
                </a:cubicBezTo>
                <a:cubicBezTo>
                  <a:pt x="17545" y="3602"/>
                  <a:pt x="17545" y="3625"/>
                  <a:pt x="17545" y="3672"/>
                </a:cubicBezTo>
                <a:lnTo>
                  <a:pt x="17545" y="14450"/>
                </a:lnTo>
                <a:cubicBezTo>
                  <a:pt x="17545" y="14496"/>
                  <a:pt x="17545" y="14519"/>
                  <a:pt x="17539" y="14544"/>
                </a:cubicBezTo>
                <a:cubicBezTo>
                  <a:pt x="17531" y="14571"/>
                  <a:pt x="17516" y="14592"/>
                  <a:pt x="17496" y="14602"/>
                </a:cubicBezTo>
                <a:cubicBezTo>
                  <a:pt x="17477" y="14610"/>
                  <a:pt x="17460" y="14609"/>
                  <a:pt x="17425" y="14609"/>
                </a:cubicBezTo>
                <a:lnTo>
                  <a:pt x="16039" y="14609"/>
                </a:lnTo>
                <a:lnTo>
                  <a:pt x="16039" y="7765"/>
                </a:lnTo>
                <a:cubicBezTo>
                  <a:pt x="16039" y="7461"/>
                  <a:pt x="15855" y="7214"/>
                  <a:pt x="15628" y="7214"/>
                </a:cubicBezTo>
                <a:cubicBezTo>
                  <a:pt x="15402" y="7214"/>
                  <a:pt x="15217" y="7461"/>
                  <a:pt x="15217" y="7765"/>
                </a:cubicBezTo>
                <a:lnTo>
                  <a:pt x="15217" y="14609"/>
                </a:lnTo>
                <a:lnTo>
                  <a:pt x="13668" y="14609"/>
                </a:lnTo>
                <a:lnTo>
                  <a:pt x="13668" y="11786"/>
                </a:lnTo>
                <a:cubicBezTo>
                  <a:pt x="13668" y="11482"/>
                  <a:pt x="13484" y="11235"/>
                  <a:pt x="13258" y="11235"/>
                </a:cubicBezTo>
                <a:cubicBezTo>
                  <a:pt x="13031" y="11235"/>
                  <a:pt x="12847" y="11482"/>
                  <a:pt x="12847" y="11786"/>
                </a:cubicBezTo>
                <a:lnTo>
                  <a:pt x="12847" y="14609"/>
                </a:lnTo>
                <a:lnTo>
                  <a:pt x="11297" y="14609"/>
                </a:lnTo>
                <a:lnTo>
                  <a:pt x="11297" y="10366"/>
                </a:lnTo>
                <a:cubicBezTo>
                  <a:pt x="11297" y="10062"/>
                  <a:pt x="11113" y="9815"/>
                  <a:pt x="10886" y="9815"/>
                </a:cubicBezTo>
                <a:cubicBezTo>
                  <a:pt x="10660" y="9815"/>
                  <a:pt x="10476" y="10062"/>
                  <a:pt x="10476" y="10366"/>
                </a:cubicBezTo>
                <a:lnTo>
                  <a:pt x="10476" y="14609"/>
                </a:lnTo>
                <a:lnTo>
                  <a:pt x="8926" y="14609"/>
                </a:lnTo>
                <a:lnTo>
                  <a:pt x="8926" y="13875"/>
                </a:lnTo>
                <a:cubicBezTo>
                  <a:pt x="8926" y="13571"/>
                  <a:pt x="8743" y="13324"/>
                  <a:pt x="8516" y="13324"/>
                </a:cubicBezTo>
                <a:cubicBezTo>
                  <a:pt x="8289" y="13324"/>
                  <a:pt x="8105" y="13571"/>
                  <a:pt x="8105" y="13875"/>
                </a:cubicBezTo>
                <a:lnTo>
                  <a:pt x="8105" y="14609"/>
                </a:lnTo>
                <a:lnTo>
                  <a:pt x="6555" y="14609"/>
                </a:lnTo>
                <a:lnTo>
                  <a:pt x="6555" y="12061"/>
                </a:lnTo>
                <a:cubicBezTo>
                  <a:pt x="6555" y="11757"/>
                  <a:pt x="6372" y="11511"/>
                  <a:pt x="6145" y="11511"/>
                </a:cubicBezTo>
                <a:cubicBezTo>
                  <a:pt x="5918" y="11511"/>
                  <a:pt x="5734" y="11757"/>
                  <a:pt x="5734" y="12061"/>
                </a:cubicBezTo>
                <a:lnTo>
                  <a:pt x="5734" y="14609"/>
                </a:lnTo>
                <a:lnTo>
                  <a:pt x="4329" y="14609"/>
                </a:lnTo>
                <a:cubicBezTo>
                  <a:pt x="4295" y="14609"/>
                  <a:pt x="4278" y="14610"/>
                  <a:pt x="4259" y="14602"/>
                </a:cubicBezTo>
                <a:cubicBezTo>
                  <a:pt x="4239" y="14592"/>
                  <a:pt x="4223" y="14571"/>
                  <a:pt x="4216" y="14544"/>
                </a:cubicBezTo>
                <a:cubicBezTo>
                  <a:pt x="4210" y="14519"/>
                  <a:pt x="4210" y="14496"/>
                  <a:pt x="4210" y="14449"/>
                </a:cubicBezTo>
                <a:lnTo>
                  <a:pt x="4210" y="3671"/>
                </a:lnTo>
                <a:cubicBezTo>
                  <a:pt x="4210" y="3625"/>
                  <a:pt x="4210" y="3602"/>
                  <a:pt x="4216" y="3577"/>
                </a:cubicBezTo>
                <a:cubicBezTo>
                  <a:pt x="4223" y="3550"/>
                  <a:pt x="4239" y="3529"/>
                  <a:pt x="4259" y="3519"/>
                </a:cubicBezTo>
                <a:cubicBezTo>
                  <a:pt x="4277" y="3511"/>
                  <a:pt x="4295" y="3511"/>
                  <a:pt x="4329" y="3511"/>
                </a:cubicBezTo>
                <a:close/>
                <a:moveTo>
                  <a:pt x="15628" y="5213"/>
                </a:moveTo>
                <a:cubicBezTo>
                  <a:pt x="15402" y="5213"/>
                  <a:pt x="15217" y="5459"/>
                  <a:pt x="15217" y="5763"/>
                </a:cubicBezTo>
                <a:lnTo>
                  <a:pt x="15217" y="5811"/>
                </a:lnTo>
                <a:cubicBezTo>
                  <a:pt x="15217" y="6115"/>
                  <a:pt x="15402" y="6361"/>
                  <a:pt x="15628" y="6361"/>
                </a:cubicBezTo>
                <a:cubicBezTo>
                  <a:pt x="15855" y="6361"/>
                  <a:pt x="16039" y="6115"/>
                  <a:pt x="16039" y="5811"/>
                </a:cubicBezTo>
                <a:lnTo>
                  <a:pt x="16039" y="5763"/>
                </a:lnTo>
                <a:cubicBezTo>
                  <a:pt x="16039" y="5459"/>
                  <a:pt x="15855" y="5213"/>
                  <a:pt x="15628" y="5213"/>
                </a:cubicBezTo>
                <a:close/>
                <a:moveTo>
                  <a:pt x="10886" y="7815"/>
                </a:moveTo>
                <a:cubicBezTo>
                  <a:pt x="10660" y="7815"/>
                  <a:pt x="10476" y="8061"/>
                  <a:pt x="10476" y="8365"/>
                </a:cubicBezTo>
                <a:lnTo>
                  <a:pt x="10476" y="8413"/>
                </a:lnTo>
                <a:cubicBezTo>
                  <a:pt x="10476" y="8717"/>
                  <a:pt x="10660" y="8963"/>
                  <a:pt x="10886" y="8963"/>
                </a:cubicBezTo>
                <a:cubicBezTo>
                  <a:pt x="11113" y="8963"/>
                  <a:pt x="11297" y="8717"/>
                  <a:pt x="11297" y="8413"/>
                </a:cubicBezTo>
                <a:lnTo>
                  <a:pt x="11297" y="8365"/>
                </a:lnTo>
                <a:cubicBezTo>
                  <a:pt x="11297" y="8061"/>
                  <a:pt x="11113" y="7815"/>
                  <a:pt x="10886" y="7815"/>
                </a:cubicBezTo>
                <a:close/>
                <a:moveTo>
                  <a:pt x="13258" y="9234"/>
                </a:moveTo>
                <a:cubicBezTo>
                  <a:pt x="13031" y="9234"/>
                  <a:pt x="12847" y="9480"/>
                  <a:pt x="12847" y="9784"/>
                </a:cubicBezTo>
                <a:lnTo>
                  <a:pt x="12847" y="9832"/>
                </a:lnTo>
                <a:cubicBezTo>
                  <a:pt x="12847" y="10136"/>
                  <a:pt x="13031" y="10382"/>
                  <a:pt x="13258" y="10382"/>
                </a:cubicBezTo>
                <a:cubicBezTo>
                  <a:pt x="13484" y="10382"/>
                  <a:pt x="13668" y="10136"/>
                  <a:pt x="13668" y="9832"/>
                </a:cubicBezTo>
                <a:lnTo>
                  <a:pt x="13668" y="9784"/>
                </a:lnTo>
                <a:cubicBezTo>
                  <a:pt x="13668" y="9480"/>
                  <a:pt x="13484" y="9234"/>
                  <a:pt x="13258" y="9234"/>
                </a:cubicBezTo>
                <a:close/>
                <a:moveTo>
                  <a:pt x="6145" y="9510"/>
                </a:moveTo>
                <a:cubicBezTo>
                  <a:pt x="5918" y="9510"/>
                  <a:pt x="5734" y="9756"/>
                  <a:pt x="5734" y="10060"/>
                </a:cubicBezTo>
                <a:lnTo>
                  <a:pt x="5734" y="10108"/>
                </a:lnTo>
                <a:cubicBezTo>
                  <a:pt x="5734" y="10412"/>
                  <a:pt x="5918" y="10658"/>
                  <a:pt x="6145" y="10658"/>
                </a:cubicBezTo>
                <a:cubicBezTo>
                  <a:pt x="6372" y="10658"/>
                  <a:pt x="6555" y="10412"/>
                  <a:pt x="6555" y="10108"/>
                </a:cubicBezTo>
                <a:lnTo>
                  <a:pt x="6555" y="10060"/>
                </a:lnTo>
                <a:cubicBezTo>
                  <a:pt x="6555" y="9756"/>
                  <a:pt x="6372" y="9510"/>
                  <a:pt x="6145" y="9510"/>
                </a:cubicBezTo>
                <a:close/>
                <a:moveTo>
                  <a:pt x="8516" y="11324"/>
                </a:moveTo>
                <a:cubicBezTo>
                  <a:pt x="8289" y="11324"/>
                  <a:pt x="8105" y="11570"/>
                  <a:pt x="8105" y="11874"/>
                </a:cubicBezTo>
                <a:lnTo>
                  <a:pt x="8105" y="11921"/>
                </a:lnTo>
                <a:cubicBezTo>
                  <a:pt x="8105" y="12225"/>
                  <a:pt x="8289" y="12471"/>
                  <a:pt x="8516" y="12471"/>
                </a:cubicBezTo>
                <a:cubicBezTo>
                  <a:pt x="8743" y="12471"/>
                  <a:pt x="8926" y="12225"/>
                  <a:pt x="8926" y="11921"/>
                </a:cubicBezTo>
                <a:lnTo>
                  <a:pt x="8926" y="11874"/>
                </a:lnTo>
                <a:cubicBezTo>
                  <a:pt x="8926" y="11570"/>
                  <a:pt x="8743" y="11324"/>
                  <a:pt x="8516" y="11324"/>
                </a:cubicBezTo>
                <a:close/>
                <a:moveTo>
                  <a:pt x="19662" y="14793"/>
                </a:moveTo>
                <a:cubicBezTo>
                  <a:pt x="19550" y="14793"/>
                  <a:pt x="19438" y="14850"/>
                  <a:pt x="19352" y="14964"/>
                </a:cubicBezTo>
                <a:cubicBezTo>
                  <a:pt x="19182" y="15193"/>
                  <a:pt x="19182" y="15564"/>
                  <a:pt x="19352" y="15793"/>
                </a:cubicBezTo>
                <a:cubicBezTo>
                  <a:pt x="19523" y="16021"/>
                  <a:pt x="19800" y="16021"/>
                  <a:pt x="19970" y="15793"/>
                </a:cubicBezTo>
                <a:cubicBezTo>
                  <a:pt x="20141" y="15564"/>
                  <a:pt x="20141" y="15193"/>
                  <a:pt x="19970" y="14964"/>
                </a:cubicBezTo>
                <a:cubicBezTo>
                  <a:pt x="19885" y="14850"/>
                  <a:pt x="19773" y="14793"/>
                  <a:pt x="19662" y="14793"/>
                </a:cubicBezTo>
                <a:close/>
                <a:moveTo>
                  <a:pt x="13008" y="18077"/>
                </a:moveTo>
                <a:lnTo>
                  <a:pt x="20770" y="18077"/>
                </a:lnTo>
                <a:lnTo>
                  <a:pt x="20770" y="18505"/>
                </a:lnTo>
                <a:cubicBezTo>
                  <a:pt x="20761" y="19013"/>
                  <a:pt x="20612" y="19498"/>
                  <a:pt x="20351" y="19867"/>
                </a:cubicBezTo>
                <a:cubicBezTo>
                  <a:pt x="20076" y="20256"/>
                  <a:pt x="19697" y="20486"/>
                  <a:pt x="19297" y="20506"/>
                </a:cubicBezTo>
                <a:lnTo>
                  <a:pt x="2309" y="20506"/>
                </a:lnTo>
                <a:cubicBezTo>
                  <a:pt x="1854" y="20501"/>
                  <a:pt x="1427" y="20216"/>
                  <a:pt x="1150" y="19734"/>
                </a:cubicBezTo>
                <a:cubicBezTo>
                  <a:pt x="963" y="19408"/>
                  <a:pt x="857" y="19012"/>
                  <a:pt x="849" y="18601"/>
                </a:cubicBezTo>
                <a:lnTo>
                  <a:pt x="849" y="18087"/>
                </a:lnTo>
                <a:lnTo>
                  <a:pt x="8586" y="18087"/>
                </a:lnTo>
                <a:cubicBezTo>
                  <a:pt x="8658" y="18462"/>
                  <a:pt x="8811" y="18800"/>
                  <a:pt x="9025" y="19060"/>
                </a:cubicBezTo>
                <a:cubicBezTo>
                  <a:pt x="9298" y="19393"/>
                  <a:pt x="9654" y="19578"/>
                  <a:pt x="10023" y="19579"/>
                </a:cubicBezTo>
                <a:lnTo>
                  <a:pt x="11549" y="19579"/>
                </a:lnTo>
                <a:cubicBezTo>
                  <a:pt x="11928" y="19577"/>
                  <a:pt x="12293" y="19385"/>
                  <a:pt x="12572" y="19042"/>
                </a:cubicBezTo>
                <a:cubicBezTo>
                  <a:pt x="12783" y="18782"/>
                  <a:pt x="12934" y="18447"/>
                  <a:pt x="13008" y="1807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Shape"/>
          <p:cNvSpPr/>
          <p:nvPr/>
        </p:nvSpPr>
        <p:spPr>
          <a:xfrm>
            <a:off x="17157700" y="4735513"/>
            <a:ext cx="1514475" cy="1476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600" extrusionOk="0">
                <a:moveTo>
                  <a:pt x="10824" y="0"/>
                </a:moveTo>
                <a:cubicBezTo>
                  <a:pt x="10595" y="0"/>
                  <a:pt x="10408" y="192"/>
                  <a:pt x="10408" y="428"/>
                </a:cubicBezTo>
                <a:lnTo>
                  <a:pt x="10408" y="2601"/>
                </a:lnTo>
                <a:cubicBezTo>
                  <a:pt x="10408" y="2837"/>
                  <a:pt x="10595" y="3028"/>
                  <a:pt x="10824" y="3028"/>
                </a:cubicBezTo>
                <a:cubicBezTo>
                  <a:pt x="11054" y="3028"/>
                  <a:pt x="11241" y="2837"/>
                  <a:pt x="11241" y="2601"/>
                </a:cubicBezTo>
                <a:lnTo>
                  <a:pt x="11241" y="428"/>
                </a:lnTo>
                <a:cubicBezTo>
                  <a:pt x="11241" y="192"/>
                  <a:pt x="11054" y="0"/>
                  <a:pt x="10824" y="0"/>
                </a:cubicBezTo>
                <a:close/>
                <a:moveTo>
                  <a:pt x="7342" y="1516"/>
                </a:moveTo>
                <a:cubicBezTo>
                  <a:pt x="7236" y="1516"/>
                  <a:pt x="7129" y="1558"/>
                  <a:pt x="7048" y="1642"/>
                </a:cubicBezTo>
                <a:cubicBezTo>
                  <a:pt x="6886" y="1809"/>
                  <a:pt x="6886" y="2079"/>
                  <a:pt x="7048" y="2246"/>
                </a:cubicBezTo>
                <a:lnTo>
                  <a:pt x="8542" y="3782"/>
                </a:lnTo>
                <a:cubicBezTo>
                  <a:pt x="8704" y="3949"/>
                  <a:pt x="8968" y="3949"/>
                  <a:pt x="9130" y="3782"/>
                </a:cubicBezTo>
                <a:cubicBezTo>
                  <a:pt x="9293" y="3615"/>
                  <a:pt x="9293" y="3344"/>
                  <a:pt x="9130" y="3177"/>
                </a:cubicBezTo>
                <a:lnTo>
                  <a:pt x="7636" y="1642"/>
                </a:lnTo>
                <a:cubicBezTo>
                  <a:pt x="7555" y="1558"/>
                  <a:pt x="7449" y="1516"/>
                  <a:pt x="7342" y="1516"/>
                </a:cubicBezTo>
                <a:close/>
                <a:moveTo>
                  <a:pt x="14236" y="1516"/>
                </a:moveTo>
                <a:cubicBezTo>
                  <a:pt x="14129" y="1516"/>
                  <a:pt x="14023" y="1558"/>
                  <a:pt x="13941" y="1642"/>
                </a:cubicBezTo>
                <a:lnTo>
                  <a:pt x="12448" y="3177"/>
                </a:lnTo>
                <a:cubicBezTo>
                  <a:pt x="12285" y="3344"/>
                  <a:pt x="12285" y="3615"/>
                  <a:pt x="12448" y="3782"/>
                </a:cubicBezTo>
                <a:cubicBezTo>
                  <a:pt x="12610" y="3949"/>
                  <a:pt x="12873" y="3949"/>
                  <a:pt x="13036" y="3782"/>
                </a:cubicBezTo>
                <a:lnTo>
                  <a:pt x="14530" y="2246"/>
                </a:lnTo>
                <a:cubicBezTo>
                  <a:pt x="14692" y="2079"/>
                  <a:pt x="14692" y="1809"/>
                  <a:pt x="14530" y="1642"/>
                </a:cubicBezTo>
                <a:cubicBezTo>
                  <a:pt x="14448" y="1558"/>
                  <a:pt x="14342" y="1516"/>
                  <a:pt x="14236" y="1516"/>
                </a:cubicBezTo>
                <a:close/>
                <a:moveTo>
                  <a:pt x="430" y="4947"/>
                </a:moveTo>
                <a:cubicBezTo>
                  <a:pt x="275" y="4940"/>
                  <a:pt x="130" y="5022"/>
                  <a:pt x="54" y="5160"/>
                </a:cubicBezTo>
                <a:cubicBezTo>
                  <a:pt x="-7" y="5268"/>
                  <a:pt x="-17" y="5398"/>
                  <a:pt x="26" y="5514"/>
                </a:cubicBezTo>
                <a:lnTo>
                  <a:pt x="1359" y="9279"/>
                </a:lnTo>
                <a:cubicBezTo>
                  <a:pt x="1359" y="9288"/>
                  <a:pt x="1358" y="9292"/>
                  <a:pt x="1358" y="9302"/>
                </a:cubicBezTo>
                <a:lnTo>
                  <a:pt x="1358" y="21040"/>
                </a:lnTo>
                <a:cubicBezTo>
                  <a:pt x="1358" y="21202"/>
                  <a:pt x="1358" y="21283"/>
                  <a:pt x="1385" y="21370"/>
                </a:cubicBezTo>
                <a:cubicBezTo>
                  <a:pt x="1418" y="21464"/>
                  <a:pt x="1490" y="21538"/>
                  <a:pt x="1582" y="21573"/>
                </a:cubicBezTo>
                <a:cubicBezTo>
                  <a:pt x="1666" y="21600"/>
                  <a:pt x="1745" y="21600"/>
                  <a:pt x="1900" y="21600"/>
                </a:cubicBezTo>
                <a:lnTo>
                  <a:pt x="19746" y="21600"/>
                </a:lnTo>
                <a:cubicBezTo>
                  <a:pt x="19904" y="21600"/>
                  <a:pt x="19983" y="21600"/>
                  <a:pt x="20067" y="21573"/>
                </a:cubicBezTo>
                <a:cubicBezTo>
                  <a:pt x="20158" y="21538"/>
                  <a:pt x="20231" y="21464"/>
                  <a:pt x="20265" y="21370"/>
                </a:cubicBezTo>
                <a:cubicBezTo>
                  <a:pt x="20291" y="21284"/>
                  <a:pt x="20291" y="21203"/>
                  <a:pt x="20291" y="21043"/>
                </a:cubicBezTo>
                <a:lnTo>
                  <a:pt x="20291" y="9304"/>
                </a:lnTo>
                <a:cubicBezTo>
                  <a:pt x="20291" y="9200"/>
                  <a:pt x="20288" y="9131"/>
                  <a:pt x="20281" y="9071"/>
                </a:cubicBezTo>
                <a:lnTo>
                  <a:pt x="21540" y="5514"/>
                </a:lnTo>
                <a:cubicBezTo>
                  <a:pt x="21583" y="5398"/>
                  <a:pt x="21573" y="5268"/>
                  <a:pt x="21512" y="5160"/>
                </a:cubicBezTo>
                <a:cubicBezTo>
                  <a:pt x="21435" y="5022"/>
                  <a:pt x="21291" y="4940"/>
                  <a:pt x="21136" y="4947"/>
                </a:cubicBezTo>
                <a:lnTo>
                  <a:pt x="14242" y="4947"/>
                </a:lnTo>
                <a:cubicBezTo>
                  <a:pt x="14153" y="4941"/>
                  <a:pt x="14064" y="4962"/>
                  <a:pt x="13986" y="5007"/>
                </a:cubicBezTo>
                <a:cubicBezTo>
                  <a:pt x="13900" y="5057"/>
                  <a:pt x="13832" y="5133"/>
                  <a:pt x="13791" y="5224"/>
                </a:cubicBezTo>
                <a:lnTo>
                  <a:pt x="12332" y="8744"/>
                </a:lnTo>
                <a:lnTo>
                  <a:pt x="9234" y="8744"/>
                </a:lnTo>
                <a:lnTo>
                  <a:pt x="7775" y="5224"/>
                </a:lnTo>
                <a:cubicBezTo>
                  <a:pt x="7734" y="5133"/>
                  <a:pt x="7666" y="5057"/>
                  <a:pt x="7580" y="5007"/>
                </a:cubicBezTo>
                <a:cubicBezTo>
                  <a:pt x="7502" y="4962"/>
                  <a:pt x="7413" y="4941"/>
                  <a:pt x="7324" y="4947"/>
                </a:cubicBezTo>
                <a:lnTo>
                  <a:pt x="430" y="4947"/>
                </a:lnTo>
                <a:close/>
                <a:moveTo>
                  <a:pt x="989" y="5772"/>
                </a:moveTo>
                <a:lnTo>
                  <a:pt x="7100" y="5772"/>
                </a:lnTo>
                <a:lnTo>
                  <a:pt x="8341" y="8744"/>
                </a:lnTo>
                <a:lnTo>
                  <a:pt x="2058" y="8744"/>
                </a:lnTo>
                <a:lnTo>
                  <a:pt x="989" y="5772"/>
                </a:lnTo>
                <a:close/>
                <a:moveTo>
                  <a:pt x="14466" y="5772"/>
                </a:moveTo>
                <a:lnTo>
                  <a:pt x="20577" y="5772"/>
                </a:lnTo>
                <a:lnTo>
                  <a:pt x="19508" y="8744"/>
                </a:lnTo>
                <a:lnTo>
                  <a:pt x="13225" y="8744"/>
                </a:lnTo>
                <a:lnTo>
                  <a:pt x="14466" y="5772"/>
                </a:lnTo>
                <a:close/>
                <a:moveTo>
                  <a:pt x="2157" y="9605"/>
                </a:moveTo>
                <a:lnTo>
                  <a:pt x="19417" y="9605"/>
                </a:lnTo>
                <a:lnTo>
                  <a:pt x="19417" y="20739"/>
                </a:lnTo>
                <a:lnTo>
                  <a:pt x="12995" y="20739"/>
                </a:lnTo>
                <a:lnTo>
                  <a:pt x="12995" y="13355"/>
                </a:lnTo>
                <a:cubicBezTo>
                  <a:pt x="12995" y="13119"/>
                  <a:pt x="12809" y="12927"/>
                  <a:pt x="12579" y="12927"/>
                </a:cubicBezTo>
                <a:cubicBezTo>
                  <a:pt x="12349" y="12927"/>
                  <a:pt x="12163" y="13119"/>
                  <a:pt x="12163" y="13355"/>
                </a:cubicBezTo>
                <a:lnTo>
                  <a:pt x="12163" y="20739"/>
                </a:lnTo>
                <a:lnTo>
                  <a:pt x="2157" y="20739"/>
                </a:lnTo>
                <a:lnTo>
                  <a:pt x="2157" y="9605"/>
                </a:lnTo>
                <a:close/>
                <a:moveTo>
                  <a:pt x="12574" y="10874"/>
                </a:moveTo>
                <a:cubicBezTo>
                  <a:pt x="12347" y="10874"/>
                  <a:pt x="12163" y="11063"/>
                  <a:pt x="12163" y="11296"/>
                </a:cubicBezTo>
                <a:cubicBezTo>
                  <a:pt x="12163" y="11530"/>
                  <a:pt x="12347" y="11718"/>
                  <a:pt x="12574" y="11718"/>
                </a:cubicBezTo>
                <a:lnTo>
                  <a:pt x="12584" y="11718"/>
                </a:lnTo>
                <a:cubicBezTo>
                  <a:pt x="12811" y="11718"/>
                  <a:pt x="12995" y="11530"/>
                  <a:pt x="12995" y="11296"/>
                </a:cubicBezTo>
                <a:cubicBezTo>
                  <a:pt x="12995" y="11063"/>
                  <a:pt x="12811" y="10874"/>
                  <a:pt x="12584" y="10874"/>
                </a:cubicBezTo>
                <a:lnTo>
                  <a:pt x="12574" y="1087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Shape"/>
          <p:cNvSpPr/>
          <p:nvPr/>
        </p:nvSpPr>
        <p:spPr>
          <a:xfrm>
            <a:off x="8716963" y="4725988"/>
            <a:ext cx="1138237" cy="1495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4" h="21559" extrusionOk="0">
                <a:moveTo>
                  <a:pt x="10741" y="0"/>
                </a:moveTo>
                <a:cubicBezTo>
                  <a:pt x="10602" y="0"/>
                  <a:pt x="10463" y="40"/>
                  <a:pt x="10356" y="121"/>
                </a:cubicBezTo>
                <a:cubicBezTo>
                  <a:pt x="10144" y="284"/>
                  <a:pt x="10144" y="547"/>
                  <a:pt x="10356" y="709"/>
                </a:cubicBezTo>
                <a:cubicBezTo>
                  <a:pt x="10569" y="871"/>
                  <a:pt x="10914" y="871"/>
                  <a:pt x="11126" y="709"/>
                </a:cubicBezTo>
                <a:cubicBezTo>
                  <a:pt x="11339" y="547"/>
                  <a:pt x="11339" y="284"/>
                  <a:pt x="11126" y="121"/>
                </a:cubicBezTo>
                <a:cubicBezTo>
                  <a:pt x="11020" y="40"/>
                  <a:pt x="10881" y="0"/>
                  <a:pt x="10741" y="0"/>
                </a:cubicBezTo>
                <a:close/>
                <a:moveTo>
                  <a:pt x="5253" y="1005"/>
                </a:moveTo>
                <a:cubicBezTo>
                  <a:pt x="5113" y="1005"/>
                  <a:pt x="4974" y="1046"/>
                  <a:pt x="4868" y="1128"/>
                </a:cubicBezTo>
                <a:cubicBezTo>
                  <a:pt x="4655" y="1290"/>
                  <a:pt x="4655" y="1552"/>
                  <a:pt x="4868" y="1715"/>
                </a:cubicBezTo>
                <a:cubicBezTo>
                  <a:pt x="5080" y="1877"/>
                  <a:pt x="5425" y="1877"/>
                  <a:pt x="5638" y="1715"/>
                </a:cubicBezTo>
                <a:cubicBezTo>
                  <a:pt x="5850" y="1552"/>
                  <a:pt x="5850" y="1290"/>
                  <a:pt x="5638" y="1128"/>
                </a:cubicBezTo>
                <a:cubicBezTo>
                  <a:pt x="5531" y="1046"/>
                  <a:pt x="5392" y="1005"/>
                  <a:pt x="5253" y="1005"/>
                </a:cubicBezTo>
                <a:close/>
                <a:moveTo>
                  <a:pt x="16608" y="1015"/>
                </a:moveTo>
                <a:cubicBezTo>
                  <a:pt x="16469" y="1015"/>
                  <a:pt x="16329" y="1056"/>
                  <a:pt x="16223" y="1137"/>
                </a:cubicBezTo>
                <a:cubicBezTo>
                  <a:pt x="16011" y="1299"/>
                  <a:pt x="16011" y="1562"/>
                  <a:pt x="16223" y="1724"/>
                </a:cubicBezTo>
                <a:cubicBezTo>
                  <a:pt x="16436" y="1886"/>
                  <a:pt x="16780" y="1886"/>
                  <a:pt x="16992" y="1724"/>
                </a:cubicBezTo>
                <a:cubicBezTo>
                  <a:pt x="17205" y="1562"/>
                  <a:pt x="17205" y="1299"/>
                  <a:pt x="16992" y="1137"/>
                </a:cubicBezTo>
                <a:cubicBezTo>
                  <a:pt x="16886" y="1056"/>
                  <a:pt x="16747" y="1015"/>
                  <a:pt x="16608" y="1015"/>
                </a:cubicBezTo>
                <a:close/>
                <a:moveTo>
                  <a:pt x="10838" y="1758"/>
                </a:moveTo>
                <a:cubicBezTo>
                  <a:pt x="8356" y="1755"/>
                  <a:pt x="5902" y="2648"/>
                  <a:pt x="4273" y="4346"/>
                </a:cubicBezTo>
                <a:cubicBezTo>
                  <a:pt x="2854" y="5825"/>
                  <a:pt x="2425" y="7672"/>
                  <a:pt x="3015" y="9417"/>
                </a:cubicBezTo>
                <a:cubicBezTo>
                  <a:pt x="3207" y="9985"/>
                  <a:pt x="3509" y="10534"/>
                  <a:pt x="3929" y="11043"/>
                </a:cubicBezTo>
                <a:cubicBezTo>
                  <a:pt x="4141" y="11300"/>
                  <a:pt x="4382" y="11545"/>
                  <a:pt x="4648" y="11777"/>
                </a:cubicBezTo>
                <a:cubicBezTo>
                  <a:pt x="4925" y="12019"/>
                  <a:pt x="5228" y="12247"/>
                  <a:pt x="5510" y="12487"/>
                </a:cubicBezTo>
                <a:cubicBezTo>
                  <a:pt x="5801" y="12735"/>
                  <a:pt x="6071" y="12998"/>
                  <a:pt x="6262" y="13297"/>
                </a:cubicBezTo>
                <a:cubicBezTo>
                  <a:pt x="6456" y="13601"/>
                  <a:pt x="6563" y="13932"/>
                  <a:pt x="6575" y="14270"/>
                </a:cubicBezTo>
                <a:lnTo>
                  <a:pt x="6575" y="15393"/>
                </a:lnTo>
                <a:cubicBezTo>
                  <a:pt x="6578" y="15680"/>
                  <a:pt x="6695" y="15958"/>
                  <a:pt x="6912" y="16192"/>
                </a:cubicBezTo>
                <a:cubicBezTo>
                  <a:pt x="7059" y="16352"/>
                  <a:pt x="7247" y="16482"/>
                  <a:pt x="7459" y="16582"/>
                </a:cubicBezTo>
                <a:lnTo>
                  <a:pt x="7459" y="17908"/>
                </a:lnTo>
                <a:cubicBezTo>
                  <a:pt x="7459" y="18512"/>
                  <a:pt x="7458" y="18815"/>
                  <a:pt x="7591" y="19135"/>
                </a:cubicBezTo>
                <a:cubicBezTo>
                  <a:pt x="7758" y="19487"/>
                  <a:pt x="8121" y="19763"/>
                  <a:pt x="8581" y="19891"/>
                </a:cubicBezTo>
                <a:cubicBezTo>
                  <a:pt x="9001" y="19993"/>
                  <a:pt x="9397" y="19992"/>
                  <a:pt x="10176" y="19992"/>
                </a:cubicBezTo>
                <a:lnTo>
                  <a:pt x="11467" y="19992"/>
                </a:lnTo>
                <a:cubicBezTo>
                  <a:pt x="12259" y="19992"/>
                  <a:pt x="12655" y="19993"/>
                  <a:pt x="13075" y="19891"/>
                </a:cubicBezTo>
                <a:cubicBezTo>
                  <a:pt x="13535" y="19763"/>
                  <a:pt x="13897" y="19487"/>
                  <a:pt x="14064" y="19135"/>
                </a:cubicBezTo>
                <a:cubicBezTo>
                  <a:pt x="14197" y="18815"/>
                  <a:pt x="14197" y="18513"/>
                  <a:pt x="14197" y="17918"/>
                </a:cubicBezTo>
                <a:lnTo>
                  <a:pt x="14197" y="16579"/>
                </a:lnTo>
                <a:cubicBezTo>
                  <a:pt x="14407" y="16479"/>
                  <a:pt x="14593" y="16350"/>
                  <a:pt x="14739" y="16192"/>
                </a:cubicBezTo>
                <a:cubicBezTo>
                  <a:pt x="14955" y="15958"/>
                  <a:pt x="15072" y="15680"/>
                  <a:pt x="15075" y="15393"/>
                </a:cubicBezTo>
                <a:lnTo>
                  <a:pt x="15075" y="14270"/>
                </a:lnTo>
                <a:cubicBezTo>
                  <a:pt x="15087" y="13932"/>
                  <a:pt x="15194" y="13601"/>
                  <a:pt x="15389" y="13297"/>
                </a:cubicBezTo>
                <a:cubicBezTo>
                  <a:pt x="15580" y="12998"/>
                  <a:pt x="15850" y="12735"/>
                  <a:pt x="16140" y="12487"/>
                </a:cubicBezTo>
                <a:cubicBezTo>
                  <a:pt x="16423" y="12247"/>
                  <a:pt x="16725" y="12019"/>
                  <a:pt x="17003" y="11777"/>
                </a:cubicBezTo>
                <a:cubicBezTo>
                  <a:pt x="17268" y="11545"/>
                  <a:pt x="17509" y="11300"/>
                  <a:pt x="17721" y="11043"/>
                </a:cubicBezTo>
                <a:cubicBezTo>
                  <a:pt x="18142" y="10534"/>
                  <a:pt x="18442" y="9985"/>
                  <a:pt x="18634" y="9417"/>
                </a:cubicBezTo>
                <a:cubicBezTo>
                  <a:pt x="19224" y="7672"/>
                  <a:pt x="18796" y="5825"/>
                  <a:pt x="17377" y="4346"/>
                </a:cubicBezTo>
                <a:cubicBezTo>
                  <a:pt x="15754" y="2654"/>
                  <a:pt x="13312" y="1761"/>
                  <a:pt x="10838" y="1758"/>
                </a:cubicBezTo>
                <a:close/>
                <a:moveTo>
                  <a:pt x="10825" y="2600"/>
                </a:moveTo>
                <a:cubicBezTo>
                  <a:pt x="11905" y="2600"/>
                  <a:pt x="12985" y="2789"/>
                  <a:pt x="13967" y="3169"/>
                </a:cubicBezTo>
                <a:cubicBezTo>
                  <a:pt x="14959" y="3552"/>
                  <a:pt x="15821" y="4119"/>
                  <a:pt x="16478" y="4825"/>
                </a:cubicBezTo>
                <a:cubicBezTo>
                  <a:pt x="17536" y="5963"/>
                  <a:pt x="17977" y="7277"/>
                  <a:pt x="17726" y="8618"/>
                </a:cubicBezTo>
                <a:cubicBezTo>
                  <a:pt x="17604" y="9269"/>
                  <a:pt x="17318" y="9905"/>
                  <a:pt x="16875" y="10499"/>
                </a:cubicBezTo>
                <a:cubicBezTo>
                  <a:pt x="16667" y="10778"/>
                  <a:pt x="16425" y="11045"/>
                  <a:pt x="16149" y="11294"/>
                </a:cubicBezTo>
                <a:cubicBezTo>
                  <a:pt x="15866" y="11550"/>
                  <a:pt x="15548" y="11785"/>
                  <a:pt x="15258" y="12035"/>
                </a:cubicBezTo>
                <a:cubicBezTo>
                  <a:pt x="14914" y="12331"/>
                  <a:pt x="14612" y="12655"/>
                  <a:pt x="14394" y="13013"/>
                </a:cubicBezTo>
                <a:cubicBezTo>
                  <a:pt x="14166" y="13388"/>
                  <a:pt x="14037" y="13792"/>
                  <a:pt x="14013" y="14205"/>
                </a:cubicBezTo>
                <a:lnTo>
                  <a:pt x="14013" y="15262"/>
                </a:lnTo>
                <a:cubicBezTo>
                  <a:pt x="14024" y="15419"/>
                  <a:pt x="13962" y="15575"/>
                  <a:pt x="13837" y="15700"/>
                </a:cubicBezTo>
                <a:cubicBezTo>
                  <a:pt x="13687" y="15852"/>
                  <a:pt x="13461" y="15947"/>
                  <a:pt x="13213" y="15964"/>
                </a:cubicBezTo>
                <a:lnTo>
                  <a:pt x="11499" y="15964"/>
                </a:lnTo>
                <a:lnTo>
                  <a:pt x="11352" y="15964"/>
                </a:lnTo>
                <a:lnTo>
                  <a:pt x="11352" y="14591"/>
                </a:lnTo>
                <a:cubicBezTo>
                  <a:pt x="11352" y="14370"/>
                  <a:pt x="11117" y="14191"/>
                  <a:pt x="10828" y="14191"/>
                </a:cubicBezTo>
                <a:cubicBezTo>
                  <a:pt x="10539" y="14191"/>
                  <a:pt x="10304" y="14370"/>
                  <a:pt x="10304" y="14591"/>
                </a:cubicBezTo>
                <a:lnTo>
                  <a:pt x="10304" y="15964"/>
                </a:lnTo>
                <a:lnTo>
                  <a:pt x="10151" y="15964"/>
                </a:lnTo>
                <a:lnTo>
                  <a:pt x="8437" y="15964"/>
                </a:lnTo>
                <a:cubicBezTo>
                  <a:pt x="8190" y="15947"/>
                  <a:pt x="7963" y="15852"/>
                  <a:pt x="7813" y="15700"/>
                </a:cubicBezTo>
                <a:cubicBezTo>
                  <a:pt x="7688" y="15575"/>
                  <a:pt x="7626" y="15419"/>
                  <a:pt x="7638" y="15262"/>
                </a:cubicBezTo>
                <a:lnTo>
                  <a:pt x="7638" y="14205"/>
                </a:lnTo>
                <a:cubicBezTo>
                  <a:pt x="7613" y="13792"/>
                  <a:pt x="7485" y="13388"/>
                  <a:pt x="7257" y="13013"/>
                </a:cubicBezTo>
                <a:cubicBezTo>
                  <a:pt x="7038" y="12655"/>
                  <a:pt x="6736" y="12331"/>
                  <a:pt x="6392" y="12035"/>
                </a:cubicBezTo>
                <a:cubicBezTo>
                  <a:pt x="6102" y="11785"/>
                  <a:pt x="5785" y="11550"/>
                  <a:pt x="5501" y="11294"/>
                </a:cubicBezTo>
                <a:cubicBezTo>
                  <a:pt x="5225" y="11045"/>
                  <a:pt x="4983" y="10778"/>
                  <a:pt x="4775" y="10499"/>
                </a:cubicBezTo>
                <a:cubicBezTo>
                  <a:pt x="4332" y="9905"/>
                  <a:pt x="4046" y="9269"/>
                  <a:pt x="3924" y="8618"/>
                </a:cubicBezTo>
                <a:cubicBezTo>
                  <a:pt x="3673" y="7277"/>
                  <a:pt x="4115" y="5963"/>
                  <a:pt x="5173" y="4825"/>
                </a:cubicBezTo>
                <a:cubicBezTo>
                  <a:pt x="5829" y="4119"/>
                  <a:pt x="6692" y="3552"/>
                  <a:pt x="7683" y="3169"/>
                </a:cubicBezTo>
                <a:cubicBezTo>
                  <a:pt x="8665" y="2789"/>
                  <a:pt x="9745" y="2600"/>
                  <a:pt x="10825" y="2600"/>
                </a:cubicBezTo>
                <a:close/>
                <a:moveTo>
                  <a:pt x="19670" y="3631"/>
                </a:moveTo>
                <a:cubicBezTo>
                  <a:pt x="19531" y="3631"/>
                  <a:pt x="19391" y="3672"/>
                  <a:pt x="19285" y="3753"/>
                </a:cubicBezTo>
                <a:cubicBezTo>
                  <a:pt x="19072" y="3915"/>
                  <a:pt x="19072" y="4178"/>
                  <a:pt x="19285" y="4341"/>
                </a:cubicBezTo>
                <a:cubicBezTo>
                  <a:pt x="19497" y="4503"/>
                  <a:pt x="19841" y="4503"/>
                  <a:pt x="20054" y="4341"/>
                </a:cubicBezTo>
                <a:cubicBezTo>
                  <a:pt x="20266" y="4178"/>
                  <a:pt x="20266" y="3915"/>
                  <a:pt x="20054" y="3753"/>
                </a:cubicBezTo>
                <a:cubicBezTo>
                  <a:pt x="19948" y="3672"/>
                  <a:pt x="19809" y="3631"/>
                  <a:pt x="19670" y="3631"/>
                </a:cubicBezTo>
                <a:close/>
                <a:moveTo>
                  <a:pt x="1972" y="3641"/>
                </a:moveTo>
                <a:cubicBezTo>
                  <a:pt x="1833" y="3641"/>
                  <a:pt x="1693" y="3681"/>
                  <a:pt x="1587" y="3762"/>
                </a:cubicBezTo>
                <a:cubicBezTo>
                  <a:pt x="1374" y="3925"/>
                  <a:pt x="1374" y="4187"/>
                  <a:pt x="1587" y="4349"/>
                </a:cubicBezTo>
                <a:cubicBezTo>
                  <a:pt x="1799" y="4512"/>
                  <a:pt x="2143" y="4512"/>
                  <a:pt x="2356" y="4349"/>
                </a:cubicBezTo>
                <a:cubicBezTo>
                  <a:pt x="2568" y="4187"/>
                  <a:pt x="2568" y="3925"/>
                  <a:pt x="2356" y="3762"/>
                </a:cubicBezTo>
                <a:cubicBezTo>
                  <a:pt x="2250" y="3681"/>
                  <a:pt x="2111" y="3641"/>
                  <a:pt x="1972" y="3641"/>
                </a:cubicBezTo>
                <a:close/>
                <a:moveTo>
                  <a:pt x="10828" y="3757"/>
                </a:moveTo>
                <a:cubicBezTo>
                  <a:pt x="9452" y="3757"/>
                  <a:pt x="8077" y="4158"/>
                  <a:pt x="7028" y="4959"/>
                </a:cubicBezTo>
                <a:cubicBezTo>
                  <a:pt x="5961" y="5773"/>
                  <a:pt x="5439" y="6844"/>
                  <a:pt x="5457" y="7911"/>
                </a:cubicBezTo>
                <a:cubicBezTo>
                  <a:pt x="5469" y="8140"/>
                  <a:pt x="5718" y="8319"/>
                  <a:pt x="6018" y="8316"/>
                </a:cubicBezTo>
                <a:cubicBezTo>
                  <a:pt x="6311" y="8313"/>
                  <a:pt x="6550" y="8135"/>
                  <a:pt x="6562" y="7911"/>
                </a:cubicBezTo>
                <a:cubicBezTo>
                  <a:pt x="6545" y="7060"/>
                  <a:pt x="6959" y="6205"/>
                  <a:pt x="7809" y="5556"/>
                </a:cubicBezTo>
                <a:cubicBezTo>
                  <a:pt x="8643" y="4920"/>
                  <a:pt x="9736" y="4602"/>
                  <a:pt x="10828" y="4602"/>
                </a:cubicBezTo>
                <a:cubicBezTo>
                  <a:pt x="11920" y="4602"/>
                  <a:pt x="13013" y="4920"/>
                  <a:pt x="13847" y="5556"/>
                </a:cubicBezTo>
                <a:cubicBezTo>
                  <a:pt x="14697" y="6205"/>
                  <a:pt x="15111" y="7060"/>
                  <a:pt x="15094" y="7911"/>
                </a:cubicBezTo>
                <a:cubicBezTo>
                  <a:pt x="15081" y="8154"/>
                  <a:pt x="15338" y="8355"/>
                  <a:pt x="15656" y="8351"/>
                </a:cubicBezTo>
                <a:cubicBezTo>
                  <a:pt x="15968" y="8348"/>
                  <a:pt x="16213" y="8148"/>
                  <a:pt x="16199" y="7911"/>
                </a:cubicBezTo>
                <a:cubicBezTo>
                  <a:pt x="16216" y="6844"/>
                  <a:pt x="15694" y="5773"/>
                  <a:pt x="14628" y="4959"/>
                </a:cubicBezTo>
                <a:cubicBezTo>
                  <a:pt x="13579" y="4158"/>
                  <a:pt x="12203" y="3757"/>
                  <a:pt x="10828" y="3757"/>
                </a:cubicBezTo>
                <a:close/>
                <a:moveTo>
                  <a:pt x="10741" y="6359"/>
                </a:moveTo>
                <a:cubicBezTo>
                  <a:pt x="10238" y="6359"/>
                  <a:pt x="9734" y="6505"/>
                  <a:pt x="9350" y="6799"/>
                </a:cubicBezTo>
                <a:cubicBezTo>
                  <a:pt x="8602" y="7370"/>
                  <a:pt x="8584" y="8286"/>
                  <a:pt x="9294" y="8875"/>
                </a:cubicBezTo>
                <a:cubicBezTo>
                  <a:pt x="9098" y="8936"/>
                  <a:pt x="8910" y="9010"/>
                  <a:pt x="8731" y="9099"/>
                </a:cubicBezTo>
                <a:cubicBezTo>
                  <a:pt x="8018" y="9454"/>
                  <a:pt x="7509" y="10003"/>
                  <a:pt x="7305" y="10635"/>
                </a:cubicBezTo>
                <a:cubicBezTo>
                  <a:pt x="7280" y="10717"/>
                  <a:pt x="7282" y="10803"/>
                  <a:pt x="7312" y="10885"/>
                </a:cubicBezTo>
                <a:cubicBezTo>
                  <a:pt x="7342" y="10969"/>
                  <a:pt x="7400" y="11045"/>
                  <a:pt x="7480" y="11107"/>
                </a:cubicBezTo>
                <a:cubicBezTo>
                  <a:pt x="8424" y="11687"/>
                  <a:pt x="9597" y="12004"/>
                  <a:pt x="10808" y="12005"/>
                </a:cubicBezTo>
                <a:cubicBezTo>
                  <a:pt x="12024" y="12006"/>
                  <a:pt x="13204" y="11689"/>
                  <a:pt x="14151" y="11107"/>
                </a:cubicBezTo>
                <a:cubicBezTo>
                  <a:pt x="14242" y="11058"/>
                  <a:pt x="14312" y="10991"/>
                  <a:pt x="14353" y="10912"/>
                </a:cubicBezTo>
                <a:cubicBezTo>
                  <a:pt x="14396" y="10828"/>
                  <a:pt x="14405" y="10736"/>
                  <a:pt x="14378" y="10649"/>
                </a:cubicBezTo>
                <a:cubicBezTo>
                  <a:pt x="14195" y="10083"/>
                  <a:pt x="13768" y="9581"/>
                  <a:pt x="13164" y="9225"/>
                </a:cubicBezTo>
                <a:cubicBezTo>
                  <a:pt x="12881" y="9057"/>
                  <a:pt x="12565" y="8929"/>
                  <a:pt x="12233" y="8838"/>
                </a:cubicBezTo>
                <a:cubicBezTo>
                  <a:pt x="12898" y="8248"/>
                  <a:pt x="12865" y="7358"/>
                  <a:pt x="12133" y="6799"/>
                </a:cubicBezTo>
                <a:cubicBezTo>
                  <a:pt x="11748" y="6505"/>
                  <a:pt x="11245" y="6359"/>
                  <a:pt x="10741" y="6359"/>
                </a:cubicBezTo>
                <a:close/>
                <a:moveTo>
                  <a:pt x="10741" y="7175"/>
                </a:moveTo>
                <a:cubicBezTo>
                  <a:pt x="10971" y="7175"/>
                  <a:pt x="11201" y="7242"/>
                  <a:pt x="11376" y="7376"/>
                </a:cubicBezTo>
                <a:cubicBezTo>
                  <a:pt x="11727" y="7643"/>
                  <a:pt x="11727" y="8078"/>
                  <a:pt x="11376" y="8345"/>
                </a:cubicBezTo>
                <a:cubicBezTo>
                  <a:pt x="11025" y="8613"/>
                  <a:pt x="10457" y="8613"/>
                  <a:pt x="10107" y="8345"/>
                </a:cubicBezTo>
                <a:cubicBezTo>
                  <a:pt x="9756" y="8078"/>
                  <a:pt x="9756" y="7643"/>
                  <a:pt x="10107" y="7376"/>
                </a:cubicBezTo>
                <a:cubicBezTo>
                  <a:pt x="10282" y="7242"/>
                  <a:pt x="10511" y="7175"/>
                  <a:pt x="10741" y="7175"/>
                </a:cubicBezTo>
                <a:close/>
                <a:moveTo>
                  <a:pt x="20951" y="7496"/>
                </a:moveTo>
                <a:cubicBezTo>
                  <a:pt x="20811" y="7496"/>
                  <a:pt x="20672" y="7536"/>
                  <a:pt x="20566" y="7617"/>
                </a:cubicBezTo>
                <a:cubicBezTo>
                  <a:pt x="20353" y="7779"/>
                  <a:pt x="20353" y="8043"/>
                  <a:pt x="20566" y="8205"/>
                </a:cubicBezTo>
                <a:cubicBezTo>
                  <a:pt x="20778" y="8367"/>
                  <a:pt x="21122" y="8367"/>
                  <a:pt x="21335" y="8205"/>
                </a:cubicBezTo>
                <a:cubicBezTo>
                  <a:pt x="21547" y="8043"/>
                  <a:pt x="21547" y="7779"/>
                  <a:pt x="21335" y="7617"/>
                </a:cubicBezTo>
                <a:cubicBezTo>
                  <a:pt x="21228" y="7536"/>
                  <a:pt x="21090" y="7496"/>
                  <a:pt x="20951" y="7496"/>
                </a:cubicBezTo>
                <a:close/>
                <a:moveTo>
                  <a:pt x="544" y="7505"/>
                </a:moveTo>
                <a:cubicBezTo>
                  <a:pt x="405" y="7505"/>
                  <a:pt x="266" y="7545"/>
                  <a:pt x="159" y="7627"/>
                </a:cubicBezTo>
                <a:cubicBezTo>
                  <a:pt x="-53" y="7789"/>
                  <a:pt x="-53" y="8051"/>
                  <a:pt x="159" y="8214"/>
                </a:cubicBezTo>
                <a:cubicBezTo>
                  <a:pt x="372" y="8376"/>
                  <a:pt x="717" y="8376"/>
                  <a:pt x="929" y="8214"/>
                </a:cubicBezTo>
                <a:cubicBezTo>
                  <a:pt x="1142" y="8051"/>
                  <a:pt x="1142" y="7789"/>
                  <a:pt x="929" y="7627"/>
                </a:cubicBezTo>
                <a:cubicBezTo>
                  <a:pt x="823" y="7545"/>
                  <a:pt x="684" y="7505"/>
                  <a:pt x="544" y="7505"/>
                </a:cubicBezTo>
                <a:close/>
                <a:moveTo>
                  <a:pt x="10848" y="9415"/>
                </a:moveTo>
                <a:cubicBezTo>
                  <a:pt x="11874" y="9421"/>
                  <a:pt x="12796" y="9893"/>
                  <a:pt x="13195" y="10614"/>
                </a:cubicBezTo>
                <a:cubicBezTo>
                  <a:pt x="12498" y="10966"/>
                  <a:pt x="11683" y="11154"/>
                  <a:pt x="10848" y="11158"/>
                </a:cubicBezTo>
                <a:cubicBezTo>
                  <a:pt x="9998" y="11161"/>
                  <a:pt x="9166" y="10972"/>
                  <a:pt x="8457" y="10614"/>
                </a:cubicBezTo>
                <a:cubicBezTo>
                  <a:pt x="8863" y="9882"/>
                  <a:pt x="9807" y="9409"/>
                  <a:pt x="10848" y="9415"/>
                </a:cubicBezTo>
                <a:close/>
                <a:moveTo>
                  <a:pt x="10828" y="12686"/>
                </a:moveTo>
                <a:cubicBezTo>
                  <a:pt x="10539" y="12686"/>
                  <a:pt x="10304" y="12865"/>
                  <a:pt x="10304" y="13086"/>
                </a:cubicBezTo>
                <a:lnTo>
                  <a:pt x="10304" y="13117"/>
                </a:lnTo>
                <a:cubicBezTo>
                  <a:pt x="10304" y="13337"/>
                  <a:pt x="10539" y="13517"/>
                  <a:pt x="10828" y="13517"/>
                </a:cubicBezTo>
                <a:cubicBezTo>
                  <a:pt x="11117" y="13517"/>
                  <a:pt x="11352" y="13337"/>
                  <a:pt x="11352" y="13117"/>
                </a:cubicBezTo>
                <a:lnTo>
                  <a:pt x="11352" y="13086"/>
                </a:lnTo>
                <a:cubicBezTo>
                  <a:pt x="11352" y="12865"/>
                  <a:pt x="11117" y="12686"/>
                  <a:pt x="10828" y="12686"/>
                </a:cubicBezTo>
                <a:close/>
                <a:moveTo>
                  <a:pt x="8525" y="16799"/>
                </a:moveTo>
                <a:lnTo>
                  <a:pt x="10136" y="16799"/>
                </a:lnTo>
                <a:lnTo>
                  <a:pt x="11514" y="16799"/>
                </a:lnTo>
                <a:lnTo>
                  <a:pt x="13130" y="16799"/>
                </a:lnTo>
                <a:lnTo>
                  <a:pt x="13130" y="18311"/>
                </a:lnTo>
                <a:cubicBezTo>
                  <a:pt x="13130" y="18559"/>
                  <a:pt x="13131" y="18686"/>
                  <a:pt x="13075" y="18820"/>
                </a:cubicBezTo>
                <a:cubicBezTo>
                  <a:pt x="13005" y="18967"/>
                  <a:pt x="12854" y="19082"/>
                  <a:pt x="12661" y="19135"/>
                </a:cubicBezTo>
                <a:cubicBezTo>
                  <a:pt x="12486" y="19178"/>
                  <a:pt x="12320" y="19178"/>
                  <a:pt x="11990" y="19178"/>
                </a:cubicBezTo>
                <a:lnTo>
                  <a:pt x="9662" y="19178"/>
                </a:lnTo>
                <a:cubicBezTo>
                  <a:pt x="9336" y="19178"/>
                  <a:pt x="9170" y="19178"/>
                  <a:pt x="8995" y="19135"/>
                </a:cubicBezTo>
                <a:cubicBezTo>
                  <a:pt x="8802" y="19082"/>
                  <a:pt x="8651" y="18967"/>
                  <a:pt x="8581" y="18820"/>
                </a:cubicBezTo>
                <a:cubicBezTo>
                  <a:pt x="8525" y="18686"/>
                  <a:pt x="8525" y="18559"/>
                  <a:pt x="8525" y="18307"/>
                </a:cubicBezTo>
                <a:lnTo>
                  <a:pt x="8525" y="16799"/>
                </a:lnTo>
                <a:close/>
                <a:moveTo>
                  <a:pt x="10807" y="20729"/>
                </a:moveTo>
                <a:cubicBezTo>
                  <a:pt x="10668" y="20729"/>
                  <a:pt x="10528" y="20770"/>
                  <a:pt x="10422" y="20851"/>
                </a:cubicBezTo>
                <a:cubicBezTo>
                  <a:pt x="10210" y="21013"/>
                  <a:pt x="10210" y="21276"/>
                  <a:pt x="10422" y="21438"/>
                </a:cubicBezTo>
                <a:cubicBezTo>
                  <a:pt x="10635" y="21600"/>
                  <a:pt x="10980" y="21600"/>
                  <a:pt x="11192" y="21438"/>
                </a:cubicBezTo>
                <a:cubicBezTo>
                  <a:pt x="11404" y="21276"/>
                  <a:pt x="11404" y="21013"/>
                  <a:pt x="11192" y="20851"/>
                </a:cubicBezTo>
                <a:cubicBezTo>
                  <a:pt x="11086" y="20770"/>
                  <a:pt x="10946" y="20729"/>
                  <a:pt x="10807" y="2072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Shape"/>
          <p:cNvSpPr/>
          <p:nvPr/>
        </p:nvSpPr>
        <p:spPr>
          <a:xfrm>
            <a:off x="5673725" y="4725988"/>
            <a:ext cx="1473200" cy="1495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1" h="21596" extrusionOk="0">
                <a:moveTo>
                  <a:pt x="10782" y="0"/>
                </a:moveTo>
                <a:cubicBezTo>
                  <a:pt x="10563" y="0"/>
                  <a:pt x="10385" y="176"/>
                  <a:pt x="10385" y="392"/>
                </a:cubicBezTo>
                <a:lnTo>
                  <a:pt x="10385" y="2633"/>
                </a:lnTo>
                <a:cubicBezTo>
                  <a:pt x="10385" y="2849"/>
                  <a:pt x="10563" y="3025"/>
                  <a:pt x="10782" y="3025"/>
                </a:cubicBezTo>
                <a:cubicBezTo>
                  <a:pt x="11002" y="3025"/>
                  <a:pt x="11181" y="2849"/>
                  <a:pt x="11181" y="2633"/>
                </a:cubicBezTo>
                <a:lnTo>
                  <a:pt x="11181" y="392"/>
                </a:lnTo>
                <a:cubicBezTo>
                  <a:pt x="11181" y="176"/>
                  <a:pt x="11002" y="0"/>
                  <a:pt x="10782" y="0"/>
                </a:cubicBezTo>
                <a:close/>
                <a:moveTo>
                  <a:pt x="7088" y="1572"/>
                </a:moveTo>
                <a:cubicBezTo>
                  <a:pt x="6986" y="1572"/>
                  <a:pt x="6884" y="1610"/>
                  <a:pt x="6807" y="1687"/>
                </a:cubicBezTo>
                <a:cubicBezTo>
                  <a:pt x="6651" y="1840"/>
                  <a:pt x="6651" y="2088"/>
                  <a:pt x="6807" y="2241"/>
                </a:cubicBezTo>
                <a:lnTo>
                  <a:pt x="8415" y="3825"/>
                </a:lnTo>
                <a:cubicBezTo>
                  <a:pt x="8571" y="3978"/>
                  <a:pt x="8823" y="3978"/>
                  <a:pt x="8978" y="3825"/>
                </a:cubicBezTo>
                <a:cubicBezTo>
                  <a:pt x="9134" y="3672"/>
                  <a:pt x="9134" y="3424"/>
                  <a:pt x="8978" y="3271"/>
                </a:cubicBezTo>
                <a:lnTo>
                  <a:pt x="7370" y="1687"/>
                </a:lnTo>
                <a:cubicBezTo>
                  <a:pt x="7292" y="1610"/>
                  <a:pt x="7190" y="1572"/>
                  <a:pt x="7088" y="1572"/>
                </a:cubicBezTo>
                <a:close/>
                <a:moveTo>
                  <a:pt x="14478" y="1572"/>
                </a:moveTo>
                <a:cubicBezTo>
                  <a:pt x="14376" y="1572"/>
                  <a:pt x="14274" y="1610"/>
                  <a:pt x="14196" y="1687"/>
                </a:cubicBezTo>
                <a:lnTo>
                  <a:pt x="12587" y="3271"/>
                </a:lnTo>
                <a:cubicBezTo>
                  <a:pt x="12431" y="3424"/>
                  <a:pt x="12431" y="3672"/>
                  <a:pt x="12587" y="3825"/>
                </a:cubicBezTo>
                <a:cubicBezTo>
                  <a:pt x="12742" y="3978"/>
                  <a:pt x="12994" y="3978"/>
                  <a:pt x="13150" y="3825"/>
                </a:cubicBezTo>
                <a:lnTo>
                  <a:pt x="14759" y="2241"/>
                </a:lnTo>
                <a:cubicBezTo>
                  <a:pt x="14915" y="2088"/>
                  <a:pt x="14915" y="1840"/>
                  <a:pt x="14759" y="1687"/>
                </a:cubicBezTo>
                <a:cubicBezTo>
                  <a:pt x="14681" y="1610"/>
                  <a:pt x="14580" y="1572"/>
                  <a:pt x="14478" y="1572"/>
                </a:cubicBezTo>
                <a:close/>
                <a:moveTo>
                  <a:pt x="4148" y="5077"/>
                </a:moveTo>
                <a:cubicBezTo>
                  <a:pt x="4078" y="5080"/>
                  <a:pt x="4010" y="5098"/>
                  <a:pt x="3947" y="5128"/>
                </a:cubicBezTo>
                <a:cubicBezTo>
                  <a:pt x="3879" y="5161"/>
                  <a:pt x="3819" y="5208"/>
                  <a:pt x="3772" y="5267"/>
                </a:cubicBezTo>
                <a:lnTo>
                  <a:pt x="113" y="9337"/>
                </a:lnTo>
                <a:cubicBezTo>
                  <a:pt x="49" y="9411"/>
                  <a:pt x="10" y="9503"/>
                  <a:pt x="2" y="9600"/>
                </a:cubicBezTo>
                <a:cubicBezTo>
                  <a:pt x="-9" y="9725"/>
                  <a:pt x="31" y="9848"/>
                  <a:pt x="113" y="9943"/>
                </a:cubicBezTo>
                <a:lnTo>
                  <a:pt x="10458" y="21450"/>
                </a:lnTo>
                <a:cubicBezTo>
                  <a:pt x="10531" y="21539"/>
                  <a:pt x="10641" y="21593"/>
                  <a:pt x="10757" y="21596"/>
                </a:cubicBezTo>
                <a:cubicBezTo>
                  <a:pt x="10883" y="21600"/>
                  <a:pt x="11003" y="21546"/>
                  <a:pt x="11082" y="21450"/>
                </a:cubicBezTo>
                <a:lnTo>
                  <a:pt x="21496" y="9908"/>
                </a:lnTo>
                <a:cubicBezTo>
                  <a:pt x="21557" y="9835"/>
                  <a:pt x="21591" y="9742"/>
                  <a:pt x="21591" y="9647"/>
                </a:cubicBezTo>
                <a:cubicBezTo>
                  <a:pt x="21590" y="9553"/>
                  <a:pt x="21557" y="9461"/>
                  <a:pt x="21496" y="9388"/>
                </a:cubicBezTo>
                <a:lnTo>
                  <a:pt x="17763" y="5226"/>
                </a:lnTo>
                <a:cubicBezTo>
                  <a:pt x="17721" y="5183"/>
                  <a:pt x="17670" y="5148"/>
                  <a:pt x="17615" y="5122"/>
                </a:cubicBezTo>
                <a:cubicBezTo>
                  <a:pt x="17556" y="5095"/>
                  <a:pt x="17492" y="5080"/>
                  <a:pt x="17427" y="5077"/>
                </a:cubicBezTo>
                <a:lnTo>
                  <a:pt x="4148" y="5077"/>
                </a:lnTo>
                <a:close/>
                <a:moveTo>
                  <a:pt x="4826" y="5895"/>
                </a:moveTo>
                <a:lnTo>
                  <a:pt x="9909" y="5895"/>
                </a:lnTo>
                <a:lnTo>
                  <a:pt x="6760" y="8995"/>
                </a:lnTo>
                <a:lnTo>
                  <a:pt x="4826" y="5895"/>
                </a:lnTo>
                <a:close/>
                <a:moveTo>
                  <a:pt x="11669" y="5895"/>
                </a:moveTo>
                <a:lnTo>
                  <a:pt x="16761" y="5895"/>
                </a:lnTo>
                <a:lnTo>
                  <a:pt x="14778" y="8955"/>
                </a:lnTo>
                <a:lnTo>
                  <a:pt x="11669" y="5895"/>
                </a:lnTo>
                <a:close/>
                <a:moveTo>
                  <a:pt x="10789" y="6137"/>
                </a:moveTo>
                <a:lnTo>
                  <a:pt x="13960" y="9259"/>
                </a:lnTo>
                <a:lnTo>
                  <a:pt x="7617" y="9259"/>
                </a:lnTo>
                <a:lnTo>
                  <a:pt x="10789" y="6137"/>
                </a:lnTo>
                <a:close/>
                <a:moveTo>
                  <a:pt x="4066" y="6173"/>
                </a:moveTo>
                <a:lnTo>
                  <a:pt x="5990" y="9259"/>
                </a:lnTo>
                <a:lnTo>
                  <a:pt x="1189" y="9259"/>
                </a:lnTo>
                <a:lnTo>
                  <a:pt x="4066" y="6173"/>
                </a:lnTo>
                <a:close/>
                <a:moveTo>
                  <a:pt x="17521" y="6181"/>
                </a:moveTo>
                <a:lnTo>
                  <a:pt x="20263" y="9259"/>
                </a:lnTo>
                <a:lnTo>
                  <a:pt x="15526" y="9259"/>
                </a:lnTo>
                <a:lnTo>
                  <a:pt x="17521" y="6181"/>
                </a:lnTo>
                <a:close/>
                <a:moveTo>
                  <a:pt x="1331" y="10043"/>
                </a:moveTo>
                <a:lnTo>
                  <a:pt x="6394" y="10043"/>
                </a:lnTo>
                <a:lnTo>
                  <a:pt x="9958" y="19619"/>
                </a:lnTo>
                <a:lnTo>
                  <a:pt x="1331" y="10043"/>
                </a:lnTo>
                <a:close/>
                <a:moveTo>
                  <a:pt x="7241" y="10043"/>
                </a:moveTo>
                <a:lnTo>
                  <a:pt x="20194" y="10043"/>
                </a:lnTo>
                <a:lnTo>
                  <a:pt x="11565" y="19704"/>
                </a:lnTo>
                <a:lnTo>
                  <a:pt x="14122" y="12993"/>
                </a:lnTo>
                <a:cubicBezTo>
                  <a:pt x="14199" y="12790"/>
                  <a:pt x="14095" y="12564"/>
                  <a:pt x="13889" y="12488"/>
                </a:cubicBezTo>
                <a:cubicBezTo>
                  <a:pt x="13683" y="12412"/>
                  <a:pt x="13454" y="12515"/>
                  <a:pt x="13377" y="12717"/>
                </a:cubicBezTo>
                <a:lnTo>
                  <a:pt x="10776" y="19540"/>
                </a:lnTo>
                <a:lnTo>
                  <a:pt x="7241" y="10043"/>
                </a:lnTo>
                <a:close/>
                <a:moveTo>
                  <a:pt x="14285" y="10906"/>
                </a:moveTo>
                <a:cubicBezTo>
                  <a:pt x="14130" y="10912"/>
                  <a:pt x="13987" y="11008"/>
                  <a:pt x="13929" y="11160"/>
                </a:cubicBezTo>
                <a:lnTo>
                  <a:pt x="13924" y="11173"/>
                </a:lnTo>
                <a:cubicBezTo>
                  <a:pt x="13846" y="11375"/>
                  <a:pt x="13951" y="11602"/>
                  <a:pt x="14157" y="11678"/>
                </a:cubicBezTo>
                <a:cubicBezTo>
                  <a:pt x="14363" y="11754"/>
                  <a:pt x="14592" y="11651"/>
                  <a:pt x="14669" y="11448"/>
                </a:cubicBezTo>
                <a:lnTo>
                  <a:pt x="14674" y="11435"/>
                </a:lnTo>
                <a:cubicBezTo>
                  <a:pt x="14751" y="11232"/>
                  <a:pt x="14647" y="11007"/>
                  <a:pt x="14441" y="10931"/>
                </a:cubicBezTo>
                <a:cubicBezTo>
                  <a:pt x="14390" y="10912"/>
                  <a:pt x="14337" y="10904"/>
                  <a:pt x="14285" y="1090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Shape"/>
          <p:cNvSpPr/>
          <p:nvPr/>
        </p:nvSpPr>
        <p:spPr>
          <a:xfrm>
            <a:off x="11558588" y="4725988"/>
            <a:ext cx="1208087" cy="1495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48" extrusionOk="0">
                <a:moveTo>
                  <a:pt x="10799" y="0"/>
                </a:moveTo>
                <a:cubicBezTo>
                  <a:pt x="10141" y="0"/>
                  <a:pt x="9483" y="202"/>
                  <a:pt x="8981" y="606"/>
                </a:cubicBezTo>
                <a:cubicBezTo>
                  <a:pt x="8610" y="904"/>
                  <a:pt x="8380" y="1271"/>
                  <a:pt x="8282" y="1655"/>
                </a:cubicBezTo>
                <a:lnTo>
                  <a:pt x="2116" y="1655"/>
                </a:lnTo>
                <a:lnTo>
                  <a:pt x="2107" y="1655"/>
                </a:lnTo>
                <a:cubicBezTo>
                  <a:pt x="1501" y="1655"/>
                  <a:pt x="1194" y="1655"/>
                  <a:pt x="870" y="1738"/>
                </a:cubicBezTo>
                <a:cubicBezTo>
                  <a:pt x="514" y="1843"/>
                  <a:pt x="232" y="2068"/>
                  <a:pt x="102" y="2355"/>
                </a:cubicBezTo>
                <a:cubicBezTo>
                  <a:pt x="-1" y="2618"/>
                  <a:pt x="0" y="2865"/>
                  <a:pt x="0" y="3351"/>
                </a:cubicBezTo>
                <a:lnTo>
                  <a:pt x="0" y="14207"/>
                </a:lnTo>
                <a:cubicBezTo>
                  <a:pt x="0" y="14701"/>
                  <a:pt x="-1" y="14948"/>
                  <a:pt x="102" y="15210"/>
                </a:cubicBezTo>
                <a:cubicBezTo>
                  <a:pt x="232" y="15498"/>
                  <a:pt x="514" y="15724"/>
                  <a:pt x="870" y="15829"/>
                </a:cubicBezTo>
                <a:cubicBezTo>
                  <a:pt x="1196" y="15912"/>
                  <a:pt x="1503" y="15912"/>
                  <a:pt x="2107" y="15912"/>
                </a:cubicBezTo>
                <a:lnTo>
                  <a:pt x="7966" y="15912"/>
                </a:lnTo>
                <a:lnTo>
                  <a:pt x="5820" y="20999"/>
                </a:lnTo>
                <a:cubicBezTo>
                  <a:pt x="5729" y="21216"/>
                  <a:pt x="5873" y="21452"/>
                  <a:pt x="6143" y="21526"/>
                </a:cubicBezTo>
                <a:cubicBezTo>
                  <a:pt x="6412" y="21599"/>
                  <a:pt x="6705" y="21483"/>
                  <a:pt x="6797" y="21266"/>
                </a:cubicBezTo>
                <a:lnTo>
                  <a:pt x="9056" y="15912"/>
                </a:lnTo>
                <a:lnTo>
                  <a:pt x="12542" y="15912"/>
                </a:lnTo>
                <a:lnTo>
                  <a:pt x="14845" y="21268"/>
                </a:lnTo>
                <a:cubicBezTo>
                  <a:pt x="14938" y="21485"/>
                  <a:pt x="15232" y="21600"/>
                  <a:pt x="15501" y="21525"/>
                </a:cubicBezTo>
                <a:cubicBezTo>
                  <a:pt x="15770" y="21450"/>
                  <a:pt x="15913" y="21214"/>
                  <a:pt x="15820" y="20997"/>
                </a:cubicBezTo>
                <a:lnTo>
                  <a:pt x="13634" y="15912"/>
                </a:lnTo>
                <a:lnTo>
                  <a:pt x="19482" y="15912"/>
                </a:lnTo>
                <a:cubicBezTo>
                  <a:pt x="20095" y="15912"/>
                  <a:pt x="20402" y="15912"/>
                  <a:pt x="20728" y="15829"/>
                </a:cubicBezTo>
                <a:cubicBezTo>
                  <a:pt x="21084" y="15724"/>
                  <a:pt x="21366" y="15498"/>
                  <a:pt x="21496" y="15210"/>
                </a:cubicBezTo>
                <a:cubicBezTo>
                  <a:pt x="21599" y="14948"/>
                  <a:pt x="21598" y="14701"/>
                  <a:pt x="21598" y="14215"/>
                </a:cubicBezTo>
                <a:lnTo>
                  <a:pt x="21598" y="3359"/>
                </a:lnTo>
                <a:cubicBezTo>
                  <a:pt x="21598" y="2865"/>
                  <a:pt x="21599" y="2618"/>
                  <a:pt x="21496" y="2355"/>
                </a:cubicBezTo>
                <a:cubicBezTo>
                  <a:pt x="21366" y="2068"/>
                  <a:pt x="21084" y="1843"/>
                  <a:pt x="20728" y="1738"/>
                </a:cubicBezTo>
                <a:cubicBezTo>
                  <a:pt x="20402" y="1655"/>
                  <a:pt x="20095" y="1655"/>
                  <a:pt x="19491" y="1655"/>
                </a:cubicBezTo>
                <a:lnTo>
                  <a:pt x="13316" y="1655"/>
                </a:lnTo>
                <a:cubicBezTo>
                  <a:pt x="13218" y="1271"/>
                  <a:pt x="12988" y="904"/>
                  <a:pt x="12617" y="606"/>
                </a:cubicBezTo>
                <a:cubicBezTo>
                  <a:pt x="12115" y="202"/>
                  <a:pt x="11458" y="0"/>
                  <a:pt x="10799" y="0"/>
                </a:cubicBezTo>
                <a:close/>
                <a:moveTo>
                  <a:pt x="10799" y="822"/>
                </a:moveTo>
                <a:cubicBezTo>
                  <a:pt x="11196" y="822"/>
                  <a:pt x="11593" y="944"/>
                  <a:pt x="11895" y="1188"/>
                </a:cubicBezTo>
                <a:cubicBezTo>
                  <a:pt x="12065" y="1324"/>
                  <a:pt x="12184" y="1484"/>
                  <a:pt x="12257" y="1655"/>
                </a:cubicBezTo>
                <a:lnTo>
                  <a:pt x="9341" y="1655"/>
                </a:lnTo>
                <a:cubicBezTo>
                  <a:pt x="9414" y="1484"/>
                  <a:pt x="9533" y="1324"/>
                  <a:pt x="9703" y="1188"/>
                </a:cubicBezTo>
                <a:cubicBezTo>
                  <a:pt x="10005" y="944"/>
                  <a:pt x="10403" y="822"/>
                  <a:pt x="10799" y="822"/>
                </a:cubicBezTo>
                <a:close/>
                <a:moveTo>
                  <a:pt x="1744" y="2502"/>
                </a:moveTo>
                <a:lnTo>
                  <a:pt x="1747" y="2502"/>
                </a:lnTo>
                <a:lnTo>
                  <a:pt x="19854" y="2502"/>
                </a:lnTo>
                <a:cubicBezTo>
                  <a:pt x="20073" y="2502"/>
                  <a:pt x="20185" y="2502"/>
                  <a:pt x="20304" y="2532"/>
                </a:cubicBezTo>
                <a:cubicBezTo>
                  <a:pt x="20433" y="2570"/>
                  <a:pt x="20536" y="2653"/>
                  <a:pt x="20583" y="2757"/>
                </a:cubicBezTo>
                <a:cubicBezTo>
                  <a:pt x="20621" y="2853"/>
                  <a:pt x="20620" y="2942"/>
                  <a:pt x="20620" y="3122"/>
                </a:cubicBezTo>
                <a:lnTo>
                  <a:pt x="20620" y="14447"/>
                </a:lnTo>
                <a:cubicBezTo>
                  <a:pt x="20620" y="14624"/>
                  <a:pt x="20621" y="14714"/>
                  <a:pt x="20583" y="14809"/>
                </a:cubicBezTo>
                <a:cubicBezTo>
                  <a:pt x="20536" y="14913"/>
                  <a:pt x="20433" y="14995"/>
                  <a:pt x="20304" y="15033"/>
                </a:cubicBezTo>
                <a:cubicBezTo>
                  <a:pt x="20185" y="15064"/>
                  <a:pt x="20074" y="15064"/>
                  <a:pt x="19851" y="15064"/>
                </a:cubicBezTo>
                <a:lnTo>
                  <a:pt x="18853" y="15064"/>
                </a:lnTo>
                <a:lnTo>
                  <a:pt x="18853" y="9073"/>
                </a:lnTo>
                <a:cubicBezTo>
                  <a:pt x="18853" y="8844"/>
                  <a:pt x="18622" y="8658"/>
                  <a:pt x="18337" y="8658"/>
                </a:cubicBezTo>
                <a:cubicBezTo>
                  <a:pt x="18052" y="8658"/>
                  <a:pt x="17821" y="8844"/>
                  <a:pt x="17821" y="9073"/>
                </a:cubicBezTo>
                <a:lnTo>
                  <a:pt x="17821" y="15064"/>
                </a:lnTo>
                <a:lnTo>
                  <a:pt x="16386" y="15064"/>
                </a:lnTo>
                <a:lnTo>
                  <a:pt x="16386" y="10317"/>
                </a:lnTo>
                <a:cubicBezTo>
                  <a:pt x="16386" y="10087"/>
                  <a:pt x="16156" y="9901"/>
                  <a:pt x="15871" y="9901"/>
                </a:cubicBezTo>
                <a:cubicBezTo>
                  <a:pt x="15586" y="9901"/>
                  <a:pt x="15355" y="10087"/>
                  <a:pt x="15355" y="10317"/>
                </a:cubicBezTo>
                <a:lnTo>
                  <a:pt x="15355" y="15064"/>
                </a:lnTo>
                <a:lnTo>
                  <a:pt x="13920" y="15064"/>
                </a:lnTo>
                <a:lnTo>
                  <a:pt x="13920" y="11664"/>
                </a:lnTo>
                <a:cubicBezTo>
                  <a:pt x="13920" y="11435"/>
                  <a:pt x="13689" y="11249"/>
                  <a:pt x="13405" y="11249"/>
                </a:cubicBezTo>
                <a:cubicBezTo>
                  <a:pt x="13120" y="11249"/>
                  <a:pt x="12889" y="11435"/>
                  <a:pt x="12889" y="11664"/>
                </a:cubicBezTo>
                <a:lnTo>
                  <a:pt x="12889" y="15064"/>
                </a:lnTo>
                <a:lnTo>
                  <a:pt x="11454" y="15064"/>
                </a:lnTo>
                <a:lnTo>
                  <a:pt x="11454" y="10663"/>
                </a:lnTo>
                <a:cubicBezTo>
                  <a:pt x="11454" y="10433"/>
                  <a:pt x="11223" y="10247"/>
                  <a:pt x="10938" y="10247"/>
                </a:cubicBezTo>
                <a:cubicBezTo>
                  <a:pt x="10653" y="10247"/>
                  <a:pt x="10423" y="10433"/>
                  <a:pt x="10423" y="10663"/>
                </a:cubicBezTo>
                <a:lnTo>
                  <a:pt x="10423" y="15064"/>
                </a:lnTo>
                <a:lnTo>
                  <a:pt x="8988" y="15064"/>
                </a:lnTo>
                <a:lnTo>
                  <a:pt x="8988" y="12787"/>
                </a:lnTo>
                <a:cubicBezTo>
                  <a:pt x="8988" y="12558"/>
                  <a:pt x="8757" y="12372"/>
                  <a:pt x="8472" y="12372"/>
                </a:cubicBezTo>
                <a:cubicBezTo>
                  <a:pt x="8187" y="12372"/>
                  <a:pt x="7956" y="12558"/>
                  <a:pt x="7956" y="12787"/>
                </a:cubicBezTo>
                <a:lnTo>
                  <a:pt x="7956" y="15064"/>
                </a:lnTo>
                <a:lnTo>
                  <a:pt x="6521" y="15064"/>
                </a:lnTo>
                <a:lnTo>
                  <a:pt x="6521" y="12913"/>
                </a:lnTo>
                <a:cubicBezTo>
                  <a:pt x="6521" y="12684"/>
                  <a:pt x="6290" y="12498"/>
                  <a:pt x="6005" y="12498"/>
                </a:cubicBezTo>
                <a:cubicBezTo>
                  <a:pt x="5720" y="12498"/>
                  <a:pt x="5489" y="12684"/>
                  <a:pt x="5489" y="12913"/>
                </a:cubicBezTo>
                <a:lnTo>
                  <a:pt x="5489" y="15064"/>
                </a:lnTo>
                <a:lnTo>
                  <a:pt x="4055" y="15064"/>
                </a:lnTo>
                <a:lnTo>
                  <a:pt x="4055" y="13385"/>
                </a:lnTo>
                <a:cubicBezTo>
                  <a:pt x="4055" y="13156"/>
                  <a:pt x="3824" y="12970"/>
                  <a:pt x="3539" y="12970"/>
                </a:cubicBezTo>
                <a:cubicBezTo>
                  <a:pt x="3255" y="12970"/>
                  <a:pt x="3024" y="13156"/>
                  <a:pt x="3024" y="13385"/>
                </a:cubicBezTo>
                <a:lnTo>
                  <a:pt x="3024" y="15064"/>
                </a:lnTo>
                <a:lnTo>
                  <a:pt x="1744" y="15064"/>
                </a:lnTo>
                <a:cubicBezTo>
                  <a:pt x="1525" y="15064"/>
                  <a:pt x="1413" y="15064"/>
                  <a:pt x="1294" y="15033"/>
                </a:cubicBezTo>
                <a:cubicBezTo>
                  <a:pt x="1165" y="14995"/>
                  <a:pt x="1062" y="14913"/>
                  <a:pt x="1015" y="14809"/>
                </a:cubicBezTo>
                <a:cubicBezTo>
                  <a:pt x="977" y="14714"/>
                  <a:pt x="978" y="14624"/>
                  <a:pt x="978" y="14444"/>
                </a:cubicBezTo>
                <a:lnTo>
                  <a:pt x="978" y="3120"/>
                </a:lnTo>
                <a:cubicBezTo>
                  <a:pt x="978" y="2943"/>
                  <a:pt x="977" y="2853"/>
                  <a:pt x="1015" y="2757"/>
                </a:cubicBezTo>
                <a:cubicBezTo>
                  <a:pt x="1062" y="2653"/>
                  <a:pt x="1165" y="2570"/>
                  <a:pt x="1294" y="2532"/>
                </a:cubicBezTo>
                <a:cubicBezTo>
                  <a:pt x="1412" y="2502"/>
                  <a:pt x="1524" y="2502"/>
                  <a:pt x="1744" y="2502"/>
                </a:cubicBezTo>
                <a:close/>
                <a:moveTo>
                  <a:pt x="3539" y="4110"/>
                </a:moveTo>
                <a:cubicBezTo>
                  <a:pt x="3255" y="4110"/>
                  <a:pt x="3024" y="4296"/>
                  <a:pt x="3024" y="4525"/>
                </a:cubicBezTo>
                <a:lnTo>
                  <a:pt x="3024" y="4549"/>
                </a:lnTo>
                <a:cubicBezTo>
                  <a:pt x="3024" y="4778"/>
                  <a:pt x="3255" y="4964"/>
                  <a:pt x="3539" y="4964"/>
                </a:cubicBezTo>
                <a:cubicBezTo>
                  <a:pt x="3824" y="4964"/>
                  <a:pt x="4055" y="4778"/>
                  <a:pt x="4055" y="4549"/>
                </a:cubicBezTo>
                <a:lnTo>
                  <a:pt x="4055" y="4525"/>
                </a:lnTo>
                <a:cubicBezTo>
                  <a:pt x="4055" y="4296"/>
                  <a:pt x="3824" y="4110"/>
                  <a:pt x="3539" y="4110"/>
                </a:cubicBezTo>
                <a:close/>
                <a:moveTo>
                  <a:pt x="16110" y="4110"/>
                </a:moveTo>
                <a:cubicBezTo>
                  <a:pt x="15817" y="4110"/>
                  <a:pt x="15579" y="4301"/>
                  <a:pt x="15579" y="4537"/>
                </a:cubicBezTo>
                <a:cubicBezTo>
                  <a:pt x="15579" y="4773"/>
                  <a:pt x="15817" y="4964"/>
                  <a:pt x="16110" y="4964"/>
                </a:cubicBezTo>
                <a:lnTo>
                  <a:pt x="17109" y="4964"/>
                </a:lnTo>
                <a:lnTo>
                  <a:pt x="12749" y="8475"/>
                </a:lnTo>
                <a:lnTo>
                  <a:pt x="11613" y="7560"/>
                </a:lnTo>
                <a:cubicBezTo>
                  <a:pt x="11513" y="7473"/>
                  <a:pt x="11373" y="7424"/>
                  <a:pt x="11226" y="7424"/>
                </a:cubicBezTo>
                <a:cubicBezTo>
                  <a:pt x="11080" y="7424"/>
                  <a:pt x="10941" y="7474"/>
                  <a:pt x="10842" y="7560"/>
                </a:cubicBezTo>
                <a:lnTo>
                  <a:pt x="7076" y="10592"/>
                </a:lnTo>
                <a:lnTo>
                  <a:pt x="5938" y="9677"/>
                </a:lnTo>
                <a:cubicBezTo>
                  <a:pt x="5839" y="9595"/>
                  <a:pt x="5701" y="9550"/>
                  <a:pt x="5559" y="9553"/>
                </a:cubicBezTo>
                <a:cubicBezTo>
                  <a:pt x="5426" y="9556"/>
                  <a:pt x="5299" y="9600"/>
                  <a:pt x="5205" y="9677"/>
                </a:cubicBezTo>
                <a:lnTo>
                  <a:pt x="3300" y="11211"/>
                </a:lnTo>
                <a:cubicBezTo>
                  <a:pt x="3064" y="11396"/>
                  <a:pt x="3092" y="11708"/>
                  <a:pt x="3359" y="11864"/>
                </a:cubicBezTo>
                <a:cubicBezTo>
                  <a:pt x="3537" y="11968"/>
                  <a:pt x="3777" y="11968"/>
                  <a:pt x="3954" y="11862"/>
                </a:cubicBezTo>
                <a:lnTo>
                  <a:pt x="5609" y="10529"/>
                </a:lnTo>
                <a:lnTo>
                  <a:pt x="6783" y="11475"/>
                </a:lnTo>
                <a:cubicBezTo>
                  <a:pt x="6863" y="11548"/>
                  <a:pt x="6977" y="11590"/>
                  <a:pt x="7098" y="11593"/>
                </a:cubicBezTo>
                <a:cubicBezTo>
                  <a:pt x="7225" y="11595"/>
                  <a:pt x="7348" y="11552"/>
                  <a:pt x="7433" y="11475"/>
                </a:cubicBezTo>
                <a:lnTo>
                  <a:pt x="11235" y="8414"/>
                </a:lnTo>
                <a:lnTo>
                  <a:pt x="12356" y="9317"/>
                </a:lnTo>
                <a:cubicBezTo>
                  <a:pt x="12454" y="9398"/>
                  <a:pt x="12587" y="9447"/>
                  <a:pt x="12727" y="9453"/>
                </a:cubicBezTo>
                <a:cubicBezTo>
                  <a:pt x="12891" y="9461"/>
                  <a:pt x="13050" y="9411"/>
                  <a:pt x="13164" y="9317"/>
                </a:cubicBezTo>
                <a:lnTo>
                  <a:pt x="17778" y="5603"/>
                </a:lnTo>
                <a:lnTo>
                  <a:pt x="17778" y="6323"/>
                </a:lnTo>
                <a:cubicBezTo>
                  <a:pt x="17778" y="6559"/>
                  <a:pt x="18016" y="6751"/>
                  <a:pt x="18309" y="6751"/>
                </a:cubicBezTo>
                <a:cubicBezTo>
                  <a:pt x="18602" y="6751"/>
                  <a:pt x="18839" y="6559"/>
                  <a:pt x="18839" y="6323"/>
                </a:cubicBezTo>
                <a:lnTo>
                  <a:pt x="18839" y="4560"/>
                </a:lnTo>
                <a:cubicBezTo>
                  <a:pt x="18839" y="4522"/>
                  <a:pt x="18831" y="4486"/>
                  <a:pt x="18819" y="4450"/>
                </a:cubicBezTo>
                <a:cubicBezTo>
                  <a:pt x="18812" y="4430"/>
                  <a:pt x="18806" y="4409"/>
                  <a:pt x="18795" y="4390"/>
                </a:cubicBezTo>
                <a:cubicBezTo>
                  <a:pt x="18721" y="4227"/>
                  <a:pt x="18528" y="4110"/>
                  <a:pt x="18300" y="4110"/>
                </a:cubicBezTo>
                <a:lnTo>
                  <a:pt x="16110" y="4110"/>
                </a:lnTo>
                <a:close/>
                <a:moveTo>
                  <a:pt x="3539" y="5825"/>
                </a:moveTo>
                <a:cubicBezTo>
                  <a:pt x="3255" y="5825"/>
                  <a:pt x="3024" y="6011"/>
                  <a:pt x="3024" y="6240"/>
                </a:cubicBezTo>
                <a:lnTo>
                  <a:pt x="3024" y="6264"/>
                </a:lnTo>
                <a:cubicBezTo>
                  <a:pt x="3024" y="6493"/>
                  <a:pt x="3255" y="6679"/>
                  <a:pt x="3539" y="6679"/>
                </a:cubicBezTo>
                <a:cubicBezTo>
                  <a:pt x="3824" y="6679"/>
                  <a:pt x="4055" y="6493"/>
                  <a:pt x="4055" y="6264"/>
                </a:cubicBezTo>
                <a:lnTo>
                  <a:pt x="4055" y="6240"/>
                </a:lnTo>
                <a:cubicBezTo>
                  <a:pt x="4055" y="6011"/>
                  <a:pt x="3824" y="5825"/>
                  <a:pt x="3539" y="5825"/>
                </a:cubicBezTo>
                <a:close/>
                <a:moveTo>
                  <a:pt x="3539" y="7541"/>
                </a:moveTo>
                <a:cubicBezTo>
                  <a:pt x="3255" y="7541"/>
                  <a:pt x="3024" y="7727"/>
                  <a:pt x="3024" y="7956"/>
                </a:cubicBezTo>
                <a:lnTo>
                  <a:pt x="3024" y="7980"/>
                </a:lnTo>
                <a:cubicBezTo>
                  <a:pt x="3024" y="8209"/>
                  <a:pt x="3255" y="8395"/>
                  <a:pt x="3539" y="8395"/>
                </a:cubicBezTo>
                <a:cubicBezTo>
                  <a:pt x="3824" y="8395"/>
                  <a:pt x="4055" y="8209"/>
                  <a:pt x="4055" y="7980"/>
                </a:cubicBezTo>
                <a:lnTo>
                  <a:pt x="4055" y="7956"/>
                </a:lnTo>
                <a:cubicBezTo>
                  <a:pt x="4055" y="7727"/>
                  <a:pt x="3824" y="7541"/>
                  <a:pt x="3539" y="754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Shape"/>
          <p:cNvSpPr/>
          <p:nvPr/>
        </p:nvSpPr>
        <p:spPr>
          <a:xfrm>
            <a:off x="14377988" y="4725988"/>
            <a:ext cx="1322387" cy="1495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extrusionOk="0">
                <a:moveTo>
                  <a:pt x="2910" y="0"/>
                </a:moveTo>
                <a:cubicBezTo>
                  <a:pt x="2491" y="0"/>
                  <a:pt x="2176" y="1"/>
                  <a:pt x="1910" y="16"/>
                </a:cubicBezTo>
                <a:cubicBezTo>
                  <a:pt x="1644" y="32"/>
                  <a:pt x="1426" y="64"/>
                  <a:pt x="1202" y="126"/>
                </a:cubicBezTo>
                <a:cubicBezTo>
                  <a:pt x="956" y="205"/>
                  <a:pt x="736" y="331"/>
                  <a:pt x="555" y="491"/>
                </a:cubicBezTo>
                <a:cubicBezTo>
                  <a:pt x="375" y="651"/>
                  <a:pt x="232" y="845"/>
                  <a:pt x="143" y="1062"/>
                </a:cubicBezTo>
                <a:cubicBezTo>
                  <a:pt x="72" y="1261"/>
                  <a:pt x="36" y="1454"/>
                  <a:pt x="18" y="1689"/>
                </a:cubicBezTo>
                <a:cubicBezTo>
                  <a:pt x="0" y="1924"/>
                  <a:pt x="0" y="2202"/>
                  <a:pt x="0" y="2570"/>
                </a:cubicBezTo>
                <a:lnTo>
                  <a:pt x="0" y="8195"/>
                </a:lnTo>
                <a:cubicBezTo>
                  <a:pt x="0" y="8570"/>
                  <a:pt x="0" y="8851"/>
                  <a:pt x="18" y="9087"/>
                </a:cubicBezTo>
                <a:cubicBezTo>
                  <a:pt x="36" y="9324"/>
                  <a:pt x="72" y="9517"/>
                  <a:pt x="143" y="9716"/>
                </a:cubicBezTo>
                <a:cubicBezTo>
                  <a:pt x="232" y="9933"/>
                  <a:pt x="375" y="10127"/>
                  <a:pt x="555" y="10287"/>
                </a:cubicBezTo>
                <a:cubicBezTo>
                  <a:pt x="736" y="10447"/>
                  <a:pt x="956" y="10572"/>
                  <a:pt x="1202" y="10652"/>
                </a:cubicBezTo>
                <a:cubicBezTo>
                  <a:pt x="1427" y="10715"/>
                  <a:pt x="1646" y="10746"/>
                  <a:pt x="1912" y="10762"/>
                </a:cubicBezTo>
                <a:cubicBezTo>
                  <a:pt x="2116" y="10774"/>
                  <a:pt x="2363" y="10776"/>
                  <a:pt x="2646" y="10777"/>
                </a:cubicBezTo>
                <a:lnTo>
                  <a:pt x="4658" y="13087"/>
                </a:lnTo>
                <a:cubicBezTo>
                  <a:pt x="4969" y="13446"/>
                  <a:pt x="5521" y="13567"/>
                  <a:pt x="5985" y="13376"/>
                </a:cubicBezTo>
                <a:cubicBezTo>
                  <a:pt x="6347" y="13228"/>
                  <a:pt x="6584" y="12913"/>
                  <a:pt x="6599" y="12561"/>
                </a:cubicBezTo>
                <a:lnTo>
                  <a:pt x="6608" y="10777"/>
                </a:lnTo>
                <a:lnTo>
                  <a:pt x="8874" y="10777"/>
                </a:lnTo>
                <a:cubicBezTo>
                  <a:pt x="8468" y="11694"/>
                  <a:pt x="8682" y="12775"/>
                  <a:pt x="9521" y="13515"/>
                </a:cubicBezTo>
                <a:cubicBezTo>
                  <a:pt x="9624" y="13606"/>
                  <a:pt x="9734" y="13687"/>
                  <a:pt x="9848" y="13761"/>
                </a:cubicBezTo>
                <a:cubicBezTo>
                  <a:pt x="7618" y="14429"/>
                  <a:pt x="6013" y="16292"/>
                  <a:pt x="6013" y="18487"/>
                </a:cubicBezTo>
                <a:lnTo>
                  <a:pt x="6013" y="20777"/>
                </a:lnTo>
                <a:lnTo>
                  <a:pt x="3141" y="20777"/>
                </a:lnTo>
                <a:cubicBezTo>
                  <a:pt x="2883" y="20777"/>
                  <a:pt x="2675" y="20961"/>
                  <a:pt x="2675" y="21189"/>
                </a:cubicBezTo>
                <a:cubicBezTo>
                  <a:pt x="2675" y="21416"/>
                  <a:pt x="2883" y="21600"/>
                  <a:pt x="3141" y="21600"/>
                </a:cubicBezTo>
                <a:lnTo>
                  <a:pt x="18945" y="21600"/>
                </a:lnTo>
                <a:cubicBezTo>
                  <a:pt x="19202" y="21600"/>
                  <a:pt x="19410" y="21416"/>
                  <a:pt x="19410" y="21189"/>
                </a:cubicBezTo>
                <a:cubicBezTo>
                  <a:pt x="19410" y="20961"/>
                  <a:pt x="19202" y="20777"/>
                  <a:pt x="18945" y="20777"/>
                </a:cubicBezTo>
                <a:lnTo>
                  <a:pt x="17308" y="20777"/>
                </a:lnTo>
                <a:lnTo>
                  <a:pt x="17308" y="18487"/>
                </a:lnTo>
                <a:cubicBezTo>
                  <a:pt x="17308" y="16248"/>
                  <a:pt x="15640" y="14354"/>
                  <a:pt x="13342" y="13722"/>
                </a:cubicBezTo>
                <a:cubicBezTo>
                  <a:pt x="13434" y="13658"/>
                  <a:pt x="13524" y="13590"/>
                  <a:pt x="13608" y="13515"/>
                </a:cubicBezTo>
                <a:cubicBezTo>
                  <a:pt x="14737" y="12518"/>
                  <a:pt x="14737" y="10901"/>
                  <a:pt x="13608" y="9904"/>
                </a:cubicBezTo>
                <a:cubicBezTo>
                  <a:pt x="13044" y="9405"/>
                  <a:pt x="12304" y="9156"/>
                  <a:pt x="11564" y="9156"/>
                </a:cubicBezTo>
                <a:cubicBezTo>
                  <a:pt x="10824" y="9156"/>
                  <a:pt x="10085" y="9405"/>
                  <a:pt x="9521" y="9904"/>
                </a:cubicBezTo>
                <a:cubicBezTo>
                  <a:pt x="9502" y="9920"/>
                  <a:pt x="9486" y="9938"/>
                  <a:pt x="9468" y="9955"/>
                </a:cubicBezTo>
                <a:lnTo>
                  <a:pt x="6448" y="9955"/>
                </a:lnTo>
                <a:lnTo>
                  <a:pt x="6448" y="9954"/>
                </a:lnTo>
                <a:lnTo>
                  <a:pt x="6228" y="9954"/>
                </a:lnTo>
                <a:cubicBezTo>
                  <a:pt x="6077" y="9947"/>
                  <a:pt x="5931" y="9998"/>
                  <a:pt x="5827" y="10094"/>
                </a:cubicBezTo>
                <a:cubicBezTo>
                  <a:pt x="5728" y="10185"/>
                  <a:pt x="5677" y="10308"/>
                  <a:pt x="5684" y="10434"/>
                </a:cubicBezTo>
                <a:lnTo>
                  <a:pt x="5684" y="12523"/>
                </a:lnTo>
                <a:cubicBezTo>
                  <a:pt x="5691" y="12577"/>
                  <a:pt x="5658" y="12628"/>
                  <a:pt x="5603" y="12651"/>
                </a:cubicBezTo>
                <a:cubicBezTo>
                  <a:pt x="5548" y="12674"/>
                  <a:pt x="5483" y="12663"/>
                  <a:pt x="5441" y="12624"/>
                </a:cubicBezTo>
                <a:lnTo>
                  <a:pt x="3236" y="10084"/>
                </a:lnTo>
                <a:cubicBezTo>
                  <a:pt x="3207" y="10043"/>
                  <a:pt x="3166" y="10009"/>
                  <a:pt x="3117" y="9986"/>
                </a:cubicBezTo>
                <a:cubicBezTo>
                  <a:pt x="3072" y="9966"/>
                  <a:pt x="3023" y="9954"/>
                  <a:pt x="2973" y="9954"/>
                </a:cubicBezTo>
                <a:lnTo>
                  <a:pt x="2532" y="9954"/>
                </a:lnTo>
                <a:lnTo>
                  <a:pt x="2532" y="9955"/>
                </a:lnTo>
                <a:cubicBezTo>
                  <a:pt x="2300" y="9955"/>
                  <a:pt x="2122" y="9955"/>
                  <a:pt x="1973" y="9946"/>
                </a:cubicBezTo>
                <a:cubicBezTo>
                  <a:pt x="1821" y="9937"/>
                  <a:pt x="1696" y="9919"/>
                  <a:pt x="1568" y="9883"/>
                </a:cubicBezTo>
                <a:cubicBezTo>
                  <a:pt x="1428" y="9838"/>
                  <a:pt x="1302" y="9767"/>
                  <a:pt x="1199" y="9676"/>
                </a:cubicBezTo>
                <a:cubicBezTo>
                  <a:pt x="1096" y="9585"/>
                  <a:pt x="1016" y="9474"/>
                  <a:pt x="965" y="9350"/>
                </a:cubicBezTo>
                <a:cubicBezTo>
                  <a:pt x="924" y="9236"/>
                  <a:pt x="904" y="9126"/>
                  <a:pt x="893" y="8992"/>
                </a:cubicBezTo>
                <a:cubicBezTo>
                  <a:pt x="883" y="8857"/>
                  <a:pt x="883" y="8697"/>
                  <a:pt x="883" y="8484"/>
                </a:cubicBezTo>
                <a:lnTo>
                  <a:pt x="883" y="2288"/>
                </a:lnTo>
                <a:cubicBezTo>
                  <a:pt x="883" y="2078"/>
                  <a:pt x="883" y="1920"/>
                  <a:pt x="893" y="1786"/>
                </a:cubicBezTo>
                <a:cubicBezTo>
                  <a:pt x="904" y="1651"/>
                  <a:pt x="924" y="1541"/>
                  <a:pt x="965" y="1428"/>
                </a:cubicBezTo>
                <a:cubicBezTo>
                  <a:pt x="1016" y="1304"/>
                  <a:pt x="1096" y="1193"/>
                  <a:pt x="1199" y="1102"/>
                </a:cubicBezTo>
                <a:cubicBezTo>
                  <a:pt x="1302" y="1011"/>
                  <a:pt x="1428" y="940"/>
                  <a:pt x="1568" y="895"/>
                </a:cubicBezTo>
                <a:cubicBezTo>
                  <a:pt x="1695" y="859"/>
                  <a:pt x="1819" y="841"/>
                  <a:pt x="1971" y="832"/>
                </a:cubicBezTo>
                <a:cubicBezTo>
                  <a:pt x="2123" y="823"/>
                  <a:pt x="2303" y="823"/>
                  <a:pt x="2541" y="823"/>
                </a:cubicBezTo>
                <a:lnTo>
                  <a:pt x="2548" y="823"/>
                </a:lnTo>
                <a:lnTo>
                  <a:pt x="19059" y="823"/>
                </a:lnTo>
                <a:cubicBezTo>
                  <a:pt x="19296" y="823"/>
                  <a:pt x="19476" y="823"/>
                  <a:pt x="19627" y="832"/>
                </a:cubicBezTo>
                <a:cubicBezTo>
                  <a:pt x="19779" y="841"/>
                  <a:pt x="19904" y="859"/>
                  <a:pt x="20032" y="895"/>
                </a:cubicBezTo>
                <a:cubicBezTo>
                  <a:pt x="20172" y="940"/>
                  <a:pt x="20298" y="1011"/>
                  <a:pt x="20401" y="1102"/>
                </a:cubicBezTo>
                <a:cubicBezTo>
                  <a:pt x="20504" y="1193"/>
                  <a:pt x="20584" y="1304"/>
                  <a:pt x="20635" y="1428"/>
                </a:cubicBezTo>
                <a:cubicBezTo>
                  <a:pt x="20676" y="1541"/>
                  <a:pt x="20696" y="1651"/>
                  <a:pt x="20707" y="1786"/>
                </a:cubicBezTo>
                <a:cubicBezTo>
                  <a:pt x="20717" y="1921"/>
                  <a:pt x="20717" y="2081"/>
                  <a:pt x="20717" y="2294"/>
                </a:cubicBezTo>
                <a:lnTo>
                  <a:pt x="20717" y="8490"/>
                </a:lnTo>
                <a:cubicBezTo>
                  <a:pt x="20717" y="8700"/>
                  <a:pt x="20717" y="8858"/>
                  <a:pt x="20707" y="8992"/>
                </a:cubicBezTo>
                <a:cubicBezTo>
                  <a:pt x="20696" y="9126"/>
                  <a:pt x="20676" y="9236"/>
                  <a:pt x="20635" y="9350"/>
                </a:cubicBezTo>
                <a:cubicBezTo>
                  <a:pt x="20584" y="9474"/>
                  <a:pt x="20504" y="9585"/>
                  <a:pt x="20401" y="9676"/>
                </a:cubicBezTo>
                <a:cubicBezTo>
                  <a:pt x="20298" y="9767"/>
                  <a:pt x="20172" y="9838"/>
                  <a:pt x="20032" y="9883"/>
                </a:cubicBezTo>
                <a:cubicBezTo>
                  <a:pt x="19904" y="9919"/>
                  <a:pt x="19779" y="9937"/>
                  <a:pt x="19627" y="9946"/>
                </a:cubicBezTo>
                <a:cubicBezTo>
                  <a:pt x="19474" y="9955"/>
                  <a:pt x="19293" y="9955"/>
                  <a:pt x="19052" y="9955"/>
                </a:cubicBezTo>
                <a:lnTo>
                  <a:pt x="17843" y="9955"/>
                </a:lnTo>
                <a:cubicBezTo>
                  <a:pt x="17578" y="9951"/>
                  <a:pt x="17362" y="10143"/>
                  <a:pt x="17368" y="10377"/>
                </a:cubicBezTo>
                <a:cubicBezTo>
                  <a:pt x="17375" y="10603"/>
                  <a:pt x="17587" y="10782"/>
                  <a:pt x="17843" y="10777"/>
                </a:cubicBezTo>
                <a:lnTo>
                  <a:pt x="18677" y="10777"/>
                </a:lnTo>
                <a:cubicBezTo>
                  <a:pt x="19101" y="10777"/>
                  <a:pt x="19419" y="10778"/>
                  <a:pt x="19687" y="10762"/>
                </a:cubicBezTo>
                <a:cubicBezTo>
                  <a:pt x="19955" y="10746"/>
                  <a:pt x="20173" y="10715"/>
                  <a:pt x="20398" y="10652"/>
                </a:cubicBezTo>
                <a:cubicBezTo>
                  <a:pt x="20644" y="10572"/>
                  <a:pt x="20864" y="10447"/>
                  <a:pt x="21045" y="10287"/>
                </a:cubicBezTo>
                <a:cubicBezTo>
                  <a:pt x="21225" y="10127"/>
                  <a:pt x="21368" y="9933"/>
                  <a:pt x="21457" y="9716"/>
                </a:cubicBezTo>
                <a:cubicBezTo>
                  <a:pt x="21528" y="9517"/>
                  <a:pt x="21564" y="9324"/>
                  <a:pt x="21582" y="9089"/>
                </a:cubicBezTo>
                <a:cubicBezTo>
                  <a:pt x="21600" y="8854"/>
                  <a:pt x="21600" y="8576"/>
                  <a:pt x="21600" y="8207"/>
                </a:cubicBezTo>
                <a:lnTo>
                  <a:pt x="21600" y="2582"/>
                </a:lnTo>
                <a:cubicBezTo>
                  <a:pt x="21600" y="2208"/>
                  <a:pt x="21600" y="1927"/>
                  <a:pt x="21582" y="1690"/>
                </a:cubicBezTo>
                <a:cubicBezTo>
                  <a:pt x="21564" y="1454"/>
                  <a:pt x="21528" y="1261"/>
                  <a:pt x="21457" y="1062"/>
                </a:cubicBezTo>
                <a:cubicBezTo>
                  <a:pt x="21367" y="845"/>
                  <a:pt x="21225" y="651"/>
                  <a:pt x="21045" y="491"/>
                </a:cubicBezTo>
                <a:cubicBezTo>
                  <a:pt x="20864" y="331"/>
                  <a:pt x="20644" y="205"/>
                  <a:pt x="20398" y="126"/>
                </a:cubicBezTo>
                <a:cubicBezTo>
                  <a:pt x="20173" y="63"/>
                  <a:pt x="19954" y="31"/>
                  <a:pt x="19688" y="16"/>
                </a:cubicBezTo>
                <a:cubicBezTo>
                  <a:pt x="19421" y="0"/>
                  <a:pt x="19107" y="0"/>
                  <a:pt x="18690" y="0"/>
                </a:cubicBezTo>
                <a:lnTo>
                  <a:pt x="2923" y="0"/>
                </a:lnTo>
                <a:lnTo>
                  <a:pt x="2910" y="0"/>
                </a:lnTo>
                <a:close/>
                <a:moveTo>
                  <a:pt x="6735" y="4770"/>
                </a:moveTo>
                <a:cubicBezTo>
                  <a:pt x="6616" y="4770"/>
                  <a:pt x="6497" y="4810"/>
                  <a:pt x="6406" y="4890"/>
                </a:cubicBezTo>
                <a:cubicBezTo>
                  <a:pt x="6224" y="5051"/>
                  <a:pt x="6224" y="5311"/>
                  <a:pt x="6406" y="5471"/>
                </a:cubicBezTo>
                <a:cubicBezTo>
                  <a:pt x="6588" y="5632"/>
                  <a:pt x="6883" y="5632"/>
                  <a:pt x="7064" y="5471"/>
                </a:cubicBezTo>
                <a:cubicBezTo>
                  <a:pt x="7246" y="5311"/>
                  <a:pt x="7246" y="5051"/>
                  <a:pt x="7064" y="4890"/>
                </a:cubicBezTo>
                <a:cubicBezTo>
                  <a:pt x="6974" y="4810"/>
                  <a:pt x="6854" y="4770"/>
                  <a:pt x="6735" y="4770"/>
                </a:cubicBezTo>
                <a:close/>
                <a:moveTo>
                  <a:pt x="9403" y="4770"/>
                </a:moveTo>
                <a:cubicBezTo>
                  <a:pt x="9283" y="4770"/>
                  <a:pt x="9164" y="4810"/>
                  <a:pt x="9073" y="4890"/>
                </a:cubicBezTo>
                <a:cubicBezTo>
                  <a:pt x="8891" y="5051"/>
                  <a:pt x="8891" y="5311"/>
                  <a:pt x="9073" y="5471"/>
                </a:cubicBezTo>
                <a:cubicBezTo>
                  <a:pt x="9255" y="5632"/>
                  <a:pt x="9550" y="5632"/>
                  <a:pt x="9732" y="5471"/>
                </a:cubicBezTo>
                <a:cubicBezTo>
                  <a:pt x="9914" y="5311"/>
                  <a:pt x="9914" y="5051"/>
                  <a:pt x="9732" y="4890"/>
                </a:cubicBezTo>
                <a:cubicBezTo>
                  <a:pt x="9641" y="4810"/>
                  <a:pt x="9522" y="4770"/>
                  <a:pt x="9403" y="4770"/>
                </a:cubicBezTo>
                <a:close/>
                <a:moveTo>
                  <a:pt x="12070" y="4770"/>
                </a:moveTo>
                <a:cubicBezTo>
                  <a:pt x="11951" y="4770"/>
                  <a:pt x="11832" y="4810"/>
                  <a:pt x="11741" y="4890"/>
                </a:cubicBezTo>
                <a:cubicBezTo>
                  <a:pt x="11559" y="5051"/>
                  <a:pt x="11559" y="5311"/>
                  <a:pt x="11741" y="5471"/>
                </a:cubicBezTo>
                <a:cubicBezTo>
                  <a:pt x="11922" y="5632"/>
                  <a:pt x="12218" y="5632"/>
                  <a:pt x="12399" y="5471"/>
                </a:cubicBezTo>
                <a:cubicBezTo>
                  <a:pt x="12581" y="5311"/>
                  <a:pt x="12581" y="5051"/>
                  <a:pt x="12399" y="4890"/>
                </a:cubicBezTo>
                <a:cubicBezTo>
                  <a:pt x="12308" y="4810"/>
                  <a:pt x="12189" y="4770"/>
                  <a:pt x="12070" y="4770"/>
                </a:cubicBezTo>
                <a:close/>
                <a:moveTo>
                  <a:pt x="14737" y="4770"/>
                </a:moveTo>
                <a:cubicBezTo>
                  <a:pt x="14618" y="4770"/>
                  <a:pt x="14499" y="4810"/>
                  <a:pt x="14408" y="4890"/>
                </a:cubicBezTo>
                <a:cubicBezTo>
                  <a:pt x="14226" y="5051"/>
                  <a:pt x="14226" y="5311"/>
                  <a:pt x="14408" y="5471"/>
                </a:cubicBezTo>
                <a:cubicBezTo>
                  <a:pt x="14590" y="5632"/>
                  <a:pt x="14885" y="5632"/>
                  <a:pt x="15067" y="5471"/>
                </a:cubicBezTo>
                <a:cubicBezTo>
                  <a:pt x="15249" y="5311"/>
                  <a:pt x="15249" y="5051"/>
                  <a:pt x="15067" y="4890"/>
                </a:cubicBezTo>
                <a:cubicBezTo>
                  <a:pt x="14976" y="4810"/>
                  <a:pt x="14857" y="4770"/>
                  <a:pt x="14737" y="4770"/>
                </a:cubicBezTo>
                <a:close/>
                <a:moveTo>
                  <a:pt x="15794" y="9927"/>
                </a:moveTo>
                <a:cubicBezTo>
                  <a:pt x="15674" y="9927"/>
                  <a:pt x="15556" y="9967"/>
                  <a:pt x="15465" y="10047"/>
                </a:cubicBezTo>
                <a:cubicBezTo>
                  <a:pt x="15283" y="10208"/>
                  <a:pt x="15283" y="10468"/>
                  <a:pt x="15465" y="10628"/>
                </a:cubicBezTo>
                <a:cubicBezTo>
                  <a:pt x="15647" y="10789"/>
                  <a:pt x="15941" y="10789"/>
                  <a:pt x="16123" y="10628"/>
                </a:cubicBezTo>
                <a:cubicBezTo>
                  <a:pt x="16305" y="10468"/>
                  <a:pt x="16305" y="10208"/>
                  <a:pt x="16123" y="10047"/>
                </a:cubicBezTo>
                <a:cubicBezTo>
                  <a:pt x="16032" y="9967"/>
                  <a:pt x="15913" y="9927"/>
                  <a:pt x="15794" y="9927"/>
                </a:cubicBezTo>
                <a:close/>
                <a:moveTo>
                  <a:pt x="11564" y="9999"/>
                </a:moveTo>
                <a:cubicBezTo>
                  <a:pt x="12060" y="9999"/>
                  <a:pt x="12556" y="10166"/>
                  <a:pt x="12934" y="10500"/>
                </a:cubicBezTo>
                <a:cubicBezTo>
                  <a:pt x="13690" y="11168"/>
                  <a:pt x="13690" y="12251"/>
                  <a:pt x="12934" y="12919"/>
                </a:cubicBezTo>
                <a:cubicBezTo>
                  <a:pt x="12178" y="13588"/>
                  <a:pt x="10951" y="13588"/>
                  <a:pt x="10195" y="12919"/>
                </a:cubicBezTo>
                <a:cubicBezTo>
                  <a:pt x="9439" y="12251"/>
                  <a:pt x="9439" y="11168"/>
                  <a:pt x="10195" y="10500"/>
                </a:cubicBezTo>
                <a:cubicBezTo>
                  <a:pt x="10573" y="10166"/>
                  <a:pt x="11068" y="9999"/>
                  <a:pt x="11564" y="9999"/>
                </a:cubicBezTo>
                <a:close/>
                <a:moveTo>
                  <a:pt x="11661" y="14302"/>
                </a:moveTo>
                <a:cubicBezTo>
                  <a:pt x="14296" y="14302"/>
                  <a:pt x="16432" y="16188"/>
                  <a:pt x="16432" y="18516"/>
                </a:cubicBezTo>
                <a:lnTo>
                  <a:pt x="16432" y="20777"/>
                </a:lnTo>
                <a:lnTo>
                  <a:pt x="14897" y="20777"/>
                </a:lnTo>
                <a:lnTo>
                  <a:pt x="14897" y="18511"/>
                </a:lnTo>
                <a:cubicBezTo>
                  <a:pt x="14897" y="18284"/>
                  <a:pt x="14689" y="18100"/>
                  <a:pt x="14432" y="18100"/>
                </a:cubicBezTo>
                <a:cubicBezTo>
                  <a:pt x="14175" y="18100"/>
                  <a:pt x="13966" y="18284"/>
                  <a:pt x="13966" y="18511"/>
                </a:cubicBezTo>
                <a:lnTo>
                  <a:pt x="13966" y="20777"/>
                </a:lnTo>
                <a:lnTo>
                  <a:pt x="9529" y="20777"/>
                </a:lnTo>
                <a:lnTo>
                  <a:pt x="9529" y="18511"/>
                </a:lnTo>
                <a:cubicBezTo>
                  <a:pt x="9529" y="18284"/>
                  <a:pt x="9321" y="18100"/>
                  <a:pt x="9064" y="18100"/>
                </a:cubicBezTo>
                <a:cubicBezTo>
                  <a:pt x="8807" y="18100"/>
                  <a:pt x="8598" y="18284"/>
                  <a:pt x="8598" y="18511"/>
                </a:cubicBezTo>
                <a:lnTo>
                  <a:pt x="8598" y="20777"/>
                </a:lnTo>
                <a:lnTo>
                  <a:pt x="6889" y="20777"/>
                </a:lnTo>
                <a:lnTo>
                  <a:pt x="6889" y="18516"/>
                </a:lnTo>
                <a:cubicBezTo>
                  <a:pt x="6889" y="16188"/>
                  <a:pt x="9026" y="14302"/>
                  <a:pt x="11661" y="14302"/>
                </a:cubicBezTo>
                <a:close/>
                <a:moveTo>
                  <a:pt x="20957" y="20777"/>
                </a:moveTo>
                <a:cubicBezTo>
                  <a:pt x="20700" y="20777"/>
                  <a:pt x="20492" y="20961"/>
                  <a:pt x="20492" y="21189"/>
                </a:cubicBezTo>
                <a:cubicBezTo>
                  <a:pt x="20492" y="21416"/>
                  <a:pt x="20700" y="21600"/>
                  <a:pt x="20957" y="21600"/>
                </a:cubicBezTo>
                <a:cubicBezTo>
                  <a:pt x="21215" y="21600"/>
                  <a:pt x="21423" y="21416"/>
                  <a:pt x="21423" y="21189"/>
                </a:cubicBezTo>
                <a:cubicBezTo>
                  <a:pt x="21423" y="20961"/>
                  <a:pt x="21215" y="20777"/>
                  <a:pt x="20957" y="2077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Shape"/>
          <p:cNvSpPr/>
          <p:nvPr/>
        </p:nvSpPr>
        <p:spPr>
          <a:xfrm>
            <a:off x="5651500" y="7173913"/>
            <a:ext cx="1517650" cy="1119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59" extrusionOk="0">
                <a:moveTo>
                  <a:pt x="5389" y="0"/>
                </a:moveTo>
                <a:cubicBezTo>
                  <a:pt x="5281" y="0"/>
                  <a:pt x="5174" y="55"/>
                  <a:pt x="5092" y="166"/>
                </a:cubicBezTo>
                <a:cubicBezTo>
                  <a:pt x="4928" y="386"/>
                  <a:pt x="4928" y="743"/>
                  <a:pt x="5092" y="963"/>
                </a:cubicBezTo>
                <a:cubicBezTo>
                  <a:pt x="5256" y="1183"/>
                  <a:pt x="5522" y="1183"/>
                  <a:pt x="5686" y="963"/>
                </a:cubicBezTo>
                <a:cubicBezTo>
                  <a:pt x="5849" y="743"/>
                  <a:pt x="5849" y="386"/>
                  <a:pt x="5686" y="166"/>
                </a:cubicBezTo>
                <a:cubicBezTo>
                  <a:pt x="5604" y="55"/>
                  <a:pt x="5496" y="0"/>
                  <a:pt x="5389" y="0"/>
                </a:cubicBezTo>
                <a:close/>
                <a:moveTo>
                  <a:pt x="16177" y="0"/>
                </a:moveTo>
                <a:cubicBezTo>
                  <a:pt x="16070" y="0"/>
                  <a:pt x="15962" y="55"/>
                  <a:pt x="15881" y="166"/>
                </a:cubicBezTo>
                <a:cubicBezTo>
                  <a:pt x="15717" y="386"/>
                  <a:pt x="15717" y="743"/>
                  <a:pt x="15881" y="963"/>
                </a:cubicBezTo>
                <a:cubicBezTo>
                  <a:pt x="16044" y="1183"/>
                  <a:pt x="16310" y="1183"/>
                  <a:pt x="16474" y="963"/>
                </a:cubicBezTo>
                <a:cubicBezTo>
                  <a:pt x="16638" y="743"/>
                  <a:pt x="16638" y="386"/>
                  <a:pt x="16474" y="166"/>
                </a:cubicBezTo>
                <a:cubicBezTo>
                  <a:pt x="16392" y="55"/>
                  <a:pt x="16285" y="0"/>
                  <a:pt x="16177" y="0"/>
                </a:cubicBezTo>
                <a:close/>
                <a:moveTo>
                  <a:pt x="15196" y="1212"/>
                </a:moveTo>
                <a:cubicBezTo>
                  <a:pt x="15102" y="1214"/>
                  <a:pt x="15008" y="1259"/>
                  <a:pt x="14934" y="1348"/>
                </a:cubicBezTo>
                <a:lnTo>
                  <a:pt x="13740" y="2954"/>
                </a:lnTo>
                <a:cubicBezTo>
                  <a:pt x="13581" y="3168"/>
                  <a:pt x="13462" y="3329"/>
                  <a:pt x="13367" y="3473"/>
                </a:cubicBezTo>
                <a:cubicBezTo>
                  <a:pt x="13273" y="3618"/>
                  <a:pt x="13204" y="3747"/>
                  <a:pt x="13147" y="3896"/>
                </a:cubicBezTo>
                <a:cubicBezTo>
                  <a:pt x="13088" y="4066"/>
                  <a:pt x="13058" y="4249"/>
                  <a:pt x="13058" y="4432"/>
                </a:cubicBezTo>
                <a:cubicBezTo>
                  <a:pt x="13058" y="4615"/>
                  <a:pt x="13088" y="4798"/>
                  <a:pt x="13147" y="4968"/>
                </a:cubicBezTo>
                <a:cubicBezTo>
                  <a:pt x="13149" y="4973"/>
                  <a:pt x="13151" y="4977"/>
                  <a:pt x="13153" y="4982"/>
                </a:cubicBezTo>
                <a:lnTo>
                  <a:pt x="12665" y="5640"/>
                </a:lnTo>
                <a:lnTo>
                  <a:pt x="9119" y="5640"/>
                </a:lnTo>
                <a:lnTo>
                  <a:pt x="8490" y="4848"/>
                </a:lnTo>
                <a:cubicBezTo>
                  <a:pt x="8524" y="4713"/>
                  <a:pt x="8542" y="4573"/>
                  <a:pt x="8542" y="4432"/>
                </a:cubicBezTo>
                <a:cubicBezTo>
                  <a:pt x="8542" y="4249"/>
                  <a:pt x="8512" y="4066"/>
                  <a:pt x="8453" y="3896"/>
                </a:cubicBezTo>
                <a:cubicBezTo>
                  <a:pt x="8396" y="3747"/>
                  <a:pt x="8327" y="3618"/>
                  <a:pt x="8234" y="3475"/>
                </a:cubicBezTo>
                <a:cubicBezTo>
                  <a:pt x="8140" y="3331"/>
                  <a:pt x="8022" y="3172"/>
                  <a:pt x="7865" y="2961"/>
                </a:cubicBezTo>
                <a:lnTo>
                  <a:pt x="6724" y="1426"/>
                </a:lnTo>
                <a:cubicBezTo>
                  <a:pt x="6548" y="1203"/>
                  <a:pt x="6269" y="1226"/>
                  <a:pt x="6114" y="1475"/>
                </a:cubicBezTo>
                <a:cubicBezTo>
                  <a:pt x="5993" y="1670"/>
                  <a:pt x="5987" y="1952"/>
                  <a:pt x="6101" y="2155"/>
                </a:cubicBezTo>
                <a:lnTo>
                  <a:pt x="7564" y="4123"/>
                </a:lnTo>
                <a:cubicBezTo>
                  <a:pt x="7594" y="4163"/>
                  <a:pt x="7617" y="4194"/>
                  <a:pt x="7635" y="4221"/>
                </a:cubicBezTo>
                <a:cubicBezTo>
                  <a:pt x="7652" y="4249"/>
                  <a:pt x="7666" y="4273"/>
                  <a:pt x="7677" y="4301"/>
                </a:cubicBezTo>
                <a:cubicBezTo>
                  <a:pt x="7688" y="4334"/>
                  <a:pt x="7694" y="4369"/>
                  <a:pt x="7694" y="4404"/>
                </a:cubicBezTo>
                <a:cubicBezTo>
                  <a:pt x="7694" y="4439"/>
                  <a:pt x="7688" y="4473"/>
                  <a:pt x="7677" y="4506"/>
                </a:cubicBezTo>
                <a:cubicBezTo>
                  <a:pt x="7666" y="4534"/>
                  <a:pt x="7653" y="4558"/>
                  <a:pt x="7635" y="4586"/>
                </a:cubicBezTo>
                <a:cubicBezTo>
                  <a:pt x="7616" y="4613"/>
                  <a:pt x="7593" y="4644"/>
                  <a:pt x="7563" y="4685"/>
                </a:cubicBezTo>
                <a:lnTo>
                  <a:pt x="3327" y="10386"/>
                </a:lnTo>
                <a:cubicBezTo>
                  <a:pt x="3297" y="10427"/>
                  <a:pt x="3274" y="10457"/>
                  <a:pt x="3254" y="10481"/>
                </a:cubicBezTo>
                <a:cubicBezTo>
                  <a:pt x="3233" y="10505"/>
                  <a:pt x="3215" y="10522"/>
                  <a:pt x="3194" y="10537"/>
                </a:cubicBezTo>
                <a:cubicBezTo>
                  <a:pt x="3170" y="10552"/>
                  <a:pt x="3144" y="10560"/>
                  <a:pt x="3119" y="10560"/>
                </a:cubicBezTo>
                <a:cubicBezTo>
                  <a:pt x="3093" y="10560"/>
                  <a:pt x="3067" y="10552"/>
                  <a:pt x="3042" y="10537"/>
                </a:cubicBezTo>
                <a:cubicBezTo>
                  <a:pt x="3021" y="10522"/>
                  <a:pt x="3003" y="10504"/>
                  <a:pt x="2983" y="10480"/>
                </a:cubicBezTo>
                <a:cubicBezTo>
                  <a:pt x="2962" y="10456"/>
                  <a:pt x="2939" y="10426"/>
                  <a:pt x="2909" y="10385"/>
                </a:cubicBezTo>
                <a:lnTo>
                  <a:pt x="977" y="7786"/>
                </a:lnTo>
                <a:cubicBezTo>
                  <a:pt x="948" y="7746"/>
                  <a:pt x="925" y="7715"/>
                  <a:pt x="907" y="7688"/>
                </a:cubicBezTo>
                <a:cubicBezTo>
                  <a:pt x="889" y="7660"/>
                  <a:pt x="877" y="7636"/>
                  <a:pt x="866" y="7607"/>
                </a:cubicBezTo>
                <a:cubicBezTo>
                  <a:pt x="854" y="7575"/>
                  <a:pt x="849" y="7541"/>
                  <a:pt x="849" y="7506"/>
                </a:cubicBezTo>
                <a:cubicBezTo>
                  <a:pt x="849" y="7471"/>
                  <a:pt x="854" y="7436"/>
                  <a:pt x="866" y="7403"/>
                </a:cubicBezTo>
                <a:cubicBezTo>
                  <a:pt x="877" y="7375"/>
                  <a:pt x="889" y="7351"/>
                  <a:pt x="907" y="7323"/>
                </a:cubicBezTo>
                <a:cubicBezTo>
                  <a:pt x="925" y="7295"/>
                  <a:pt x="948" y="7265"/>
                  <a:pt x="977" y="7224"/>
                </a:cubicBezTo>
                <a:lnTo>
                  <a:pt x="4577" y="2380"/>
                </a:lnTo>
                <a:cubicBezTo>
                  <a:pt x="4723" y="2203"/>
                  <a:pt x="4756" y="1912"/>
                  <a:pt x="4654" y="1686"/>
                </a:cubicBezTo>
                <a:cubicBezTo>
                  <a:pt x="4504" y="1350"/>
                  <a:pt x="4155" y="1302"/>
                  <a:pt x="3957" y="1590"/>
                </a:cubicBezTo>
                <a:lnTo>
                  <a:pt x="682" y="5999"/>
                </a:lnTo>
                <a:cubicBezTo>
                  <a:pt x="523" y="6213"/>
                  <a:pt x="403" y="6374"/>
                  <a:pt x="309" y="6518"/>
                </a:cubicBezTo>
                <a:cubicBezTo>
                  <a:pt x="215" y="6663"/>
                  <a:pt x="146" y="6791"/>
                  <a:pt x="88" y="6941"/>
                </a:cubicBezTo>
                <a:cubicBezTo>
                  <a:pt x="30" y="7111"/>
                  <a:pt x="0" y="7294"/>
                  <a:pt x="0" y="7477"/>
                </a:cubicBezTo>
                <a:cubicBezTo>
                  <a:pt x="0" y="7660"/>
                  <a:pt x="30" y="7843"/>
                  <a:pt x="88" y="8013"/>
                </a:cubicBezTo>
                <a:cubicBezTo>
                  <a:pt x="146" y="8162"/>
                  <a:pt x="215" y="8291"/>
                  <a:pt x="308" y="8434"/>
                </a:cubicBezTo>
                <a:cubicBezTo>
                  <a:pt x="401" y="8578"/>
                  <a:pt x="520" y="8737"/>
                  <a:pt x="676" y="8948"/>
                </a:cubicBezTo>
                <a:lnTo>
                  <a:pt x="2041" y="10784"/>
                </a:lnTo>
                <a:cubicBezTo>
                  <a:pt x="2200" y="10999"/>
                  <a:pt x="2319" y="11159"/>
                  <a:pt x="2427" y="11286"/>
                </a:cubicBezTo>
                <a:cubicBezTo>
                  <a:pt x="2534" y="11412"/>
                  <a:pt x="2630" y="11505"/>
                  <a:pt x="2741" y="11583"/>
                </a:cubicBezTo>
                <a:cubicBezTo>
                  <a:pt x="2868" y="11662"/>
                  <a:pt x="3004" y="11702"/>
                  <a:pt x="3140" y="11702"/>
                </a:cubicBezTo>
                <a:cubicBezTo>
                  <a:pt x="3242" y="11702"/>
                  <a:pt x="3345" y="11679"/>
                  <a:pt x="3444" y="11634"/>
                </a:cubicBezTo>
                <a:lnTo>
                  <a:pt x="4917" y="13617"/>
                </a:lnTo>
                <a:cubicBezTo>
                  <a:pt x="4638" y="14347"/>
                  <a:pt x="4725" y="15266"/>
                  <a:pt x="5180" y="15879"/>
                </a:cubicBezTo>
                <a:cubicBezTo>
                  <a:pt x="5473" y="16273"/>
                  <a:pt x="5861" y="16461"/>
                  <a:pt x="6245" y="16444"/>
                </a:cubicBezTo>
                <a:cubicBezTo>
                  <a:pt x="6240" y="16951"/>
                  <a:pt x="6380" y="17459"/>
                  <a:pt x="6667" y="17846"/>
                </a:cubicBezTo>
                <a:cubicBezTo>
                  <a:pt x="6957" y="18236"/>
                  <a:pt x="7340" y="18424"/>
                  <a:pt x="7721" y="18412"/>
                </a:cubicBezTo>
                <a:cubicBezTo>
                  <a:pt x="7709" y="18929"/>
                  <a:pt x="7848" y="19452"/>
                  <a:pt x="8141" y="19847"/>
                </a:cubicBezTo>
                <a:cubicBezTo>
                  <a:pt x="8603" y="20468"/>
                  <a:pt x="9300" y="20579"/>
                  <a:pt x="9847" y="20181"/>
                </a:cubicBezTo>
                <a:lnTo>
                  <a:pt x="10437" y="20969"/>
                </a:lnTo>
                <a:cubicBezTo>
                  <a:pt x="10821" y="21469"/>
                  <a:pt x="11395" y="21600"/>
                  <a:pt x="11880" y="21298"/>
                </a:cubicBezTo>
                <a:cubicBezTo>
                  <a:pt x="12336" y="21013"/>
                  <a:pt x="12627" y="20397"/>
                  <a:pt x="12625" y="19720"/>
                </a:cubicBezTo>
                <a:cubicBezTo>
                  <a:pt x="12974" y="19708"/>
                  <a:pt x="13305" y="19507"/>
                  <a:pt x="13543" y="19163"/>
                </a:cubicBezTo>
                <a:cubicBezTo>
                  <a:pt x="13778" y="18822"/>
                  <a:pt x="13902" y="18370"/>
                  <a:pt x="13888" y="17906"/>
                </a:cubicBezTo>
                <a:cubicBezTo>
                  <a:pt x="14254" y="17903"/>
                  <a:pt x="14605" y="17707"/>
                  <a:pt x="14864" y="17360"/>
                </a:cubicBezTo>
                <a:cubicBezTo>
                  <a:pt x="15145" y="16985"/>
                  <a:pt x="15295" y="16468"/>
                  <a:pt x="15277" y="15936"/>
                </a:cubicBezTo>
                <a:cubicBezTo>
                  <a:pt x="15749" y="15913"/>
                  <a:pt x="16180" y="15567"/>
                  <a:pt x="16420" y="15020"/>
                </a:cubicBezTo>
                <a:cubicBezTo>
                  <a:pt x="16667" y="14457"/>
                  <a:pt x="16678" y="13762"/>
                  <a:pt x="16449" y="13186"/>
                </a:cubicBezTo>
                <a:lnTo>
                  <a:pt x="16442" y="13175"/>
                </a:lnTo>
                <a:lnTo>
                  <a:pt x="17883" y="11431"/>
                </a:lnTo>
                <a:cubicBezTo>
                  <a:pt x="17941" y="11488"/>
                  <a:pt x="17999" y="11539"/>
                  <a:pt x="18062" y="11583"/>
                </a:cubicBezTo>
                <a:cubicBezTo>
                  <a:pt x="18188" y="11662"/>
                  <a:pt x="18324" y="11702"/>
                  <a:pt x="18460" y="11702"/>
                </a:cubicBezTo>
                <a:cubicBezTo>
                  <a:pt x="18596" y="11702"/>
                  <a:pt x="18732" y="11662"/>
                  <a:pt x="18859" y="11583"/>
                </a:cubicBezTo>
                <a:cubicBezTo>
                  <a:pt x="18970" y="11505"/>
                  <a:pt x="19065" y="11413"/>
                  <a:pt x="19172" y="11287"/>
                </a:cubicBezTo>
                <a:cubicBezTo>
                  <a:pt x="19279" y="11161"/>
                  <a:pt x="19397" y="11002"/>
                  <a:pt x="19554" y="10791"/>
                </a:cubicBezTo>
                <a:lnTo>
                  <a:pt x="20918" y="8955"/>
                </a:lnTo>
                <a:cubicBezTo>
                  <a:pt x="21077" y="8741"/>
                  <a:pt x="21197" y="8580"/>
                  <a:pt x="21291" y="8436"/>
                </a:cubicBezTo>
                <a:cubicBezTo>
                  <a:pt x="21385" y="8291"/>
                  <a:pt x="21454" y="8162"/>
                  <a:pt x="21512" y="8013"/>
                </a:cubicBezTo>
                <a:cubicBezTo>
                  <a:pt x="21570" y="7843"/>
                  <a:pt x="21600" y="7660"/>
                  <a:pt x="21600" y="7477"/>
                </a:cubicBezTo>
                <a:cubicBezTo>
                  <a:pt x="21600" y="7294"/>
                  <a:pt x="21570" y="7111"/>
                  <a:pt x="21512" y="6941"/>
                </a:cubicBezTo>
                <a:cubicBezTo>
                  <a:pt x="21454" y="6791"/>
                  <a:pt x="21385" y="6663"/>
                  <a:pt x="21292" y="6519"/>
                </a:cubicBezTo>
                <a:cubicBezTo>
                  <a:pt x="21199" y="6375"/>
                  <a:pt x="21080" y="6216"/>
                  <a:pt x="20924" y="6005"/>
                </a:cubicBezTo>
                <a:lnTo>
                  <a:pt x="17680" y="1641"/>
                </a:lnTo>
                <a:cubicBezTo>
                  <a:pt x="17515" y="1374"/>
                  <a:pt x="17214" y="1361"/>
                  <a:pt x="17037" y="1612"/>
                </a:cubicBezTo>
                <a:cubicBezTo>
                  <a:pt x="16875" y="1840"/>
                  <a:pt x="16882" y="2201"/>
                  <a:pt x="17051" y="2419"/>
                </a:cubicBezTo>
                <a:lnTo>
                  <a:pt x="20623" y="7224"/>
                </a:lnTo>
                <a:cubicBezTo>
                  <a:pt x="20652" y="7265"/>
                  <a:pt x="20675" y="7295"/>
                  <a:pt x="20693" y="7323"/>
                </a:cubicBezTo>
                <a:cubicBezTo>
                  <a:pt x="20711" y="7351"/>
                  <a:pt x="20723" y="7375"/>
                  <a:pt x="20734" y="7403"/>
                </a:cubicBezTo>
                <a:cubicBezTo>
                  <a:pt x="20746" y="7436"/>
                  <a:pt x="20751" y="7470"/>
                  <a:pt x="20751" y="7505"/>
                </a:cubicBezTo>
                <a:cubicBezTo>
                  <a:pt x="20751" y="7540"/>
                  <a:pt x="20746" y="7575"/>
                  <a:pt x="20734" y="7607"/>
                </a:cubicBezTo>
                <a:cubicBezTo>
                  <a:pt x="20723" y="7636"/>
                  <a:pt x="20710" y="7660"/>
                  <a:pt x="20692" y="7688"/>
                </a:cubicBezTo>
                <a:cubicBezTo>
                  <a:pt x="20674" y="7715"/>
                  <a:pt x="20652" y="7746"/>
                  <a:pt x="20621" y="7787"/>
                </a:cubicBezTo>
                <a:lnTo>
                  <a:pt x="18690" y="10386"/>
                </a:lnTo>
                <a:cubicBezTo>
                  <a:pt x="18661" y="10427"/>
                  <a:pt x="18638" y="10457"/>
                  <a:pt x="18617" y="10481"/>
                </a:cubicBezTo>
                <a:cubicBezTo>
                  <a:pt x="18597" y="10505"/>
                  <a:pt x="18579" y="10523"/>
                  <a:pt x="18558" y="10538"/>
                </a:cubicBezTo>
                <a:cubicBezTo>
                  <a:pt x="18533" y="10553"/>
                  <a:pt x="18507" y="10560"/>
                  <a:pt x="18481" y="10560"/>
                </a:cubicBezTo>
                <a:cubicBezTo>
                  <a:pt x="18456" y="10560"/>
                  <a:pt x="18430" y="10553"/>
                  <a:pt x="18406" y="10538"/>
                </a:cubicBezTo>
                <a:cubicBezTo>
                  <a:pt x="18385" y="10523"/>
                  <a:pt x="18367" y="10505"/>
                  <a:pt x="18346" y="10481"/>
                </a:cubicBezTo>
                <a:cubicBezTo>
                  <a:pt x="18326" y="10457"/>
                  <a:pt x="18303" y="10426"/>
                  <a:pt x="18272" y="10385"/>
                </a:cubicBezTo>
                <a:lnTo>
                  <a:pt x="14036" y="4684"/>
                </a:lnTo>
                <a:cubicBezTo>
                  <a:pt x="14006" y="4644"/>
                  <a:pt x="13983" y="4613"/>
                  <a:pt x="13965" y="4586"/>
                </a:cubicBezTo>
                <a:cubicBezTo>
                  <a:pt x="13948" y="4558"/>
                  <a:pt x="13935" y="4534"/>
                  <a:pt x="13924" y="4506"/>
                </a:cubicBezTo>
                <a:cubicBezTo>
                  <a:pt x="13913" y="4473"/>
                  <a:pt x="13907" y="4439"/>
                  <a:pt x="13907" y="4404"/>
                </a:cubicBezTo>
                <a:cubicBezTo>
                  <a:pt x="13907" y="4369"/>
                  <a:pt x="13913" y="4334"/>
                  <a:pt x="13924" y="4301"/>
                </a:cubicBezTo>
                <a:cubicBezTo>
                  <a:pt x="13935" y="4273"/>
                  <a:pt x="13948" y="4249"/>
                  <a:pt x="13966" y="4221"/>
                </a:cubicBezTo>
                <a:cubicBezTo>
                  <a:pt x="13984" y="4193"/>
                  <a:pt x="14007" y="4163"/>
                  <a:pt x="14037" y="4122"/>
                </a:cubicBezTo>
                <a:lnTo>
                  <a:pt x="15499" y="2155"/>
                </a:lnTo>
                <a:cubicBezTo>
                  <a:pt x="15663" y="1918"/>
                  <a:pt x="15646" y="1544"/>
                  <a:pt x="15461" y="1337"/>
                </a:cubicBezTo>
                <a:cubicBezTo>
                  <a:pt x="15384" y="1252"/>
                  <a:pt x="15290" y="1210"/>
                  <a:pt x="15196" y="1212"/>
                </a:cubicBezTo>
                <a:close/>
                <a:moveTo>
                  <a:pt x="7970" y="5761"/>
                </a:moveTo>
                <a:lnTo>
                  <a:pt x="8585" y="6605"/>
                </a:lnTo>
                <a:cubicBezTo>
                  <a:pt x="8624" y="6651"/>
                  <a:pt x="8667" y="6689"/>
                  <a:pt x="8714" y="6717"/>
                </a:cubicBezTo>
                <a:cubicBezTo>
                  <a:pt x="8779" y="6756"/>
                  <a:pt x="8848" y="6775"/>
                  <a:pt x="8919" y="6775"/>
                </a:cubicBezTo>
                <a:lnTo>
                  <a:pt x="9560" y="6775"/>
                </a:lnTo>
                <a:lnTo>
                  <a:pt x="7651" y="9344"/>
                </a:lnTo>
                <a:cubicBezTo>
                  <a:pt x="7244" y="9987"/>
                  <a:pt x="7221" y="10922"/>
                  <a:pt x="7595" y="11599"/>
                </a:cubicBezTo>
                <a:cubicBezTo>
                  <a:pt x="8066" y="12450"/>
                  <a:pt x="8967" y="12605"/>
                  <a:pt x="9581" y="11942"/>
                </a:cubicBezTo>
                <a:lnTo>
                  <a:pt x="11177" y="9794"/>
                </a:lnTo>
                <a:lnTo>
                  <a:pt x="12764" y="9794"/>
                </a:lnTo>
                <a:lnTo>
                  <a:pt x="15684" y="13724"/>
                </a:lnTo>
                <a:cubicBezTo>
                  <a:pt x="15811" y="13962"/>
                  <a:pt x="15815" y="14282"/>
                  <a:pt x="15695" y="14526"/>
                </a:cubicBezTo>
                <a:cubicBezTo>
                  <a:pt x="15527" y="14867"/>
                  <a:pt x="15186" y="14960"/>
                  <a:pt x="14933" y="14733"/>
                </a:cubicBezTo>
                <a:lnTo>
                  <a:pt x="13863" y="13294"/>
                </a:lnTo>
                <a:cubicBezTo>
                  <a:pt x="13685" y="13097"/>
                  <a:pt x="13422" y="13130"/>
                  <a:pt x="13274" y="13368"/>
                </a:cubicBezTo>
                <a:cubicBezTo>
                  <a:pt x="13146" y="13575"/>
                  <a:pt x="13149" y="13876"/>
                  <a:pt x="13279" y="14080"/>
                </a:cubicBezTo>
                <a:lnTo>
                  <a:pt x="14323" y="15485"/>
                </a:lnTo>
                <a:cubicBezTo>
                  <a:pt x="14516" y="15791"/>
                  <a:pt x="14513" y="16241"/>
                  <a:pt x="14317" y="16543"/>
                </a:cubicBezTo>
                <a:cubicBezTo>
                  <a:pt x="14073" y="16918"/>
                  <a:pt x="13641" y="16926"/>
                  <a:pt x="13390" y="16559"/>
                </a:cubicBezTo>
                <a:lnTo>
                  <a:pt x="12523" y="15435"/>
                </a:lnTo>
                <a:cubicBezTo>
                  <a:pt x="12346" y="15184"/>
                  <a:pt x="12049" y="15186"/>
                  <a:pt x="11873" y="15438"/>
                </a:cubicBezTo>
                <a:cubicBezTo>
                  <a:pt x="11706" y="15678"/>
                  <a:pt x="11716" y="16056"/>
                  <a:pt x="11895" y="16280"/>
                </a:cubicBezTo>
                <a:lnTo>
                  <a:pt x="12887" y="17615"/>
                </a:lnTo>
                <a:cubicBezTo>
                  <a:pt x="13034" y="17825"/>
                  <a:pt x="13049" y="18147"/>
                  <a:pt x="12923" y="18382"/>
                </a:cubicBezTo>
                <a:cubicBezTo>
                  <a:pt x="12762" y="18680"/>
                  <a:pt x="12445" y="18728"/>
                  <a:pt x="12240" y="18485"/>
                </a:cubicBezTo>
                <a:lnTo>
                  <a:pt x="11792" y="17882"/>
                </a:lnTo>
                <a:cubicBezTo>
                  <a:pt x="11648" y="17631"/>
                  <a:pt x="11378" y="17592"/>
                  <a:pt x="11198" y="17796"/>
                </a:cubicBezTo>
                <a:cubicBezTo>
                  <a:pt x="10995" y="18026"/>
                  <a:pt x="10997" y="18448"/>
                  <a:pt x="11204" y="18673"/>
                </a:cubicBezTo>
                <a:lnTo>
                  <a:pt x="11694" y="19334"/>
                </a:lnTo>
                <a:cubicBezTo>
                  <a:pt x="11828" y="19559"/>
                  <a:pt x="11827" y="19878"/>
                  <a:pt x="11692" y="20101"/>
                </a:cubicBezTo>
                <a:cubicBezTo>
                  <a:pt x="11533" y="20363"/>
                  <a:pt x="11249" y="20408"/>
                  <a:pt x="11049" y="20202"/>
                </a:cubicBezTo>
                <a:lnTo>
                  <a:pt x="10438" y="19379"/>
                </a:lnTo>
                <a:cubicBezTo>
                  <a:pt x="10726" y="18646"/>
                  <a:pt x="10640" y="17718"/>
                  <a:pt x="10182" y="17101"/>
                </a:cubicBezTo>
                <a:cubicBezTo>
                  <a:pt x="9900" y="16722"/>
                  <a:pt x="9531" y="16532"/>
                  <a:pt x="9161" y="16532"/>
                </a:cubicBezTo>
                <a:cubicBezTo>
                  <a:pt x="9150" y="16532"/>
                  <a:pt x="9139" y="16534"/>
                  <a:pt x="9127" y="16534"/>
                </a:cubicBezTo>
                <a:cubicBezTo>
                  <a:pt x="9139" y="16017"/>
                  <a:pt x="9001" y="15495"/>
                  <a:pt x="8707" y="15100"/>
                </a:cubicBezTo>
                <a:cubicBezTo>
                  <a:pt x="8426" y="14721"/>
                  <a:pt x="8057" y="14531"/>
                  <a:pt x="7687" y="14531"/>
                </a:cubicBezTo>
                <a:cubicBezTo>
                  <a:pt x="7672" y="14531"/>
                  <a:pt x="7657" y="14533"/>
                  <a:pt x="7642" y="14534"/>
                </a:cubicBezTo>
                <a:cubicBezTo>
                  <a:pt x="7648" y="14028"/>
                  <a:pt x="7508" y="13519"/>
                  <a:pt x="7220" y="13133"/>
                </a:cubicBezTo>
                <a:cubicBezTo>
                  <a:pt x="6939" y="12754"/>
                  <a:pt x="6570" y="12564"/>
                  <a:pt x="6200" y="12564"/>
                </a:cubicBezTo>
                <a:cubicBezTo>
                  <a:pt x="5966" y="12564"/>
                  <a:pt x="5732" y="12641"/>
                  <a:pt x="5520" y="12793"/>
                </a:cubicBezTo>
                <a:lnTo>
                  <a:pt x="4132" y="10925"/>
                </a:lnTo>
                <a:cubicBezTo>
                  <a:pt x="4166" y="10881"/>
                  <a:pt x="4195" y="10842"/>
                  <a:pt x="4233" y="10791"/>
                </a:cubicBezTo>
                <a:lnTo>
                  <a:pt x="7861" y="5910"/>
                </a:lnTo>
                <a:cubicBezTo>
                  <a:pt x="7902" y="5854"/>
                  <a:pt x="7934" y="5810"/>
                  <a:pt x="7970" y="5761"/>
                </a:cubicBezTo>
                <a:close/>
                <a:moveTo>
                  <a:pt x="13728" y="5895"/>
                </a:moveTo>
                <a:cubicBezTo>
                  <a:pt x="13731" y="5898"/>
                  <a:pt x="13732" y="5900"/>
                  <a:pt x="13735" y="5904"/>
                </a:cubicBezTo>
                <a:lnTo>
                  <a:pt x="17251" y="10635"/>
                </a:lnTo>
                <a:lnTo>
                  <a:pt x="15866" y="12389"/>
                </a:lnTo>
                <a:lnTo>
                  <a:pt x="13304" y="8883"/>
                </a:lnTo>
                <a:cubicBezTo>
                  <a:pt x="13268" y="8828"/>
                  <a:pt x="13225" y="8782"/>
                  <a:pt x="13176" y="8749"/>
                </a:cubicBezTo>
                <a:cubicBezTo>
                  <a:pt x="13130" y="8717"/>
                  <a:pt x="13081" y="8698"/>
                  <a:pt x="13030" y="8691"/>
                </a:cubicBezTo>
                <a:lnTo>
                  <a:pt x="11018" y="8691"/>
                </a:lnTo>
                <a:cubicBezTo>
                  <a:pt x="10962" y="8682"/>
                  <a:pt x="10905" y="8689"/>
                  <a:pt x="10852" y="8713"/>
                </a:cubicBezTo>
                <a:cubicBezTo>
                  <a:pt x="10804" y="8735"/>
                  <a:pt x="10761" y="8768"/>
                  <a:pt x="10723" y="8812"/>
                </a:cubicBezTo>
                <a:lnTo>
                  <a:pt x="9101" y="10996"/>
                </a:lnTo>
                <a:cubicBezTo>
                  <a:pt x="8858" y="11229"/>
                  <a:pt x="8520" y="11152"/>
                  <a:pt x="8347" y="10824"/>
                </a:cubicBezTo>
                <a:cubicBezTo>
                  <a:pt x="8216" y="10574"/>
                  <a:pt x="8221" y="10239"/>
                  <a:pt x="8358" y="9996"/>
                </a:cubicBezTo>
                <a:lnTo>
                  <a:pt x="10752" y="6775"/>
                </a:lnTo>
                <a:lnTo>
                  <a:pt x="12802" y="6775"/>
                </a:lnTo>
                <a:cubicBezTo>
                  <a:pt x="12865" y="6782"/>
                  <a:pt x="12929" y="6771"/>
                  <a:pt x="12989" y="6743"/>
                </a:cubicBezTo>
                <a:cubicBezTo>
                  <a:pt x="13035" y="6721"/>
                  <a:pt x="13079" y="6688"/>
                  <a:pt x="13117" y="6646"/>
                </a:cubicBezTo>
                <a:lnTo>
                  <a:pt x="13728" y="5895"/>
                </a:lnTo>
                <a:close/>
                <a:moveTo>
                  <a:pt x="2893" y="7209"/>
                </a:moveTo>
                <a:cubicBezTo>
                  <a:pt x="2785" y="7209"/>
                  <a:pt x="2678" y="7264"/>
                  <a:pt x="2596" y="7374"/>
                </a:cubicBezTo>
                <a:cubicBezTo>
                  <a:pt x="2432" y="7595"/>
                  <a:pt x="2432" y="7951"/>
                  <a:pt x="2596" y="8172"/>
                </a:cubicBezTo>
                <a:cubicBezTo>
                  <a:pt x="2760" y="8392"/>
                  <a:pt x="3025" y="8392"/>
                  <a:pt x="3189" y="8172"/>
                </a:cubicBezTo>
                <a:cubicBezTo>
                  <a:pt x="3353" y="7951"/>
                  <a:pt x="3353" y="7595"/>
                  <a:pt x="3189" y="7374"/>
                </a:cubicBezTo>
                <a:cubicBezTo>
                  <a:pt x="3107" y="7264"/>
                  <a:pt x="3000" y="7209"/>
                  <a:pt x="2893" y="7209"/>
                </a:cubicBezTo>
                <a:close/>
                <a:moveTo>
                  <a:pt x="18677" y="7209"/>
                </a:moveTo>
                <a:cubicBezTo>
                  <a:pt x="18570" y="7209"/>
                  <a:pt x="18463" y="7264"/>
                  <a:pt x="18381" y="7374"/>
                </a:cubicBezTo>
                <a:cubicBezTo>
                  <a:pt x="18217" y="7595"/>
                  <a:pt x="18217" y="7951"/>
                  <a:pt x="18381" y="8172"/>
                </a:cubicBezTo>
                <a:cubicBezTo>
                  <a:pt x="18544" y="8392"/>
                  <a:pt x="18810" y="8392"/>
                  <a:pt x="18974" y="8172"/>
                </a:cubicBezTo>
                <a:cubicBezTo>
                  <a:pt x="19138" y="7951"/>
                  <a:pt x="19138" y="7595"/>
                  <a:pt x="18974" y="7374"/>
                </a:cubicBezTo>
                <a:cubicBezTo>
                  <a:pt x="18892" y="7264"/>
                  <a:pt x="18784" y="7209"/>
                  <a:pt x="18677" y="7209"/>
                </a:cubicBezTo>
                <a:close/>
                <a:moveTo>
                  <a:pt x="6200" y="13670"/>
                </a:moveTo>
                <a:cubicBezTo>
                  <a:pt x="6359" y="13670"/>
                  <a:pt x="6518" y="13751"/>
                  <a:pt x="6640" y="13915"/>
                </a:cubicBezTo>
                <a:cubicBezTo>
                  <a:pt x="6882" y="14241"/>
                  <a:pt x="6882" y="14770"/>
                  <a:pt x="6640" y="15097"/>
                </a:cubicBezTo>
                <a:cubicBezTo>
                  <a:pt x="6397" y="15423"/>
                  <a:pt x="6004" y="15423"/>
                  <a:pt x="5761" y="15097"/>
                </a:cubicBezTo>
                <a:cubicBezTo>
                  <a:pt x="5518" y="14770"/>
                  <a:pt x="5518" y="14241"/>
                  <a:pt x="5761" y="13915"/>
                </a:cubicBezTo>
                <a:cubicBezTo>
                  <a:pt x="5882" y="13751"/>
                  <a:pt x="6041" y="13670"/>
                  <a:pt x="6200" y="13670"/>
                </a:cubicBezTo>
                <a:close/>
                <a:moveTo>
                  <a:pt x="7687" y="15637"/>
                </a:moveTo>
                <a:cubicBezTo>
                  <a:pt x="7846" y="15637"/>
                  <a:pt x="8005" y="15718"/>
                  <a:pt x="8126" y="15882"/>
                </a:cubicBezTo>
                <a:cubicBezTo>
                  <a:pt x="8369" y="16208"/>
                  <a:pt x="8369" y="16737"/>
                  <a:pt x="8126" y="17064"/>
                </a:cubicBezTo>
                <a:cubicBezTo>
                  <a:pt x="7884" y="17390"/>
                  <a:pt x="7491" y="17390"/>
                  <a:pt x="7248" y="17064"/>
                </a:cubicBezTo>
                <a:cubicBezTo>
                  <a:pt x="7005" y="16737"/>
                  <a:pt x="7005" y="16208"/>
                  <a:pt x="7248" y="15882"/>
                </a:cubicBezTo>
                <a:cubicBezTo>
                  <a:pt x="7369" y="15718"/>
                  <a:pt x="7528" y="15637"/>
                  <a:pt x="7687" y="15637"/>
                </a:cubicBezTo>
                <a:close/>
                <a:moveTo>
                  <a:pt x="9161" y="17638"/>
                </a:moveTo>
                <a:cubicBezTo>
                  <a:pt x="9320" y="17638"/>
                  <a:pt x="9479" y="17719"/>
                  <a:pt x="9601" y="17883"/>
                </a:cubicBezTo>
                <a:cubicBezTo>
                  <a:pt x="9843" y="18209"/>
                  <a:pt x="9843" y="18738"/>
                  <a:pt x="9601" y="19065"/>
                </a:cubicBezTo>
                <a:cubicBezTo>
                  <a:pt x="9358" y="19391"/>
                  <a:pt x="8965" y="19391"/>
                  <a:pt x="8722" y="19065"/>
                </a:cubicBezTo>
                <a:cubicBezTo>
                  <a:pt x="8479" y="18738"/>
                  <a:pt x="8479" y="18209"/>
                  <a:pt x="8722" y="17883"/>
                </a:cubicBezTo>
                <a:cubicBezTo>
                  <a:pt x="8843" y="17719"/>
                  <a:pt x="9002" y="17638"/>
                  <a:pt x="9161" y="1763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Shape"/>
          <p:cNvSpPr/>
          <p:nvPr/>
        </p:nvSpPr>
        <p:spPr>
          <a:xfrm>
            <a:off x="11426825" y="7083425"/>
            <a:ext cx="1471613" cy="1301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2" h="21600" extrusionOk="0">
                <a:moveTo>
                  <a:pt x="14630" y="0"/>
                </a:moveTo>
                <a:cubicBezTo>
                  <a:pt x="14012" y="0"/>
                  <a:pt x="13394" y="266"/>
                  <a:pt x="12922" y="800"/>
                </a:cubicBezTo>
                <a:cubicBezTo>
                  <a:pt x="12531" y="1243"/>
                  <a:pt x="12303" y="1799"/>
                  <a:pt x="12236" y="2374"/>
                </a:cubicBezTo>
                <a:lnTo>
                  <a:pt x="9567" y="2374"/>
                </a:lnTo>
                <a:lnTo>
                  <a:pt x="9558" y="2374"/>
                </a:lnTo>
                <a:cubicBezTo>
                  <a:pt x="9286" y="2374"/>
                  <a:pt x="9081" y="2375"/>
                  <a:pt x="8908" y="2388"/>
                </a:cubicBezTo>
                <a:cubicBezTo>
                  <a:pt x="8735" y="2401"/>
                  <a:pt x="8594" y="2427"/>
                  <a:pt x="8449" y="2479"/>
                </a:cubicBezTo>
                <a:cubicBezTo>
                  <a:pt x="8289" y="2545"/>
                  <a:pt x="8146" y="2649"/>
                  <a:pt x="8028" y="2782"/>
                </a:cubicBezTo>
                <a:cubicBezTo>
                  <a:pt x="7911" y="2915"/>
                  <a:pt x="7819" y="3077"/>
                  <a:pt x="7760" y="3258"/>
                </a:cubicBezTo>
                <a:cubicBezTo>
                  <a:pt x="7714" y="3423"/>
                  <a:pt x="7691" y="3584"/>
                  <a:pt x="7679" y="3779"/>
                </a:cubicBezTo>
                <a:cubicBezTo>
                  <a:pt x="7667" y="3975"/>
                  <a:pt x="7668" y="4207"/>
                  <a:pt x="7668" y="4513"/>
                </a:cubicBezTo>
                <a:lnTo>
                  <a:pt x="7675" y="6178"/>
                </a:lnTo>
                <a:lnTo>
                  <a:pt x="5282" y="6178"/>
                </a:lnTo>
                <a:cubicBezTo>
                  <a:pt x="5870" y="5305"/>
                  <a:pt x="5813" y="4054"/>
                  <a:pt x="5108" y="3256"/>
                </a:cubicBezTo>
                <a:cubicBezTo>
                  <a:pt x="4724" y="2821"/>
                  <a:pt x="4220" y="2603"/>
                  <a:pt x="3716" y="2603"/>
                </a:cubicBezTo>
                <a:cubicBezTo>
                  <a:pt x="3213" y="2603"/>
                  <a:pt x="2709" y="2821"/>
                  <a:pt x="2324" y="3256"/>
                </a:cubicBezTo>
                <a:cubicBezTo>
                  <a:pt x="1556" y="4126"/>
                  <a:pt x="1556" y="5536"/>
                  <a:pt x="2324" y="6406"/>
                </a:cubicBezTo>
                <a:cubicBezTo>
                  <a:pt x="2353" y="6438"/>
                  <a:pt x="2383" y="6467"/>
                  <a:pt x="2412" y="6497"/>
                </a:cubicBezTo>
                <a:cubicBezTo>
                  <a:pt x="1750" y="6767"/>
                  <a:pt x="1170" y="7247"/>
                  <a:pt x="744" y="7881"/>
                </a:cubicBezTo>
                <a:cubicBezTo>
                  <a:pt x="287" y="8561"/>
                  <a:pt x="27" y="9386"/>
                  <a:pt x="1" y="10240"/>
                </a:cubicBezTo>
                <a:lnTo>
                  <a:pt x="1" y="13932"/>
                </a:lnTo>
                <a:cubicBezTo>
                  <a:pt x="-7" y="14381"/>
                  <a:pt x="117" y="14819"/>
                  <a:pt x="355" y="15179"/>
                </a:cubicBezTo>
                <a:cubicBezTo>
                  <a:pt x="662" y="15643"/>
                  <a:pt x="1129" y="15938"/>
                  <a:pt x="1640" y="15989"/>
                </a:cubicBezTo>
                <a:lnTo>
                  <a:pt x="1696" y="15989"/>
                </a:lnTo>
                <a:lnTo>
                  <a:pt x="1696" y="20697"/>
                </a:lnTo>
                <a:lnTo>
                  <a:pt x="627" y="20697"/>
                </a:lnTo>
                <a:cubicBezTo>
                  <a:pt x="407" y="20697"/>
                  <a:pt x="228" y="20900"/>
                  <a:pt x="228" y="21149"/>
                </a:cubicBezTo>
                <a:cubicBezTo>
                  <a:pt x="228" y="21398"/>
                  <a:pt x="407" y="21600"/>
                  <a:pt x="627" y="21600"/>
                </a:cubicBezTo>
                <a:lnTo>
                  <a:pt x="20830" y="21600"/>
                </a:lnTo>
                <a:cubicBezTo>
                  <a:pt x="21050" y="21600"/>
                  <a:pt x="21230" y="21398"/>
                  <a:pt x="21230" y="21149"/>
                </a:cubicBezTo>
                <a:cubicBezTo>
                  <a:pt x="21230" y="20900"/>
                  <a:pt x="21050" y="20697"/>
                  <a:pt x="20830" y="20697"/>
                </a:cubicBezTo>
                <a:lnTo>
                  <a:pt x="17587" y="20697"/>
                </a:lnTo>
                <a:lnTo>
                  <a:pt x="16378" y="16577"/>
                </a:lnTo>
                <a:lnTo>
                  <a:pt x="19694" y="16577"/>
                </a:lnTo>
                <a:cubicBezTo>
                  <a:pt x="19969" y="16577"/>
                  <a:pt x="20175" y="16577"/>
                  <a:pt x="20349" y="16564"/>
                </a:cubicBezTo>
                <a:cubicBezTo>
                  <a:pt x="20524" y="16551"/>
                  <a:pt x="20666" y="16524"/>
                  <a:pt x="20812" y="16472"/>
                </a:cubicBezTo>
                <a:cubicBezTo>
                  <a:pt x="20972" y="16406"/>
                  <a:pt x="21115" y="16302"/>
                  <a:pt x="21232" y="16169"/>
                </a:cubicBezTo>
                <a:cubicBezTo>
                  <a:pt x="21350" y="16036"/>
                  <a:pt x="21442" y="15874"/>
                  <a:pt x="21500" y="15693"/>
                </a:cubicBezTo>
                <a:cubicBezTo>
                  <a:pt x="21546" y="15528"/>
                  <a:pt x="21570" y="15367"/>
                  <a:pt x="21581" y="15171"/>
                </a:cubicBezTo>
                <a:cubicBezTo>
                  <a:pt x="21593" y="14976"/>
                  <a:pt x="21593" y="14744"/>
                  <a:pt x="21593" y="14438"/>
                </a:cubicBezTo>
                <a:lnTo>
                  <a:pt x="21593" y="4523"/>
                </a:lnTo>
                <a:cubicBezTo>
                  <a:pt x="21593" y="4211"/>
                  <a:pt x="21593" y="3978"/>
                  <a:pt x="21581" y="3781"/>
                </a:cubicBezTo>
                <a:cubicBezTo>
                  <a:pt x="21570" y="3584"/>
                  <a:pt x="21546" y="3423"/>
                  <a:pt x="21500" y="3258"/>
                </a:cubicBezTo>
                <a:cubicBezTo>
                  <a:pt x="21442" y="3077"/>
                  <a:pt x="21350" y="2915"/>
                  <a:pt x="21232" y="2782"/>
                </a:cubicBezTo>
                <a:cubicBezTo>
                  <a:pt x="21115" y="2649"/>
                  <a:pt x="20972" y="2545"/>
                  <a:pt x="20812" y="2479"/>
                </a:cubicBezTo>
                <a:cubicBezTo>
                  <a:pt x="20666" y="2427"/>
                  <a:pt x="20524" y="2400"/>
                  <a:pt x="20351" y="2387"/>
                </a:cubicBezTo>
                <a:cubicBezTo>
                  <a:pt x="20178" y="2374"/>
                  <a:pt x="19973" y="2374"/>
                  <a:pt x="19702" y="2374"/>
                </a:cubicBezTo>
                <a:lnTo>
                  <a:pt x="17024" y="2374"/>
                </a:lnTo>
                <a:cubicBezTo>
                  <a:pt x="16957" y="1799"/>
                  <a:pt x="16730" y="1243"/>
                  <a:pt x="16339" y="800"/>
                </a:cubicBezTo>
                <a:cubicBezTo>
                  <a:pt x="15867" y="266"/>
                  <a:pt x="15249" y="0"/>
                  <a:pt x="14630" y="0"/>
                </a:cubicBezTo>
                <a:close/>
                <a:moveTo>
                  <a:pt x="14630" y="924"/>
                </a:moveTo>
                <a:cubicBezTo>
                  <a:pt x="15039" y="924"/>
                  <a:pt x="15449" y="1101"/>
                  <a:pt x="15761" y="1454"/>
                </a:cubicBezTo>
                <a:cubicBezTo>
                  <a:pt x="15992" y="1715"/>
                  <a:pt x="16137" y="2037"/>
                  <a:pt x="16196" y="2374"/>
                </a:cubicBezTo>
                <a:lnTo>
                  <a:pt x="13064" y="2374"/>
                </a:lnTo>
                <a:cubicBezTo>
                  <a:pt x="13124" y="2037"/>
                  <a:pt x="13268" y="1715"/>
                  <a:pt x="13500" y="1454"/>
                </a:cubicBezTo>
                <a:cubicBezTo>
                  <a:pt x="13812" y="1101"/>
                  <a:pt x="14221" y="924"/>
                  <a:pt x="14630" y="924"/>
                </a:cubicBezTo>
                <a:close/>
                <a:moveTo>
                  <a:pt x="9049" y="3277"/>
                </a:moveTo>
                <a:lnTo>
                  <a:pt x="9051" y="3277"/>
                </a:lnTo>
                <a:lnTo>
                  <a:pt x="20211" y="3277"/>
                </a:lnTo>
                <a:cubicBezTo>
                  <a:pt x="20282" y="3277"/>
                  <a:pt x="20336" y="3278"/>
                  <a:pt x="20381" y="3281"/>
                </a:cubicBezTo>
                <a:cubicBezTo>
                  <a:pt x="20427" y="3285"/>
                  <a:pt x="20464" y="3291"/>
                  <a:pt x="20502" y="3305"/>
                </a:cubicBezTo>
                <a:cubicBezTo>
                  <a:pt x="20544" y="3322"/>
                  <a:pt x="20582" y="3350"/>
                  <a:pt x="20613" y="3385"/>
                </a:cubicBezTo>
                <a:cubicBezTo>
                  <a:pt x="20644" y="3419"/>
                  <a:pt x="20668" y="3462"/>
                  <a:pt x="20683" y="3509"/>
                </a:cubicBezTo>
                <a:cubicBezTo>
                  <a:pt x="20695" y="3553"/>
                  <a:pt x="20701" y="3595"/>
                  <a:pt x="20704" y="3646"/>
                </a:cubicBezTo>
                <a:cubicBezTo>
                  <a:pt x="20707" y="3698"/>
                  <a:pt x="20707" y="3759"/>
                  <a:pt x="20707" y="3841"/>
                </a:cubicBezTo>
                <a:lnTo>
                  <a:pt x="20707" y="15112"/>
                </a:lnTo>
                <a:cubicBezTo>
                  <a:pt x="20707" y="15193"/>
                  <a:pt x="20707" y="15253"/>
                  <a:pt x="20704" y="15304"/>
                </a:cubicBezTo>
                <a:cubicBezTo>
                  <a:pt x="20701" y="15356"/>
                  <a:pt x="20695" y="15398"/>
                  <a:pt x="20683" y="15441"/>
                </a:cubicBezTo>
                <a:cubicBezTo>
                  <a:pt x="20668" y="15489"/>
                  <a:pt x="20644" y="15531"/>
                  <a:pt x="20613" y="15566"/>
                </a:cubicBezTo>
                <a:cubicBezTo>
                  <a:pt x="20582" y="15601"/>
                  <a:pt x="20544" y="15628"/>
                  <a:pt x="20502" y="15646"/>
                </a:cubicBezTo>
                <a:cubicBezTo>
                  <a:pt x="20464" y="15659"/>
                  <a:pt x="20427" y="15666"/>
                  <a:pt x="20381" y="15670"/>
                </a:cubicBezTo>
                <a:cubicBezTo>
                  <a:pt x="20336" y="15673"/>
                  <a:pt x="20281" y="15674"/>
                  <a:pt x="20209" y="15674"/>
                </a:cubicBezTo>
                <a:lnTo>
                  <a:pt x="9049" y="15674"/>
                </a:lnTo>
                <a:cubicBezTo>
                  <a:pt x="8978" y="15674"/>
                  <a:pt x="8924" y="15673"/>
                  <a:pt x="8879" y="15670"/>
                </a:cubicBezTo>
                <a:cubicBezTo>
                  <a:pt x="8834" y="15666"/>
                  <a:pt x="8796" y="15659"/>
                  <a:pt x="8758" y="15646"/>
                </a:cubicBezTo>
                <a:cubicBezTo>
                  <a:pt x="8716" y="15628"/>
                  <a:pt x="8678" y="15601"/>
                  <a:pt x="8648" y="15566"/>
                </a:cubicBezTo>
                <a:cubicBezTo>
                  <a:pt x="8617" y="15531"/>
                  <a:pt x="8593" y="15489"/>
                  <a:pt x="8577" y="15441"/>
                </a:cubicBezTo>
                <a:cubicBezTo>
                  <a:pt x="8565" y="15398"/>
                  <a:pt x="8559" y="15356"/>
                  <a:pt x="8556" y="15304"/>
                </a:cubicBezTo>
                <a:cubicBezTo>
                  <a:pt x="8553" y="15253"/>
                  <a:pt x="8553" y="15191"/>
                  <a:pt x="8553" y="15110"/>
                </a:cubicBezTo>
                <a:lnTo>
                  <a:pt x="8553" y="12421"/>
                </a:lnTo>
                <a:cubicBezTo>
                  <a:pt x="8569" y="12138"/>
                  <a:pt x="8373" y="11897"/>
                  <a:pt x="8122" y="11890"/>
                </a:cubicBezTo>
                <a:cubicBezTo>
                  <a:pt x="7863" y="11884"/>
                  <a:pt x="7653" y="12128"/>
                  <a:pt x="7668" y="12421"/>
                </a:cubicBezTo>
                <a:lnTo>
                  <a:pt x="7668" y="14428"/>
                </a:lnTo>
                <a:cubicBezTo>
                  <a:pt x="7668" y="14739"/>
                  <a:pt x="7667" y="14973"/>
                  <a:pt x="7679" y="15170"/>
                </a:cubicBezTo>
                <a:cubicBezTo>
                  <a:pt x="7691" y="15367"/>
                  <a:pt x="7714" y="15528"/>
                  <a:pt x="7760" y="15693"/>
                </a:cubicBezTo>
                <a:cubicBezTo>
                  <a:pt x="7819" y="15874"/>
                  <a:pt x="7911" y="16036"/>
                  <a:pt x="8028" y="16169"/>
                </a:cubicBezTo>
                <a:cubicBezTo>
                  <a:pt x="8146" y="16302"/>
                  <a:pt x="8289" y="16406"/>
                  <a:pt x="8449" y="16472"/>
                </a:cubicBezTo>
                <a:cubicBezTo>
                  <a:pt x="8595" y="16524"/>
                  <a:pt x="8736" y="16551"/>
                  <a:pt x="8910" y="16564"/>
                </a:cubicBezTo>
                <a:cubicBezTo>
                  <a:pt x="9083" y="16577"/>
                  <a:pt x="9287" y="16577"/>
                  <a:pt x="9558" y="16577"/>
                </a:cubicBezTo>
                <a:lnTo>
                  <a:pt x="13233" y="16577"/>
                </a:lnTo>
                <a:lnTo>
                  <a:pt x="11970" y="20697"/>
                </a:lnTo>
                <a:lnTo>
                  <a:pt x="6014" y="20697"/>
                </a:lnTo>
                <a:lnTo>
                  <a:pt x="6014" y="9110"/>
                </a:lnTo>
                <a:lnTo>
                  <a:pt x="10413" y="9110"/>
                </a:lnTo>
                <a:cubicBezTo>
                  <a:pt x="10975" y="9093"/>
                  <a:pt x="11509" y="8824"/>
                  <a:pt x="11897" y="8363"/>
                </a:cubicBezTo>
                <a:cubicBezTo>
                  <a:pt x="12257" y="7935"/>
                  <a:pt x="12465" y="7373"/>
                  <a:pt x="12481" y="6782"/>
                </a:cubicBezTo>
                <a:cubicBezTo>
                  <a:pt x="12487" y="6631"/>
                  <a:pt x="12441" y="6483"/>
                  <a:pt x="12352" y="6370"/>
                </a:cubicBezTo>
                <a:cubicBezTo>
                  <a:pt x="12255" y="6248"/>
                  <a:pt x="12118" y="6178"/>
                  <a:pt x="11973" y="6178"/>
                </a:cubicBezTo>
                <a:lnTo>
                  <a:pt x="8562" y="6178"/>
                </a:lnTo>
                <a:lnTo>
                  <a:pt x="8553" y="3839"/>
                </a:lnTo>
                <a:cubicBezTo>
                  <a:pt x="8553" y="3758"/>
                  <a:pt x="8553" y="3698"/>
                  <a:pt x="8556" y="3646"/>
                </a:cubicBezTo>
                <a:cubicBezTo>
                  <a:pt x="8559" y="3595"/>
                  <a:pt x="8565" y="3553"/>
                  <a:pt x="8577" y="3509"/>
                </a:cubicBezTo>
                <a:cubicBezTo>
                  <a:pt x="8593" y="3462"/>
                  <a:pt x="8617" y="3419"/>
                  <a:pt x="8648" y="3385"/>
                </a:cubicBezTo>
                <a:cubicBezTo>
                  <a:pt x="8678" y="3350"/>
                  <a:pt x="8716" y="3322"/>
                  <a:pt x="8758" y="3305"/>
                </a:cubicBezTo>
                <a:cubicBezTo>
                  <a:pt x="8796" y="3292"/>
                  <a:pt x="8833" y="3285"/>
                  <a:pt x="8878" y="3281"/>
                </a:cubicBezTo>
                <a:cubicBezTo>
                  <a:pt x="8924" y="3278"/>
                  <a:pt x="8978" y="3277"/>
                  <a:pt x="9049" y="3277"/>
                </a:cubicBezTo>
                <a:close/>
                <a:moveTo>
                  <a:pt x="3716" y="3517"/>
                </a:moveTo>
                <a:cubicBezTo>
                  <a:pt x="4013" y="3517"/>
                  <a:pt x="4310" y="3646"/>
                  <a:pt x="4537" y="3902"/>
                </a:cubicBezTo>
                <a:cubicBezTo>
                  <a:pt x="4990" y="4415"/>
                  <a:pt x="4990" y="5247"/>
                  <a:pt x="4537" y="5760"/>
                </a:cubicBezTo>
                <a:cubicBezTo>
                  <a:pt x="4084" y="6273"/>
                  <a:pt x="3348" y="6273"/>
                  <a:pt x="2895" y="5760"/>
                </a:cubicBezTo>
                <a:cubicBezTo>
                  <a:pt x="2442" y="5247"/>
                  <a:pt x="2442" y="4415"/>
                  <a:pt x="2895" y="3902"/>
                </a:cubicBezTo>
                <a:cubicBezTo>
                  <a:pt x="3122" y="3646"/>
                  <a:pt x="3419" y="3517"/>
                  <a:pt x="3716" y="3517"/>
                </a:cubicBezTo>
                <a:close/>
                <a:moveTo>
                  <a:pt x="3888" y="7101"/>
                </a:moveTo>
                <a:lnTo>
                  <a:pt x="11576" y="7101"/>
                </a:lnTo>
                <a:cubicBezTo>
                  <a:pt x="11535" y="7343"/>
                  <a:pt x="11434" y="7568"/>
                  <a:pt x="11286" y="7750"/>
                </a:cubicBezTo>
                <a:cubicBezTo>
                  <a:pt x="11069" y="8016"/>
                  <a:pt x="10766" y="8172"/>
                  <a:pt x="10445" y="8181"/>
                </a:cubicBezTo>
                <a:lnTo>
                  <a:pt x="5628" y="8174"/>
                </a:lnTo>
                <a:cubicBezTo>
                  <a:pt x="5528" y="8172"/>
                  <a:pt x="5429" y="8208"/>
                  <a:pt x="5349" y="8277"/>
                </a:cubicBezTo>
                <a:cubicBezTo>
                  <a:pt x="5256" y="8357"/>
                  <a:pt x="5194" y="8476"/>
                  <a:pt x="5177" y="8607"/>
                </a:cubicBezTo>
                <a:lnTo>
                  <a:pt x="5177" y="20697"/>
                </a:lnTo>
                <a:lnTo>
                  <a:pt x="4271" y="20697"/>
                </a:lnTo>
                <a:lnTo>
                  <a:pt x="4271" y="15303"/>
                </a:lnTo>
                <a:cubicBezTo>
                  <a:pt x="4271" y="15041"/>
                  <a:pt x="4084" y="14829"/>
                  <a:pt x="3852" y="14829"/>
                </a:cubicBezTo>
                <a:cubicBezTo>
                  <a:pt x="3621" y="14829"/>
                  <a:pt x="3433" y="15041"/>
                  <a:pt x="3433" y="15303"/>
                </a:cubicBezTo>
                <a:lnTo>
                  <a:pt x="3433" y="20697"/>
                </a:lnTo>
                <a:lnTo>
                  <a:pt x="2534" y="20697"/>
                </a:lnTo>
                <a:lnTo>
                  <a:pt x="2534" y="10500"/>
                </a:lnTo>
                <a:cubicBezTo>
                  <a:pt x="2534" y="10238"/>
                  <a:pt x="2346" y="10026"/>
                  <a:pt x="2115" y="10026"/>
                </a:cubicBezTo>
                <a:cubicBezTo>
                  <a:pt x="1883" y="10026"/>
                  <a:pt x="1696" y="10238"/>
                  <a:pt x="1696" y="10500"/>
                </a:cubicBezTo>
                <a:lnTo>
                  <a:pt x="1696" y="15054"/>
                </a:lnTo>
                <a:lnTo>
                  <a:pt x="1628" y="15054"/>
                </a:lnTo>
                <a:cubicBezTo>
                  <a:pt x="1382" y="15009"/>
                  <a:pt x="1161" y="14854"/>
                  <a:pt x="1015" y="14624"/>
                </a:cubicBezTo>
                <a:cubicBezTo>
                  <a:pt x="913" y="14462"/>
                  <a:pt x="854" y="14270"/>
                  <a:pt x="845" y="14072"/>
                </a:cubicBezTo>
                <a:lnTo>
                  <a:pt x="845" y="10440"/>
                </a:lnTo>
                <a:cubicBezTo>
                  <a:pt x="844" y="9528"/>
                  <a:pt x="1173" y="8657"/>
                  <a:pt x="1754" y="8027"/>
                </a:cubicBezTo>
                <a:cubicBezTo>
                  <a:pt x="2327" y="7406"/>
                  <a:pt x="3096" y="7072"/>
                  <a:pt x="3888" y="7101"/>
                </a:cubicBezTo>
                <a:close/>
                <a:moveTo>
                  <a:pt x="19295" y="7327"/>
                </a:moveTo>
                <a:cubicBezTo>
                  <a:pt x="19193" y="7327"/>
                  <a:pt x="19091" y="7371"/>
                  <a:pt x="19013" y="7460"/>
                </a:cubicBezTo>
                <a:cubicBezTo>
                  <a:pt x="18858" y="7636"/>
                  <a:pt x="18858" y="7922"/>
                  <a:pt x="19013" y="8098"/>
                </a:cubicBezTo>
                <a:cubicBezTo>
                  <a:pt x="19169" y="8274"/>
                  <a:pt x="19422" y="8274"/>
                  <a:pt x="19578" y="8098"/>
                </a:cubicBezTo>
                <a:cubicBezTo>
                  <a:pt x="19734" y="7922"/>
                  <a:pt x="19734" y="7636"/>
                  <a:pt x="19578" y="7460"/>
                </a:cubicBezTo>
                <a:cubicBezTo>
                  <a:pt x="19500" y="7371"/>
                  <a:pt x="19397" y="7327"/>
                  <a:pt x="19295" y="7327"/>
                </a:cubicBezTo>
                <a:close/>
                <a:moveTo>
                  <a:pt x="18079" y="8727"/>
                </a:moveTo>
                <a:cubicBezTo>
                  <a:pt x="17966" y="8717"/>
                  <a:pt x="17849" y="8758"/>
                  <a:pt x="17760" y="8854"/>
                </a:cubicBezTo>
                <a:lnTo>
                  <a:pt x="15892" y="10967"/>
                </a:lnTo>
                <a:lnTo>
                  <a:pt x="15219" y="10206"/>
                </a:lnTo>
                <a:cubicBezTo>
                  <a:pt x="15139" y="10115"/>
                  <a:pt x="15029" y="10066"/>
                  <a:pt x="14916" y="10069"/>
                </a:cubicBezTo>
                <a:cubicBezTo>
                  <a:pt x="14810" y="10073"/>
                  <a:pt x="14710" y="10121"/>
                  <a:pt x="14636" y="10206"/>
                </a:cubicBezTo>
                <a:lnTo>
                  <a:pt x="12299" y="12850"/>
                </a:lnTo>
                <a:lnTo>
                  <a:pt x="11645" y="12111"/>
                </a:lnTo>
                <a:cubicBezTo>
                  <a:pt x="11573" y="12029"/>
                  <a:pt x="11476" y="11981"/>
                  <a:pt x="11374" y="11977"/>
                </a:cubicBezTo>
                <a:cubicBezTo>
                  <a:pt x="11262" y="11972"/>
                  <a:pt x="11153" y="12021"/>
                  <a:pt x="11074" y="12111"/>
                </a:cubicBezTo>
                <a:lnTo>
                  <a:pt x="9806" y="13546"/>
                </a:lnTo>
                <a:cubicBezTo>
                  <a:pt x="9679" y="13714"/>
                  <a:pt x="9678" y="13961"/>
                  <a:pt x="9804" y="14129"/>
                </a:cubicBezTo>
                <a:cubicBezTo>
                  <a:pt x="9954" y="14329"/>
                  <a:pt x="10220" y="14349"/>
                  <a:pt x="10391" y="14173"/>
                </a:cubicBezTo>
                <a:lnTo>
                  <a:pt x="11337" y="13094"/>
                </a:lnTo>
                <a:lnTo>
                  <a:pt x="12029" y="13879"/>
                </a:lnTo>
                <a:cubicBezTo>
                  <a:pt x="12093" y="13949"/>
                  <a:pt x="12178" y="13991"/>
                  <a:pt x="12268" y="13995"/>
                </a:cubicBezTo>
                <a:cubicBezTo>
                  <a:pt x="12369" y="14001"/>
                  <a:pt x="12468" y="13958"/>
                  <a:pt x="12540" y="13879"/>
                </a:cubicBezTo>
                <a:lnTo>
                  <a:pt x="14918" y="11188"/>
                </a:lnTo>
                <a:lnTo>
                  <a:pt x="15621" y="11982"/>
                </a:lnTo>
                <a:cubicBezTo>
                  <a:pt x="15691" y="12067"/>
                  <a:pt x="15789" y="12114"/>
                  <a:pt x="15891" y="12114"/>
                </a:cubicBezTo>
                <a:cubicBezTo>
                  <a:pt x="15992" y="12113"/>
                  <a:pt x="16089" y="12066"/>
                  <a:pt x="16158" y="11982"/>
                </a:cubicBezTo>
                <a:lnTo>
                  <a:pt x="18341" y="9512"/>
                </a:lnTo>
                <a:cubicBezTo>
                  <a:pt x="18485" y="9350"/>
                  <a:pt x="18500" y="9093"/>
                  <a:pt x="18376" y="8910"/>
                </a:cubicBezTo>
                <a:cubicBezTo>
                  <a:pt x="18301" y="8799"/>
                  <a:pt x="18192" y="8737"/>
                  <a:pt x="18079" y="8727"/>
                </a:cubicBezTo>
                <a:close/>
                <a:moveTo>
                  <a:pt x="8130" y="10048"/>
                </a:moveTo>
                <a:cubicBezTo>
                  <a:pt x="8017" y="10048"/>
                  <a:pt x="7904" y="10097"/>
                  <a:pt x="7818" y="10194"/>
                </a:cubicBezTo>
                <a:cubicBezTo>
                  <a:pt x="7645" y="10389"/>
                  <a:pt x="7645" y="10706"/>
                  <a:pt x="7818" y="10901"/>
                </a:cubicBezTo>
                <a:cubicBezTo>
                  <a:pt x="7990" y="11096"/>
                  <a:pt x="8270" y="11096"/>
                  <a:pt x="8442" y="10901"/>
                </a:cubicBezTo>
                <a:cubicBezTo>
                  <a:pt x="8615" y="10706"/>
                  <a:pt x="8615" y="10389"/>
                  <a:pt x="8442" y="10194"/>
                </a:cubicBezTo>
                <a:cubicBezTo>
                  <a:pt x="8356" y="10097"/>
                  <a:pt x="8243" y="10048"/>
                  <a:pt x="8130" y="10048"/>
                </a:cubicBezTo>
                <a:close/>
                <a:moveTo>
                  <a:pt x="14077" y="16577"/>
                </a:moveTo>
                <a:lnTo>
                  <a:pt x="15538" y="16577"/>
                </a:lnTo>
                <a:lnTo>
                  <a:pt x="16746" y="20697"/>
                </a:lnTo>
                <a:lnTo>
                  <a:pt x="12814" y="20697"/>
                </a:lnTo>
                <a:lnTo>
                  <a:pt x="14077" y="1657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" name="Shape"/>
          <p:cNvSpPr/>
          <p:nvPr/>
        </p:nvSpPr>
        <p:spPr>
          <a:xfrm>
            <a:off x="8880475" y="6986588"/>
            <a:ext cx="812800" cy="14938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53" h="21600" extrusionOk="0">
                <a:moveTo>
                  <a:pt x="10599" y="0"/>
                </a:moveTo>
                <a:cubicBezTo>
                  <a:pt x="8633" y="0"/>
                  <a:pt x="6668" y="414"/>
                  <a:pt x="5168" y="1242"/>
                </a:cubicBezTo>
                <a:cubicBezTo>
                  <a:pt x="2169" y="2899"/>
                  <a:pt x="2169" y="5587"/>
                  <a:pt x="5168" y="7244"/>
                </a:cubicBezTo>
                <a:cubicBezTo>
                  <a:pt x="6472" y="7964"/>
                  <a:pt x="8128" y="8370"/>
                  <a:pt x="9829" y="8464"/>
                </a:cubicBezTo>
                <a:lnTo>
                  <a:pt x="9829" y="9597"/>
                </a:lnTo>
                <a:cubicBezTo>
                  <a:pt x="9624" y="9437"/>
                  <a:pt x="9369" y="9299"/>
                  <a:pt x="9070" y="9193"/>
                </a:cubicBezTo>
                <a:cubicBezTo>
                  <a:pt x="8621" y="9033"/>
                  <a:pt x="8099" y="8948"/>
                  <a:pt x="7565" y="8947"/>
                </a:cubicBezTo>
                <a:lnTo>
                  <a:pt x="4519" y="8947"/>
                </a:lnTo>
                <a:cubicBezTo>
                  <a:pt x="4324" y="8941"/>
                  <a:pt x="4133" y="8982"/>
                  <a:pt x="3996" y="9059"/>
                </a:cubicBezTo>
                <a:cubicBezTo>
                  <a:pt x="3881" y="9123"/>
                  <a:pt x="3812" y="9207"/>
                  <a:pt x="3801" y="9297"/>
                </a:cubicBezTo>
                <a:lnTo>
                  <a:pt x="3801" y="9900"/>
                </a:lnTo>
                <a:cubicBezTo>
                  <a:pt x="3823" y="10373"/>
                  <a:pt x="4113" y="10830"/>
                  <a:pt x="4630" y="11207"/>
                </a:cubicBezTo>
                <a:cubicBezTo>
                  <a:pt x="5381" y="11757"/>
                  <a:pt x="6538" y="12091"/>
                  <a:pt x="7783" y="12119"/>
                </a:cubicBezTo>
                <a:lnTo>
                  <a:pt x="9829" y="12119"/>
                </a:lnTo>
                <a:lnTo>
                  <a:pt x="9829" y="12706"/>
                </a:lnTo>
                <a:lnTo>
                  <a:pt x="2146" y="12706"/>
                </a:lnTo>
                <a:cubicBezTo>
                  <a:pt x="1132" y="12707"/>
                  <a:pt x="257" y="13099"/>
                  <a:pt x="48" y="13648"/>
                </a:cubicBezTo>
                <a:cubicBezTo>
                  <a:pt x="-204" y="14309"/>
                  <a:pt x="565" y="14956"/>
                  <a:pt x="1762" y="15093"/>
                </a:cubicBezTo>
                <a:lnTo>
                  <a:pt x="1762" y="17438"/>
                </a:lnTo>
                <a:cubicBezTo>
                  <a:pt x="1790" y="17989"/>
                  <a:pt x="2131" y="18520"/>
                  <a:pt x="2736" y="18957"/>
                </a:cubicBezTo>
                <a:cubicBezTo>
                  <a:pt x="3532" y="19533"/>
                  <a:pt x="4719" y="19903"/>
                  <a:pt x="6023" y="19983"/>
                </a:cubicBezTo>
                <a:cubicBezTo>
                  <a:pt x="5878" y="20086"/>
                  <a:pt x="5760" y="20200"/>
                  <a:pt x="5673" y="20321"/>
                </a:cubicBezTo>
                <a:cubicBezTo>
                  <a:pt x="5553" y="20489"/>
                  <a:pt x="5494" y="20669"/>
                  <a:pt x="5500" y="20849"/>
                </a:cubicBezTo>
                <a:lnTo>
                  <a:pt x="5500" y="21139"/>
                </a:lnTo>
                <a:cubicBezTo>
                  <a:pt x="5508" y="21242"/>
                  <a:pt x="5575" y="21340"/>
                  <a:pt x="5692" y="21420"/>
                </a:cubicBezTo>
                <a:cubicBezTo>
                  <a:pt x="5857" y="21533"/>
                  <a:pt x="6106" y="21599"/>
                  <a:pt x="6369" y="21600"/>
                </a:cubicBezTo>
                <a:lnTo>
                  <a:pt x="14892" y="21600"/>
                </a:lnTo>
                <a:cubicBezTo>
                  <a:pt x="15088" y="21594"/>
                  <a:pt x="15275" y="21550"/>
                  <a:pt x="15419" y="21476"/>
                </a:cubicBezTo>
                <a:cubicBezTo>
                  <a:pt x="15581" y="21392"/>
                  <a:pt x="15677" y="21276"/>
                  <a:pt x="15686" y="21154"/>
                </a:cubicBezTo>
                <a:lnTo>
                  <a:pt x="15686" y="20844"/>
                </a:lnTo>
                <a:cubicBezTo>
                  <a:pt x="15681" y="20671"/>
                  <a:pt x="15626" y="20499"/>
                  <a:pt x="15522" y="20336"/>
                </a:cubicBezTo>
                <a:cubicBezTo>
                  <a:pt x="15446" y="20217"/>
                  <a:pt x="15347" y="20104"/>
                  <a:pt x="15223" y="19998"/>
                </a:cubicBezTo>
                <a:cubicBezTo>
                  <a:pt x="16389" y="19922"/>
                  <a:pt x="17463" y="19611"/>
                  <a:pt x="18241" y="19125"/>
                </a:cubicBezTo>
                <a:cubicBezTo>
                  <a:pt x="18988" y="18658"/>
                  <a:pt x="19413" y="18060"/>
                  <a:pt x="19438" y="17437"/>
                </a:cubicBezTo>
                <a:lnTo>
                  <a:pt x="19438" y="15091"/>
                </a:lnTo>
                <a:cubicBezTo>
                  <a:pt x="20602" y="14980"/>
                  <a:pt x="21396" y="14378"/>
                  <a:pt x="21232" y="13732"/>
                </a:cubicBezTo>
                <a:cubicBezTo>
                  <a:pt x="21081" y="13142"/>
                  <a:pt x="20166" y="12704"/>
                  <a:pt x="19088" y="12706"/>
                </a:cubicBezTo>
                <a:lnTo>
                  <a:pt x="18181" y="12706"/>
                </a:lnTo>
                <a:cubicBezTo>
                  <a:pt x="18401" y="12587"/>
                  <a:pt x="18594" y="12453"/>
                  <a:pt x="18748" y="12304"/>
                </a:cubicBezTo>
                <a:cubicBezTo>
                  <a:pt x="19052" y="12009"/>
                  <a:pt x="19204" y="11674"/>
                  <a:pt x="19186" y="11335"/>
                </a:cubicBezTo>
                <a:lnTo>
                  <a:pt x="19186" y="10108"/>
                </a:lnTo>
                <a:cubicBezTo>
                  <a:pt x="19200" y="9976"/>
                  <a:pt x="19093" y="9849"/>
                  <a:pt x="18902" y="9770"/>
                </a:cubicBezTo>
                <a:cubicBezTo>
                  <a:pt x="18769" y="9716"/>
                  <a:pt x="18606" y="9690"/>
                  <a:pt x="18441" y="9696"/>
                </a:cubicBezTo>
                <a:lnTo>
                  <a:pt x="13819" y="9696"/>
                </a:lnTo>
                <a:cubicBezTo>
                  <a:pt x="13229" y="9696"/>
                  <a:pt x="12651" y="9788"/>
                  <a:pt x="12149" y="9959"/>
                </a:cubicBezTo>
                <a:cubicBezTo>
                  <a:pt x="11851" y="10061"/>
                  <a:pt x="11588" y="10189"/>
                  <a:pt x="11367" y="10338"/>
                </a:cubicBezTo>
                <a:lnTo>
                  <a:pt x="11367" y="8464"/>
                </a:lnTo>
                <a:cubicBezTo>
                  <a:pt x="13069" y="8370"/>
                  <a:pt x="14725" y="7964"/>
                  <a:pt x="16028" y="7244"/>
                </a:cubicBezTo>
                <a:cubicBezTo>
                  <a:pt x="19027" y="5587"/>
                  <a:pt x="19027" y="2899"/>
                  <a:pt x="16028" y="1242"/>
                </a:cubicBezTo>
                <a:cubicBezTo>
                  <a:pt x="14529" y="414"/>
                  <a:pt x="12564" y="0"/>
                  <a:pt x="10599" y="0"/>
                </a:cubicBezTo>
                <a:close/>
                <a:moveTo>
                  <a:pt x="10599" y="850"/>
                </a:moveTo>
                <a:cubicBezTo>
                  <a:pt x="12170" y="850"/>
                  <a:pt x="13741" y="1181"/>
                  <a:pt x="14940" y="1843"/>
                </a:cubicBezTo>
                <a:cubicBezTo>
                  <a:pt x="17338" y="3168"/>
                  <a:pt x="17338" y="5317"/>
                  <a:pt x="14940" y="6642"/>
                </a:cubicBezTo>
                <a:cubicBezTo>
                  <a:pt x="12542" y="7967"/>
                  <a:pt x="8654" y="7967"/>
                  <a:pt x="6256" y="6642"/>
                </a:cubicBezTo>
                <a:cubicBezTo>
                  <a:pt x="3858" y="5317"/>
                  <a:pt x="3858" y="3168"/>
                  <a:pt x="6256" y="1843"/>
                </a:cubicBezTo>
                <a:cubicBezTo>
                  <a:pt x="7455" y="1181"/>
                  <a:pt x="9027" y="850"/>
                  <a:pt x="10599" y="850"/>
                </a:cubicBezTo>
                <a:close/>
                <a:moveTo>
                  <a:pt x="10599" y="1463"/>
                </a:moveTo>
                <a:cubicBezTo>
                  <a:pt x="10195" y="1463"/>
                  <a:pt x="9867" y="1644"/>
                  <a:pt x="9867" y="1867"/>
                </a:cubicBezTo>
                <a:lnTo>
                  <a:pt x="9867" y="2187"/>
                </a:lnTo>
                <a:lnTo>
                  <a:pt x="9694" y="2187"/>
                </a:lnTo>
                <a:cubicBezTo>
                  <a:pt x="9245" y="2211"/>
                  <a:pt x="8830" y="2328"/>
                  <a:pt x="8532" y="2515"/>
                </a:cubicBezTo>
                <a:cubicBezTo>
                  <a:pt x="8227" y="2706"/>
                  <a:pt x="8069" y="2954"/>
                  <a:pt x="8089" y="3209"/>
                </a:cubicBezTo>
                <a:lnTo>
                  <a:pt x="8089" y="3656"/>
                </a:lnTo>
                <a:cubicBezTo>
                  <a:pt x="8079" y="3902"/>
                  <a:pt x="8239" y="4142"/>
                  <a:pt x="8536" y="4326"/>
                </a:cubicBezTo>
                <a:cubicBezTo>
                  <a:pt x="8875" y="4536"/>
                  <a:pt x="9360" y="4657"/>
                  <a:pt x="9870" y="4656"/>
                </a:cubicBezTo>
                <a:lnTo>
                  <a:pt x="11108" y="4656"/>
                </a:lnTo>
                <a:cubicBezTo>
                  <a:pt x="11219" y="4654"/>
                  <a:pt x="11327" y="4674"/>
                  <a:pt x="11413" y="4713"/>
                </a:cubicBezTo>
                <a:cubicBezTo>
                  <a:pt x="11537" y="4767"/>
                  <a:pt x="11604" y="4851"/>
                  <a:pt x="11592" y="4939"/>
                </a:cubicBezTo>
                <a:lnTo>
                  <a:pt x="11592" y="5280"/>
                </a:lnTo>
                <a:cubicBezTo>
                  <a:pt x="11595" y="5348"/>
                  <a:pt x="11545" y="5413"/>
                  <a:pt x="11457" y="5461"/>
                </a:cubicBezTo>
                <a:cubicBezTo>
                  <a:pt x="11372" y="5506"/>
                  <a:pt x="11258" y="5530"/>
                  <a:pt x="11140" y="5529"/>
                </a:cubicBezTo>
                <a:lnTo>
                  <a:pt x="9928" y="5529"/>
                </a:lnTo>
                <a:cubicBezTo>
                  <a:pt x="9847" y="5534"/>
                  <a:pt x="9766" y="5520"/>
                  <a:pt x="9706" y="5490"/>
                </a:cubicBezTo>
                <a:cubicBezTo>
                  <a:pt x="9640" y="5457"/>
                  <a:pt x="9607" y="5409"/>
                  <a:pt x="9613" y="5361"/>
                </a:cubicBezTo>
                <a:lnTo>
                  <a:pt x="9613" y="5251"/>
                </a:lnTo>
                <a:cubicBezTo>
                  <a:pt x="9600" y="5032"/>
                  <a:pt x="9278" y="4857"/>
                  <a:pt x="8881" y="4853"/>
                </a:cubicBezTo>
                <a:cubicBezTo>
                  <a:pt x="8473" y="4849"/>
                  <a:pt x="8134" y="5026"/>
                  <a:pt x="8119" y="5251"/>
                </a:cubicBezTo>
                <a:lnTo>
                  <a:pt x="8119" y="5418"/>
                </a:lnTo>
                <a:cubicBezTo>
                  <a:pt x="8137" y="5600"/>
                  <a:pt x="8249" y="5776"/>
                  <a:pt x="8441" y="5924"/>
                </a:cubicBezTo>
                <a:cubicBezTo>
                  <a:pt x="8771" y="6180"/>
                  <a:pt x="9301" y="6333"/>
                  <a:pt x="9867" y="6338"/>
                </a:cubicBezTo>
                <a:lnTo>
                  <a:pt x="9867" y="6593"/>
                </a:lnTo>
                <a:cubicBezTo>
                  <a:pt x="9868" y="6816"/>
                  <a:pt x="10195" y="6997"/>
                  <a:pt x="10599" y="6996"/>
                </a:cubicBezTo>
                <a:cubicBezTo>
                  <a:pt x="11002" y="6996"/>
                  <a:pt x="11329" y="6816"/>
                  <a:pt x="11329" y="6593"/>
                </a:cubicBezTo>
                <a:lnTo>
                  <a:pt x="11329" y="6334"/>
                </a:lnTo>
                <a:cubicBezTo>
                  <a:pt x="11847" y="6307"/>
                  <a:pt x="12327" y="6170"/>
                  <a:pt x="12662" y="5948"/>
                </a:cubicBezTo>
                <a:cubicBezTo>
                  <a:pt x="12961" y="5749"/>
                  <a:pt x="13121" y="5498"/>
                  <a:pt x="13113" y="5240"/>
                </a:cubicBezTo>
                <a:lnTo>
                  <a:pt x="13113" y="4888"/>
                </a:lnTo>
                <a:cubicBezTo>
                  <a:pt x="13102" y="4627"/>
                  <a:pt x="12917" y="4377"/>
                  <a:pt x="12593" y="4186"/>
                </a:cubicBezTo>
                <a:cubicBezTo>
                  <a:pt x="12225" y="3969"/>
                  <a:pt x="11711" y="3847"/>
                  <a:pt x="11172" y="3849"/>
                </a:cubicBezTo>
                <a:lnTo>
                  <a:pt x="10124" y="3849"/>
                </a:lnTo>
                <a:cubicBezTo>
                  <a:pt x="9993" y="3853"/>
                  <a:pt x="9865" y="3827"/>
                  <a:pt x="9769" y="3778"/>
                </a:cubicBezTo>
                <a:cubicBezTo>
                  <a:pt x="9671" y="3728"/>
                  <a:pt x="9614" y="3659"/>
                  <a:pt x="9611" y="3586"/>
                </a:cubicBezTo>
                <a:lnTo>
                  <a:pt x="9611" y="3281"/>
                </a:lnTo>
                <a:cubicBezTo>
                  <a:pt x="9600" y="3203"/>
                  <a:pt x="9646" y="3125"/>
                  <a:pt x="9738" y="3065"/>
                </a:cubicBezTo>
                <a:cubicBezTo>
                  <a:pt x="9833" y="3003"/>
                  <a:pt x="9968" y="2965"/>
                  <a:pt x="10113" y="2959"/>
                </a:cubicBezTo>
                <a:lnTo>
                  <a:pt x="11271" y="2959"/>
                </a:lnTo>
                <a:cubicBezTo>
                  <a:pt x="11345" y="2961"/>
                  <a:pt x="11416" y="2976"/>
                  <a:pt x="11474" y="3002"/>
                </a:cubicBezTo>
                <a:cubicBezTo>
                  <a:pt x="11556" y="3039"/>
                  <a:pt x="11605" y="3095"/>
                  <a:pt x="11605" y="3153"/>
                </a:cubicBezTo>
                <a:lnTo>
                  <a:pt x="11605" y="3226"/>
                </a:lnTo>
                <a:cubicBezTo>
                  <a:pt x="11621" y="3430"/>
                  <a:pt x="11914" y="3593"/>
                  <a:pt x="12283" y="3604"/>
                </a:cubicBezTo>
                <a:cubicBezTo>
                  <a:pt x="12725" y="3617"/>
                  <a:pt x="13087" y="3413"/>
                  <a:pt x="13055" y="3169"/>
                </a:cubicBezTo>
                <a:lnTo>
                  <a:pt x="13055" y="3046"/>
                </a:lnTo>
                <a:cubicBezTo>
                  <a:pt x="13043" y="2831"/>
                  <a:pt x="12890" y="2625"/>
                  <a:pt x="12624" y="2468"/>
                </a:cubicBezTo>
                <a:cubicBezTo>
                  <a:pt x="12342" y="2301"/>
                  <a:pt x="11955" y="2201"/>
                  <a:pt x="11543" y="2187"/>
                </a:cubicBezTo>
                <a:lnTo>
                  <a:pt x="11329" y="2187"/>
                </a:lnTo>
                <a:lnTo>
                  <a:pt x="11329" y="1867"/>
                </a:lnTo>
                <a:cubicBezTo>
                  <a:pt x="11329" y="1644"/>
                  <a:pt x="11002" y="1463"/>
                  <a:pt x="10599" y="1463"/>
                </a:cubicBezTo>
                <a:close/>
                <a:moveTo>
                  <a:pt x="5279" y="9777"/>
                </a:moveTo>
                <a:lnTo>
                  <a:pt x="7286" y="9777"/>
                </a:lnTo>
                <a:cubicBezTo>
                  <a:pt x="7688" y="9772"/>
                  <a:pt x="8079" y="9826"/>
                  <a:pt x="8425" y="9929"/>
                </a:cubicBezTo>
                <a:cubicBezTo>
                  <a:pt x="8751" y="10026"/>
                  <a:pt x="9033" y="10166"/>
                  <a:pt x="9261" y="10332"/>
                </a:cubicBezTo>
                <a:cubicBezTo>
                  <a:pt x="9567" y="10555"/>
                  <a:pt x="9757" y="10818"/>
                  <a:pt x="9829" y="11094"/>
                </a:cubicBezTo>
                <a:lnTo>
                  <a:pt x="9829" y="11283"/>
                </a:lnTo>
                <a:lnTo>
                  <a:pt x="7858" y="11283"/>
                </a:lnTo>
                <a:cubicBezTo>
                  <a:pt x="7064" y="11282"/>
                  <a:pt x="6315" y="11080"/>
                  <a:pt x="5823" y="10736"/>
                </a:cubicBezTo>
                <a:cubicBezTo>
                  <a:pt x="5501" y="10510"/>
                  <a:pt x="5312" y="10236"/>
                  <a:pt x="5279" y="9950"/>
                </a:cubicBezTo>
                <a:lnTo>
                  <a:pt x="5279" y="9777"/>
                </a:lnTo>
                <a:close/>
                <a:moveTo>
                  <a:pt x="14009" y="10544"/>
                </a:moveTo>
                <a:lnTo>
                  <a:pt x="17724" y="10544"/>
                </a:lnTo>
                <a:lnTo>
                  <a:pt x="17724" y="11167"/>
                </a:lnTo>
                <a:cubicBezTo>
                  <a:pt x="17717" y="11551"/>
                  <a:pt x="17462" y="11921"/>
                  <a:pt x="17003" y="12210"/>
                </a:cubicBezTo>
                <a:cubicBezTo>
                  <a:pt x="16615" y="12454"/>
                  <a:pt x="16103" y="12626"/>
                  <a:pt x="15538" y="12706"/>
                </a:cubicBezTo>
                <a:lnTo>
                  <a:pt x="11367" y="12706"/>
                </a:lnTo>
                <a:lnTo>
                  <a:pt x="11367" y="11597"/>
                </a:lnTo>
                <a:cubicBezTo>
                  <a:pt x="11564" y="11301"/>
                  <a:pt x="11912" y="11039"/>
                  <a:pt x="12381" y="10850"/>
                </a:cubicBezTo>
                <a:cubicBezTo>
                  <a:pt x="12855" y="10659"/>
                  <a:pt x="13423" y="10552"/>
                  <a:pt x="14009" y="10544"/>
                </a:cubicBezTo>
                <a:close/>
                <a:moveTo>
                  <a:pt x="2100" y="13530"/>
                </a:moveTo>
                <a:lnTo>
                  <a:pt x="19109" y="13530"/>
                </a:lnTo>
                <a:cubicBezTo>
                  <a:pt x="19466" y="13543"/>
                  <a:pt x="19742" y="13706"/>
                  <a:pt x="19742" y="13903"/>
                </a:cubicBezTo>
                <a:cubicBezTo>
                  <a:pt x="19742" y="14102"/>
                  <a:pt x="19461" y="14267"/>
                  <a:pt x="19102" y="14278"/>
                </a:cubicBezTo>
                <a:lnTo>
                  <a:pt x="17953" y="14279"/>
                </a:lnTo>
                <a:lnTo>
                  <a:pt x="17953" y="14281"/>
                </a:lnTo>
                <a:cubicBezTo>
                  <a:pt x="17936" y="14280"/>
                  <a:pt x="17919" y="14278"/>
                  <a:pt x="17902" y="14278"/>
                </a:cubicBezTo>
                <a:lnTo>
                  <a:pt x="9303" y="14278"/>
                </a:lnTo>
                <a:cubicBezTo>
                  <a:pt x="8879" y="14278"/>
                  <a:pt x="8535" y="14468"/>
                  <a:pt x="8535" y="14702"/>
                </a:cubicBezTo>
                <a:cubicBezTo>
                  <a:pt x="8535" y="14937"/>
                  <a:pt x="8879" y="15128"/>
                  <a:pt x="9303" y="15128"/>
                </a:cubicBezTo>
                <a:lnTo>
                  <a:pt x="17902" y="15128"/>
                </a:lnTo>
                <a:cubicBezTo>
                  <a:pt x="17918" y="15128"/>
                  <a:pt x="17934" y="15125"/>
                  <a:pt x="17950" y="15125"/>
                </a:cubicBezTo>
                <a:lnTo>
                  <a:pt x="17944" y="17364"/>
                </a:lnTo>
                <a:cubicBezTo>
                  <a:pt x="17938" y="17810"/>
                  <a:pt x="17642" y="18240"/>
                  <a:pt x="17111" y="18576"/>
                </a:cubicBezTo>
                <a:cubicBezTo>
                  <a:pt x="16475" y="18979"/>
                  <a:pt x="15560" y="19214"/>
                  <a:pt x="14593" y="19222"/>
                </a:cubicBezTo>
                <a:lnTo>
                  <a:pt x="6735" y="19222"/>
                </a:lnTo>
                <a:cubicBezTo>
                  <a:pt x="5618" y="19233"/>
                  <a:pt x="4561" y="18943"/>
                  <a:pt x="3900" y="18445"/>
                </a:cubicBezTo>
                <a:cubicBezTo>
                  <a:pt x="3492" y="18138"/>
                  <a:pt x="3264" y="17770"/>
                  <a:pt x="3247" y="17390"/>
                </a:cubicBezTo>
                <a:lnTo>
                  <a:pt x="3247" y="14736"/>
                </a:lnTo>
                <a:cubicBezTo>
                  <a:pt x="3264" y="14609"/>
                  <a:pt x="3178" y="14486"/>
                  <a:pt x="3013" y="14398"/>
                </a:cubicBezTo>
                <a:cubicBezTo>
                  <a:pt x="2874" y="14324"/>
                  <a:pt x="2690" y="14282"/>
                  <a:pt x="2497" y="14279"/>
                </a:cubicBezTo>
                <a:lnTo>
                  <a:pt x="2091" y="14279"/>
                </a:lnTo>
                <a:cubicBezTo>
                  <a:pt x="1705" y="14261"/>
                  <a:pt x="1424" y="14070"/>
                  <a:pt x="1469" y="13857"/>
                </a:cubicBezTo>
                <a:cubicBezTo>
                  <a:pt x="1506" y="13677"/>
                  <a:pt x="1773" y="13539"/>
                  <a:pt x="2100" y="13530"/>
                </a:cubicBezTo>
                <a:close/>
                <a:moveTo>
                  <a:pt x="6010" y="14278"/>
                </a:moveTo>
                <a:cubicBezTo>
                  <a:pt x="5813" y="14278"/>
                  <a:pt x="5617" y="14319"/>
                  <a:pt x="5467" y="14402"/>
                </a:cubicBezTo>
                <a:cubicBezTo>
                  <a:pt x="5167" y="14568"/>
                  <a:pt x="5167" y="14837"/>
                  <a:pt x="5467" y="15003"/>
                </a:cubicBezTo>
                <a:cubicBezTo>
                  <a:pt x="5767" y="15168"/>
                  <a:pt x="6253" y="15168"/>
                  <a:pt x="6553" y="15003"/>
                </a:cubicBezTo>
                <a:cubicBezTo>
                  <a:pt x="6853" y="14837"/>
                  <a:pt x="6853" y="14568"/>
                  <a:pt x="6553" y="14402"/>
                </a:cubicBezTo>
                <a:cubicBezTo>
                  <a:pt x="6403" y="14319"/>
                  <a:pt x="6207" y="14278"/>
                  <a:pt x="6010" y="14278"/>
                </a:cubicBezTo>
                <a:close/>
                <a:moveTo>
                  <a:pt x="8543" y="20048"/>
                </a:moveTo>
                <a:lnTo>
                  <a:pt x="12666" y="20048"/>
                </a:lnTo>
                <a:cubicBezTo>
                  <a:pt x="13004" y="20047"/>
                  <a:pt x="13334" y="20110"/>
                  <a:pt x="13601" y="20225"/>
                </a:cubicBezTo>
                <a:cubicBezTo>
                  <a:pt x="13902" y="20354"/>
                  <a:pt x="14102" y="20542"/>
                  <a:pt x="14163" y="20750"/>
                </a:cubicBezTo>
                <a:lnTo>
                  <a:pt x="7038" y="20750"/>
                </a:lnTo>
                <a:cubicBezTo>
                  <a:pt x="7093" y="20595"/>
                  <a:pt x="7222" y="20452"/>
                  <a:pt x="7414" y="20335"/>
                </a:cubicBezTo>
                <a:cubicBezTo>
                  <a:pt x="7704" y="20159"/>
                  <a:pt x="8111" y="20055"/>
                  <a:pt x="8543" y="2004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Shape"/>
          <p:cNvSpPr/>
          <p:nvPr/>
        </p:nvSpPr>
        <p:spPr>
          <a:xfrm>
            <a:off x="14400213" y="7062788"/>
            <a:ext cx="1276350" cy="1341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3" y="0"/>
                </a:moveTo>
                <a:cubicBezTo>
                  <a:pt x="19750" y="0"/>
                  <a:pt x="19748" y="1"/>
                  <a:pt x="19746" y="1"/>
                </a:cubicBezTo>
                <a:lnTo>
                  <a:pt x="17010" y="1"/>
                </a:lnTo>
                <a:cubicBezTo>
                  <a:pt x="16773" y="1"/>
                  <a:pt x="16582" y="183"/>
                  <a:pt x="16582" y="407"/>
                </a:cubicBezTo>
                <a:cubicBezTo>
                  <a:pt x="16582" y="632"/>
                  <a:pt x="16773" y="814"/>
                  <a:pt x="17010" y="814"/>
                </a:cubicBezTo>
                <a:lnTo>
                  <a:pt x="18700" y="814"/>
                </a:lnTo>
                <a:lnTo>
                  <a:pt x="14261" y="5036"/>
                </a:lnTo>
                <a:lnTo>
                  <a:pt x="12558" y="3416"/>
                </a:lnTo>
                <a:cubicBezTo>
                  <a:pt x="12484" y="3346"/>
                  <a:pt x="12382" y="3310"/>
                  <a:pt x="12278" y="3316"/>
                </a:cubicBezTo>
                <a:cubicBezTo>
                  <a:pt x="12190" y="3321"/>
                  <a:pt x="12107" y="3357"/>
                  <a:pt x="12045" y="3416"/>
                </a:cubicBezTo>
                <a:lnTo>
                  <a:pt x="3950" y="11115"/>
                </a:lnTo>
                <a:cubicBezTo>
                  <a:pt x="3783" y="11257"/>
                  <a:pt x="3765" y="11501"/>
                  <a:pt x="3911" y="11663"/>
                </a:cubicBezTo>
                <a:cubicBezTo>
                  <a:pt x="4065" y="11836"/>
                  <a:pt x="4339" y="11852"/>
                  <a:pt x="4514" y="11698"/>
                </a:cubicBezTo>
                <a:lnTo>
                  <a:pt x="12292" y="4301"/>
                </a:lnTo>
                <a:lnTo>
                  <a:pt x="13969" y="5902"/>
                </a:lnTo>
                <a:cubicBezTo>
                  <a:pt x="14047" y="5977"/>
                  <a:pt x="14153" y="6020"/>
                  <a:pt x="14264" y="6021"/>
                </a:cubicBezTo>
                <a:cubicBezTo>
                  <a:pt x="14378" y="6022"/>
                  <a:pt x="14486" y="5978"/>
                  <a:pt x="14565" y="5902"/>
                </a:cubicBezTo>
                <a:lnTo>
                  <a:pt x="19325" y="1420"/>
                </a:lnTo>
                <a:lnTo>
                  <a:pt x="19325" y="2888"/>
                </a:lnTo>
                <a:cubicBezTo>
                  <a:pt x="19325" y="3113"/>
                  <a:pt x="19516" y="3295"/>
                  <a:pt x="19753" y="3295"/>
                </a:cubicBezTo>
                <a:cubicBezTo>
                  <a:pt x="19989" y="3295"/>
                  <a:pt x="20180" y="3113"/>
                  <a:pt x="20180" y="2888"/>
                </a:cubicBezTo>
                <a:lnTo>
                  <a:pt x="20180" y="407"/>
                </a:lnTo>
                <a:cubicBezTo>
                  <a:pt x="20180" y="183"/>
                  <a:pt x="19989" y="0"/>
                  <a:pt x="19753" y="0"/>
                </a:cubicBezTo>
                <a:close/>
                <a:moveTo>
                  <a:pt x="17382" y="6190"/>
                </a:moveTo>
                <a:cubicBezTo>
                  <a:pt x="16871" y="6190"/>
                  <a:pt x="16611" y="6191"/>
                  <a:pt x="16338" y="6273"/>
                </a:cubicBezTo>
                <a:cubicBezTo>
                  <a:pt x="16036" y="6378"/>
                  <a:pt x="15799" y="6603"/>
                  <a:pt x="15690" y="6890"/>
                </a:cubicBezTo>
                <a:cubicBezTo>
                  <a:pt x="15602" y="7151"/>
                  <a:pt x="15602" y="7398"/>
                  <a:pt x="15602" y="7883"/>
                </a:cubicBezTo>
                <a:lnTo>
                  <a:pt x="15602" y="20787"/>
                </a:lnTo>
                <a:lnTo>
                  <a:pt x="13095" y="20787"/>
                </a:lnTo>
                <a:lnTo>
                  <a:pt x="13095" y="13980"/>
                </a:lnTo>
                <a:cubicBezTo>
                  <a:pt x="13095" y="13487"/>
                  <a:pt x="13096" y="13240"/>
                  <a:pt x="13008" y="12979"/>
                </a:cubicBezTo>
                <a:cubicBezTo>
                  <a:pt x="12899" y="12692"/>
                  <a:pt x="12661" y="12467"/>
                  <a:pt x="12360" y="12363"/>
                </a:cubicBezTo>
                <a:cubicBezTo>
                  <a:pt x="12085" y="12280"/>
                  <a:pt x="11826" y="12279"/>
                  <a:pt x="11316" y="12279"/>
                </a:cubicBezTo>
                <a:lnTo>
                  <a:pt x="10351" y="12279"/>
                </a:lnTo>
                <a:lnTo>
                  <a:pt x="10343" y="12279"/>
                </a:lnTo>
                <a:cubicBezTo>
                  <a:pt x="9831" y="12279"/>
                  <a:pt x="9572" y="12280"/>
                  <a:pt x="9298" y="12363"/>
                </a:cubicBezTo>
                <a:cubicBezTo>
                  <a:pt x="8997" y="12467"/>
                  <a:pt x="8760" y="12692"/>
                  <a:pt x="8650" y="12979"/>
                </a:cubicBezTo>
                <a:cubicBezTo>
                  <a:pt x="8563" y="13240"/>
                  <a:pt x="8563" y="13487"/>
                  <a:pt x="8563" y="13972"/>
                </a:cubicBezTo>
                <a:lnTo>
                  <a:pt x="8563" y="20787"/>
                </a:lnTo>
                <a:lnTo>
                  <a:pt x="6056" y="20787"/>
                </a:lnTo>
                <a:lnTo>
                  <a:pt x="6056" y="17521"/>
                </a:lnTo>
                <a:cubicBezTo>
                  <a:pt x="6056" y="17028"/>
                  <a:pt x="6056" y="16781"/>
                  <a:pt x="5969" y="16519"/>
                </a:cubicBezTo>
                <a:cubicBezTo>
                  <a:pt x="5859" y="16233"/>
                  <a:pt x="5621" y="16008"/>
                  <a:pt x="5320" y="15903"/>
                </a:cubicBezTo>
                <a:cubicBezTo>
                  <a:pt x="5045" y="15820"/>
                  <a:pt x="4787" y="15820"/>
                  <a:pt x="4276" y="15820"/>
                </a:cubicBezTo>
                <a:lnTo>
                  <a:pt x="3311" y="15820"/>
                </a:lnTo>
                <a:lnTo>
                  <a:pt x="3303" y="15820"/>
                </a:lnTo>
                <a:cubicBezTo>
                  <a:pt x="2792" y="15820"/>
                  <a:pt x="2532" y="15821"/>
                  <a:pt x="2258" y="15903"/>
                </a:cubicBezTo>
                <a:cubicBezTo>
                  <a:pt x="1957" y="16008"/>
                  <a:pt x="1720" y="16233"/>
                  <a:pt x="1611" y="16519"/>
                </a:cubicBezTo>
                <a:cubicBezTo>
                  <a:pt x="1523" y="16781"/>
                  <a:pt x="1523" y="17028"/>
                  <a:pt x="1523" y="17513"/>
                </a:cubicBezTo>
                <a:lnTo>
                  <a:pt x="1523" y="20787"/>
                </a:lnTo>
                <a:lnTo>
                  <a:pt x="427" y="20787"/>
                </a:lnTo>
                <a:cubicBezTo>
                  <a:pt x="191" y="20787"/>
                  <a:pt x="0" y="20969"/>
                  <a:pt x="0" y="21193"/>
                </a:cubicBezTo>
                <a:cubicBezTo>
                  <a:pt x="0" y="21418"/>
                  <a:pt x="191" y="21600"/>
                  <a:pt x="427" y="21600"/>
                </a:cubicBezTo>
                <a:lnTo>
                  <a:pt x="21173" y="21600"/>
                </a:lnTo>
                <a:cubicBezTo>
                  <a:pt x="21409" y="21600"/>
                  <a:pt x="21600" y="21418"/>
                  <a:pt x="21600" y="21193"/>
                </a:cubicBezTo>
                <a:cubicBezTo>
                  <a:pt x="21600" y="20969"/>
                  <a:pt x="21409" y="20787"/>
                  <a:pt x="21173" y="20787"/>
                </a:cubicBezTo>
                <a:lnTo>
                  <a:pt x="20135" y="20787"/>
                </a:lnTo>
                <a:lnTo>
                  <a:pt x="20135" y="7891"/>
                </a:lnTo>
                <a:cubicBezTo>
                  <a:pt x="20135" y="7398"/>
                  <a:pt x="20135" y="7151"/>
                  <a:pt x="20048" y="6890"/>
                </a:cubicBezTo>
                <a:cubicBezTo>
                  <a:pt x="19938" y="6603"/>
                  <a:pt x="19701" y="6378"/>
                  <a:pt x="19399" y="6273"/>
                </a:cubicBezTo>
                <a:cubicBezTo>
                  <a:pt x="19124" y="6191"/>
                  <a:pt x="18866" y="6190"/>
                  <a:pt x="18355" y="6190"/>
                </a:cubicBezTo>
                <a:lnTo>
                  <a:pt x="17390" y="6190"/>
                </a:lnTo>
                <a:lnTo>
                  <a:pt x="17382" y="6190"/>
                </a:lnTo>
                <a:close/>
                <a:moveTo>
                  <a:pt x="16967" y="7047"/>
                </a:moveTo>
                <a:lnTo>
                  <a:pt x="16969" y="7047"/>
                </a:lnTo>
                <a:lnTo>
                  <a:pt x="18771" y="7047"/>
                </a:lnTo>
                <a:cubicBezTo>
                  <a:pt x="18920" y="7047"/>
                  <a:pt x="18996" y="7047"/>
                  <a:pt x="19077" y="7071"/>
                </a:cubicBezTo>
                <a:cubicBezTo>
                  <a:pt x="19165" y="7101"/>
                  <a:pt x="19234" y="7168"/>
                  <a:pt x="19266" y="7252"/>
                </a:cubicBezTo>
                <a:cubicBezTo>
                  <a:pt x="19291" y="7328"/>
                  <a:pt x="19292" y="7400"/>
                  <a:pt x="19292" y="7544"/>
                </a:cubicBezTo>
                <a:lnTo>
                  <a:pt x="19292" y="20787"/>
                </a:lnTo>
                <a:lnTo>
                  <a:pt x="16445" y="20787"/>
                </a:lnTo>
                <a:lnTo>
                  <a:pt x="16445" y="7542"/>
                </a:lnTo>
                <a:cubicBezTo>
                  <a:pt x="16445" y="7400"/>
                  <a:pt x="16446" y="7328"/>
                  <a:pt x="16471" y="7252"/>
                </a:cubicBezTo>
                <a:cubicBezTo>
                  <a:pt x="16503" y="7168"/>
                  <a:pt x="16573" y="7101"/>
                  <a:pt x="16661" y="7071"/>
                </a:cubicBezTo>
                <a:cubicBezTo>
                  <a:pt x="16741" y="7047"/>
                  <a:pt x="16817" y="7047"/>
                  <a:pt x="16967" y="7047"/>
                </a:cubicBezTo>
                <a:close/>
                <a:moveTo>
                  <a:pt x="2773" y="12394"/>
                </a:moveTo>
                <a:cubicBezTo>
                  <a:pt x="2664" y="12394"/>
                  <a:pt x="2555" y="12433"/>
                  <a:pt x="2471" y="12513"/>
                </a:cubicBezTo>
                <a:cubicBezTo>
                  <a:pt x="2304" y="12672"/>
                  <a:pt x="2304" y="12929"/>
                  <a:pt x="2471" y="13088"/>
                </a:cubicBezTo>
                <a:cubicBezTo>
                  <a:pt x="2638" y="13247"/>
                  <a:pt x="2908" y="13247"/>
                  <a:pt x="3075" y="13088"/>
                </a:cubicBezTo>
                <a:cubicBezTo>
                  <a:pt x="3242" y="12929"/>
                  <a:pt x="3242" y="12672"/>
                  <a:pt x="3075" y="12513"/>
                </a:cubicBezTo>
                <a:cubicBezTo>
                  <a:pt x="2992" y="12433"/>
                  <a:pt x="2883" y="12394"/>
                  <a:pt x="2773" y="12394"/>
                </a:cubicBezTo>
                <a:close/>
                <a:moveTo>
                  <a:pt x="9927" y="13136"/>
                </a:moveTo>
                <a:lnTo>
                  <a:pt x="9929" y="13136"/>
                </a:lnTo>
                <a:lnTo>
                  <a:pt x="11732" y="13136"/>
                </a:lnTo>
                <a:cubicBezTo>
                  <a:pt x="11881" y="13136"/>
                  <a:pt x="11957" y="13136"/>
                  <a:pt x="12037" y="13160"/>
                </a:cubicBezTo>
                <a:cubicBezTo>
                  <a:pt x="12125" y="13191"/>
                  <a:pt x="12194" y="13257"/>
                  <a:pt x="12226" y="13341"/>
                </a:cubicBezTo>
                <a:cubicBezTo>
                  <a:pt x="12252" y="13417"/>
                  <a:pt x="12252" y="13489"/>
                  <a:pt x="12252" y="13633"/>
                </a:cubicBezTo>
                <a:lnTo>
                  <a:pt x="12252" y="20787"/>
                </a:lnTo>
                <a:lnTo>
                  <a:pt x="9406" y="20787"/>
                </a:lnTo>
                <a:lnTo>
                  <a:pt x="9406" y="13631"/>
                </a:lnTo>
                <a:cubicBezTo>
                  <a:pt x="9406" y="13489"/>
                  <a:pt x="9406" y="13417"/>
                  <a:pt x="9432" y="13341"/>
                </a:cubicBezTo>
                <a:cubicBezTo>
                  <a:pt x="9464" y="13257"/>
                  <a:pt x="9533" y="13191"/>
                  <a:pt x="9622" y="13160"/>
                </a:cubicBezTo>
                <a:cubicBezTo>
                  <a:pt x="9702" y="13136"/>
                  <a:pt x="9777" y="13136"/>
                  <a:pt x="9927" y="13136"/>
                </a:cubicBezTo>
                <a:close/>
                <a:moveTo>
                  <a:pt x="2888" y="16677"/>
                </a:moveTo>
                <a:lnTo>
                  <a:pt x="2890" y="16677"/>
                </a:lnTo>
                <a:lnTo>
                  <a:pt x="4692" y="16677"/>
                </a:lnTo>
                <a:cubicBezTo>
                  <a:pt x="4841" y="16677"/>
                  <a:pt x="4917" y="16676"/>
                  <a:pt x="4998" y="16701"/>
                </a:cubicBezTo>
                <a:cubicBezTo>
                  <a:pt x="5086" y="16731"/>
                  <a:pt x="5155" y="16798"/>
                  <a:pt x="5187" y="16881"/>
                </a:cubicBezTo>
                <a:cubicBezTo>
                  <a:pt x="5212" y="16958"/>
                  <a:pt x="5212" y="17030"/>
                  <a:pt x="5212" y="17174"/>
                </a:cubicBezTo>
                <a:lnTo>
                  <a:pt x="5212" y="20787"/>
                </a:lnTo>
                <a:lnTo>
                  <a:pt x="2366" y="20787"/>
                </a:lnTo>
                <a:lnTo>
                  <a:pt x="2366" y="17172"/>
                </a:lnTo>
                <a:cubicBezTo>
                  <a:pt x="2366" y="17030"/>
                  <a:pt x="2367" y="16958"/>
                  <a:pt x="2392" y="16881"/>
                </a:cubicBezTo>
                <a:cubicBezTo>
                  <a:pt x="2424" y="16798"/>
                  <a:pt x="2494" y="16731"/>
                  <a:pt x="2582" y="16701"/>
                </a:cubicBezTo>
                <a:cubicBezTo>
                  <a:pt x="2662" y="16677"/>
                  <a:pt x="2738" y="16677"/>
                  <a:pt x="2888" y="1667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" name="Shape"/>
          <p:cNvSpPr/>
          <p:nvPr/>
        </p:nvSpPr>
        <p:spPr>
          <a:xfrm>
            <a:off x="17178338" y="7070725"/>
            <a:ext cx="1473200" cy="1327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599" extrusionOk="0">
                <a:moveTo>
                  <a:pt x="9011" y="0"/>
                </a:moveTo>
                <a:cubicBezTo>
                  <a:pt x="8695" y="0"/>
                  <a:pt x="8457" y="0"/>
                  <a:pt x="8256" y="15"/>
                </a:cubicBezTo>
                <a:cubicBezTo>
                  <a:pt x="8055" y="30"/>
                  <a:pt x="7891" y="60"/>
                  <a:pt x="7723" y="120"/>
                </a:cubicBezTo>
                <a:cubicBezTo>
                  <a:pt x="7537" y="195"/>
                  <a:pt x="7371" y="314"/>
                  <a:pt x="7234" y="465"/>
                </a:cubicBezTo>
                <a:cubicBezTo>
                  <a:pt x="7098" y="617"/>
                  <a:pt x="6991" y="801"/>
                  <a:pt x="6923" y="1007"/>
                </a:cubicBezTo>
                <a:cubicBezTo>
                  <a:pt x="6870" y="1194"/>
                  <a:pt x="6843" y="1376"/>
                  <a:pt x="6829" y="1597"/>
                </a:cubicBezTo>
                <a:cubicBezTo>
                  <a:pt x="6816" y="1818"/>
                  <a:pt x="6816" y="2078"/>
                  <a:pt x="6816" y="2421"/>
                </a:cubicBezTo>
                <a:cubicBezTo>
                  <a:pt x="6824" y="2667"/>
                  <a:pt x="7009" y="2860"/>
                  <a:pt x="7230" y="2854"/>
                </a:cubicBezTo>
                <a:cubicBezTo>
                  <a:pt x="7445" y="2849"/>
                  <a:pt x="7617" y="2659"/>
                  <a:pt x="7624" y="2421"/>
                </a:cubicBezTo>
                <a:lnTo>
                  <a:pt x="7624" y="1988"/>
                </a:lnTo>
                <a:cubicBezTo>
                  <a:pt x="7624" y="1835"/>
                  <a:pt x="7624" y="1720"/>
                  <a:pt x="7630" y="1622"/>
                </a:cubicBezTo>
                <a:cubicBezTo>
                  <a:pt x="7636" y="1524"/>
                  <a:pt x="7648" y="1444"/>
                  <a:pt x="7672" y="1361"/>
                </a:cubicBezTo>
                <a:cubicBezTo>
                  <a:pt x="7702" y="1271"/>
                  <a:pt x="7749" y="1190"/>
                  <a:pt x="7809" y="1123"/>
                </a:cubicBezTo>
                <a:cubicBezTo>
                  <a:pt x="7868" y="1057"/>
                  <a:pt x="7941" y="1004"/>
                  <a:pt x="8023" y="972"/>
                </a:cubicBezTo>
                <a:cubicBezTo>
                  <a:pt x="8097" y="945"/>
                  <a:pt x="8169" y="933"/>
                  <a:pt x="8257" y="926"/>
                </a:cubicBezTo>
                <a:cubicBezTo>
                  <a:pt x="8345" y="919"/>
                  <a:pt x="8450" y="919"/>
                  <a:pt x="8589" y="919"/>
                </a:cubicBezTo>
                <a:lnTo>
                  <a:pt x="8593" y="919"/>
                </a:lnTo>
                <a:lnTo>
                  <a:pt x="13006" y="919"/>
                </a:lnTo>
                <a:cubicBezTo>
                  <a:pt x="13144" y="919"/>
                  <a:pt x="13248" y="919"/>
                  <a:pt x="13336" y="925"/>
                </a:cubicBezTo>
                <a:cubicBezTo>
                  <a:pt x="13425" y="932"/>
                  <a:pt x="13497" y="945"/>
                  <a:pt x="13572" y="972"/>
                </a:cubicBezTo>
                <a:cubicBezTo>
                  <a:pt x="13653" y="1004"/>
                  <a:pt x="13726" y="1057"/>
                  <a:pt x="13786" y="1123"/>
                </a:cubicBezTo>
                <a:cubicBezTo>
                  <a:pt x="13846" y="1190"/>
                  <a:pt x="13893" y="1271"/>
                  <a:pt x="13923" y="1361"/>
                </a:cubicBezTo>
                <a:cubicBezTo>
                  <a:pt x="13946" y="1444"/>
                  <a:pt x="13959" y="1524"/>
                  <a:pt x="13965" y="1622"/>
                </a:cubicBezTo>
                <a:cubicBezTo>
                  <a:pt x="13971" y="1721"/>
                  <a:pt x="13970" y="1838"/>
                  <a:pt x="13970" y="1993"/>
                </a:cubicBezTo>
                <a:lnTo>
                  <a:pt x="13970" y="2421"/>
                </a:lnTo>
                <a:cubicBezTo>
                  <a:pt x="13980" y="2666"/>
                  <a:pt x="14164" y="2857"/>
                  <a:pt x="14385" y="2852"/>
                </a:cubicBezTo>
                <a:cubicBezTo>
                  <a:pt x="14598" y="2846"/>
                  <a:pt x="14770" y="2658"/>
                  <a:pt x="14779" y="2421"/>
                </a:cubicBezTo>
                <a:cubicBezTo>
                  <a:pt x="14779" y="2077"/>
                  <a:pt x="14778" y="1816"/>
                  <a:pt x="14765" y="1595"/>
                </a:cubicBezTo>
                <a:cubicBezTo>
                  <a:pt x="14751" y="1374"/>
                  <a:pt x="14725" y="1193"/>
                  <a:pt x="14672" y="1007"/>
                </a:cubicBezTo>
                <a:cubicBezTo>
                  <a:pt x="14604" y="801"/>
                  <a:pt x="14497" y="617"/>
                  <a:pt x="14360" y="465"/>
                </a:cubicBezTo>
                <a:cubicBezTo>
                  <a:pt x="14224" y="314"/>
                  <a:pt x="14058" y="195"/>
                  <a:pt x="13872" y="120"/>
                </a:cubicBezTo>
                <a:cubicBezTo>
                  <a:pt x="13702" y="60"/>
                  <a:pt x="13537" y="30"/>
                  <a:pt x="13336" y="15"/>
                </a:cubicBezTo>
                <a:cubicBezTo>
                  <a:pt x="13135" y="0"/>
                  <a:pt x="12899" y="0"/>
                  <a:pt x="12584" y="0"/>
                </a:cubicBezTo>
                <a:lnTo>
                  <a:pt x="9020" y="0"/>
                </a:lnTo>
                <a:lnTo>
                  <a:pt x="9011" y="0"/>
                </a:lnTo>
                <a:close/>
                <a:moveTo>
                  <a:pt x="1848" y="3795"/>
                </a:moveTo>
                <a:cubicBezTo>
                  <a:pt x="1384" y="3822"/>
                  <a:pt x="944" y="4032"/>
                  <a:pt x="607" y="4387"/>
                </a:cubicBezTo>
                <a:cubicBezTo>
                  <a:pt x="244" y="4769"/>
                  <a:pt x="27" y="5291"/>
                  <a:pt x="0" y="5845"/>
                </a:cubicBezTo>
                <a:lnTo>
                  <a:pt x="0" y="10172"/>
                </a:lnTo>
                <a:cubicBezTo>
                  <a:pt x="-5" y="10281"/>
                  <a:pt x="21" y="10388"/>
                  <a:pt x="75" y="10478"/>
                </a:cubicBezTo>
                <a:cubicBezTo>
                  <a:pt x="135" y="10579"/>
                  <a:pt x="225" y="10652"/>
                  <a:pt x="330" y="10686"/>
                </a:cubicBezTo>
                <a:lnTo>
                  <a:pt x="499" y="10742"/>
                </a:lnTo>
                <a:lnTo>
                  <a:pt x="499" y="19897"/>
                </a:lnTo>
                <a:cubicBezTo>
                  <a:pt x="499" y="20391"/>
                  <a:pt x="499" y="20637"/>
                  <a:pt x="574" y="20899"/>
                </a:cubicBezTo>
                <a:cubicBezTo>
                  <a:pt x="668" y="21186"/>
                  <a:pt x="871" y="21413"/>
                  <a:pt x="1130" y="21517"/>
                </a:cubicBezTo>
                <a:cubicBezTo>
                  <a:pt x="1366" y="21600"/>
                  <a:pt x="1588" y="21600"/>
                  <a:pt x="2026" y="21600"/>
                </a:cubicBezTo>
                <a:lnTo>
                  <a:pt x="19527" y="21600"/>
                </a:lnTo>
                <a:cubicBezTo>
                  <a:pt x="19972" y="21600"/>
                  <a:pt x="20194" y="21600"/>
                  <a:pt x="20430" y="21517"/>
                </a:cubicBezTo>
                <a:cubicBezTo>
                  <a:pt x="20688" y="21413"/>
                  <a:pt x="20892" y="21186"/>
                  <a:pt x="20986" y="20899"/>
                </a:cubicBezTo>
                <a:cubicBezTo>
                  <a:pt x="21061" y="20637"/>
                  <a:pt x="21061" y="20391"/>
                  <a:pt x="21061" y="19905"/>
                </a:cubicBezTo>
                <a:lnTo>
                  <a:pt x="21061" y="10782"/>
                </a:lnTo>
                <a:lnTo>
                  <a:pt x="21138" y="10757"/>
                </a:lnTo>
                <a:cubicBezTo>
                  <a:pt x="21270" y="10722"/>
                  <a:pt x="21387" y="10638"/>
                  <a:pt x="21471" y="10519"/>
                </a:cubicBezTo>
                <a:cubicBezTo>
                  <a:pt x="21543" y="10415"/>
                  <a:pt x="21587" y="10290"/>
                  <a:pt x="21595" y="10159"/>
                </a:cubicBezTo>
                <a:lnTo>
                  <a:pt x="21595" y="5983"/>
                </a:lnTo>
                <a:cubicBezTo>
                  <a:pt x="21588" y="5369"/>
                  <a:pt x="21353" y="4786"/>
                  <a:pt x="20944" y="4372"/>
                </a:cubicBezTo>
                <a:cubicBezTo>
                  <a:pt x="20583" y="4006"/>
                  <a:pt x="20113" y="3800"/>
                  <a:pt x="19623" y="3795"/>
                </a:cubicBezTo>
                <a:lnTo>
                  <a:pt x="1848" y="3795"/>
                </a:lnTo>
                <a:close/>
                <a:moveTo>
                  <a:pt x="1935" y="4708"/>
                </a:moveTo>
                <a:lnTo>
                  <a:pt x="3729" y="4708"/>
                </a:lnTo>
                <a:lnTo>
                  <a:pt x="3729" y="6343"/>
                </a:lnTo>
                <a:cubicBezTo>
                  <a:pt x="3729" y="6606"/>
                  <a:pt x="3922" y="6821"/>
                  <a:pt x="4159" y="6821"/>
                </a:cubicBezTo>
                <a:cubicBezTo>
                  <a:pt x="4397" y="6821"/>
                  <a:pt x="4590" y="6606"/>
                  <a:pt x="4590" y="6343"/>
                </a:cubicBezTo>
                <a:lnTo>
                  <a:pt x="4590" y="4708"/>
                </a:lnTo>
                <a:lnTo>
                  <a:pt x="16807" y="4708"/>
                </a:lnTo>
                <a:lnTo>
                  <a:pt x="16807" y="6343"/>
                </a:lnTo>
                <a:cubicBezTo>
                  <a:pt x="16807" y="6606"/>
                  <a:pt x="17000" y="6821"/>
                  <a:pt x="17237" y="6821"/>
                </a:cubicBezTo>
                <a:cubicBezTo>
                  <a:pt x="17475" y="6821"/>
                  <a:pt x="17668" y="6606"/>
                  <a:pt x="17668" y="6343"/>
                </a:cubicBezTo>
                <a:lnTo>
                  <a:pt x="17668" y="4708"/>
                </a:lnTo>
                <a:lnTo>
                  <a:pt x="19609" y="4708"/>
                </a:lnTo>
                <a:cubicBezTo>
                  <a:pt x="19892" y="4718"/>
                  <a:pt x="20161" y="4841"/>
                  <a:pt x="20367" y="5056"/>
                </a:cubicBezTo>
                <a:cubicBezTo>
                  <a:pt x="20592" y="5290"/>
                  <a:pt x="20724" y="5614"/>
                  <a:pt x="20733" y="5956"/>
                </a:cubicBezTo>
                <a:lnTo>
                  <a:pt x="20733" y="9953"/>
                </a:lnTo>
                <a:lnTo>
                  <a:pt x="12743" y="12532"/>
                </a:lnTo>
                <a:lnTo>
                  <a:pt x="12743" y="12091"/>
                </a:lnTo>
                <a:cubicBezTo>
                  <a:pt x="12743" y="11858"/>
                  <a:pt x="12742" y="11742"/>
                  <a:pt x="12707" y="11618"/>
                </a:cubicBezTo>
                <a:cubicBezTo>
                  <a:pt x="12663" y="11482"/>
                  <a:pt x="12567" y="11375"/>
                  <a:pt x="12445" y="11326"/>
                </a:cubicBezTo>
                <a:cubicBezTo>
                  <a:pt x="12333" y="11287"/>
                  <a:pt x="12228" y="11287"/>
                  <a:pt x="12021" y="11287"/>
                </a:cubicBezTo>
                <a:lnTo>
                  <a:pt x="9577" y="11287"/>
                </a:lnTo>
                <a:lnTo>
                  <a:pt x="9574" y="11287"/>
                </a:lnTo>
                <a:cubicBezTo>
                  <a:pt x="9366" y="11287"/>
                  <a:pt x="9261" y="11287"/>
                  <a:pt x="9150" y="11326"/>
                </a:cubicBezTo>
                <a:cubicBezTo>
                  <a:pt x="9028" y="11375"/>
                  <a:pt x="8932" y="11482"/>
                  <a:pt x="8887" y="11618"/>
                </a:cubicBezTo>
                <a:cubicBezTo>
                  <a:pt x="8852" y="11742"/>
                  <a:pt x="8852" y="11858"/>
                  <a:pt x="8852" y="12088"/>
                </a:cubicBezTo>
                <a:lnTo>
                  <a:pt x="8852" y="12533"/>
                </a:lnTo>
                <a:lnTo>
                  <a:pt x="819" y="9891"/>
                </a:lnTo>
                <a:lnTo>
                  <a:pt x="819" y="5947"/>
                </a:lnTo>
                <a:cubicBezTo>
                  <a:pt x="829" y="5645"/>
                  <a:pt x="934" y="5357"/>
                  <a:pt x="1116" y="5133"/>
                </a:cubicBezTo>
                <a:cubicBezTo>
                  <a:pt x="1326" y="4874"/>
                  <a:pt x="1621" y="4721"/>
                  <a:pt x="1935" y="4708"/>
                </a:cubicBezTo>
                <a:close/>
                <a:moveTo>
                  <a:pt x="4159" y="7681"/>
                </a:moveTo>
                <a:cubicBezTo>
                  <a:pt x="3922" y="7681"/>
                  <a:pt x="3729" y="7894"/>
                  <a:pt x="3729" y="8158"/>
                </a:cubicBezTo>
                <a:lnTo>
                  <a:pt x="3729" y="8159"/>
                </a:lnTo>
                <a:cubicBezTo>
                  <a:pt x="3729" y="8422"/>
                  <a:pt x="3922" y="8636"/>
                  <a:pt x="4159" y="8636"/>
                </a:cubicBezTo>
                <a:cubicBezTo>
                  <a:pt x="4397" y="8636"/>
                  <a:pt x="4590" y="8422"/>
                  <a:pt x="4590" y="8159"/>
                </a:cubicBezTo>
                <a:lnTo>
                  <a:pt x="4590" y="8158"/>
                </a:lnTo>
                <a:cubicBezTo>
                  <a:pt x="4590" y="7894"/>
                  <a:pt x="4397" y="7681"/>
                  <a:pt x="4159" y="7681"/>
                </a:cubicBezTo>
                <a:close/>
                <a:moveTo>
                  <a:pt x="17237" y="7681"/>
                </a:moveTo>
                <a:cubicBezTo>
                  <a:pt x="17000" y="7681"/>
                  <a:pt x="16807" y="7894"/>
                  <a:pt x="16807" y="8158"/>
                </a:cubicBezTo>
                <a:lnTo>
                  <a:pt x="16807" y="8159"/>
                </a:lnTo>
                <a:cubicBezTo>
                  <a:pt x="16807" y="8422"/>
                  <a:pt x="17000" y="8636"/>
                  <a:pt x="17237" y="8636"/>
                </a:cubicBezTo>
                <a:cubicBezTo>
                  <a:pt x="17475" y="8636"/>
                  <a:pt x="17668" y="8422"/>
                  <a:pt x="17668" y="8159"/>
                </a:cubicBezTo>
                <a:lnTo>
                  <a:pt x="17668" y="8158"/>
                </a:lnTo>
                <a:cubicBezTo>
                  <a:pt x="17668" y="7894"/>
                  <a:pt x="17475" y="7681"/>
                  <a:pt x="17237" y="7681"/>
                </a:cubicBezTo>
                <a:close/>
                <a:moveTo>
                  <a:pt x="1380" y="11037"/>
                </a:moveTo>
                <a:lnTo>
                  <a:pt x="8852" y="13532"/>
                </a:lnTo>
                <a:lnTo>
                  <a:pt x="8852" y="14647"/>
                </a:lnTo>
                <a:cubicBezTo>
                  <a:pt x="8852" y="14880"/>
                  <a:pt x="8852" y="14996"/>
                  <a:pt x="8887" y="15120"/>
                </a:cubicBezTo>
                <a:cubicBezTo>
                  <a:pt x="8932" y="15256"/>
                  <a:pt x="9028" y="15363"/>
                  <a:pt x="9150" y="15412"/>
                </a:cubicBezTo>
                <a:cubicBezTo>
                  <a:pt x="9262" y="15451"/>
                  <a:pt x="9367" y="15451"/>
                  <a:pt x="9574" y="15451"/>
                </a:cubicBezTo>
                <a:lnTo>
                  <a:pt x="12018" y="15451"/>
                </a:lnTo>
                <a:cubicBezTo>
                  <a:pt x="12228" y="15451"/>
                  <a:pt x="12333" y="15451"/>
                  <a:pt x="12445" y="15412"/>
                </a:cubicBezTo>
                <a:cubicBezTo>
                  <a:pt x="12567" y="15363"/>
                  <a:pt x="12663" y="15256"/>
                  <a:pt x="12707" y="15120"/>
                </a:cubicBezTo>
                <a:cubicBezTo>
                  <a:pt x="12742" y="14996"/>
                  <a:pt x="12743" y="14880"/>
                  <a:pt x="12743" y="14650"/>
                </a:cubicBezTo>
                <a:lnTo>
                  <a:pt x="12743" y="13498"/>
                </a:lnTo>
                <a:lnTo>
                  <a:pt x="20180" y="11070"/>
                </a:lnTo>
                <a:lnTo>
                  <a:pt x="20180" y="17129"/>
                </a:lnTo>
                <a:lnTo>
                  <a:pt x="19938" y="17129"/>
                </a:lnTo>
                <a:cubicBezTo>
                  <a:pt x="19091" y="17129"/>
                  <a:pt x="18661" y="17129"/>
                  <a:pt x="18204" y="17289"/>
                </a:cubicBezTo>
                <a:cubicBezTo>
                  <a:pt x="17703" y="17492"/>
                  <a:pt x="17309" y="17929"/>
                  <a:pt x="17127" y="18484"/>
                </a:cubicBezTo>
                <a:cubicBezTo>
                  <a:pt x="16982" y="18991"/>
                  <a:pt x="16983" y="19469"/>
                  <a:pt x="16983" y="20424"/>
                </a:cubicBezTo>
                <a:lnTo>
                  <a:pt x="16983" y="20697"/>
                </a:lnTo>
                <a:lnTo>
                  <a:pt x="4554" y="20697"/>
                </a:lnTo>
                <a:lnTo>
                  <a:pt x="4554" y="20424"/>
                </a:lnTo>
                <a:cubicBezTo>
                  <a:pt x="4554" y="19469"/>
                  <a:pt x="4555" y="18991"/>
                  <a:pt x="4410" y="18484"/>
                </a:cubicBezTo>
                <a:cubicBezTo>
                  <a:pt x="4228" y="17929"/>
                  <a:pt x="3834" y="17492"/>
                  <a:pt x="3333" y="17289"/>
                </a:cubicBezTo>
                <a:cubicBezTo>
                  <a:pt x="2876" y="17129"/>
                  <a:pt x="2446" y="17129"/>
                  <a:pt x="1599" y="17129"/>
                </a:cubicBezTo>
                <a:lnTo>
                  <a:pt x="1380" y="17129"/>
                </a:lnTo>
                <a:lnTo>
                  <a:pt x="1380" y="11037"/>
                </a:lnTo>
                <a:close/>
                <a:moveTo>
                  <a:pt x="9740" y="12213"/>
                </a:moveTo>
                <a:lnTo>
                  <a:pt x="9741" y="12213"/>
                </a:lnTo>
                <a:lnTo>
                  <a:pt x="11854" y="12213"/>
                </a:lnTo>
                <a:cubicBezTo>
                  <a:pt x="11861" y="12213"/>
                  <a:pt x="11864" y="12213"/>
                  <a:pt x="11868" y="12214"/>
                </a:cubicBezTo>
                <a:cubicBezTo>
                  <a:pt x="11872" y="12215"/>
                  <a:pt x="11875" y="12219"/>
                  <a:pt x="11876" y="12224"/>
                </a:cubicBezTo>
                <a:cubicBezTo>
                  <a:pt x="11877" y="12228"/>
                  <a:pt x="11877" y="12231"/>
                  <a:pt x="11877" y="12239"/>
                </a:cubicBezTo>
                <a:lnTo>
                  <a:pt x="11877" y="14499"/>
                </a:lnTo>
                <a:cubicBezTo>
                  <a:pt x="11877" y="14507"/>
                  <a:pt x="11877" y="14511"/>
                  <a:pt x="11876" y="14515"/>
                </a:cubicBezTo>
                <a:cubicBezTo>
                  <a:pt x="11875" y="14519"/>
                  <a:pt x="11872" y="14523"/>
                  <a:pt x="11868" y="14524"/>
                </a:cubicBezTo>
                <a:cubicBezTo>
                  <a:pt x="11864" y="14525"/>
                  <a:pt x="11861" y="14526"/>
                  <a:pt x="11854" y="14526"/>
                </a:cubicBezTo>
                <a:lnTo>
                  <a:pt x="9740" y="14526"/>
                </a:lnTo>
                <a:cubicBezTo>
                  <a:pt x="9734" y="14526"/>
                  <a:pt x="9731" y="14525"/>
                  <a:pt x="9727" y="14524"/>
                </a:cubicBezTo>
                <a:cubicBezTo>
                  <a:pt x="9723" y="14523"/>
                  <a:pt x="9720" y="14519"/>
                  <a:pt x="9719" y="14515"/>
                </a:cubicBezTo>
                <a:cubicBezTo>
                  <a:pt x="9717" y="14511"/>
                  <a:pt x="9717" y="14507"/>
                  <a:pt x="9717" y="14499"/>
                </a:cubicBezTo>
                <a:lnTo>
                  <a:pt x="9717" y="12239"/>
                </a:lnTo>
                <a:cubicBezTo>
                  <a:pt x="9717" y="12231"/>
                  <a:pt x="9717" y="12228"/>
                  <a:pt x="9719" y="12224"/>
                </a:cubicBezTo>
                <a:cubicBezTo>
                  <a:pt x="9720" y="12219"/>
                  <a:pt x="9723" y="12215"/>
                  <a:pt x="9727" y="12214"/>
                </a:cubicBezTo>
                <a:cubicBezTo>
                  <a:pt x="9730" y="12213"/>
                  <a:pt x="9734" y="12213"/>
                  <a:pt x="9740" y="12213"/>
                </a:cubicBezTo>
                <a:close/>
                <a:moveTo>
                  <a:pt x="1380" y="18027"/>
                </a:moveTo>
                <a:lnTo>
                  <a:pt x="1920" y="18027"/>
                </a:lnTo>
                <a:cubicBezTo>
                  <a:pt x="2444" y="18027"/>
                  <a:pt x="2709" y="18026"/>
                  <a:pt x="2991" y="18126"/>
                </a:cubicBezTo>
                <a:cubicBezTo>
                  <a:pt x="3301" y="18250"/>
                  <a:pt x="3544" y="18521"/>
                  <a:pt x="3657" y="18864"/>
                </a:cubicBezTo>
                <a:cubicBezTo>
                  <a:pt x="3746" y="19178"/>
                  <a:pt x="3746" y="19472"/>
                  <a:pt x="3746" y="20063"/>
                </a:cubicBezTo>
                <a:lnTo>
                  <a:pt x="3746" y="20697"/>
                </a:lnTo>
                <a:lnTo>
                  <a:pt x="1701" y="20697"/>
                </a:lnTo>
                <a:cubicBezTo>
                  <a:pt x="1609" y="20697"/>
                  <a:pt x="1562" y="20698"/>
                  <a:pt x="1513" y="20680"/>
                </a:cubicBezTo>
                <a:cubicBezTo>
                  <a:pt x="1458" y="20658"/>
                  <a:pt x="1416" y="20611"/>
                  <a:pt x="1396" y="20551"/>
                </a:cubicBezTo>
                <a:cubicBezTo>
                  <a:pt x="1380" y="20495"/>
                  <a:pt x="1380" y="20443"/>
                  <a:pt x="1380" y="20340"/>
                </a:cubicBezTo>
                <a:lnTo>
                  <a:pt x="1380" y="18027"/>
                </a:lnTo>
                <a:close/>
                <a:moveTo>
                  <a:pt x="19617" y="18027"/>
                </a:moveTo>
                <a:lnTo>
                  <a:pt x="20180" y="18027"/>
                </a:lnTo>
                <a:lnTo>
                  <a:pt x="20180" y="20341"/>
                </a:lnTo>
                <a:cubicBezTo>
                  <a:pt x="20180" y="20443"/>
                  <a:pt x="20180" y="20495"/>
                  <a:pt x="20164" y="20551"/>
                </a:cubicBezTo>
                <a:cubicBezTo>
                  <a:pt x="20145" y="20611"/>
                  <a:pt x="20102" y="20658"/>
                  <a:pt x="20047" y="20680"/>
                </a:cubicBezTo>
                <a:cubicBezTo>
                  <a:pt x="19998" y="20698"/>
                  <a:pt x="19952" y="20697"/>
                  <a:pt x="19858" y="20697"/>
                </a:cubicBezTo>
                <a:lnTo>
                  <a:pt x="17791" y="20697"/>
                </a:lnTo>
                <a:lnTo>
                  <a:pt x="17791" y="20063"/>
                </a:lnTo>
                <a:cubicBezTo>
                  <a:pt x="17791" y="19472"/>
                  <a:pt x="17791" y="19178"/>
                  <a:pt x="17880" y="18864"/>
                </a:cubicBezTo>
                <a:cubicBezTo>
                  <a:pt x="17993" y="18521"/>
                  <a:pt x="18236" y="18250"/>
                  <a:pt x="18546" y="18126"/>
                </a:cubicBezTo>
                <a:cubicBezTo>
                  <a:pt x="18828" y="18026"/>
                  <a:pt x="19093" y="18027"/>
                  <a:pt x="19617" y="1802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Shape"/>
          <p:cNvSpPr/>
          <p:nvPr/>
        </p:nvSpPr>
        <p:spPr>
          <a:xfrm>
            <a:off x="5749925" y="9413875"/>
            <a:ext cx="1320800" cy="1160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9" h="21598" extrusionOk="0">
                <a:moveTo>
                  <a:pt x="16444" y="0"/>
                </a:moveTo>
                <a:cubicBezTo>
                  <a:pt x="16256" y="-2"/>
                  <a:pt x="16086" y="148"/>
                  <a:pt x="16045" y="367"/>
                </a:cubicBezTo>
                <a:cubicBezTo>
                  <a:pt x="15998" y="617"/>
                  <a:pt x="16137" y="862"/>
                  <a:pt x="16356" y="916"/>
                </a:cubicBezTo>
                <a:lnTo>
                  <a:pt x="17424" y="1177"/>
                </a:lnTo>
                <a:lnTo>
                  <a:pt x="15794" y="2391"/>
                </a:lnTo>
                <a:cubicBezTo>
                  <a:pt x="15607" y="2531"/>
                  <a:pt x="15554" y="2817"/>
                  <a:pt x="15676" y="3032"/>
                </a:cubicBezTo>
                <a:cubicBezTo>
                  <a:pt x="15798" y="3246"/>
                  <a:pt x="16048" y="3306"/>
                  <a:pt x="16236" y="3167"/>
                </a:cubicBezTo>
                <a:lnTo>
                  <a:pt x="17861" y="1956"/>
                </a:lnTo>
                <a:lnTo>
                  <a:pt x="17638" y="3187"/>
                </a:lnTo>
                <a:cubicBezTo>
                  <a:pt x="17593" y="3437"/>
                  <a:pt x="17734" y="3682"/>
                  <a:pt x="17953" y="3734"/>
                </a:cubicBezTo>
                <a:cubicBezTo>
                  <a:pt x="18144" y="3779"/>
                  <a:pt x="18332" y="3661"/>
                  <a:pt x="18406" y="3463"/>
                </a:cubicBezTo>
                <a:cubicBezTo>
                  <a:pt x="18417" y="3435"/>
                  <a:pt x="18425" y="3405"/>
                  <a:pt x="18431" y="3374"/>
                </a:cubicBezTo>
                <a:lnTo>
                  <a:pt x="18852" y="1049"/>
                </a:lnTo>
                <a:cubicBezTo>
                  <a:pt x="18897" y="799"/>
                  <a:pt x="18757" y="554"/>
                  <a:pt x="18538" y="502"/>
                </a:cubicBezTo>
                <a:cubicBezTo>
                  <a:pt x="18533" y="501"/>
                  <a:pt x="18527" y="500"/>
                  <a:pt x="18522" y="500"/>
                </a:cubicBezTo>
                <a:cubicBezTo>
                  <a:pt x="18521" y="499"/>
                  <a:pt x="18520" y="499"/>
                  <a:pt x="18518" y="499"/>
                </a:cubicBezTo>
                <a:lnTo>
                  <a:pt x="16526" y="10"/>
                </a:lnTo>
                <a:cubicBezTo>
                  <a:pt x="16498" y="4"/>
                  <a:pt x="16471" y="0"/>
                  <a:pt x="16444" y="0"/>
                </a:cubicBezTo>
                <a:close/>
                <a:moveTo>
                  <a:pt x="5080" y="17"/>
                </a:moveTo>
                <a:cubicBezTo>
                  <a:pt x="5053" y="18"/>
                  <a:pt x="5026" y="22"/>
                  <a:pt x="4998" y="30"/>
                </a:cubicBezTo>
                <a:lnTo>
                  <a:pt x="2978" y="569"/>
                </a:lnTo>
                <a:cubicBezTo>
                  <a:pt x="2760" y="628"/>
                  <a:pt x="2625" y="876"/>
                  <a:pt x="2676" y="1125"/>
                </a:cubicBezTo>
                <a:cubicBezTo>
                  <a:pt x="2677" y="1131"/>
                  <a:pt x="2680" y="1136"/>
                  <a:pt x="2681" y="1142"/>
                </a:cubicBezTo>
                <a:cubicBezTo>
                  <a:pt x="2681" y="1144"/>
                  <a:pt x="2681" y="1145"/>
                  <a:pt x="2682" y="1147"/>
                </a:cubicBezTo>
                <a:lnTo>
                  <a:pt x="3132" y="3421"/>
                </a:lnTo>
                <a:cubicBezTo>
                  <a:pt x="3181" y="3671"/>
                  <a:pt x="3398" y="3827"/>
                  <a:pt x="3616" y="3771"/>
                </a:cubicBezTo>
                <a:cubicBezTo>
                  <a:pt x="3834" y="3714"/>
                  <a:pt x="3970" y="3467"/>
                  <a:pt x="3921" y="3217"/>
                </a:cubicBezTo>
                <a:lnTo>
                  <a:pt x="3679" y="1998"/>
                </a:lnTo>
                <a:lnTo>
                  <a:pt x="5327" y="3180"/>
                </a:lnTo>
                <a:cubicBezTo>
                  <a:pt x="5516" y="3316"/>
                  <a:pt x="5766" y="3251"/>
                  <a:pt x="5884" y="3034"/>
                </a:cubicBezTo>
                <a:cubicBezTo>
                  <a:pt x="6003" y="2818"/>
                  <a:pt x="5946" y="2532"/>
                  <a:pt x="5757" y="2396"/>
                </a:cubicBezTo>
                <a:lnTo>
                  <a:pt x="4114" y="1217"/>
                </a:lnTo>
                <a:lnTo>
                  <a:pt x="5183" y="931"/>
                </a:lnTo>
                <a:cubicBezTo>
                  <a:pt x="5401" y="873"/>
                  <a:pt x="5536" y="624"/>
                  <a:pt x="5485" y="375"/>
                </a:cubicBezTo>
                <a:cubicBezTo>
                  <a:pt x="5441" y="157"/>
                  <a:pt x="5268" y="12"/>
                  <a:pt x="5080" y="17"/>
                </a:cubicBezTo>
                <a:close/>
                <a:moveTo>
                  <a:pt x="10609" y="949"/>
                </a:moveTo>
                <a:cubicBezTo>
                  <a:pt x="10074" y="949"/>
                  <a:pt x="9539" y="1183"/>
                  <a:pt x="9130" y="1651"/>
                </a:cubicBezTo>
                <a:cubicBezTo>
                  <a:pt x="8313" y="2586"/>
                  <a:pt x="8313" y="4101"/>
                  <a:pt x="9130" y="5036"/>
                </a:cubicBezTo>
                <a:cubicBezTo>
                  <a:pt x="9168" y="5080"/>
                  <a:pt x="9209" y="5120"/>
                  <a:pt x="9249" y="5160"/>
                </a:cubicBezTo>
                <a:cubicBezTo>
                  <a:pt x="7798" y="5805"/>
                  <a:pt x="6747" y="7375"/>
                  <a:pt x="6666" y="9252"/>
                </a:cubicBezTo>
                <a:lnTo>
                  <a:pt x="6666" y="13342"/>
                </a:lnTo>
                <a:cubicBezTo>
                  <a:pt x="6678" y="13838"/>
                  <a:pt x="6836" y="14315"/>
                  <a:pt x="7114" y="14696"/>
                </a:cubicBezTo>
                <a:cubicBezTo>
                  <a:pt x="7458" y="15165"/>
                  <a:pt x="7954" y="15450"/>
                  <a:pt x="8486" y="15488"/>
                </a:cubicBezTo>
                <a:lnTo>
                  <a:pt x="8486" y="21122"/>
                </a:lnTo>
                <a:cubicBezTo>
                  <a:pt x="8486" y="21385"/>
                  <a:pt x="8673" y="21598"/>
                  <a:pt x="8903" y="21598"/>
                </a:cubicBezTo>
                <a:cubicBezTo>
                  <a:pt x="9133" y="21598"/>
                  <a:pt x="9320" y="21385"/>
                  <a:pt x="9320" y="21122"/>
                </a:cubicBezTo>
                <a:lnTo>
                  <a:pt x="9320" y="9534"/>
                </a:lnTo>
                <a:cubicBezTo>
                  <a:pt x="9320" y="9271"/>
                  <a:pt x="9133" y="9058"/>
                  <a:pt x="8903" y="9058"/>
                </a:cubicBezTo>
                <a:cubicBezTo>
                  <a:pt x="8673" y="9058"/>
                  <a:pt x="8486" y="9271"/>
                  <a:pt x="8486" y="9534"/>
                </a:cubicBezTo>
                <a:lnTo>
                  <a:pt x="8486" y="14538"/>
                </a:lnTo>
                <a:cubicBezTo>
                  <a:pt x="8180" y="14509"/>
                  <a:pt x="7897" y="14339"/>
                  <a:pt x="7704" y="14065"/>
                </a:cubicBezTo>
                <a:cubicBezTo>
                  <a:pt x="7545" y="13839"/>
                  <a:pt x="7458" y="13559"/>
                  <a:pt x="7457" y="13269"/>
                </a:cubicBezTo>
                <a:lnTo>
                  <a:pt x="7457" y="9316"/>
                </a:lnTo>
                <a:cubicBezTo>
                  <a:pt x="7537" y="7340"/>
                  <a:pt x="8957" y="5782"/>
                  <a:pt x="10686" y="5774"/>
                </a:cubicBezTo>
                <a:cubicBezTo>
                  <a:pt x="12472" y="5766"/>
                  <a:pt x="13931" y="7403"/>
                  <a:pt x="13960" y="9446"/>
                </a:cubicBezTo>
                <a:lnTo>
                  <a:pt x="13960" y="13360"/>
                </a:lnTo>
                <a:cubicBezTo>
                  <a:pt x="13949" y="13631"/>
                  <a:pt x="13859" y="13891"/>
                  <a:pt x="13705" y="14098"/>
                </a:cubicBezTo>
                <a:cubicBezTo>
                  <a:pt x="13529" y="14333"/>
                  <a:pt x="13283" y="14483"/>
                  <a:pt x="13015" y="14520"/>
                </a:cubicBezTo>
                <a:lnTo>
                  <a:pt x="13015" y="9534"/>
                </a:lnTo>
                <a:cubicBezTo>
                  <a:pt x="13015" y="9271"/>
                  <a:pt x="12828" y="9058"/>
                  <a:pt x="12598" y="9058"/>
                </a:cubicBezTo>
                <a:cubicBezTo>
                  <a:pt x="12368" y="9058"/>
                  <a:pt x="12182" y="9271"/>
                  <a:pt x="12182" y="9534"/>
                </a:cubicBezTo>
                <a:lnTo>
                  <a:pt x="12182" y="21122"/>
                </a:lnTo>
                <a:cubicBezTo>
                  <a:pt x="12182" y="21385"/>
                  <a:pt x="12368" y="21598"/>
                  <a:pt x="12598" y="21598"/>
                </a:cubicBezTo>
                <a:cubicBezTo>
                  <a:pt x="12828" y="21598"/>
                  <a:pt x="13015" y="21385"/>
                  <a:pt x="13015" y="21122"/>
                </a:cubicBezTo>
                <a:lnTo>
                  <a:pt x="13015" y="15460"/>
                </a:lnTo>
                <a:cubicBezTo>
                  <a:pt x="13534" y="15435"/>
                  <a:pt x="14021" y="15166"/>
                  <a:pt x="14359" y="14716"/>
                </a:cubicBezTo>
                <a:cubicBezTo>
                  <a:pt x="14647" y="14333"/>
                  <a:pt x="14806" y="13845"/>
                  <a:pt x="14809" y="13340"/>
                </a:cubicBezTo>
                <a:lnTo>
                  <a:pt x="14809" y="9461"/>
                </a:lnTo>
                <a:cubicBezTo>
                  <a:pt x="14784" y="7424"/>
                  <a:pt x="13625" y="5715"/>
                  <a:pt x="12032" y="5095"/>
                </a:cubicBezTo>
                <a:cubicBezTo>
                  <a:pt x="12051" y="5075"/>
                  <a:pt x="12070" y="5057"/>
                  <a:pt x="12089" y="5036"/>
                </a:cubicBezTo>
                <a:cubicBezTo>
                  <a:pt x="12906" y="4101"/>
                  <a:pt x="12906" y="2586"/>
                  <a:pt x="12089" y="1651"/>
                </a:cubicBezTo>
                <a:cubicBezTo>
                  <a:pt x="11680" y="1183"/>
                  <a:pt x="11145" y="949"/>
                  <a:pt x="10609" y="949"/>
                </a:cubicBezTo>
                <a:close/>
                <a:moveTo>
                  <a:pt x="10609" y="1878"/>
                </a:moveTo>
                <a:cubicBezTo>
                  <a:pt x="10937" y="1878"/>
                  <a:pt x="11265" y="2021"/>
                  <a:pt x="11515" y="2307"/>
                </a:cubicBezTo>
                <a:cubicBezTo>
                  <a:pt x="12015" y="2879"/>
                  <a:pt x="12015" y="3807"/>
                  <a:pt x="11515" y="4380"/>
                </a:cubicBezTo>
                <a:cubicBezTo>
                  <a:pt x="11015" y="4952"/>
                  <a:pt x="10204" y="4952"/>
                  <a:pt x="9704" y="4380"/>
                </a:cubicBezTo>
                <a:cubicBezTo>
                  <a:pt x="9204" y="3807"/>
                  <a:pt x="9204" y="2879"/>
                  <a:pt x="9704" y="2307"/>
                </a:cubicBezTo>
                <a:cubicBezTo>
                  <a:pt x="9954" y="2021"/>
                  <a:pt x="10282" y="1878"/>
                  <a:pt x="10609" y="1878"/>
                </a:cubicBezTo>
                <a:close/>
                <a:moveTo>
                  <a:pt x="6879" y="3294"/>
                </a:moveTo>
                <a:cubicBezTo>
                  <a:pt x="6750" y="3299"/>
                  <a:pt x="6624" y="3376"/>
                  <a:pt x="6549" y="3511"/>
                </a:cubicBezTo>
                <a:cubicBezTo>
                  <a:pt x="6431" y="3728"/>
                  <a:pt x="6488" y="4013"/>
                  <a:pt x="6677" y="4149"/>
                </a:cubicBezTo>
                <a:lnTo>
                  <a:pt x="6683" y="4153"/>
                </a:lnTo>
                <a:cubicBezTo>
                  <a:pt x="6873" y="4289"/>
                  <a:pt x="7122" y="4224"/>
                  <a:pt x="7241" y="4008"/>
                </a:cubicBezTo>
                <a:cubicBezTo>
                  <a:pt x="7360" y="3791"/>
                  <a:pt x="7302" y="3505"/>
                  <a:pt x="7113" y="3369"/>
                </a:cubicBezTo>
                <a:lnTo>
                  <a:pt x="7107" y="3365"/>
                </a:lnTo>
                <a:cubicBezTo>
                  <a:pt x="7037" y="3314"/>
                  <a:pt x="6957" y="3291"/>
                  <a:pt x="6879" y="3294"/>
                </a:cubicBezTo>
                <a:close/>
                <a:moveTo>
                  <a:pt x="14686" y="3311"/>
                </a:moveTo>
                <a:cubicBezTo>
                  <a:pt x="14608" y="3310"/>
                  <a:pt x="14529" y="3334"/>
                  <a:pt x="14459" y="3386"/>
                </a:cubicBezTo>
                <a:lnTo>
                  <a:pt x="14453" y="3391"/>
                </a:lnTo>
                <a:cubicBezTo>
                  <a:pt x="14266" y="3530"/>
                  <a:pt x="14212" y="3817"/>
                  <a:pt x="14334" y="4031"/>
                </a:cubicBezTo>
                <a:cubicBezTo>
                  <a:pt x="14456" y="4245"/>
                  <a:pt x="14707" y="4306"/>
                  <a:pt x="14894" y="4167"/>
                </a:cubicBezTo>
                <a:lnTo>
                  <a:pt x="14900" y="4163"/>
                </a:lnTo>
                <a:cubicBezTo>
                  <a:pt x="14970" y="4111"/>
                  <a:pt x="15022" y="4038"/>
                  <a:pt x="15052" y="3956"/>
                </a:cubicBezTo>
                <a:cubicBezTo>
                  <a:pt x="15103" y="3819"/>
                  <a:pt x="15094" y="3656"/>
                  <a:pt x="15018" y="3522"/>
                </a:cubicBezTo>
                <a:cubicBezTo>
                  <a:pt x="14942" y="3388"/>
                  <a:pt x="14816" y="3314"/>
                  <a:pt x="14686" y="3311"/>
                </a:cubicBezTo>
                <a:close/>
                <a:moveTo>
                  <a:pt x="1887" y="8026"/>
                </a:moveTo>
                <a:cubicBezTo>
                  <a:pt x="1796" y="8018"/>
                  <a:pt x="1704" y="8044"/>
                  <a:pt x="1626" y="8105"/>
                </a:cubicBezTo>
                <a:cubicBezTo>
                  <a:pt x="1604" y="8122"/>
                  <a:pt x="1583" y="8142"/>
                  <a:pt x="1563" y="8165"/>
                </a:cubicBezTo>
                <a:lnTo>
                  <a:pt x="115" y="9865"/>
                </a:lnTo>
                <a:cubicBezTo>
                  <a:pt x="-41" y="10048"/>
                  <a:pt x="-38" y="10341"/>
                  <a:pt x="122" y="10519"/>
                </a:cubicBezTo>
                <a:cubicBezTo>
                  <a:pt x="126" y="10523"/>
                  <a:pt x="130" y="10526"/>
                  <a:pt x="134" y="10530"/>
                </a:cubicBezTo>
                <a:cubicBezTo>
                  <a:pt x="135" y="10531"/>
                  <a:pt x="136" y="10533"/>
                  <a:pt x="137" y="10534"/>
                </a:cubicBezTo>
                <a:lnTo>
                  <a:pt x="1586" y="12173"/>
                </a:lnTo>
                <a:cubicBezTo>
                  <a:pt x="1745" y="12353"/>
                  <a:pt x="2002" y="12351"/>
                  <a:pt x="2159" y="12169"/>
                </a:cubicBezTo>
                <a:cubicBezTo>
                  <a:pt x="2316" y="11987"/>
                  <a:pt x="2314" y="11695"/>
                  <a:pt x="2155" y="11515"/>
                </a:cubicBezTo>
                <a:lnTo>
                  <a:pt x="1378" y="10636"/>
                </a:lnTo>
                <a:lnTo>
                  <a:pt x="3323" y="10617"/>
                </a:lnTo>
                <a:cubicBezTo>
                  <a:pt x="3546" y="10615"/>
                  <a:pt x="3725" y="10406"/>
                  <a:pt x="3724" y="10150"/>
                </a:cubicBezTo>
                <a:cubicBezTo>
                  <a:pt x="3722" y="9895"/>
                  <a:pt x="3539" y="9689"/>
                  <a:pt x="3316" y="9691"/>
                </a:cubicBezTo>
                <a:lnTo>
                  <a:pt x="1377" y="9711"/>
                </a:lnTo>
                <a:lnTo>
                  <a:pt x="2143" y="8810"/>
                </a:lnTo>
                <a:cubicBezTo>
                  <a:pt x="2299" y="8627"/>
                  <a:pt x="2295" y="8335"/>
                  <a:pt x="2135" y="8156"/>
                </a:cubicBezTo>
                <a:cubicBezTo>
                  <a:pt x="2065" y="8078"/>
                  <a:pt x="1977" y="8035"/>
                  <a:pt x="1887" y="8026"/>
                </a:cubicBezTo>
                <a:close/>
                <a:moveTo>
                  <a:pt x="19674" y="8027"/>
                </a:moveTo>
                <a:cubicBezTo>
                  <a:pt x="19571" y="8026"/>
                  <a:pt x="19467" y="8070"/>
                  <a:pt x="19387" y="8159"/>
                </a:cubicBezTo>
                <a:cubicBezTo>
                  <a:pt x="19228" y="8339"/>
                  <a:pt x="19225" y="8631"/>
                  <a:pt x="19382" y="8813"/>
                </a:cubicBezTo>
                <a:lnTo>
                  <a:pt x="20147" y="9706"/>
                </a:lnTo>
                <a:lnTo>
                  <a:pt x="18202" y="9690"/>
                </a:lnTo>
                <a:cubicBezTo>
                  <a:pt x="17979" y="9688"/>
                  <a:pt x="17797" y="9894"/>
                  <a:pt x="17795" y="10149"/>
                </a:cubicBezTo>
                <a:cubicBezTo>
                  <a:pt x="17793" y="10405"/>
                  <a:pt x="17973" y="10614"/>
                  <a:pt x="18197" y="10615"/>
                </a:cubicBezTo>
                <a:lnTo>
                  <a:pt x="20136" y="10631"/>
                </a:lnTo>
                <a:lnTo>
                  <a:pt x="19357" y="11518"/>
                </a:lnTo>
                <a:cubicBezTo>
                  <a:pt x="19199" y="11698"/>
                  <a:pt x="19198" y="11991"/>
                  <a:pt x="19356" y="12172"/>
                </a:cubicBezTo>
                <a:cubicBezTo>
                  <a:pt x="19493" y="12331"/>
                  <a:pt x="19707" y="12351"/>
                  <a:pt x="19865" y="12233"/>
                </a:cubicBezTo>
                <a:cubicBezTo>
                  <a:pt x="19887" y="12216"/>
                  <a:pt x="19908" y="12196"/>
                  <a:pt x="19928" y="12174"/>
                </a:cubicBezTo>
                <a:lnTo>
                  <a:pt x="21399" y="10500"/>
                </a:lnTo>
                <a:cubicBezTo>
                  <a:pt x="21558" y="10319"/>
                  <a:pt x="21559" y="10027"/>
                  <a:pt x="21401" y="9846"/>
                </a:cubicBezTo>
                <a:cubicBezTo>
                  <a:pt x="21398" y="9841"/>
                  <a:pt x="21393" y="9838"/>
                  <a:pt x="21390" y="9834"/>
                </a:cubicBezTo>
                <a:cubicBezTo>
                  <a:pt x="21389" y="9832"/>
                  <a:pt x="21388" y="9832"/>
                  <a:pt x="21387" y="9830"/>
                </a:cubicBezTo>
                <a:lnTo>
                  <a:pt x="19959" y="8166"/>
                </a:lnTo>
                <a:cubicBezTo>
                  <a:pt x="19881" y="8075"/>
                  <a:pt x="19778" y="8028"/>
                  <a:pt x="19674" y="8027"/>
                </a:cubicBezTo>
                <a:close/>
                <a:moveTo>
                  <a:pt x="4910" y="9675"/>
                </a:moveTo>
                <a:cubicBezTo>
                  <a:pt x="4826" y="9676"/>
                  <a:pt x="4749" y="9706"/>
                  <a:pt x="4685" y="9757"/>
                </a:cubicBezTo>
                <a:cubicBezTo>
                  <a:pt x="4578" y="9841"/>
                  <a:pt x="4507" y="9983"/>
                  <a:pt x="4508" y="10143"/>
                </a:cubicBezTo>
                <a:cubicBezTo>
                  <a:pt x="4510" y="10399"/>
                  <a:pt x="4693" y="10604"/>
                  <a:pt x="4916" y="10602"/>
                </a:cubicBezTo>
                <a:lnTo>
                  <a:pt x="4923" y="10601"/>
                </a:lnTo>
                <a:cubicBezTo>
                  <a:pt x="5147" y="10599"/>
                  <a:pt x="5327" y="10391"/>
                  <a:pt x="5325" y="10135"/>
                </a:cubicBezTo>
                <a:cubicBezTo>
                  <a:pt x="5323" y="9879"/>
                  <a:pt x="5140" y="9673"/>
                  <a:pt x="4917" y="9675"/>
                </a:cubicBezTo>
                <a:lnTo>
                  <a:pt x="4910" y="9675"/>
                </a:lnTo>
                <a:close/>
                <a:moveTo>
                  <a:pt x="16608" y="9677"/>
                </a:moveTo>
                <a:lnTo>
                  <a:pt x="16601" y="9678"/>
                </a:lnTo>
                <a:cubicBezTo>
                  <a:pt x="16378" y="9676"/>
                  <a:pt x="16195" y="9881"/>
                  <a:pt x="16194" y="10137"/>
                </a:cubicBezTo>
                <a:cubicBezTo>
                  <a:pt x="16192" y="10392"/>
                  <a:pt x="16372" y="10601"/>
                  <a:pt x="16596" y="10603"/>
                </a:cubicBezTo>
                <a:lnTo>
                  <a:pt x="16602" y="10603"/>
                </a:lnTo>
                <a:cubicBezTo>
                  <a:pt x="16686" y="10604"/>
                  <a:pt x="16764" y="10576"/>
                  <a:pt x="16829" y="10526"/>
                </a:cubicBezTo>
                <a:cubicBezTo>
                  <a:pt x="16937" y="10444"/>
                  <a:pt x="17009" y="10303"/>
                  <a:pt x="17010" y="10143"/>
                </a:cubicBezTo>
                <a:cubicBezTo>
                  <a:pt x="17012" y="9887"/>
                  <a:pt x="16832" y="9679"/>
                  <a:pt x="16608" y="9677"/>
                </a:cubicBezTo>
                <a:close/>
                <a:moveTo>
                  <a:pt x="10757" y="14658"/>
                </a:moveTo>
                <a:cubicBezTo>
                  <a:pt x="10527" y="14658"/>
                  <a:pt x="10340" y="14871"/>
                  <a:pt x="10340" y="15134"/>
                </a:cubicBezTo>
                <a:lnTo>
                  <a:pt x="10340" y="21122"/>
                </a:lnTo>
                <a:cubicBezTo>
                  <a:pt x="10340" y="21385"/>
                  <a:pt x="10527" y="21598"/>
                  <a:pt x="10757" y="21598"/>
                </a:cubicBezTo>
                <a:cubicBezTo>
                  <a:pt x="10987" y="21598"/>
                  <a:pt x="11173" y="21385"/>
                  <a:pt x="11173" y="21122"/>
                </a:cubicBezTo>
                <a:lnTo>
                  <a:pt x="11173" y="15134"/>
                </a:lnTo>
                <a:cubicBezTo>
                  <a:pt x="11173" y="14871"/>
                  <a:pt x="10987" y="14658"/>
                  <a:pt x="10757" y="14658"/>
                </a:cubicBezTo>
                <a:close/>
                <a:moveTo>
                  <a:pt x="15147" y="15838"/>
                </a:moveTo>
                <a:cubicBezTo>
                  <a:pt x="15017" y="15841"/>
                  <a:pt x="14891" y="15916"/>
                  <a:pt x="14815" y="16050"/>
                </a:cubicBezTo>
                <a:cubicBezTo>
                  <a:pt x="14695" y="16265"/>
                  <a:pt x="14750" y="16552"/>
                  <a:pt x="14938" y="16690"/>
                </a:cubicBezTo>
                <a:lnTo>
                  <a:pt x="14943" y="16694"/>
                </a:lnTo>
                <a:cubicBezTo>
                  <a:pt x="15014" y="16746"/>
                  <a:pt x="15093" y="16770"/>
                  <a:pt x="15171" y="16767"/>
                </a:cubicBezTo>
                <a:cubicBezTo>
                  <a:pt x="15300" y="16764"/>
                  <a:pt x="15427" y="16689"/>
                  <a:pt x="15503" y="16555"/>
                </a:cubicBezTo>
                <a:cubicBezTo>
                  <a:pt x="15623" y="16339"/>
                  <a:pt x="15569" y="16053"/>
                  <a:pt x="15381" y="15915"/>
                </a:cubicBezTo>
                <a:lnTo>
                  <a:pt x="15374" y="15911"/>
                </a:lnTo>
                <a:cubicBezTo>
                  <a:pt x="15304" y="15859"/>
                  <a:pt x="15225" y="15836"/>
                  <a:pt x="15147" y="15838"/>
                </a:cubicBezTo>
                <a:close/>
                <a:moveTo>
                  <a:pt x="6396" y="15842"/>
                </a:moveTo>
                <a:cubicBezTo>
                  <a:pt x="6318" y="15840"/>
                  <a:pt x="6239" y="15863"/>
                  <a:pt x="6168" y="15914"/>
                </a:cubicBezTo>
                <a:lnTo>
                  <a:pt x="6162" y="15918"/>
                </a:lnTo>
                <a:cubicBezTo>
                  <a:pt x="6092" y="15970"/>
                  <a:pt x="6040" y="16043"/>
                  <a:pt x="6009" y="16125"/>
                </a:cubicBezTo>
                <a:cubicBezTo>
                  <a:pt x="5958" y="16261"/>
                  <a:pt x="5964" y="16424"/>
                  <a:pt x="6040" y="16559"/>
                </a:cubicBezTo>
                <a:cubicBezTo>
                  <a:pt x="6160" y="16774"/>
                  <a:pt x="6410" y="16837"/>
                  <a:pt x="6598" y="16699"/>
                </a:cubicBezTo>
                <a:lnTo>
                  <a:pt x="6604" y="16694"/>
                </a:lnTo>
                <a:cubicBezTo>
                  <a:pt x="6792" y="16557"/>
                  <a:pt x="6848" y="16270"/>
                  <a:pt x="6728" y="16055"/>
                </a:cubicBezTo>
                <a:cubicBezTo>
                  <a:pt x="6652" y="15920"/>
                  <a:pt x="6526" y="15846"/>
                  <a:pt x="6396" y="15842"/>
                </a:cubicBezTo>
                <a:close/>
                <a:moveTo>
                  <a:pt x="3036" y="16310"/>
                </a:moveTo>
                <a:cubicBezTo>
                  <a:pt x="2870" y="16303"/>
                  <a:pt x="2718" y="16413"/>
                  <a:pt x="2651" y="16586"/>
                </a:cubicBezTo>
                <a:cubicBezTo>
                  <a:pt x="2641" y="16614"/>
                  <a:pt x="2632" y="16644"/>
                  <a:pt x="2626" y="16675"/>
                </a:cubicBezTo>
                <a:lnTo>
                  <a:pt x="2190" y="18996"/>
                </a:lnTo>
                <a:cubicBezTo>
                  <a:pt x="2143" y="19246"/>
                  <a:pt x="2281" y="19492"/>
                  <a:pt x="2499" y="19546"/>
                </a:cubicBezTo>
                <a:cubicBezTo>
                  <a:pt x="2504" y="19548"/>
                  <a:pt x="2509" y="19548"/>
                  <a:pt x="2515" y="19549"/>
                </a:cubicBezTo>
                <a:cubicBezTo>
                  <a:pt x="2516" y="19549"/>
                  <a:pt x="2517" y="19549"/>
                  <a:pt x="2519" y="19549"/>
                </a:cubicBezTo>
                <a:lnTo>
                  <a:pt x="4508" y="20056"/>
                </a:lnTo>
                <a:cubicBezTo>
                  <a:pt x="4727" y="20111"/>
                  <a:pt x="4943" y="19953"/>
                  <a:pt x="4991" y="19704"/>
                </a:cubicBezTo>
                <a:cubicBezTo>
                  <a:pt x="5040" y="19454"/>
                  <a:pt x="4902" y="19208"/>
                  <a:pt x="4684" y="19153"/>
                </a:cubicBezTo>
                <a:lnTo>
                  <a:pt x="3618" y="18881"/>
                </a:lnTo>
                <a:lnTo>
                  <a:pt x="5256" y="17682"/>
                </a:lnTo>
                <a:cubicBezTo>
                  <a:pt x="5444" y="17544"/>
                  <a:pt x="5499" y="17258"/>
                  <a:pt x="5378" y="17042"/>
                </a:cubicBezTo>
                <a:cubicBezTo>
                  <a:pt x="5258" y="16827"/>
                  <a:pt x="5008" y="16765"/>
                  <a:pt x="4820" y="16902"/>
                </a:cubicBezTo>
                <a:lnTo>
                  <a:pt x="3186" y="18098"/>
                </a:lnTo>
                <a:lnTo>
                  <a:pt x="3417" y="16869"/>
                </a:lnTo>
                <a:cubicBezTo>
                  <a:pt x="3464" y="16620"/>
                  <a:pt x="3326" y="16373"/>
                  <a:pt x="3107" y="16319"/>
                </a:cubicBezTo>
                <a:cubicBezTo>
                  <a:pt x="3083" y="16313"/>
                  <a:pt x="3059" y="16310"/>
                  <a:pt x="3036" y="16310"/>
                </a:cubicBezTo>
                <a:close/>
                <a:moveTo>
                  <a:pt x="18519" y="16318"/>
                </a:moveTo>
                <a:cubicBezTo>
                  <a:pt x="18493" y="16319"/>
                  <a:pt x="18465" y="16322"/>
                  <a:pt x="18438" y="16329"/>
                </a:cubicBezTo>
                <a:cubicBezTo>
                  <a:pt x="18220" y="16383"/>
                  <a:pt x="18081" y="16629"/>
                  <a:pt x="18128" y="16879"/>
                </a:cubicBezTo>
                <a:lnTo>
                  <a:pt x="18359" y="18101"/>
                </a:lnTo>
                <a:lnTo>
                  <a:pt x="16722" y="16900"/>
                </a:lnTo>
                <a:cubicBezTo>
                  <a:pt x="16533" y="16762"/>
                  <a:pt x="16284" y="16825"/>
                  <a:pt x="16163" y="17040"/>
                </a:cubicBezTo>
                <a:cubicBezTo>
                  <a:pt x="16043" y="17255"/>
                  <a:pt x="16097" y="17540"/>
                  <a:pt x="16285" y="17678"/>
                </a:cubicBezTo>
                <a:lnTo>
                  <a:pt x="17917" y="18877"/>
                </a:lnTo>
                <a:lnTo>
                  <a:pt x="16846" y="19151"/>
                </a:lnTo>
                <a:cubicBezTo>
                  <a:pt x="16628" y="19207"/>
                  <a:pt x="16490" y="19453"/>
                  <a:pt x="16539" y="19703"/>
                </a:cubicBezTo>
                <a:cubicBezTo>
                  <a:pt x="16582" y="19921"/>
                  <a:pt x="16752" y="20069"/>
                  <a:pt x="16941" y="20065"/>
                </a:cubicBezTo>
                <a:cubicBezTo>
                  <a:pt x="16967" y="20065"/>
                  <a:pt x="16995" y="20061"/>
                  <a:pt x="17022" y="20054"/>
                </a:cubicBezTo>
                <a:lnTo>
                  <a:pt x="19047" y="19538"/>
                </a:lnTo>
                <a:cubicBezTo>
                  <a:pt x="19265" y="19483"/>
                  <a:pt x="19403" y="19235"/>
                  <a:pt x="19354" y="18985"/>
                </a:cubicBezTo>
                <a:cubicBezTo>
                  <a:pt x="19353" y="18980"/>
                  <a:pt x="19351" y="18974"/>
                  <a:pt x="19349" y="18969"/>
                </a:cubicBezTo>
                <a:cubicBezTo>
                  <a:pt x="19349" y="18967"/>
                  <a:pt x="19349" y="18965"/>
                  <a:pt x="19349" y="18964"/>
                </a:cubicBezTo>
                <a:lnTo>
                  <a:pt x="18919" y="16684"/>
                </a:lnTo>
                <a:cubicBezTo>
                  <a:pt x="18878" y="16465"/>
                  <a:pt x="18708" y="16316"/>
                  <a:pt x="18519" y="1631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4" name="Shape"/>
          <p:cNvSpPr/>
          <p:nvPr/>
        </p:nvSpPr>
        <p:spPr>
          <a:xfrm>
            <a:off x="8847138" y="9386888"/>
            <a:ext cx="879475" cy="1214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7" h="21591" extrusionOk="0">
                <a:moveTo>
                  <a:pt x="554" y="0"/>
                </a:moveTo>
                <a:cubicBezTo>
                  <a:pt x="406" y="8"/>
                  <a:pt x="267" y="56"/>
                  <a:pt x="164" y="134"/>
                </a:cubicBezTo>
                <a:cubicBezTo>
                  <a:pt x="54" y="218"/>
                  <a:pt x="-5" y="331"/>
                  <a:pt x="1" y="447"/>
                </a:cubicBezTo>
                <a:lnTo>
                  <a:pt x="1" y="756"/>
                </a:lnTo>
                <a:cubicBezTo>
                  <a:pt x="38" y="1173"/>
                  <a:pt x="244" y="1574"/>
                  <a:pt x="593" y="1908"/>
                </a:cubicBezTo>
                <a:cubicBezTo>
                  <a:pt x="1086" y="2381"/>
                  <a:pt x="1824" y="2687"/>
                  <a:pt x="2636" y="2756"/>
                </a:cubicBezTo>
                <a:lnTo>
                  <a:pt x="2648" y="2756"/>
                </a:lnTo>
                <a:lnTo>
                  <a:pt x="2648" y="6586"/>
                </a:lnTo>
                <a:cubicBezTo>
                  <a:pt x="2657" y="7341"/>
                  <a:pt x="2905" y="8084"/>
                  <a:pt x="3373" y="8759"/>
                </a:cubicBezTo>
                <a:cubicBezTo>
                  <a:pt x="3931" y="9565"/>
                  <a:pt x="4782" y="10246"/>
                  <a:pt x="5835" y="10727"/>
                </a:cubicBezTo>
                <a:cubicBezTo>
                  <a:pt x="5859" y="10734"/>
                  <a:pt x="5877" y="10749"/>
                  <a:pt x="5882" y="10768"/>
                </a:cubicBezTo>
                <a:cubicBezTo>
                  <a:pt x="5890" y="10794"/>
                  <a:pt x="5870" y="10821"/>
                  <a:pt x="5835" y="10831"/>
                </a:cubicBezTo>
                <a:cubicBezTo>
                  <a:pt x="4938" y="11217"/>
                  <a:pt x="4180" y="11752"/>
                  <a:pt x="3626" y="12393"/>
                </a:cubicBezTo>
                <a:cubicBezTo>
                  <a:pt x="2989" y="13129"/>
                  <a:pt x="2642" y="13979"/>
                  <a:pt x="2625" y="14848"/>
                </a:cubicBezTo>
                <a:lnTo>
                  <a:pt x="2625" y="18842"/>
                </a:lnTo>
                <a:lnTo>
                  <a:pt x="2490" y="18842"/>
                </a:lnTo>
                <a:cubicBezTo>
                  <a:pt x="1848" y="18862"/>
                  <a:pt x="1239" y="19055"/>
                  <a:pt x="783" y="19383"/>
                </a:cubicBezTo>
                <a:cubicBezTo>
                  <a:pt x="312" y="19723"/>
                  <a:pt x="41" y="20180"/>
                  <a:pt x="25" y="20661"/>
                </a:cubicBezTo>
                <a:lnTo>
                  <a:pt x="25" y="21173"/>
                </a:lnTo>
                <a:cubicBezTo>
                  <a:pt x="24" y="21264"/>
                  <a:pt x="65" y="21352"/>
                  <a:pt x="141" y="21424"/>
                </a:cubicBezTo>
                <a:cubicBezTo>
                  <a:pt x="259" y="21537"/>
                  <a:pt x="449" y="21600"/>
                  <a:pt x="645" y="21590"/>
                </a:cubicBezTo>
                <a:lnTo>
                  <a:pt x="20906" y="21590"/>
                </a:lnTo>
                <a:cubicBezTo>
                  <a:pt x="21093" y="21590"/>
                  <a:pt x="21273" y="21534"/>
                  <a:pt x="21401" y="21435"/>
                </a:cubicBezTo>
                <a:cubicBezTo>
                  <a:pt x="21528" y="21338"/>
                  <a:pt x="21595" y="21208"/>
                  <a:pt x="21587" y="21075"/>
                </a:cubicBezTo>
                <a:lnTo>
                  <a:pt x="21587" y="20683"/>
                </a:lnTo>
                <a:cubicBezTo>
                  <a:pt x="21555" y="20135"/>
                  <a:pt x="21202" y="19623"/>
                  <a:pt x="20617" y="19274"/>
                </a:cubicBezTo>
                <a:cubicBezTo>
                  <a:pt x="20184" y="19016"/>
                  <a:pt x="19649" y="18864"/>
                  <a:pt x="19089" y="18842"/>
                </a:cubicBezTo>
                <a:lnTo>
                  <a:pt x="18913" y="18842"/>
                </a:lnTo>
                <a:lnTo>
                  <a:pt x="18913" y="14815"/>
                </a:lnTo>
                <a:cubicBezTo>
                  <a:pt x="18896" y="13946"/>
                  <a:pt x="18549" y="13096"/>
                  <a:pt x="17911" y="12359"/>
                </a:cubicBezTo>
                <a:cubicBezTo>
                  <a:pt x="17357" y="11719"/>
                  <a:pt x="16600" y="11184"/>
                  <a:pt x="15702" y="10798"/>
                </a:cubicBezTo>
                <a:cubicBezTo>
                  <a:pt x="15668" y="10787"/>
                  <a:pt x="15648" y="10760"/>
                  <a:pt x="15655" y="10734"/>
                </a:cubicBezTo>
                <a:cubicBezTo>
                  <a:pt x="15661" y="10715"/>
                  <a:pt x="15679" y="10700"/>
                  <a:pt x="15702" y="10693"/>
                </a:cubicBezTo>
                <a:cubicBezTo>
                  <a:pt x="16756" y="10212"/>
                  <a:pt x="17607" y="9532"/>
                  <a:pt x="18165" y="8726"/>
                </a:cubicBezTo>
                <a:cubicBezTo>
                  <a:pt x="18633" y="8051"/>
                  <a:pt x="18881" y="7307"/>
                  <a:pt x="18890" y="6552"/>
                </a:cubicBezTo>
                <a:lnTo>
                  <a:pt x="18890" y="2737"/>
                </a:lnTo>
                <a:cubicBezTo>
                  <a:pt x="19656" y="2713"/>
                  <a:pt x="20377" y="2464"/>
                  <a:pt x="20883" y="2045"/>
                </a:cubicBezTo>
                <a:cubicBezTo>
                  <a:pt x="21293" y="1706"/>
                  <a:pt x="21534" y="1276"/>
                  <a:pt x="21567" y="826"/>
                </a:cubicBezTo>
                <a:lnTo>
                  <a:pt x="21567" y="416"/>
                </a:lnTo>
                <a:cubicBezTo>
                  <a:pt x="21565" y="277"/>
                  <a:pt x="21469" y="148"/>
                  <a:pt x="21309" y="70"/>
                </a:cubicBezTo>
                <a:cubicBezTo>
                  <a:pt x="21216" y="25"/>
                  <a:pt x="21106" y="0"/>
                  <a:pt x="20993" y="0"/>
                </a:cubicBezTo>
                <a:lnTo>
                  <a:pt x="554" y="0"/>
                </a:lnTo>
                <a:close/>
                <a:moveTo>
                  <a:pt x="1205" y="849"/>
                </a:moveTo>
                <a:lnTo>
                  <a:pt x="20408" y="849"/>
                </a:lnTo>
                <a:cubicBezTo>
                  <a:pt x="20369" y="1078"/>
                  <a:pt x="20241" y="1294"/>
                  <a:pt x="20039" y="1472"/>
                </a:cubicBezTo>
                <a:cubicBezTo>
                  <a:pt x="19740" y="1734"/>
                  <a:pt x="19305" y="1894"/>
                  <a:pt x="18838" y="1916"/>
                </a:cubicBezTo>
                <a:lnTo>
                  <a:pt x="8564" y="1916"/>
                </a:lnTo>
                <a:cubicBezTo>
                  <a:pt x="8252" y="1931"/>
                  <a:pt x="8014" y="2125"/>
                  <a:pt x="8029" y="2351"/>
                </a:cubicBezTo>
                <a:cubicBezTo>
                  <a:pt x="8044" y="2560"/>
                  <a:pt x="8275" y="2728"/>
                  <a:pt x="8564" y="2740"/>
                </a:cubicBezTo>
                <a:lnTo>
                  <a:pt x="17775" y="2740"/>
                </a:lnTo>
                <a:lnTo>
                  <a:pt x="17775" y="6525"/>
                </a:lnTo>
                <a:cubicBezTo>
                  <a:pt x="17756" y="7195"/>
                  <a:pt x="17522" y="7852"/>
                  <a:pt x="17091" y="8445"/>
                </a:cubicBezTo>
                <a:cubicBezTo>
                  <a:pt x="16620" y="9094"/>
                  <a:pt x="15930" y="9645"/>
                  <a:pt x="15084" y="10048"/>
                </a:cubicBezTo>
                <a:cubicBezTo>
                  <a:pt x="14778" y="10183"/>
                  <a:pt x="14579" y="10415"/>
                  <a:pt x="14546" y="10674"/>
                </a:cubicBezTo>
                <a:cubicBezTo>
                  <a:pt x="14505" y="11001"/>
                  <a:pt x="14731" y="11314"/>
                  <a:pt x="15125" y="11477"/>
                </a:cubicBezTo>
                <a:cubicBezTo>
                  <a:pt x="15858" y="11800"/>
                  <a:pt x="16474" y="12245"/>
                  <a:pt x="16922" y="12774"/>
                </a:cubicBezTo>
                <a:cubicBezTo>
                  <a:pt x="17429" y="13372"/>
                  <a:pt x="17704" y="14058"/>
                  <a:pt x="17719" y="14759"/>
                </a:cubicBezTo>
                <a:lnTo>
                  <a:pt x="17719" y="18584"/>
                </a:lnTo>
                <a:lnTo>
                  <a:pt x="11044" y="16149"/>
                </a:lnTo>
                <a:cubicBezTo>
                  <a:pt x="10971" y="16122"/>
                  <a:pt x="10890" y="16108"/>
                  <a:pt x="10808" y="16106"/>
                </a:cubicBezTo>
                <a:cubicBezTo>
                  <a:pt x="10719" y="16105"/>
                  <a:pt x="10630" y="16120"/>
                  <a:pt x="10551" y="16149"/>
                </a:cubicBezTo>
                <a:lnTo>
                  <a:pt x="3819" y="18586"/>
                </a:lnTo>
                <a:lnTo>
                  <a:pt x="3819" y="14793"/>
                </a:lnTo>
                <a:cubicBezTo>
                  <a:pt x="3834" y="14092"/>
                  <a:pt x="4109" y="13406"/>
                  <a:pt x="4615" y="12808"/>
                </a:cubicBezTo>
                <a:cubicBezTo>
                  <a:pt x="5064" y="12278"/>
                  <a:pt x="5680" y="11834"/>
                  <a:pt x="6413" y="11511"/>
                </a:cubicBezTo>
                <a:cubicBezTo>
                  <a:pt x="6806" y="11348"/>
                  <a:pt x="7033" y="11034"/>
                  <a:pt x="6991" y="10708"/>
                </a:cubicBezTo>
                <a:cubicBezTo>
                  <a:pt x="6959" y="10449"/>
                  <a:pt x="6759" y="10217"/>
                  <a:pt x="6454" y="10081"/>
                </a:cubicBezTo>
                <a:cubicBezTo>
                  <a:pt x="5608" y="9679"/>
                  <a:pt x="4917" y="9128"/>
                  <a:pt x="4447" y="8479"/>
                </a:cubicBezTo>
                <a:cubicBezTo>
                  <a:pt x="4016" y="7886"/>
                  <a:pt x="3782" y="7228"/>
                  <a:pt x="3763" y="6559"/>
                </a:cubicBezTo>
                <a:lnTo>
                  <a:pt x="3763" y="2756"/>
                </a:lnTo>
                <a:lnTo>
                  <a:pt x="3769" y="2756"/>
                </a:lnTo>
                <a:lnTo>
                  <a:pt x="3769" y="2305"/>
                </a:lnTo>
                <a:cubicBezTo>
                  <a:pt x="3780" y="2185"/>
                  <a:pt x="3710" y="2069"/>
                  <a:pt x="3581" y="1993"/>
                </a:cubicBezTo>
                <a:cubicBezTo>
                  <a:pt x="3498" y="1944"/>
                  <a:pt x="3395" y="1916"/>
                  <a:pt x="3289" y="1912"/>
                </a:cubicBezTo>
                <a:lnTo>
                  <a:pt x="2771" y="1912"/>
                </a:lnTo>
                <a:cubicBezTo>
                  <a:pt x="2280" y="1876"/>
                  <a:pt x="1832" y="1694"/>
                  <a:pt x="1534" y="1409"/>
                </a:cubicBezTo>
                <a:cubicBezTo>
                  <a:pt x="1363" y="1244"/>
                  <a:pt x="1250" y="1052"/>
                  <a:pt x="1205" y="849"/>
                </a:cubicBezTo>
                <a:close/>
                <a:moveTo>
                  <a:pt x="5913" y="1880"/>
                </a:moveTo>
                <a:cubicBezTo>
                  <a:pt x="5757" y="1880"/>
                  <a:pt x="5601" y="1923"/>
                  <a:pt x="5482" y="2010"/>
                </a:cubicBezTo>
                <a:cubicBezTo>
                  <a:pt x="5243" y="2182"/>
                  <a:pt x="5243" y="2461"/>
                  <a:pt x="5482" y="2634"/>
                </a:cubicBezTo>
                <a:cubicBezTo>
                  <a:pt x="5720" y="2806"/>
                  <a:pt x="6106" y="2806"/>
                  <a:pt x="6344" y="2634"/>
                </a:cubicBezTo>
                <a:cubicBezTo>
                  <a:pt x="6582" y="2461"/>
                  <a:pt x="6582" y="2182"/>
                  <a:pt x="6344" y="2010"/>
                </a:cubicBezTo>
                <a:cubicBezTo>
                  <a:pt x="6225" y="1923"/>
                  <a:pt x="6069" y="1880"/>
                  <a:pt x="5913" y="1880"/>
                </a:cubicBezTo>
                <a:close/>
                <a:moveTo>
                  <a:pt x="5788" y="6714"/>
                </a:moveTo>
                <a:cubicBezTo>
                  <a:pt x="5484" y="6710"/>
                  <a:pt x="5229" y="6879"/>
                  <a:pt x="5207" y="7099"/>
                </a:cubicBezTo>
                <a:cubicBezTo>
                  <a:pt x="5184" y="7333"/>
                  <a:pt x="5429" y="7535"/>
                  <a:pt x="5751" y="7548"/>
                </a:cubicBezTo>
                <a:lnTo>
                  <a:pt x="9594" y="7548"/>
                </a:lnTo>
                <a:cubicBezTo>
                  <a:pt x="9732" y="7553"/>
                  <a:pt x="9863" y="7590"/>
                  <a:pt x="9970" y="7653"/>
                </a:cubicBezTo>
                <a:cubicBezTo>
                  <a:pt x="10097" y="7727"/>
                  <a:pt x="10181" y="7833"/>
                  <a:pt x="10205" y="7951"/>
                </a:cubicBezTo>
                <a:lnTo>
                  <a:pt x="10205" y="8068"/>
                </a:lnTo>
                <a:cubicBezTo>
                  <a:pt x="10197" y="8274"/>
                  <a:pt x="10397" y="8453"/>
                  <a:pt x="10677" y="8491"/>
                </a:cubicBezTo>
                <a:cubicBezTo>
                  <a:pt x="11044" y="8540"/>
                  <a:pt x="11384" y="8338"/>
                  <a:pt x="11389" y="8068"/>
                </a:cubicBezTo>
                <a:lnTo>
                  <a:pt x="11389" y="7938"/>
                </a:lnTo>
                <a:cubicBezTo>
                  <a:pt x="11389" y="7835"/>
                  <a:pt x="11448" y="7736"/>
                  <a:pt x="11551" y="7664"/>
                </a:cubicBezTo>
                <a:cubicBezTo>
                  <a:pt x="11634" y="7607"/>
                  <a:pt x="11740" y="7572"/>
                  <a:pt x="11854" y="7563"/>
                </a:cubicBezTo>
                <a:lnTo>
                  <a:pt x="15597" y="7563"/>
                </a:lnTo>
                <a:cubicBezTo>
                  <a:pt x="15928" y="7561"/>
                  <a:pt x="16191" y="7360"/>
                  <a:pt x="16178" y="7120"/>
                </a:cubicBezTo>
                <a:cubicBezTo>
                  <a:pt x="16165" y="6895"/>
                  <a:pt x="15909" y="6717"/>
                  <a:pt x="15597" y="6717"/>
                </a:cubicBezTo>
                <a:lnTo>
                  <a:pt x="11872" y="6717"/>
                </a:lnTo>
                <a:cubicBezTo>
                  <a:pt x="11646" y="6719"/>
                  <a:pt x="11424" y="6759"/>
                  <a:pt x="11223" y="6834"/>
                </a:cubicBezTo>
                <a:cubicBezTo>
                  <a:pt x="11048" y="6899"/>
                  <a:pt x="10892" y="6990"/>
                  <a:pt x="10766" y="7100"/>
                </a:cubicBezTo>
                <a:cubicBezTo>
                  <a:pt x="10648" y="6992"/>
                  <a:pt x="10501" y="6901"/>
                  <a:pt x="10333" y="6835"/>
                </a:cubicBezTo>
                <a:cubicBezTo>
                  <a:pt x="10151" y="6764"/>
                  <a:pt x="9950" y="6722"/>
                  <a:pt x="9743" y="6714"/>
                </a:cubicBezTo>
                <a:lnTo>
                  <a:pt x="5788" y="6714"/>
                </a:lnTo>
                <a:close/>
                <a:moveTo>
                  <a:pt x="10693" y="9562"/>
                </a:moveTo>
                <a:cubicBezTo>
                  <a:pt x="10537" y="9562"/>
                  <a:pt x="10380" y="9606"/>
                  <a:pt x="10261" y="9692"/>
                </a:cubicBezTo>
                <a:cubicBezTo>
                  <a:pt x="10023" y="9864"/>
                  <a:pt x="10023" y="10143"/>
                  <a:pt x="10261" y="10316"/>
                </a:cubicBezTo>
                <a:cubicBezTo>
                  <a:pt x="10500" y="10488"/>
                  <a:pt x="10885" y="10488"/>
                  <a:pt x="11124" y="10316"/>
                </a:cubicBezTo>
                <a:cubicBezTo>
                  <a:pt x="11362" y="10143"/>
                  <a:pt x="11362" y="9864"/>
                  <a:pt x="11124" y="9692"/>
                </a:cubicBezTo>
                <a:cubicBezTo>
                  <a:pt x="11004" y="9606"/>
                  <a:pt x="10849" y="9562"/>
                  <a:pt x="10693" y="9562"/>
                </a:cubicBezTo>
                <a:close/>
                <a:moveTo>
                  <a:pt x="10693" y="11795"/>
                </a:moveTo>
                <a:cubicBezTo>
                  <a:pt x="10537" y="11795"/>
                  <a:pt x="10380" y="11838"/>
                  <a:pt x="10261" y="11925"/>
                </a:cubicBezTo>
                <a:cubicBezTo>
                  <a:pt x="10023" y="12097"/>
                  <a:pt x="10023" y="12376"/>
                  <a:pt x="10261" y="12549"/>
                </a:cubicBezTo>
                <a:cubicBezTo>
                  <a:pt x="10500" y="12721"/>
                  <a:pt x="10885" y="12721"/>
                  <a:pt x="11124" y="12549"/>
                </a:cubicBezTo>
                <a:cubicBezTo>
                  <a:pt x="11362" y="12376"/>
                  <a:pt x="11362" y="12097"/>
                  <a:pt x="11124" y="11925"/>
                </a:cubicBezTo>
                <a:cubicBezTo>
                  <a:pt x="11004" y="11838"/>
                  <a:pt x="10849" y="11795"/>
                  <a:pt x="10693" y="11795"/>
                </a:cubicBezTo>
                <a:close/>
                <a:moveTo>
                  <a:pt x="10693" y="14028"/>
                </a:moveTo>
                <a:cubicBezTo>
                  <a:pt x="10537" y="14028"/>
                  <a:pt x="10380" y="14071"/>
                  <a:pt x="10261" y="14158"/>
                </a:cubicBezTo>
                <a:cubicBezTo>
                  <a:pt x="10023" y="14330"/>
                  <a:pt x="10023" y="14609"/>
                  <a:pt x="10261" y="14782"/>
                </a:cubicBezTo>
                <a:cubicBezTo>
                  <a:pt x="10500" y="14954"/>
                  <a:pt x="10885" y="14954"/>
                  <a:pt x="11124" y="14782"/>
                </a:cubicBezTo>
                <a:cubicBezTo>
                  <a:pt x="11362" y="14609"/>
                  <a:pt x="11362" y="14330"/>
                  <a:pt x="11124" y="14158"/>
                </a:cubicBezTo>
                <a:cubicBezTo>
                  <a:pt x="11004" y="14071"/>
                  <a:pt x="10849" y="14028"/>
                  <a:pt x="10693" y="14028"/>
                </a:cubicBezTo>
                <a:close/>
                <a:moveTo>
                  <a:pt x="10759" y="16961"/>
                </a:moveTo>
                <a:lnTo>
                  <a:pt x="15881" y="18842"/>
                </a:lnTo>
                <a:lnTo>
                  <a:pt x="5668" y="18842"/>
                </a:lnTo>
                <a:lnTo>
                  <a:pt x="10759" y="16961"/>
                </a:lnTo>
                <a:close/>
                <a:moveTo>
                  <a:pt x="2738" y="19668"/>
                </a:moveTo>
                <a:lnTo>
                  <a:pt x="18954" y="19668"/>
                </a:lnTo>
                <a:cubicBezTo>
                  <a:pt x="19345" y="19672"/>
                  <a:pt x="19718" y="19786"/>
                  <a:pt x="19996" y="19984"/>
                </a:cubicBezTo>
                <a:cubicBezTo>
                  <a:pt x="20278" y="20186"/>
                  <a:pt x="20440" y="20461"/>
                  <a:pt x="20446" y="20748"/>
                </a:cubicBezTo>
                <a:lnTo>
                  <a:pt x="1124" y="20722"/>
                </a:lnTo>
                <a:cubicBezTo>
                  <a:pt x="1144" y="20424"/>
                  <a:pt x="1329" y="20144"/>
                  <a:pt x="1638" y="19946"/>
                </a:cubicBezTo>
                <a:cubicBezTo>
                  <a:pt x="1940" y="19752"/>
                  <a:pt x="2335" y="19653"/>
                  <a:pt x="2738" y="1966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Shape"/>
          <p:cNvSpPr/>
          <p:nvPr/>
        </p:nvSpPr>
        <p:spPr>
          <a:xfrm>
            <a:off x="11431588" y="9256713"/>
            <a:ext cx="1462087" cy="1474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4" extrusionOk="0">
                <a:moveTo>
                  <a:pt x="10877" y="0"/>
                </a:moveTo>
                <a:cubicBezTo>
                  <a:pt x="10696" y="-6"/>
                  <a:pt x="10522" y="69"/>
                  <a:pt x="10404" y="205"/>
                </a:cubicBezTo>
                <a:cubicBezTo>
                  <a:pt x="9705" y="922"/>
                  <a:pt x="9171" y="1779"/>
                  <a:pt x="8837" y="2719"/>
                </a:cubicBezTo>
                <a:cubicBezTo>
                  <a:pt x="8510" y="3638"/>
                  <a:pt x="8383" y="4612"/>
                  <a:pt x="8460" y="5580"/>
                </a:cubicBezTo>
                <a:lnTo>
                  <a:pt x="4133" y="5580"/>
                </a:lnTo>
                <a:lnTo>
                  <a:pt x="4122" y="5580"/>
                </a:lnTo>
                <a:cubicBezTo>
                  <a:pt x="3742" y="5580"/>
                  <a:pt x="3456" y="5580"/>
                  <a:pt x="3214" y="5596"/>
                </a:cubicBezTo>
                <a:cubicBezTo>
                  <a:pt x="2973" y="5612"/>
                  <a:pt x="2775" y="5644"/>
                  <a:pt x="2573" y="5708"/>
                </a:cubicBezTo>
                <a:cubicBezTo>
                  <a:pt x="2349" y="5788"/>
                  <a:pt x="2150" y="5915"/>
                  <a:pt x="1986" y="6078"/>
                </a:cubicBezTo>
                <a:cubicBezTo>
                  <a:pt x="1821" y="6240"/>
                  <a:pt x="1693" y="6438"/>
                  <a:pt x="1611" y="6660"/>
                </a:cubicBezTo>
                <a:cubicBezTo>
                  <a:pt x="1547" y="6862"/>
                  <a:pt x="1514" y="7058"/>
                  <a:pt x="1498" y="7297"/>
                </a:cubicBezTo>
                <a:cubicBezTo>
                  <a:pt x="1482" y="7537"/>
                  <a:pt x="1482" y="7820"/>
                  <a:pt x="1482" y="8194"/>
                </a:cubicBezTo>
                <a:lnTo>
                  <a:pt x="1482" y="18145"/>
                </a:lnTo>
                <a:lnTo>
                  <a:pt x="398" y="18145"/>
                </a:lnTo>
                <a:cubicBezTo>
                  <a:pt x="279" y="18151"/>
                  <a:pt x="169" y="18206"/>
                  <a:pt x="93" y="18297"/>
                </a:cubicBezTo>
                <a:cubicBezTo>
                  <a:pt x="40" y="18362"/>
                  <a:pt x="7" y="18441"/>
                  <a:pt x="0" y="18524"/>
                </a:cubicBezTo>
                <a:lnTo>
                  <a:pt x="0" y="19447"/>
                </a:lnTo>
                <a:cubicBezTo>
                  <a:pt x="35" y="19911"/>
                  <a:pt x="211" y="20353"/>
                  <a:pt x="503" y="20716"/>
                </a:cubicBezTo>
                <a:cubicBezTo>
                  <a:pt x="922" y="21235"/>
                  <a:pt x="1542" y="21554"/>
                  <a:pt x="2212" y="21594"/>
                </a:cubicBezTo>
                <a:lnTo>
                  <a:pt x="19399" y="21594"/>
                </a:lnTo>
                <a:cubicBezTo>
                  <a:pt x="20026" y="21561"/>
                  <a:pt x="20612" y="21280"/>
                  <a:pt x="21027" y="20814"/>
                </a:cubicBezTo>
                <a:cubicBezTo>
                  <a:pt x="21363" y="20437"/>
                  <a:pt x="21564" y="19961"/>
                  <a:pt x="21600" y="19459"/>
                </a:cubicBezTo>
                <a:lnTo>
                  <a:pt x="21600" y="18509"/>
                </a:lnTo>
                <a:cubicBezTo>
                  <a:pt x="21596" y="18398"/>
                  <a:pt x="21542" y="18295"/>
                  <a:pt x="21453" y="18228"/>
                </a:cubicBezTo>
                <a:cubicBezTo>
                  <a:pt x="21392" y="18182"/>
                  <a:pt x="21318" y="18156"/>
                  <a:pt x="21242" y="18153"/>
                </a:cubicBezTo>
                <a:lnTo>
                  <a:pt x="12580" y="18153"/>
                </a:lnTo>
                <a:cubicBezTo>
                  <a:pt x="12489" y="18153"/>
                  <a:pt x="12401" y="18186"/>
                  <a:pt x="12331" y="18244"/>
                </a:cubicBezTo>
                <a:cubicBezTo>
                  <a:pt x="12244" y="18317"/>
                  <a:pt x="12193" y="18425"/>
                  <a:pt x="12192" y="18538"/>
                </a:cubicBezTo>
                <a:lnTo>
                  <a:pt x="12192" y="18665"/>
                </a:lnTo>
                <a:cubicBezTo>
                  <a:pt x="12196" y="18804"/>
                  <a:pt x="12146" y="18940"/>
                  <a:pt x="12054" y="19045"/>
                </a:cubicBezTo>
                <a:cubicBezTo>
                  <a:pt x="11944" y="19171"/>
                  <a:pt x="11782" y="19242"/>
                  <a:pt x="11613" y="19239"/>
                </a:cubicBezTo>
                <a:lnTo>
                  <a:pt x="9889" y="19239"/>
                </a:lnTo>
                <a:cubicBezTo>
                  <a:pt x="9722" y="19236"/>
                  <a:pt x="9566" y="19157"/>
                  <a:pt x="9464" y="19027"/>
                </a:cubicBezTo>
                <a:cubicBezTo>
                  <a:pt x="9393" y="18935"/>
                  <a:pt x="9355" y="18824"/>
                  <a:pt x="9353" y="18708"/>
                </a:cubicBezTo>
                <a:lnTo>
                  <a:pt x="9353" y="18562"/>
                </a:lnTo>
                <a:cubicBezTo>
                  <a:pt x="9367" y="18430"/>
                  <a:pt x="9309" y="18300"/>
                  <a:pt x="9203" y="18220"/>
                </a:cubicBezTo>
                <a:cubicBezTo>
                  <a:pt x="9135" y="18169"/>
                  <a:pt x="9052" y="18143"/>
                  <a:pt x="8967" y="18145"/>
                </a:cubicBezTo>
                <a:lnTo>
                  <a:pt x="2299" y="18145"/>
                </a:lnTo>
                <a:lnTo>
                  <a:pt x="2299" y="7824"/>
                </a:lnTo>
                <a:cubicBezTo>
                  <a:pt x="2299" y="7622"/>
                  <a:pt x="2299" y="7471"/>
                  <a:pt x="2307" y="7342"/>
                </a:cubicBezTo>
                <a:cubicBezTo>
                  <a:pt x="2316" y="7213"/>
                  <a:pt x="2334" y="7108"/>
                  <a:pt x="2368" y="6999"/>
                </a:cubicBezTo>
                <a:cubicBezTo>
                  <a:pt x="2412" y="6881"/>
                  <a:pt x="2481" y="6774"/>
                  <a:pt x="2569" y="6687"/>
                </a:cubicBezTo>
                <a:cubicBezTo>
                  <a:pt x="2657" y="6600"/>
                  <a:pt x="2764" y="6531"/>
                  <a:pt x="2884" y="6488"/>
                </a:cubicBezTo>
                <a:cubicBezTo>
                  <a:pt x="2993" y="6454"/>
                  <a:pt x="3100" y="6436"/>
                  <a:pt x="3229" y="6428"/>
                </a:cubicBezTo>
                <a:cubicBezTo>
                  <a:pt x="3359" y="6419"/>
                  <a:pt x="3512" y="6419"/>
                  <a:pt x="3716" y="6419"/>
                </a:cubicBezTo>
                <a:lnTo>
                  <a:pt x="3723" y="6419"/>
                </a:lnTo>
                <a:lnTo>
                  <a:pt x="8551" y="6419"/>
                </a:lnTo>
                <a:lnTo>
                  <a:pt x="8556" y="6465"/>
                </a:lnTo>
                <a:lnTo>
                  <a:pt x="7562" y="7359"/>
                </a:lnTo>
                <a:cubicBezTo>
                  <a:pt x="7288" y="7642"/>
                  <a:pt x="7057" y="7964"/>
                  <a:pt x="6877" y="8315"/>
                </a:cubicBezTo>
                <a:cubicBezTo>
                  <a:pt x="6625" y="8807"/>
                  <a:pt x="6477" y="9346"/>
                  <a:pt x="6444" y="9897"/>
                </a:cubicBezTo>
                <a:lnTo>
                  <a:pt x="6444" y="12078"/>
                </a:lnTo>
                <a:cubicBezTo>
                  <a:pt x="6439" y="12208"/>
                  <a:pt x="6501" y="12331"/>
                  <a:pt x="6609" y="12405"/>
                </a:cubicBezTo>
                <a:cubicBezTo>
                  <a:pt x="6748" y="12501"/>
                  <a:pt x="6934" y="12497"/>
                  <a:pt x="7070" y="12396"/>
                </a:cubicBezTo>
                <a:lnTo>
                  <a:pt x="9012" y="10662"/>
                </a:lnTo>
                <a:cubicBezTo>
                  <a:pt x="9277" y="10824"/>
                  <a:pt x="9566" y="10940"/>
                  <a:pt x="9868" y="11005"/>
                </a:cubicBezTo>
                <a:cubicBezTo>
                  <a:pt x="10179" y="11072"/>
                  <a:pt x="10501" y="11085"/>
                  <a:pt x="10821" y="11081"/>
                </a:cubicBezTo>
                <a:cubicBezTo>
                  <a:pt x="11135" y="11076"/>
                  <a:pt x="11449" y="11056"/>
                  <a:pt x="11754" y="10987"/>
                </a:cubicBezTo>
                <a:cubicBezTo>
                  <a:pt x="12054" y="10920"/>
                  <a:pt x="12343" y="10807"/>
                  <a:pt x="12609" y="10652"/>
                </a:cubicBezTo>
                <a:lnTo>
                  <a:pt x="12609" y="10649"/>
                </a:lnTo>
                <a:lnTo>
                  <a:pt x="14568" y="12396"/>
                </a:lnTo>
                <a:cubicBezTo>
                  <a:pt x="14703" y="12497"/>
                  <a:pt x="14889" y="12501"/>
                  <a:pt x="15028" y="12405"/>
                </a:cubicBezTo>
                <a:cubicBezTo>
                  <a:pt x="15136" y="12331"/>
                  <a:pt x="15198" y="12208"/>
                  <a:pt x="15193" y="12078"/>
                </a:cubicBezTo>
                <a:lnTo>
                  <a:pt x="15193" y="9897"/>
                </a:lnTo>
                <a:cubicBezTo>
                  <a:pt x="15160" y="9346"/>
                  <a:pt x="15012" y="8807"/>
                  <a:pt x="14760" y="8315"/>
                </a:cubicBezTo>
                <a:cubicBezTo>
                  <a:pt x="14580" y="7964"/>
                  <a:pt x="14349" y="7642"/>
                  <a:pt x="14075" y="7359"/>
                </a:cubicBezTo>
                <a:lnTo>
                  <a:pt x="13147" y="6525"/>
                </a:lnTo>
                <a:lnTo>
                  <a:pt x="13161" y="6419"/>
                </a:lnTo>
                <a:lnTo>
                  <a:pt x="17898" y="6419"/>
                </a:lnTo>
                <a:cubicBezTo>
                  <a:pt x="18102" y="6419"/>
                  <a:pt x="18255" y="6419"/>
                  <a:pt x="18384" y="6428"/>
                </a:cubicBezTo>
                <a:cubicBezTo>
                  <a:pt x="18514" y="6436"/>
                  <a:pt x="18621" y="6454"/>
                  <a:pt x="18730" y="6488"/>
                </a:cubicBezTo>
                <a:cubicBezTo>
                  <a:pt x="18850" y="6531"/>
                  <a:pt x="18957" y="6600"/>
                  <a:pt x="19046" y="6687"/>
                </a:cubicBezTo>
                <a:cubicBezTo>
                  <a:pt x="19134" y="6774"/>
                  <a:pt x="19203" y="6881"/>
                  <a:pt x="19247" y="6999"/>
                </a:cubicBezTo>
                <a:cubicBezTo>
                  <a:pt x="19282" y="7108"/>
                  <a:pt x="19299" y="7213"/>
                  <a:pt x="19307" y="7343"/>
                </a:cubicBezTo>
                <a:cubicBezTo>
                  <a:pt x="19316" y="7472"/>
                  <a:pt x="19316" y="7626"/>
                  <a:pt x="19316" y="7830"/>
                </a:cubicBezTo>
                <a:lnTo>
                  <a:pt x="19316" y="14990"/>
                </a:lnTo>
                <a:cubicBezTo>
                  <a:pt x="19300" y="15228"/>
                  <a:pt x="19495" y="15429"/>
                  <a:pt x="19736" y="15423"/>
                </a:cubicBezTo>
                <a:cubicBezTo>
                  <a:pt x="19968" y="15417"/>
                  <a:pt x="20149" y="15220"/>
                  <a:pt x="20132" y="14990"/>
                </a:cubicBezTo>
                <a:lnTo>
                  <a:pt x="20132" y="8207"/>
                </a:lnTo>
                <a:cubicBezTo>
                  <a:pt x="20132" y="7826"/>
                  <a:pt x="20133" y="7541"/>
                  <a:pt x="20116" y="7300"/>
                </a:cubicBezTo>
                <a:cubicBezTo>
                  <a:pt x="20100" y="7059"/>
                  <a:pt x="20068" y="6862"/>
                  <a:pt x="20003" y="6660"/>
                </a:cubicBezTo>
                <a:cubicBezTo>
                  <a:pt x="19922" y="6438"/>
                  <a:pt x="19793" y="6240"/>
                  <a:pt x="19629" y="6078"/>
                </a:cubicBezTo>
                <a:cubicBezTo>
                  <a:pt x="19465" y="5915"/>
                  <a:pt x="19265" y="5788"/>
                  <a:pt x="19042" y="5708"/>
                </a:cubicBezTo>
                <a:cubicBezTo>
                  <a:pt x="18838" y="5644"/>
                  <a:pt x="18640" y="5611"/>
                  <a:pt x="18398" y="5595"/>
                </a:cubicBezTo>
                <a:cubicBezTo>
                  <a:pt x="18157" y="5579"/>
                  <a:pt x="17871" y="5580"/>
                  <a:pt x="17493" y="5580"/>
                </a:cubicBezTo>
                <a:lnTo>
                  <a:pt x="13263" y="5580"/>
                </a:lnTo>
                <a:cubicBezTo>
                  <a:pt x="13344" y="4615"/>
                  <a:pt x="13221" y="3642"/>
                  <a:pt x="12894" y="2726"/>
                </a:cubicBezTo>
                <a:cubicBezTo>
                  <a:pt x="12558" y="1781"/>
                  <a:pt x="12016" y="921"/>
                  <a:pt x="11307" y="205"/>
                </a:cubicBezTo>
                <a:cubicBezTo>
                  <a:pt x="11199" y="80"/>
                  <a:pt x="11043" y="6"/>
                  <a:pt x="10877" y="0"/>
                </a:cubicBezTo>
                <a:close/>
                <a:moveTo>
                  <a:pt x="10841" y="924"/>
                </a:moveTo>
                <a:cubicBezTo>
                  <a:pt x="11382" y="1517"/>
                  <a:pt x="11802" y="2209"/>
                  <a:pt x="12078" y="2960"/>
                </a:cubicBezTo>
                <a:cubicBezTo>
                  <a:pt x="12382" y="3789"/>
                  <a:pt x="12504" y="4673"/>
                  <a:pt x="12436" y="5552"/>
                </a:cubicBezTo>
                <a:lnTo>
                  <a:pt x="11863" y="10120"/>
                </a:lnTo>
                <a:cubicBezTo>
                  <a:pt x="11516" y="10213"/>
                  <a:pt x="11159" y="10261"/>
                  <a:pt x="10800" y="10261"/>
                </a:cubicBezTo>
                <a:cubicBezTo>
                  <a:pt x="10441" y="10261"/>
                  <a:pt x="10083" y="10213"/>
                  <a:pt x="9737" y="10120"/>
                </a:cubicBezTo>
                <a:lnTo>
                  <a:pt x="9260" y="5562"/>
                </a:lnTo>
                <a:cubicBezTo>
                  <a:pt x="9200" y="4703"/>
                  <a:pt x="9316" y="3842"/>
                  <a:pt x="9602" y="3030"/>
                </a:cubicBezTo>
                <a:cubicBezTo>
                  <a:pt x="9874" y="2255"/>
                  <a:pt x="10295" y="1540"/>
                  <a:pt x="10841" y="924"/>
                </a:cubicBezTo>
                <a:close/>
                <a:moveTo>
                  <a:pt x="10800" y="4058"/>
                </a:moveTo>
                <a:cubicBezTo>
                  <a:pt x="10695" y="4058"/>
                  <a:pt x="10589" y="4098"/>
                  <a:pt x="10508" y="4178"/>
                </a:cubicBezTo>
                <a:cubicBezTo>
                  <a:pt x="10347" y="4337"/>
                  <a:pt x="10347" y="4596"/>
                  <a:pt x="10508" y="4755"/>
                </a:cubicBezTo>
                <a:cubicBezTo>
                  <a:pt x="10669" y="4915"/>
                  <a:pt x="10931" y="4915"/>
                  <a:pt x="11092" y="4755"/>
                </a:cubicBezTo>
                <a:cubicBezTo>
                  <a:pt x="11253" y="4596"/>
                  <a:pt x="11253" y="4337"/>
                  <a:pt x="11092" y="4178"/>
                </a:cubicBezTo>
                <a:cubicBezTo>
                  <a:pt x="11011" y="4098"/>
                  <a:pt x="10906" y="4058"/>
                  <a:pt x="10800" y="4058"/>
                </a:cubicBezTo>
                <a:close/>
                <a:moveTo>
                  <a:pt x="3940" y="7387"/>
                </a:moveTo>
                <a:cubicBezTo>
                  <a:pt x="3863" y="7387"/>
                  <a:pt x="3805" y="7388"/>
                  <a:pt x="3757" y="7391"/>
                </a:cubicBezTo>
                <a:cubicBezTo>
                  <a:pt x="3708" y="7394"/>
                  <a:pt x="3668" y="7400"/>
                  <a:pt x="3627" y="7413"/>
                </a:cubicBezTo>
                <a:cubicBezTo>
                  <a:pt x="3582" y="7430"/>
                  <a:pt x="3542" y="7455"/>
                  <a:pt x="3508" y="7488"/>
                </a:cubicBezTo>
                <a:cubicBezTo>
                  <a:pt x="3475" y="7521"/>
                  <a:pt x="3449" y="7561"/>
                  <a:pt x="3433" y="7606"/>
                </a:cubicBezTo>
                <a:cubicBezTo>
                  <a:pt x="3420" y="7646"/>
                  <a:pt x="3414" y="7686"/>
                  <a:pt x="3410" y="7734"/>
                </a:cubicBezTo>
                <a:cubicBezTo>
                  <a:pt x="3407" y="7783"/>
                  <a:pt x="3407" y="7840"/>
                  <a:pt x="3407" y="7916"/>
                </a:cubicBezTo>
                <a:lnTo>
                  <a:pt x="3407" y="16691"/>
                </a:lnTo>
                <a:cubicBezTo>
                  <a:pt x="3407" y="16768"/>
                  <a:pt x="3407" y="16826"/>
                  <a:pt x="3410" y="16875"/>
                </a:cubicBezTo>
                <a:cubicBezTo>
                  <a:pt x="3414" y="16923"/>
                  <a:pt x="3420" y="16963"/>
                  <a:pt x="3433" y="17004"/>
                </a:cubicBezTo>
                <a:cubicBezTo>
                  <a:pt x="3449" y="17048"/>
                  <a:pt x="3475" y="17088"/>
                  <a:pt x="3508" y="17121"/>
                </a:cubicBezTo>
                <a:cubicBezTo>
                  <a:pt x="3542" y="17154"/>
                  <a:pt x="3582" y="17180"/>
                  <a:pt x="3627" y="17196"/>
                </a:cubicBezTo>
                <a:cubicBezTo>
                  <a:pt x="3669" y="17209"/>
                  <a:pt x="3709" y="17215"/>
                  <a:pt x="3758" y="17218"/>
                </a:cubicBezTo>
                <a:cubicBezTo>
                  <a:pt x="3806" y="17221"/>
                  <a:pt x="3863" y="17222"/>
                  <a:pt x="3940" y="17222"/>
                </a:cubicBezTo>
                <a:lnTo>
                  <a:pt x="17890" y="17222"/>
                </a:lnTo>
                <a:cubicBezTo>
                  <a:pt x="17968" y="17222"/>
                  <a:pt x="18027" y="17221"/>
                  <a:pt x="18076" y="17218"/>
                </a:cubicBezTo>
                <a:cubicBezTo>
                  <a:pt x="18125" y="17215"/>
                  <a:pt x="18165" y="17209"/>
                  <a:pt x="18206" y="17196"/>
                </a:cubicBezTo>
                <a:cubicBezTo>
                  <a:pt x="18251" y="17180"/>
                  <a:pt x="18291" y="17154"/>
                  <a:pt x="18324" y="17121"/>
                </a:cubicBezTo>
                <a:cubicBezTo>
                  <a:pt x="18357" y="17088"/>
                  <a:pt x="18383" y="17048"/>
                  <a:pt x="18400" y="17004"/>
                </a:cubicBezTo>
                <a:cubicBezTo>
                  <a:pt x="18413" y="16963"/>
                  <a:pt x="18419" y="16923"/>
                  <a:pt x="18422" y="16875"/>
                </a:cubicBezTo>
                <a:cubicBezTo>
                  <a:pt x="18425" y="16826"/>
                  <a:pt x="18426" y="16769"/>
                  <a:pt x="18426" y="16693"/>
                </a:cubicBezTo>
                <a:lnTo>
                  <a:pt x="18426" y="7918"/>
                </a:lnTo>
                <a:cubicBezTo>
                  <a:pt x="18426" y="7841"/>
                  <a:pt x="18425" y="7783"/>
                  <a:pt x="18422" y="7734"/>
                </a:cubicBezTo>
                <a:cubicBezTo>
                  <a:pt x="18419" y="7686"/>
                  <a:pt x="18413" y="7646"/>
                  <a:pt x="18400" y="7606"/>
                </a:cubicBezTo>
                <a:cubicBezTo>
                  <a:pt x="18383" y="7561"/>
                  <a:pt x="18357" y="7521"/>
                  <a:pt x="18324" y="7488"/>
                </a:cubicBezTo>
                <a:cubicBezTo>
                  <a:pt x="18291" y="7455"/>
                  <a:pt x="18251" y="7430"/>
                  <a:pt x="18206" y="7413"/>
                </a:cubicBezTo>
                <a:cubicBezTo>
                  <a:pt x="18165" y="7400"/>
                  <a:pt x="18124" y="7394"/>
                  <a:pt x="18076" y="7391"/>
                </a:cubicBezTo>
                <a:cubicBezTo>
                  <a:pt x="18027" y="7388"/>
                  <a:pt x="17970" y="7387"/>
                  <a:pt x="17893" y="7387"/>
                </a:cubicBezTo>
                <a:lnTo>
                  <a:pt x="15885" y="7387"/>
                </a:lnTo>
                <a:cubicBezTo>
                  <a:pt x="15645" y="7377"/>
                  <a:pt x="15446" y="7571"/>
                  <a:pt x="15454" y="7809"/>
                </a:cubicBezTo>
                <a:cubicBezTo>
                  <a:pt x="15462" y="8035"/>
                  <a:pt x="15656" y="8211"/>
                  <a:pt x="15885" y="8199"/>
                </a:cubicBezTo>
                <a:lnTo>
                  <a:pt x="17383" y="8199"/>
                </a:lnTo>
                <a:cubicBezTo>
                  <a:pt x="17412" y="8199"/>
                  <a:pt x="17435" y="8199"/>
                  <a:pt x="17454" y="8200"/>
                </a:cubicBezTo>
                <a:cubicBezTo>
                  <a:pt x="17473" y="8201"/>
                  <a:pt x="17488" y="8204"/>
                  <a:pt x="17504" y="8209"/>
                </a:cubicBezTo>
                <a:cubicBezTo>
                  <a:pt x="17521" y="8215"/>
                  <a:pt x="17537" y="8225"/>
                  <a:pt x="17550" y="8238"/>
                </a:cubicBezTo>
                <a:cubicBezTo>
                  <a:pt x="17563" y="8251"/>
                  <a:pt x="17573" y="8267"/>
                  <a:pt x="17579" y="8284"/>
                </a:cubicBezTo>
                <a:cubicBezTo>
                  <a:pt x="17585" y="8300"/>
                  <a:pt x="17587" y="8315"/>
                  <a:pt x="17588" y="8333"/>
                </a:cubicBezTo>
                <a:cubicBezTo>
                  <a:pt x="17589" y="8352"/>
                  <a:pt x="17590" y="8375"/>
                  <a:pt x="17590" y="8405"/>
                </a:cubicBezTo>
                <a:lnTo>
                  <a:pt x="17590" y="16206"/>
                </a:lnTo>
                <a:cubicBezTo>
                  <a:pt x="17590" y="16235"/>
                  <a:pt x="17589" y="16258"/>
                  <a:pt x="17588" y="16277"/>
                </a:cubicBezTo>
                <a:cubicBezTo>
                  <a:pt x="17587" y="16295"/>
                  <a:pt x="17585" y="16310"/>
                  <a:pt x="17579" y="16326"/>
                </a:cubicBezTo>
                <a:cubicBezTo>
                  <a:pt x="17573" y="16344"/>
                  <a:pt x="17563" y="16359"/>
                  <a:pt x="17550" y="16372"/>
                </a:cubicBezTo>
                <a:cubicBezTo>
                  <a:pt x="17537" y="16384"/>
                  <a:pt x="17521" y="16394"/>
                  <a:pt x="17504" y="16400"/>
                </a:cubicBezTo>
                <a:cubicBezTo>
                  <a:pt x="17488" y="16405"/>
                  <a:pt x="17473" y="16408"/>
                  <a:pt x="17454" y="16409"/>
                </a:cubicBezTo>
                <a:cubicBezTo>
                  <a:pt x="17435" y="16410"/>
                  <a:pt x="17412" y="16410"/>
                  <a:pt x="17382" y="16410"/>
                </a:cubicBezTo>
                <a:lnTo>
                  <a:pt x="4451" y="16410"/>
                </a:lnTo>
                <a:cubicBezTo>
                  <a:pt x="4421" y="16410"/>
                  <a:pt x="4398" y="16410"/>
                  <a:pt x="4379" y="16409"/>
                </a:cubicBezTo>
                <a:cubicBezTo>
                  <a:pt x="4361" y="16408"/>
                  <a:pt x="4345" y="16405"/>
                  <a:pt x="4329" y="16400"/>
                </a:cubicBezTo>
                <a:cubicBezTo>
                  <a:pt x="4312" y="16394"/>
                  <a:pt x="4297" y="16384"/>
                  <a:pt x="4284" y="16372"/>
                </a:cubicBezTo>
                <a:cubicBezTo>
                  <a:pt x="4270" y="16359"/>
                  <a:pt x="4260" y="16344"/>
                  <a:pt x="4254" y="16326"/>
                </a:cubicBezTo>
                <a:cubicBezTo>
                  <a:pt x="4249" y="16310"/>
                  <a:pt x="4246" y="16295"/>
                  <a:pt x="4245" y="16277"/>
                </a:cubicBezTo>
                <a:cubicBezTo>
                  <a:pt x="4244" y="16258"/>
                  <a:pt x="4244" y="16235"/>
                  <a:pt x="4244" y="16205"/>
                </a:cubicBezTo>
                <a:lnTo>
                  <a:pt x="4244" y="8404"/>
                </a:lnTo>
                <a:cubicBezTo>
                  <a:pt x="4244" y="8375"/>
                  <a:pt x="4244" y="8352"/>
                  <a:pt x="4245" y="8333"/>
                </a:cubicBezTo>
                <a:cubicBezTo>
                  <a:pt x="4246" y="8315"/>
                  <a:pt x="4249" y="8300"/>
                  <a:pt x="4254" y="8284"/>
                </a:cubicBezTo>
                <a:cubicBezTo>
                  <a:pt x="4260" y="8267"/>
                  <a:pt x="4270" y="8251"/>
                  <a:pt x="4284" y="8238"/>
                </a:cubicBezTo>
                <a:cubicBezTo>
                  <a:pt x="4297" y="8225"/>
                  <a:pt x="4312" y="8215"/>
                  <a:pt x="4329" y="8209"/>
                </a:cubicBezTo>
                <a:cubicBezTo>
                  <a:pt x="4345" y="8204"/>
                  <a:pt x="4361" y="8201"/>
                  <a:pt x="4379" y="8200"/>
                </a:cubicBezTo>
                <a:cubicBezTo>
                  <a:pt x="4398" y="8199"/>
                  <a:pt x="4421" y="8199"/>
                  <a:pt x="4451" y="8199"/>
                </a:cubicBezTo>
                <a:lnTo>
                  <a:pt x="4451" y="8199"/>
                </a:lnTo>
                <a:lnTo>
                  <a:pt x="5617" y="8199"/>
                </a:lnTo>
                <a:cubicBezTo>
                  <a:pt x="5831" y="8188"/>
                  <a:pt x="6001" y="8017"/>
                  <a:pt x="6006" y="7805"/>
                </a:cubicBezTo>
                <a:cubicBezTo>
                  <a:pt x="6012" y="7585"/>
                  <a:pt x="5840" y="7399"/>
                  <a:pt x="5617" y="7387"/>
                </a:cubicBezTo>
                <a:lnTo>
                  <a:pt x="3942" y="7387"/>
                </a:lnTo>
                <a:lnTo>
                  <a:pt x="3940" y="7387"/>
                </a:lnTo>
                <a:close/>
                <a:moveTo>
                  <a:pt x="8663" y="7488"/>
                </a:moveTo>
                <a:lnTo>
                  <a:pt x="8893" y="9693"/>
                </a:lnTo>
                <a:lnTo>
                  <a:pt x="7280" y="11091"/>
                </a:lnTo>
                <a:lnTo>
                  <a:pt x="7280" y="9974"/>
                </a:lnTo>
                <a:cubicBezTo>
                  <a:pt x="7295" y="9560"/>
                  <a:pt x="7395" y="9153"/>
                  <a:pt x="7575" y="8780"/>
                </a:cubicBezTo>
                <a:cubicBezTo>
                  <a:pt x="7745" y="8428"/>
                  <a:pt x="7982" y="8112"/>
                  <a:pt x="8273" y="7850"/>
                </a:cubicBezTo>
                <a:lnTo>
                  <a:pt x="8663" y="7488"/>
                </a:lnTo>
                <a:close/>
                <a:moveTo>
                  <a:pt x="13016" y="7528"/>
                </a:moveTo>
                <a:lnTo>
                  <a:pt x="13364" y="7850"/>
                </a:lnTo>
                <a:cubicBezTo>
                  <a:pt x="13655" y="8113"/>
                  <a:pt x="13892" y="8428"/>
                  <a:pt x="14062" y="8780"/>
                </a:cubicBezTo>
                <a:cubicBezTo>
                  <a:pt x="14242" y="9153"/>
                  <a:pt x="14343" y="9560"/>
                  <a:pt x="14357" y="9974"/>
                </a:cubicBezTo>
                <a:lnTo>
                  <a:pt x="14357" y="11091"/>
                </a:lnTo>
                <a:lnTo>
                  <a:pt x="12735" y="9684"/>
                </a:lnTo>
                <a:lnTo>
                  <a:pt x="13016" y="7528"/>
                </a:lnTo>
                <a:close/>
                <a:moveTo>
                  <a:pt x="11860" y="11597"/>
                </a:moveTo>
                <a:cubicBezTo>
                  <a:pt x="11633" y="11597"/>
                  <a:pt x="11448" y="11780"/>
                  <a:pt x="11448" y="12005"/>
                </a:cubicBezTo>
                <a:lnTo>
                  <a:pt x="11448" y="14562"/>
                </a:lnTo>
                <a:cubicBezTo>
                  <a:pt x="11448" y="14788"/>
                  <a:pt x="11633" y="14971"/>
                  <a:pt x="11860" y="14971"/>
                </a:cubicBezTo>
                <a:cubicBezTo>
                  <a:pt x="12088" y="14971"/>
                  <a:pt x="12272" y="14788"/>
                  <a:pt x="12272" y="14562"/>
                </a:cubicBezTo>
                <a:lnTo>
                  <a:pt x="12272" y="12005"/>
                </a:lnTo>
                <a:cubicBezTo>
                  <a:pt x="12272" y="11780"/>
                  <a:pt x="12088" y="11597"/>
                  <a:pt x="11860" y="11597"/>
                </a:cubicBezTo>
                <a:close/>
                <a:moveTo>
                  <a:pt x="9710" y="11758"/>
                </a:moveTo>
                <a:cubicBezTo>
                  <a:pt x="9482" y="11758"/>
                  <a:pt x="9298" y="11941"/>
                  <a:pt x="9298" y="12166"/>
                </a:cubicBezTo>
                <a:lnTo>
                  <a:pt x="9298" y="13883"/>
                </a:lnTo>
                <a:cubicBezTo>
                  <a:pt x="9298" y="14108"/>
                  <a:pt x="9482" y="14292"/>
                  <a:pt x="9710" y="14292"/>
                </a:cubicBezTo>
                <a:cubicBezTo>
                  <a:pt x="9937" y="14292"/>
                  <a:pt x="10122" y="14108"/>
                  <a:pt x="10122" y="13883"/>
                </a:cubicBezTo>
                <a:lnTo>
                  <a:pt x="10122" y="12166"/>
                </a:lnTo>
                <a:cubicBezTo>
                  <a:pt x="10122" y="11941"/>
                  <a:pt x="9937" y="11758"/>
                  <a:pt x="9710" y="11758"/>
                </a:cubicBezTo>
                <a:close/>
                <a:moveTo>
                  <a:pt x="19704" y="16464"/>
                </a:moveTo>
                <a:cubicBezTo>
                  <a:pt x="19598" y="16464"/>
                  <a:pt x="19493" y="16504"/>
                  <a:pt x="19412" y="16584"/>
                </a:cubicBezTo>
                <a:cubicBezTo>
                  <a:pt x="19252" y="16743"/>
                  <a:pt x="19252" y="17002"/>
                  <a:pt x="19412" y="17161"/>
                </a:cubicBezTo>
                <a:cubicBezTo>
                  <a:pt x="19573" y="17321"/>
                  <a:pt x="19834" y="17321"/>
                  <a:pt x="19995" y="17161"/>
                </a:cubicBezTo>
                <a:cubicBezTo>
                  <a:pt x="20156" y="17002"/>
                  <a:pt x="20156" y="16743"/>
                  <a:pt x="19995" y="16584"/>
                </a:cubicBezTo>
                <a:cubicBezTo>
                  <a:pt x="19915" y="16504"/>
                  <a:pt x="19809" y="16464"/>
                  <a:pt x="19704" y="16464"/>
                </a:cubicBezTo>
                <a:close/>
                <a:moveTo>
                  <a:pt x="846" y="18957"/>
                </a:moveTo>
                <a:lnTo>
                  <a:pt x="8577" y="18957"/>
                </a:lnTo>
                <a:cubicBezTo>
                  <a:pt x="8635" y="19215"/>
                  <a:pt x="8765" y="19451"/>
                  <a:pt x="8951" y="19640"/>
                </a:cubicBezTo>
                <a:cubicBezTo>
                  <a:pt x="9223" y="19917"/>
                  <a:pt x="9596" y="20074"/>
                  <a:pt x="9987" y="20076"/>
                </a:cubicBezTo>
                <a:lnTo>
                  <a:pt x="11441" y="20076"/>
                </a:lnTo>
                <a:cubicBezTo>
                  <a:pt x="11892" y="20092"/>
                  <a:pt x="12328" y="19916"/>
                  <a:pt x="12638" y="19592"/>
                </a:cubicBezTo>
                <a:cubicBezTo>
                  <a:pt x="12802" y="19420"/>
                  <a:pt x="12923" y="19212"/>
                  <a:pt x="12992" y="18986"/>
                </a:cubicBezTo>
                <a:lnTo>
                  <a:pt x="20780" y="18988"/>
                </a:lnTo>
                <a:lnTo>
                  <a:pt x="20780" y="19225"/>
                </a:lnTo>
                <a:cubicBezTo>
                  <a:pt x="20780" y="19577"/>
                  <a:pt x="20657" y="19916"/>
                  <a:pt x="20434" y="20189"/>
                </a:cubicBezTo>
                <a:cubicBezTo>
                  <a:pt x="20131" y="20558"/>
                  <a:pt x="19674" y="20770"/>
                  <a:pt x="19194" y="20764"/>
                </a:cubicBezTo>
                <a:lnTo>
                  <a:pt x="2368" y="20764"/>
                </a:lnTo>
                <a:cubicBezTo>
                  <a:pt x="1859" y="20771"/>
                  <a:pt x="1381" y="20523"/>
                  <a:pt x="1096" y="20105"/>
                </a:cubicBezTo>
                <a:cubicBezTo>
                  <a:pt x="926" y="19855"/>
                  <a:pt x="838" y="19558"/>
                  <a:pt x="846" y="19256"/>
                </a:cubicBezTo>
                <a:lnTo>
                  <a:pt x="846" y="1895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Shape"/>
          <p:cNvSpPr/>
          <p:nvPr/>
        </p:nvSpPr>
        <p:spPr>
          <a:xfrm>
            <a:off x="14377988" y="9318625"/>
            <a:ext cx="1322387" cy="1350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600" extrusionOk="0">
                <a:moveTo>
                  <a:pt x="10571" y="0"/>
                </a:moveTo>
                <a:cubicBezTo>
                  <a:pt x="10312" y="0"/>
                  <a:pt x="10117" y="1"/>
                  <a:pt x="9952" y="12"/>
                </a:cubicBezTo>
                <a:cubicBezTo>
                  <a:pt x="9787" y="22"/>
                  <a:pt x="9653" y="44"/>
                  <a:pt x="9514" y="87"/>
                </a:cubicBezTo>
                <a:cubicBezTo>
                  <a:pt x="9362" y="141"/>
                  <a:pt x="9226" y="227"/>
                  <a:pt x="9114" y="336"/>
                </a:cubicBezTo>
                <a:cubicBezTo>
                  <a:pt x="9002" y="445"/>
                  <a:pt x="8915" y="579"/>
                  <a:pt x="8859" y="728"/>
                </a:cubicBezTo>
                <a:cubicBezTo>
                  <a:pt x="8815" y="864"/>
                  <a:pt x="8793" y="996"/>
                  <a:pt x="8781" y="1157"/>
                </a:cubicBezTo>
                <a:cubicBezTo>
                  <a:pt x="8770" y="1318"/>
                  <a:pt x="8771" y="1509"/>
                  <a:pt x="8771" y="1761"/>
                </a:cubicBezTo>
                <a:lnTo>
                  <a:pt x="8771" y="2020"/>
                </a:lnTo>
                <a:lnTo>
                  <a:pt x="6455" y="2018"/>
                </a:lnTo>
                <a:cubicBezTo>
                  <a:pt x="6339" y="2012"/>
                  <a:pt x="6227" y="2058"/>
                  <a:pt x="6151" y="2144"/>
                </a:cubicBezTo>
                <a:cubicBezTo>
                  <a:pt x="6089" y="2215"/>
                  <a:pt x="6057" y="2308"/>
                  <a:pt x="6063" y="2401"/>
                </a:cubicBezTo>
                <a:lnTo>
                  <a:pt x="6063" y="5768"/>
                </a:lnTo>
                <a:cubicBezTo>
                  <a:pt x="6056" y="5863"/>
                  <a:pt x="6085" y="5957"/>
                  <a:pt x="6145" y="6032"/>
                </a:cubicBezTo>
                <a:cubicBezTo>
                  <a:pt x="6221" y="6126"/>
                  <a:pt x="6337" y="6180"/>
                  <a:pt x="6460" y="6179"/>
                </a:cubicBezTo>
                <a:lnTo>
                  <a:pt x="8771" y="6179"/>
                </a:lnTo>
                <a:lnTo>
                  <a:pt x="8771" y="7515"/>
                </a:lnTo>
                <a:lnTo>
                  <a:pt x="2113" y="7515"/>
                </a:lnTo>
                <a:cubicBezTo>
                  <a:pt x="2065" y="7512"/>
                  <a:pt x="2017" y="7518"/>
                  <a:pt x="1970" y="7532"/>
                </a:cubicBezTo>
                <a:cubicBezTo>
                  <a:pt x="1930" y="7544"/>
                  <a:pt x="1892" y="7563"/>
                  <a:pt x="1858" y="7587"/>
                </a:cubicBezTo>
                <a:lnTo>
                  <a:pt x="320" y="8875"/>
                </a:lnTo>
                <a:cubicBezTo>
                  <a:pt x="122" y="9057"/>
                  <a:pt x="6" y="9309"/>
                  <a:pt x="0" y="9574"/>
                </a:cubicBezTo>
                <a:cubicBezTo>
                  <a:pt x="-6" y="9855"/>
                  <a:pt x="110" y="10126"/>
                  <a:pt x="320" y="10318"/>
                </a:cubicBezTo>
                <a:lnTo>
                  <a:pt x="1867" y="11573"/>
                </a:lnTo>
                <a:cubicBezTo>
                  <a:pt x="1897" y="11600"/>
                  <a:pt x="1930" y="11621"/>
                  <a:pt x="1967" y="11637"/>
                </a:cubicBezTo>
                <a:cubicBezTo>
                  <a:pt x="2013" y="11657"/>
                  <a:pt x="2062" y="11667"/>
                  <a:pt x="2112" y="11667"/>
                </a:cubicBezTo>
                <a:lnTo>
                  <a:pt x="8771" y="11671"/>
                </a:lnTo>
                <a:lnTo>
                  <a:pt x="8771" y="20753"/>
                </a:lnTo>
                <a:lnTo>
                  <a:pt x="6983" y="20753"/>
                </a:lnTo>
                <a:cubicBezTo>
                  <a:pt x="6744" y="20753"/>
                  <a:pt x="6550" y="20942"/>
                  <a:pt x="6550" y="21176"/>
                </a:cubicBezTo>
                <a:cubicBezTo>
                  <a:pt x="6550" y="21410"/>
                  <a:pt x="6744" y="21600"/>
                  <a:pt x="6983" y="21600"/>
                </a:cubicBezTo>
                <a:lnTo>
                  <a:pt x="14576" y="21600"/>
                </a:lnTo>
                <a:cubicBezTo>
                  <a:pt x="14815" y="21600"/>
                  <a:pt x="15009" y="21410"/>
                  <a:pt x="15009" y="21176"/>
                </a:cubicBezTo>
                <a:cubicBezTo>
                  <a:pt x="15009" y="20942"/>
                  <a:pt x="14815" y="20753"/>
                  <a:pt x="14576" y="20753"/>
                </a:cubicBezTo>
                <a:lnTo>
                  <a:pt x="12788" y="20753"/>
                </a:lnTo>
                <a:lnTo>
                  <a:pt x="12788" y="14792"/>
                </a:lnTo>
                <a:cubicBezTo>
                  <a:pt x="12792" y="14564"/>
                  <a:pt x="12607" y="14376"/>
                  <a:pt x="12375" y="14371"/>
                </a:cubicBezTo>
                <a:cubicBezTo>
                  <a:pt x="12134" y="14365"/>
                  <a:pt x="11936" y="14556"/>
                  <a:pt x="11938" y="14792"/>
                </a:cubicBezTo>
                <a:lnTo>
                  <a:pt x="11938" y="20753"/>
                </a:lnTo>
                <a:lnTo>
                  <a:pt x="9621" y="20753"/>
                </a:lnTo>
                <a:lnTo>
                  <a:pt x="9621" y="11672"/>
                </a:lnTo>
                <a:lnTo>
                  <a:pt x="15133" y="11676"/>
                </a:lnTo>
                <a:cubicBezTo>
                  <a:pt x="15249" y="11682"/>
                  <a:pt x="15361" y="11636"/>
                  <a:pt x="15437" y="11550"/>
                </a:cubicBezTo>
                <a:cubicBezTo>
                  <a:pt x="15499" y="11479"/>
                  <a:pt x="15531" y="11386"/>
                  <a:pt x="15525" y="11292"/>
                </a:cubicBezTo>
                <a:lnTo>
                  <a:pt x="15525" y="7926"/>
                </a:lnTo>
                <a:cubicBezTo>
                  <a:pt x="15532" y="7831"/>
                  <a:pt x="15503" y="7736"/>
                  <a:pt x="15443" y="7662"/>
                </a:cubicBezTo>
                <a:cubicBezTo>
                  <a:pt x="15367" y="7568"/>
                  <a:pt x="15251" y="7514"/>
                  <a:pt x="15128" y="7515"/>
                </a:cubicBezTo>
                <a:lnTo>
                  <a:pt x="12788" y="7515"/>
                </a:lnTo>
                <a:lnTo>
                  <a:pt x="12788" y="6179"/>
                </a:lnTo>
                <a:lnTo>
                  <a:pt x="19475" y="6179"/>
                </a:lnTo>
                <a:cubicBezTo>
                  <a:pt x="19523" y="6182"/>
                  <a:pt x="19571" y="6176"/>
                  <a:pt x="19618" y="6162"/>
                </a:cubicBezTo>
                <a:cubicBezTo>
                  <a:pt x="19658" y="6150"/>
                  <a:pt x="19696" y="6131"/>
                  <a:pt x="19730" y="6107"/>
                </a:cubicBezTo>
                <a:lnTo>
                  <a:pt x="21268" y="4818"/>
                </a:lnTo>
                <a:cubicBezTo>
                  <a:pt x="21466" y="4637"/>
                  <a:pt x="21582" y="4385"/>
                  <a:pt x="21588" y="4120"/>
                </a:cubicBezTo>
                <a:cubicBezTo>
                  <a:pt x="21594" y="3839"/>
                  <a:pt x="21478" y="3568"/>
                  <a:pt x="21268" y="3376"/>
                </a:cubicBezTo>
                <a:lnTo>
                  <a:pt x="19721" y="2121"/>
                </a:lnTo>
                <a:cubicBezTo>
                  <a:pt x="19691" y="2094"/>
                  <a:pt x="19658" y="2072"/>
                  <a:pt x="19621" y="2056"/>
                </a:cubicBezTo>
                <a:cubicBezTo>
                  <a:pt x="19575" y="2037"/>
                  <a:pt x="19526" y="2027"/>
                  <a:pt x="19476" y="2027"/>
                </a:cubicBezTo>
                <a:lnTo>
                  <a:pt x="12788" y="2022"/>
                </a:lnTo>
                <a:lnTo>
                  <a:pt x="12788" y="1769"/>
                </a:lnTo>
                <a:cubicBezTo>
                  <a:pt x="12788" y="1513"/>
                  <a:pt x="12789" y="1320"/>
                  <a:pt x="12778" y="1158"/>
                </a:cubicBezTo>
                <a:cubicBezTo>
                  <a:pt x="12766" y="996"/>
                  <a:pt x="12744" y="864"/>
                  <a:pt x="12700" y="728"/>
                </a:cubicBezTo>
                <a:cubicBezTo>
                  <a:pt x="12644" y="579"/>
                  <a:pt x="12557" y="445"/>
                  <a:pt x="12445" y="336"/>
                </a:cubicBezTo>
                <a:cubicBezTo>
                  <a:pt x="12333" y="227"/>
                  <a:pt x="12197" y="141"/>
                  <a:pt x="12044" y="87"/>
                </a:cubicBezTo>
                <a:cubicBezTo>
                  <a:pt x="11905" y="44"/>
                  <a:pt x="11770" y="22"/>
                  <a:pt x="11605" y="11"/>
                </a:cubicBezTo>
                <a:cubicBezTo>
                  <a:pt x="11441" y="0"/>
                  <a:pt x="11246" y="0"/>
                  <a:pt x="10988" y="0"/>
                </a:cubicBezTo>
                <a:lnTo>
                  <a:pt x="10579" y="0"/>
                </a:lnTo>
                <a:lnTo>
                  <a:pt x="10571" y="0"/>
                </a:lnTo>
                <a:close/>
                <a:moveTo>
                  <a:pt x="10175" y="792"/>
                </a:moveTo>
                <a:lnTo>
                  <a:pt x="10177" y="792"/>
                </a:lnTo>
                <a:lnTo>
                  <a:pt x="11384" y="792"/>
                </a:lnTo>
                <a:cubicBezTo>
                  <a:pt x="11463" y="792"/>
                  <a:pt x="11523" y="792"/>
                  <a:pt x="11574" y="795"/>
                </a:cubicBezTo>
                <a:cubicBezTo>
                  <a:pt x="11625" y="798"/>
                  <a:pt x="11666" y="805"/>
                  <a:pt x="11709" y="819"/>
                </a:cubicBezTo>
                <a:cubicBezTo>
                  <a:pt x="11756" y="835"/>
                  <a:pt x="11798" y="862"/>
                  <a:pt x="11832" y="895"/>
                </a:cubicBezTo>
                <a:cubicBezTo>
                  <a:pt x="11866" y="929"/>
                  <a:pt x="11893" y="970"/>
                  <a:pt x="11910" y="1016"/>
                </a:cubicBezTo>
                <a:cubicBezTo>
                  <a:pt x="11924" y="1058"/>
                  <a:pt x="11931" y="1098"/>
                  <a:pt x="11934" y="1148"/>
                </a:cubicBezTo>
                <a:cubicBezTo>
                  <a:pt x="11938" y="1198"/>
                  <a:pt x="11938" y="1257"/>
                  <a:pt x="11938" y="1336"/>
                </a:cubicBezTo>
                <a:lnTo>
                  <a:pt x="11938" y="2022"/>
                </a:lnTo>
                <a:lnTo>
                  <a:pt x="9621" y="2020"/>
                </a:lnTo>
                <a:lnTo>
                  <a:pt x="9621" y="1333"/>
                </a:lnTo>
                <a:cubicBezTo>
                  <a:pt x="9621" y="1256"/>
                  <a:pt x="9621" y="1197"/>
                  <a:pt x="9625" y="1148"/>
                </a:cubicBezTo>
                <a:cubicBezTo>
                  <a:pt x="9628" y="1098"/>
                  <a:pt x="9635" y="1058"/>
                  <a:pt x="9649" y="1016"/>
                </a:cubicBezTo>
                <a:cubicBezTo>
                  <a:pt x="9666" y="970"/>
                  <a:pt x="9693" y="929"/>
                  <a:pt x="9727" y="895"/>
                </a:cubicBezTo>
                <a:cubicBezTo>
                  <a:pt x="9761" y="862"/>
                  <a:pt x="9803" y="835"/>
                  <a:pt x="9850" y="819"/>
                </a:cubicBezTo>
                <a:cubicBezTo>
                  <a:pt x="9892" y="805"/>
                  <a:pt x="9934" y="799"/>
                  <a:pt x="9985" y="796"/>
                </a:cubicBezTo>
                <a:cubicBezTo>
                  <a:pt x="10036" y="793"/>
                  <a:pt x="10095" y="792"/>
                  <a:pt x="10175" y="792"/>
                </a:cubicBezTo>
                <a:close/>
                <a:moveTo>
                  <a:pt x="6886" y="2842"/>
                </a:moveTo>
                <a:lnTo>
                  <a:pt x="19292" y="2842"/>
                </a:lnTo>
                <a:lnTo>
                  <a:pt x="20621" y="3947"/>
                </a:lnTo>
                <a:cubicBezTo>
                  <a:pt x="20670" y="3987"/>
                  <a:pt x="20698" y="4046"/>
                  <a:pt x="20700" y="4109"/>
                </a:cubicBezTo>
                <a:cubicBezTo>
                  <a:pt x="20702" y="4175"/>
                  <a:pt x="20673" y="4239"/>
                  <a:pt x="20621" y="4282"/>
                </a:cubicBezTo>
                <a:lnTo>
                  <a:pt x="19283" y="5371"/>
                </a:lnTo>
                <a:lnTo>
                  <a:pt x="6886" y="5371"/>
                </a:lnTo>
                <a:lnTo>
                  <a:pt x="6886" y="2842"/>
                </a:lnTo>
                <a:close/>
                <a:moveTo>
                  <a:pt x="10779" y="3624"/>
                </a:moveTo>
                <a:cubicBezTo>
                  <a:pt x="10667" y="3624"/>
                  <a:pt x="10555" y="3666"/>
                  <a:pt x="10470" y="3750"/>
                </a:cubicBezTo>
                <a:cubicBezTo>
                  <a:pt x="10298" y="3918"/>
                  <a:pt x="10298" y="4189"/>
                  <a:pt x="10470" y="4356"/>
                </a:cubicBezTo>
                <a:cubicBezTo>
                  <a:pt x="10641" y="4524"/>
                  <a:pt x="10918" y="4524"/>
                  <a:pt x="11089" y="4356"/>
                </a:cubicBezTo>
                <a:cubicBezTo>
                  <a:pt x="11261" y="4189"/>
                  <a:pt x="11261" y="3918"/>
                  <a:pt x="11089" y="3750"/>
                </a:cubicBezTo>
                <a:cubicBezTo>
                  <a:pt x="11004" y="3666"/>
                  <a:pt x="10892" y="3624"/>
                  <a:pt x="10779" y="3624"/>
                </a:cubicBezTo>
                <a:close/>
                <a:moveTo>
                  <a:pt x="9621" y="6179"/>
                </a:moveTo>
                <a:lnTo>
                  <a:pt x="11938" y="6179"/>
                </a:lnTo>
                <a:lnTo>
                  <a:pt x="11938" y="7515"/>
                </a:lnTo>
                <a:lnTo>
                  <a:pt x="9621" y="7515"/>
                </a:lnTo>
                <a:lnTo>
                  <a:pt x="9621" y="6179"/>
                </a:lnTo>
                <a:close/>
                <a:moveTo>
                  <a:pt x="2305" y="8323"/>
                </a:moveTo>
                <a:lnTo>
                  <a:pt x="14702" y="8323"/>
                </a:lnTo>
                <a:lnTo>
                  <a:pt x="14702" y="10852"/>
                </a:lnTo>
                <a:lnTo>
                  <a:pt x="2296" y="10852"/>
                </a:lnTo>
                <a:lnTo>
                  <a:pt x="967" y="9747"/>
                </a:lnTo>
                <a:cubicBezTo>
                  <a:pt x="918" y="9707"/>
                  <a:pt x="890" y="9648"/>
                  <a:pt x="888" y="9585"/>
                </a:cubicBezTo>
                <a:cubicBezTo>
                  <a:pt x="886" y="9519"/>
                  <a:pt x="915" y="9455"/>
                  <a:pt x="967" y="9412"/>
                </a:cubicBezTo>
                <a:lnTo>
                  <a:pt x="2305" y="8323"/>
                </a:lnTo>
                <a:close/>
                <a:moveTo>
                  <a:pt x="10779" y="9167"/>
                </a:moveTo>
                <a:cubicBezTo>
                  <a:pt x="10667" y="9167"/>
                  <a:pt x="10555" y="9208"/>
                  <a:pt x="10470" y="9292"/>
                </a:cubicBezTo>
                <a:cubicBezTo>
                  <a:pt x="10298" y="9460"/>
                  <a:pt x="10298" y="9731"/>
                  <a:pt x="10470" y="9898"/>
                </a:cubicBezTo>
                <a:cubicBezTo>
                  <a:pt x="10641" y="10066"/>
                  <a:pt x="10918" y="10066"/>
                  <a:pt x="11089" y="9898"/>
                </a:cubicBezTo>
                <a:cubicBezTo>
                  <a:pt x="11261" y="9731"/>
                  <a:pt x="11261" y="9460"/>
                  <a:pt x="11089" y="9292"/>
                </a:cubicBezTo>
                <a:cubicBezTo>
                  <a:pt x="11004" y="9208"/>
                  <a:pt x="10892" y="9167"/>
                  <a:pt x="10779" y="9167"/>
                </a:cubicBezTo>
                <a:close/>
                <a:moveTo>
                  <a:pt x="12359" y="12528"/>
                </a:moveTo>
                <a:cubicBezTo>
                  <a:pt x="12247" y="12528"/>
                  <a:pt x="12134" y="12570"/>
                  <a:pt x="12049" y="12654"/>
                </a:cubicBezTo>
                <a:cubicBezTo>
                  <a:pt x="11878" y="12821"/>
                  <a:pt x="11878" y="13092"/>
                  <a:pt x="12049" y="13260"/>
                </a:cubicBezTo>
                <a:cubicBezTo>
                  <a:pt x="12220" y="13427"/>
                  <a:pt x="12497" y="13427"/>
                  <a:pt x="12669" y="13260"/>
                </a:cubicBezTo>
                <a:cubicBezTo>
                  <a:pt x="12840" y="13092"/>
                  <a:pt x="12840" y="12821"/>
                  <a:pt x="12669" y="12654"/>
                </a:cubicBezTo>
                <a:cubicBezTo>
                  <a:pt x="12583" y="12570"/>
                  <a:pt x="12471" y="12528"/>
                  <a:pt x="12359" y="1252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Shape"/>
          <p:cNvSpPr/>
          <p:nvPr/>
        </p:nvSpPr>
        <p:spPr>
          <a:xfrm>
            <a:off x="17229138" y="9413875"/>
            <a:ext cx="1371600" cy="1160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1" h="21564" extrusionOk="0">
                <a:moveTo>
                  <a:pt x="13973" y="1"/>
                </a:moveTo>
                <a:cubicBezTo>
                  <a:pt x="13303" y="29"/>
                  <a:pt x="12722" y="559"/>
                  <a:pt x="12527" y="1320"/>
                </a:cubicBezTo>
                <a:cubicBezTo>
                  <a:pt x="12249" y="2707"/>
                  <a:pt x="11761" y="4023"/>
                  <a:pt x="11087" y="5203"/>
                </a:cubicBezTo>
                <a:cubicBezTo>
                  <a:pt x="10285" y="6608"/>
                  <a:pt x="9236" y="7787"/>
                  <a:pt x="8015" y="8667"/>
                </a:cubicBezTo>
                <a:cubicBezTo>
                  <a:pt x="8007" y="8627"/>
                  <a:pt x="8001" y="8585"/>
                  <a:pt x="7990" y="8545"/>
                </a:cubicBezTo>
                <a:cubicBezTo>
                  <a:pt x="7880" y="8185"/>
                  <a:pt x="7641" y="7902"/>
                  <a:pt x="7338" y="7771"/>
                </a:cubicBezTo>
                <a:cubicBezTo>
                  <a:pt x="7061" y="7666"/>
                  <a:pt x="6800" y="7666"/>
                  <a:pt x="6286" y="7666"/>
                </a:cubicBezTo>
                <a:lnTo>
                  <a:pt x="1800" y="7666"/>
                </a:lnTo>
                <a:lnTo>
                  <a:pt x="1792" y="7666"/>
                </a:lnTo>
                <a:cubicBezTo>
                  <a:pt x="1276" y="7666"/>
                  <a:pt x="1016" y="7667"/>
                  <a:pt x="740" y="7771"/>
                </a:cubicBezTo>
                <a:cubicBezTo>
                  <a:pt x="437" y="7902"/>
                  <a:pt x="199" y="8185"/>
                  <a:pt x="88" y="8545"/>
                </a:cubicBezTo>
                <a:cubicBezTo>
                  <a:pt x="1" y="8874"/>
                  <a:pt x="0" y="9184"/>
                  <a:pt x="0" y="9794"/>
                </a:cubicBezTo>
                <a:lnTo>
                  <a:pt x="0" y="19426"/>
                </a:lnTo>
                <a:cubicBezTo>
                  <a:pt x="0" y="20046"/>
                  <a:pt x="1" y="20356"/>
                  <a:pt x="88" y="20685"/>
                </a:cubicBezTo>
                <a:cubicBezTo>
                  <a:pt x="199" y="21045"/>
                  <a:pt x="437" y="21329"/>
                  <a:pt x="740" y="21460"/>
                </a:cubicBezTo>
                <a:cubicBezTo>
                  <a:pt x="1017" y="21564"/>
                  <a:pt x="1278" y="21564"/>
                  <a:pt x="1792" y="21564"/>
                </a:cubicBezTo>
                <a:lnTo>
                  <a:pt x="6278" y="21564"/>
                </a:lnTo>
                <a:cubicBezTo>
                  <a:pt x="6799" y="21564"/>
                  <a:pt x="7061" y="21564"/>
                  <a:pt x="7338" y="21460"/>
                </a:cubicBezTo>
                <a:cubicBezTo>
                  <a:pt x="7641" y="21329"/>
                  <a:pt x="7880" y="21045"/>
                  <a:pt x="7990" y="20685"/>
                </a:cubicBezTo>
                <a:cubicBezTo>
                  <a:pt x="8023" y="20562"/>
                  <a:pt x="8040" y="20436"/>
                  <a:pt x="8053" y="20302"/>
                </a:cubicBezTo>
                <a:cubicBezTo>
                  <a:pt x="8388" y="20678"/>
                  <a:pt x="8777" y="20979"/>
                  <a:pt x="9202" y="21190"/>
                </a:cubicBezTo>
                <a:cubicBezTo>
                  <a:pt x="9684" y="21428"/>
                  <a:pt x="10203" y="21546"/>
                  <a:pt x="10726" y="21537"/>
                </a:cubicBezTo>
                <a:lnTo>
                  <a:pt x="19687" y="21537"/>
                </a:lnTo>
                <a:cubicBezTo>
                  <a:pt x="20437" y="21542"/>
                  <a:pt x="21108" y="20983"/>
                  <a:pt x="21358" y="20144"/>
                </a:cubicBezTo>
                <a:cubicBezTo>
                  <a:pt x="21600" y="19332"/>
                  <a:pt x="21396" y="18426"/>
                  <a:pt x="20845" y="17865"/>
                </a:cubicBezTo>
                <a:cubicBezTo>
                  <a:pt x="21250" y="17452"/>
                  <a:pt x="21477" y="16845"/>
                  <a:pt x="21465" y="16211"/>
                </a:cubicBezTo>
                <a:cubicBezTo>
                  <a:pt x="21453" y="15600"/>
                  <a:pt x="21219" y="15025"/>
                  <a:pt x="20824" y="14634"/>
                </a:cubicBezTo>
                <a:cubicBezTo>
                  <a:pt x="21241" y="14251"/>
                  <a:pt x="21484" y="13659"/>
                  <a:pt x="21481" y="13033"/>
                </a:cubicBezTo>
                <a:cubicBezTo>
                  <a:pt x="21478" y="12416"/>
                  <a:pt x="21238" y="11835"/>
                  <a:pt x="20828" y="11457"/>
                </a:cubicBezTo>
                <a:cubicBezTo>
                  <a:pt x="21355" y="10937"/>
                  <a:pt x="21586" y="10106"/>
                  <a:pt x="21422" y="9316"/>
                </a:cubicBezTo>
                <a:cubicBezTo>
                  <a:pt x="21216" y="8324"/>
                  <a:pt x="20458" y="7635"/>
                  <a:pt x="19598" y="7661"/>
                </a:cubicBezTo>
                <a:lnTo>
                  <a:pt x="14677" y="7661"/>
                </a:lnTo>
                <a:cubicBezTo>
                  <a:pt x="14995" y="7023"/>
                  <a:pt x="15240" y="6339"/>
                  <a:pt x="15407" y="5625"/>
                </a:cubicBezTo>
                <a:cubicBezTo>
                  <a:pt x="15599" y="4803"/>
                  <a:pt x="15685" y="3949"/>
                  <a:pt x="15660" y="3095"/>
                </a:cubicBezTo>
                <a:lnTo>
                  <a:pt x="15660" y="1875"/>
                </a:lnTo>
                <a:cubicBezTo>
                  <a:pt x="15630" y="803"/>
                  <a:pt x="14875" y="-36"/>
                  <a:pt x="13973" y="1"/>
                </a:cubicBezTo>
                <a:close/>
                <a:moveTo>
                  <a:pt x="14054" y="947"/>
                </a:moveTo>
                <a:cubicBezTo>
                  <a:pt x="14514" y="947"/>
                  <a:pt x="14881" y="1405"/>
                  <a:pt x="14858" y="1952"/>
                </a:cubicBezTo>
                <a:lnTo>
                  <a:pt x="14858" y="3686"/>
                </a:lnTo>
                <a:cubicBezTo>
                  <a:pt x="14817" y="4517"/>
                  <a:pt x="14667" y="5335"/>
                  <a:pt x="14414" y="6111"/>
                </a:cubicBezTo>
                <a:cubicBezTo>
                  <a:pt x="14199" y="6767"/>
                  <a:pt x="13913" y="7388"/>
                  <a:pt x="13562" y="7955"/>
                </a:cubicBezTo>
                <a:cubicBezTo>
                  <a:pt x="13491" y="8081"/>
                  <a:pt x="13476" y="8239"/>
                  <a:pt x="13523" y="8379"/>
                </a:cubicBezTo>
                <a:cubicBezTo>
                  <a:pt x="13589" y="8575"/>
                  <a:pt x="13756" y="8696"/>
                  <a:pt x="13933" y="8676"/>
                </a:cubicBezTo>
                <a:lnTo>
                  <a:pt x="19736" y="8676"/>
                </a:lnTo>
                <a:cubicBezTo>
                  <a:pt x="20251" y="8691"/>
                  <a:pt x="20661" y="9193"/>
                  <a:pt x="20659" y="9804"/>
                </a:cubicBezTo>
                <a:cubicBezTo>
                  <a:pt x="20657" y="10378"/>
                  <a:pt x="20289" y="10857"/>
                  <a:pt x="19807" y="10909"/>
                </a:cubicBezTo>
                <a:lnTo>
                  <a:pt x="18536" y="10909"/>
                </a:lnTo>
                <a:cubicBezTo>
                  <a:pt x="18310" y="10903"/>
                  <a:pt x="18121" y="11111"/>
                  <a:pt x="18109" y="11379"/>
                </a:cubicBezTo>
                <a:cubicBezTo>
                  <a:pt x="18096" y="11669"/>
                  <a:pt x="18292" y="11910"/>
                  <a:pt x="18536" y="11907"/>
                </a:cubicBezTo>
                <a:lnTo>
                  <a:pt x="19815" y="11907"/>
                </a:lnTo>
                <a:cubicBezTo>
                  <a:pt x="20300" y="11961"/>
                  <a:pt x="20670" y="12444"/>
                  <a:pt x="20670" y="13021"/>
                </a:cubicBezTo>
                <a:cubicBezTo>
                  <a:pt x="20670" y="13599"/>
                  <a:pt x="20300" y="14081"/>
                  <a:pt x="19815" y="14135"/>
                </a:cubicBezTo>
                <a:lnTo>
                  <a:pt x="18513" y="14135"/>
                </a:lnTo>
                <a:cubicBezTo>
                  <a:pt x="18289" y="14129"/>
                  <a:pt x="18101" y="14336"/>
                  <a:pt x="18090" y="14603"/>
                </a:cubicBezTo>
                <a:cubicBezTo>
                  <a:pt x="18078" y="14889"/>
                  <a:pt x="18271" y="15129"/>
                  <a:pt x="18513" y="15126"/>
                </a:cubicBezTo>
                <a:lnTo>
                  <a:pt x="19794" y="15126"/>
                </a:lnTo>
                <a:cubicBezTo>
                  <a:pt x="20268" y="15168"/>
                  <a:pt x="20642" y="15620"/>
                  <a:pt x="20670" y="16183"/>
                </a:cubicBezTo>
                <a:cubicBezTo>
                  <a:pt x="20701" y="16801"/>
                  <a:pt x="20313" y="17336"/>
                  <a:pt x="19794" y="17390"/>
                </a:cubicBezTo>
                <a:lnTo>
                  <a:pt x="18513" y="17390"/>
                </a:lnTo>
                <a:cubicBezTo>
                  <a:pt x="18290" y="17387"/>
                  <a:pt x="18106" y="17593"/>
                  <a:pt x="18093" y="17857"/>
                </a:cubicBezTo>
                <a:cubicBezTo>
                  <a:pt x="18080" y="18142"/>
                  <a:pt x="18272" y="18383"/>
                  <a:pt x="18513" y="18384"/>
                </a:cubicBezTo>
                <a:lnTo>
                  <a:pt x="19828" y="18384"/>
                </a:lnTo>
                <a:cubicBezTo>
                  <a:pt x="20303" y="18426"/>
                  <a:pt x="20675" y="18887"/>
                  <a:pt x="20691" y="19452"/>
                </a:cubicBezTo>
                <a:cubicBezTo>
                  <a:pt x="20706" y="20012"/>
                  <a:pt x="20366" y="20498"/>
                  <a:pt x="19899" y="20582"/>
                </a:cubicBezTo>
                <a:lnTo>
                  <a:pt x="10744" y="20582"/>
                </a:lnTo>
                <a:cubicBezTo>
                  <a:pt x="10208" y="20561"/>
                  <a:pt x="9682" y="20397"/>
                  <a:pt x="9207" y="20102"/>
                </a:cubicBezTo>
                <a:cubicBezTo>
                  <a:pt x="8769" y="19831"/>
                  <a:pt x="8386" y="19454"/>
                  <a:pt x="8078" y="18997"/>
                </a:cubicBezTo>
                <a:lnTo>
                  <a:pt x="8078" y="9803"/>
                </a:lnTo>
                <a:cubicBezTo>
                  <a:pt x="8078" y="9802"/>
                  <a:pt x="8078" y="9802"/>
                  <a:pt x="8078" y="9801"/>
                </a:cubicBezTo>
                <a:cubicBezTo>
                  <a:pt x="9439" y="8894"/>
                  <a:pt x="10622" y="7649"/>
                  <a:pt x="11540" y="6148"/>
                </a:cubicBezTo>
                <a:cubicBezTo>
                  <a:pt x="12365" y="4801"/>
                  <a:pt x="12961" y="3276"/>
                  <a:pt x="13295" y="1659"/>
                </a:cubicBezTo>
                <a:cubicBezTo>
                  <a:pt x="13378" y="1241"/>
                  <a:pt x="13692" y="946"/>
                  <a:pt x="14054" y="947"/>
                </a:cubicBezTo>
                <a:close/>
                <a:moveTo>
                  <a:pt x="1370" y="8663"/>
                </a:moveTo>
                <a:lnTo>
                  <a:pt x="1373" y="8663"/>
                </a:lnTo>
                <a:lnTo>
                  <a:pt x="6708" y="8663"/>
                </a:lnTo>
                <a:cubicBezTo>
                  <a:pt x="6863" y="8663"/>
                  <a:pt x="6942" y="8663"/>
                  <a:pt x="7026" y="8694"/>
                </a:cubicBezTo>
                <a:cubicBezTo>
                  <a:pt x="7118" y="8734"/>
                  <a:pt x="7190" y="8820"/>
                  <a:pt x="7223" y="8929"/>
                </a:cubicBezTo>
                <a:cubicBezTo>
                  <a:pt x="7250" y="9028"/>
                  <a:pt x="7250" y="9122"/>
                  <a:pt x="7250" y="9309"/>
                </a:cubicBezTo>
                <a:lnTo>
                  <a:pt x="7250" y="19924"/>
                </a:lnTo>
                <a:cubicBezTo>
                  <a:pt x="7250" y="20109"/>
                  <a:pt x="7250" y="20202"/>
                  <a:pt x="7223" y="20302"/>
                </a:cubicBezTo>
                <a:cubicBezTo>
                  <a:pt x="7190" y="20411"/>
                  <a:pt x="7118" y="20497"/>
                  <a:pt x="7026" y="20536"/>
                </a:cubicBezTo>
                <a:cubicBezTo>
                  <a:pt x="6942" y="20568"/>
                  <a:pt x="6863" y="20568"/>
                  <a:pt x="6705" y="20568"/>
                </a:cubicBezTo>
                <a:lnTo>
                  <a:pt x="5351" y="20568"/>
                </a:lnTo>
                <a:cubicBezTo>
                  <a:pt x="5356" y="20538"/>
                  <a:pt x="5359" y="20507"/>
                  <a:pt x="5359" y="20476"/>
                </a:cubicBezTo>
                <a:lnTo>
                  <a:pt x="5359" y="15816"/>
                </a:lnTo>
                <a:cubicBezTo>
                  <a:pt x="5359" y="15552"/>
                  <a:pt x="5178" y="15338"/>
                  <a:pt x="4956" y="15338"/>
                </a:cubicBezTo>
                <a:cubicBezTo>
                  <a:pt x="4734" y="15338"/>
                  <a:pt x="4553" y="15552"/>
                  <a:pt x="4553" y="15816"/>
                </a:cubicBezTo>
                <a:lnTo>
                  <a:pt x="4553" y="20476"/>
                </a:lnTo>
                <a:cubicBezTo>
                  <a:pt x="4553" y="20507"/>
                  <a:pt x="4556" y="20538"/>
                  <a:pt x="4561" y="20568"/>
                </a:cubicBezTo>
                <a:lnTo>
                  <a:pt x="1370" y="20568"/>
                </a:lnTo>
                <a:cubicBezTo>
                  <a:pt x="1215" y="20568"/>
                  <a:pt x="1136" y="20568"/>
                  <a:pt x="1052" y="20536"/>
                </a:cubicBezTo>
                <a:cubicBezTo>
                  <a:pt x="961" y="20497"/>
                  <a:pt x="888" y="20411"/>
                  <a:pt x="855" y="20302"/>
                </a:cubicBezTo>
                <a:cubicBezTo>
                  <a:pt x="828" y="20202"/>
                  <a:pt x="828" y="20108"/>
                  <a:pt x="828" y="19921"/>
                </a:cubicBezTo>
                <a:lnTo>
                  <a:pt x="828" y="9306"/>
                </a:lnTo>
                <a:cubicBezTo>
                  <a:pt x="828" y="9122"/>
                  <a:pt x="828" y="9028"/>
                  <a:pt x="855" y="8929"/>
                </a:cubicBezTo>
                <a:cubicBezTo>
                  <a:pt x="888" y="8820"/>
                  <a:pt x="961" y="8734"/>
                  <a:pt x="1052" y="8694"/>
                </a:cubicBezTo>
                <a:cubicBezTo>
                  <a:pt x="1136" y="8663"/>
                  <a:pt x="1214" y="8663"/>
                  <a:pt x="1370" y="8663"/>
                </a:cubicBezTo>
                <a:close/>
                <a:moveTo>
                  <a:pt x="4944" y="13537"/>
                </a:moveTo>
                <a:cubicBezTo>
                  <a:pt x="4728" y="13537"/>
                  <a:pt x="4553" y="13745"/>
                  <a:pt x="4553" y="14002"/>
                </a:cubicBezTo>
                <a:cubicBezTo>
                  <a:pt x="4553" y="14258"/>
                  <a:pt x="4728" y="14466"/>
                  <a:pt x="4944" y="14466"/>
                </a:cubicBezTo>
                <a:lnTo>
                  <a:pt x="4968" y="14466"/>
                </a:lnTo>
                <a:cubicBezTo>
                  <a:pt x="5184" y="14466"/>
                  <a:pt x="5359" y="14258"/>
                  <a:pt x="5359" y="14002"/>
                </a:cubicBezTo>
                <a:cubicBezTo>
                  <a:pt x="5359" y="13745"/>
                  <a:pt x="5184" y="13537"/>
                  <a:pt x="4968" y="13537"/>
                </a:cubicBezTo>
                <a:lnTo>
                  <a:pt x="4944" y="1353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343400" y="2681288"/>
            <a:ext cx="9432925" cy="5613400"/>
            <a:chOff x="4343400" y="2681288"/>
            <a:chExt cx="9432925" cy="5613400"/>
          </a:xfrm>
        </p:grpSpPr>
        <p:sp>
          <p:nvSpPr>
            <p:cNvPr id="2" name="Rectangle 1"/>
            <p:cNvSpPr/>
            <p:nvPr/>
          </p:nvSpPr>
          <p:spPr>
            <a:xfrm>
              <a:off x="4362450" y="5202238"/>
              <a:ext cx="8753475" cy="30924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>
                <a:lnSpc>
                  <a:spcPct val="150000"/>
                </a:lnSpc>
                <a:buClr>
                  <a:schemeClr val="accent1"/>
                </a:buClr>
                <a:buFont typeface="Arial" charset="0"/>
                <a:buChar char="•"/>
                <a:defRPr/>
              </a:pP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Lorem ipsum dolor sit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amet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consectetur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adipiscing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elit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sed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do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eiusmod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tempor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incididunt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labore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et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magna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aliqua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.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endParaRPr lang="en-US" sz="2600" dirty="0">
                <a:solidFill>
                  <a:schemeClr val="accent3"/>
                </a:solidFill>
                <a:latin typeface="Dosis" charset="0"/>
                <a:ea typeface="Dosis" charset="0"/>
                <a:cs typeface="Dosis" charset="0"/>
              </a:endParaRPr>
            </a:p>
            <a:p>
              <a:pPr marL="457200" indent="-457200">
                <a:lnSpc>
                  <a:spcPct val="150000"/>
                </a:lnSpc>
                <a:buClr>
                  <a:schemeClr val="accent1"/>
                </a:buClr>
                <a:buFont typeface="Arial" charset="0"/>
                <a:buChar char="•"/>
                <a:defRPr/>
              </a:pPr>
              <a:endParaRPr lang="en-US" sz="2600" dirty="0">
                <a:solidFill>
                  <a:schemeClr val="accent3"/>
                </a:solidFill>
                <a:latin typeface="Dosis" charset="0"/>
                <a:ea typeface="Dosis" charset="0"/>
                <a:cs typeface="Dosis" charset="0"/>
              </a:endParaRPr>
            </a:p>
            <a:p>
              <a:pPr marL="457200" indent="-457200">
                <a:lnSpc>
                  <a:spcPct val="150000"/>
                </a:lnSpc>
                <a:buClr>
                  <a:schemeClr val="accent1"/>
                </a:buClr>
                <a:buFont typeface="Arial" charset="0"/>
                <a:buChar char="•"/>
                <a:defRPr/>
              </a:pP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Exercitation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ullamco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laboris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nisi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aliquip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ex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ea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commodo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consequat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.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Duis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aute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irue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dolor in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reprehenderit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in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voluptate</a:t>
              </a:r>
              <a:r>
                <a:rPr lang="en-US" sz="2600" dirty="0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3"/>
                  </a:solidFill>
                  <a:latin typeface="Dosis" charset="0"/>
                  <a:ea typeface="Dosis" charset="0"/>
                  <a:cs typeface="Dosis" charset="0"/>
                </a:rPr>
                <a:t>velit</a:t>
              </a:r>
              <a:endParaRPr lang="en-US" sz="2600" dirty="0">
                <a:solidFill>
                  <a:schemeClr val="accent3"/>
                </a:solidFill>
                <a:latin typeface="Dosis" charset="0"/>
                <a:ea typeface="Dosis" charset="0"/>
                <a:cs typeface="Dosis" charset="0"/>
              </a:endParaRPr>
            </a:p>
          </p:txBody>
        </p:sp>
        <p:sp>
          <p:nvSpPr>
            <p:cNvPr id="3" name="Text Box 2"/>
            <p:cNvSpPr txBox="1">
              <a:spLocks/>
            </p:cNvSpPr>
            <p:nvPr/>
          </p:nvSpPr>
          <p:spPr bwMode="auto">
            <a:xfrm>
              <a:off x="4367213" y="2681288"/>
              <a:ext cx="5592762" cy="447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en-US" altLang="x-none" sz="2400" i="1" dirty="0">
                  <a:solidFill>
                    <a:schemeClr val="accent1"/>
                  </a:solidFill>
                  <a:latin typeface="Dosis" charset="0"/>
                  <a:ea typeface="Dosis" charset="0"/>
                  <a:cs typeface="Dosis" charset="0"/>
                  <a:sym typeface="Poppins SemiBold" charset="0"/>
                </a:rPr>
                <a:t>Subtitles text</a:t>
              </a:r>
              <a:endParaRPr lang="x-none" altLang="x-none" sz="2400" i="1" dirty="0">
                <a:solidFill>
                  <a:schemeClr val="accent1"/>
                </a:solidFill>
                <a:latin typeface="Dosis" charset="0"/>
                <a:ea typeface="Dosis" charset="0"/>
                <a:cs typeface="Dosis" charset="0"/>
                <a:sym typeface="Poppins SemiBold" charset="0"/>
              </a:endParaRPr>
            </a:p>
          </p:txBody>
        </p:sp>
        <p:sp>
          <p:nvSpPr>
            <p:cNvPr id="4" name="Text Box 3"/>
            <p:cNvSpPr txBox="1">
              <a:spLocks/>
            </p:cNvSpPr>
            <p:nvPr/>
          </p:nvSpPr>
          <p:spPr bwMode="auto">
            <a:xfrm>
              <a:off x="4343400" y="3148013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10000" dirty="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Title text demo</a:t>
              </a:r>
              <a:endParaRPr lang="x-none" altLang="x-none" sz="10000" dirty="0">
                <a:solidFill>
                  <a:schemeClr val="tx1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</p:grpSp>
      <p:grpSp>
        <p:nvGrpSpPr>
          <p:cNvPr id="13316" name="Group 6"/>
          <p:cNvGrpSpPr>
            <a:grpSpLocks/>
          </p:cNvGrpSpPr>
          <p:nvPr/>
        </p:nvGrpSpPr>
        <p:grpSpPr bwMode="auto">
          <a:xfrm>
            <a:off x="4919663" y="9161463"/>
            <a:ext cx="3417887" cy="887412"/>
            <a:chOff x="2941203" y="10481870"/>
            <a:chExt cx="3418150" cy="887116"/>
          </a:xfrm>
        </p:grpSpPr>
        <p:sp>
          <p:nvSpPr>
            <p:cNvPr id="13321" name="Rounded Rectangle 4"/>
            <p:cNvSpPr>
              <a:spLocks noChangeArrowheads="1"/>
            </p:cNvSpPr>
            <p:nvPr/>
          </p:nvSpPr>
          <p:spPr bwMode="auto">
            <a:xfrm>
              <a:off x="2941203" y="10481870"/>
              <a:ext cx="3418150" cy="88711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x-none"/>
            </a:p>
          </p:txBody>
        </p:sp>
        <p:sp>
          <p:nvSpPr>
            <p:cNvPr id="6" name="Text Box 2"/>
            <p:cNvSpPr txBox="1">
              <a:spLocks/>
            </p:cNvSpPr>
            <p:nvPr/>
          </p:nvSpPr>
          <p:spPr bwMode="auto">
            <a:xfrm>
              <a:off x="3377799" y="10681828"/>
              <a:ext cx="2544959" cy="445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240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  <a:sym typeface="Poppins SemiBold" charset="0"/>
                </a:rPr>
                <a:t>More Information</a:t>
              </a:r>
              <a:endParaRPr lang="x-none" altLang="x-none" sz="2400" dirty="0">
                <a:solidFill>
                  <a:schemeClr val="tx1"/>
                </a:solidFill>
                <a:latin typeface="Dosis" charset="0"/>
                <a:ea typeface="Dosis" charset="0"/>
                <a:cs typeface="Dosis" charset="0"/>
                <a:sym typeface="Poppins SemiBold" charset="0"/>
              </a:endParaRPr>
            </a:p>
          </p:txBody>
        </p:sp>
      </p:grpSp>
      <p:sp>
        <p:nvSpPr>
          <p:cNvPr id="8" name="Rounded Rectangle 7"/>
          <p:cNvSpPr/>
          <p:nvPr/>
        </p:nvSpPr>
        <p:spPr bwMode="auto">
          <a:xfrm>
            <a:off x="14568488" y="2730500"/>
            <a:ext cx="13896975" cy="7512050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38100" tIns="38100" rIns="38100" bIns="38100" anchor="ctr">
            <a:spAutoFit/>
          </a:bodyPr>
          <a:lstStyle/>
          <a:p>
            <a:pPr eaLnBrk="1"/>
            <a:endParaRPr lang="en-US" altLang="x-none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15073313" y="3246438"/>
            <a:ext cx="6478587" cy="6480175"/>
          </a:xfrm>
          <a:prstGeom prst="ellipse">
            <a:avLst/>
          </a:prstGeom>
          <a:solidFill>
            <a:srgbClr val="DADAD8"/>
          </a:solidFill>
        </p:spPr>
      </p:sp>
      <p:grpSp>
        <p:nvGrpSpPr>
          <p:cNvPr id="7" name="Group 6"/>
          <p:cNvGrpSpPr/>
          <p:nvPr/>
        </p:nvGrpSpPr>
        <p:grpSpPr>
          <a:xfrm>
            <a:off x="-2640013" y="3246438"/>
            <a:ext cx="31176913" cy="6480175"/>
            <a:chOff x="-2640013" y="3246438"/>
            <a:chExt cx="31176913" cy="6480175"/>
          </a:xfrm>
        </p:grpSpPr>
        <p:sp>
          <p:nvSpPr>
            <p:cNvPr id="13319" name="Oval 29"/>
            <p:cNvSpPr>
              <a:spLocks noChangeArrowheads="1"/>
            </p:cNvSpPr>
            <p:nvPr/>
          </p:nvSpPr>
          <p:spPr bwMode="auto">
            <a:xfrm>
              <a:off x="22056725" y="3246438"/>
              <a:ext cx="6480175" cy="6480175"/>
            </a:xfrm>
            <a:prstGeom prst="ellipse">
              <a:avLst/>
            </a:prstGeom>
            <a:solidFill>
              <a:srgbClr val="3A3A3A">
                <a:alpha val="4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x-none"/>
            </a:p>
          </p:txBody>
        </p:sp>
        <p:sp>
          <p:nvSpPr>
            <p:cNvPr id="13320" name="Oval 30"/>
            <p:cNvSpPr>
              <a:spLocks noChangeArrowheads="1"/>
            </p:cNvSpPr>
            <p:nvPr/>
          </p:nvSpPr>
          <p:spPr bwMode="auto">
            <a:xfrm>
              <a:off x="-2640013" y="3246438"/>
              <a:ext cx="6480176" cy="6480175"/>
            </a:xfrm>
            <a:prstGeom prst="ellipse">
              <a:avLst/>
            </a:prstGeom>
            <a:solidFill>
              <a:srgbClr val="3A3A3A">
                <a:alpha val="4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x-none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/>
          </p:cNvSpPr>
          <p:nvPr/>
        </p:nvSpPr>
        <p:spPr bwMode="auto">
          <a:xfrm>
            <a:off x="22545675" y="12520613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A5F21F14-F19C-BD4B-9046-4D464D915EAD}" type="slidenum">
              <a:rPr lang="x-none" altLang="x-none" smtClean="0">
                <a:solidFill>
                  <a:srgbClr val="9B9A9C"/>
                </a:solidFill>
                <a:latin typeface="Dosis" charset="0"/>
                <a:ea typeface="Dosis" charset="0"/>
                <a:cs typeface="Dosis" charset="0"/>
              </a:rPr>
              <a:pPr algn="ctr" eaLnBrk="1">
                <a:defRPr/>
              </a:pPr>
              <a:t>4</a:t>
            </a:fld>
            <a:endParaRPr lang="x-none" altLang="x-none" smtClean="0">
              <a:solidFill>
                <a:srgbClr val="9B9A9C"/>
              </a:solidFill>
              <a:latin typeface="Dosis" charset="0"/>
              <a:ea typeface="Dosis" charset="0"/>
              <a:cs typeface="Dosis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759075" y="2536825"/>
            <a:ext cx="9432925" cy="7366000"/>
            <a:chOff x="2759075" y="2536825"/>
            <a:chExt cx="9432925" cy="7366000"/>
          </a:xfrm>
        </p:grpSpPr>
        <p:sp>
          <p:nvSpPr>
            <p:cNvPr id="6" name="Text Box 2"/>
            <p:cNvSpPr txBox="1">
              <a:spLocks/>
            </p:cNvSpPr>
            <p:nvPr/>
          </p:nvSpPr>
          <p:spPr bwMode="auto">
            <a:xfrm>
              <a:off x="2782888" y="2536825"/>
              <a:ext cx="5592762" cy="447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en-US" altLang="x-none" sz="2400" i="1" dirty="0">
                  <a:solidFill>
                    <a:schemeClr val="accent1"/>
                  </a:solidFill>
                  <a:latin typeface="Dosis" charset="0"/>
                  <a:ea typeface="Dosis" charset="0"/>
                  <a:cs typeface="Dosis" charset="0"/>
                  <a:sym typeface="Poppins SemiBold" charset="0"/>
                </a:rPr>
                <a:t>Subtitles text</a:t>
              </a:r>
              <a:endParaRPr lang="x-none" altLang="x-none" sz="2400" i="1" dirty="0">
                <a:solidFill>
                  <a:schemeClr val="accent1"/>
                </a:solidFill>
                <a:latin typeface="Dosis" charset="0"/>
                <a:ea typeface="Dosis" charset="0"/>
                <a:cs typeface="Dosis" charset="0"/>
                <a:sym typeface="Poppins SemiBold" charset="0"/>
              </a:endParaRPr>
            </a:p>
          </p:txBody>
        </p:sp>
        <p:sp>
          <p:nvSpPr>
            <p:cNvPr id="7" name="Text Box 3"/>
            <p:cNvSpPr txBox="1">
              <a:spLocks/>
            </p:cNvSpPr>
            <p:nvPr/>
          </p:nvSpPr>
          <p:spPr bwMode="auto">
            <a:xfrm>
              <a:off x="2759075" y="3003550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10000" dirty="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Title text demo</a:t>
              </a:r>
              <a:endParaRPr lang="x-none" altLang="x-none" sz="10000" dirty="0">
                <a:solidFill>
                  <a:schemeClr val="bg2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78125" y="5008563"/>
              <a:ext cx="9413875" cy="489426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Lorem ipsum dolor sit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amet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consectetur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adipiscing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sed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do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eiusmod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tempor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incididunt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labore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magna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aliqua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.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enim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ad minim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veniam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quis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nostrud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exercitation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ullamco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laboris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nisi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aliquip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ex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commodo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consequat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.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Duis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aute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irue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dolor in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reprehenderit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in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voluptate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esse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cillum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eu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fugiat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nulla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pariatur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.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Excepteur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sint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occaecat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cupidatat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non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proident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in culpa qui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officia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deserunt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voluptatem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accusantium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doloremque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laudantium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totam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rem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aperiam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eaque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ipsa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quae ab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illo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inventore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veritatis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consequuntur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magni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eos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qui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3131800" y="5008563"/>
            <a:ext cx="9413875" cy="48942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Lorem ipsum dolor sit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amet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,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consectetur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adipiscing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elit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,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sed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do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eiusmod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tempor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incididunt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ut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labore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et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dolore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magna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aliqua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.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Ut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enim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ad minim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veniam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,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quis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nostrud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exercitation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ullamco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laboris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nisi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ut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aliquip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ex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ea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commodo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consequat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.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Duis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aute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irue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dolor in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reprehenderit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in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voluptate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velit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esse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cillum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dolore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eu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fugiat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nulla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pariatur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.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Excepteur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sint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occaecat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cupidatat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non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proident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,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sunt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in culpa qui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officia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deserunt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voluptatem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accusantium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doloremque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laudantium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,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totam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rem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aperiam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,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eaque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ipsa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quae ab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illo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inventore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veritatis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et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consequuntur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magni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dolores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</a:t>
            </a:r>
            <a:r>
              <a:rPr lang="en-US" sz="2600" dirty="0" err="1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eos</a:t>
            </a:r>
            <a:r>
              <a: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rPr>
              <a:t> qui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/>
          </p:cNvSpPr>
          <p:nvPr/>
        </p:nvSpPr>
        <p:spPr bwMode="auto">
          <a:xfrm>
            <a:off x="22545675" y="12520613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46BB6FA1-B41A-C543-B640-762FAB62B263}" type="slidenum">
              <a:rPr lang="x-none" altLang="x-none" smtClean="0">
                <a:solidFill>
                  <a:srgbClr val="9B9A9C"/>
                </a:solidFill>
                <a:latin typeface="Dosis" charset="0"/>
                <a:ea typeface="Dosis" charset="0"/>
                <a:cs typeface="Dosis" charset="0"/>
              </a:rPr>
              <a:pPr algn="ctr" eaLnBrk="1">
                <a:defRPr/>
              </a:pPr>
              <a:t>5</a:t>
            </a:fld>
            <a:endParaRPr lang="x-none" altLang="x-none" smtClean="0">
              <a:solidFill>
                <a:srgbClr val="9B9A9C"/>
              </a:solidFill>
              <a:latin typeface="Dosis" charset="0"/>
              <a:ea typeface="Dosis" charset="0"/>
              <a:cs typeface="Dosi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759075" y="2536825"/>
            <a:ext cx="10080625" cy="7366000"/>
            <a:chOff x="2759075" y="2536825"/>
            <a:chExt cx="10080625" cy="7366000"/>
          </a:xfrm>
        </p:grpSpPr>
        <p:sp>
          <p:nvSpPr>
            <p:cNvPr id="2" name="Rectangle 1"/>
            <p:cNvSpPr/>
            <p:nvPr/>
          </p:nvSpPr>
          <p:spPr>
            <a:xfrm>
              <a:off x="2778125" y="5008563"/>
              <a:ext cx="10061575" cy="489426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Lorem ipsum dolor sit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amet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consectetur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adipiscing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sed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do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eiusmod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tempor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incididunt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labore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magna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aliqua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.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enim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ad minim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veniam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quis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nostrud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exercitation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ullamco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laboris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nisi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aliquip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ex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commodo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consequat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.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Duis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aute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irue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dolor in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reprehenderit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in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voluptate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esse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cillum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eu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fugiat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nulla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pariatur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.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Excepteur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sint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occaecat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cupidatat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non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proident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in culpa qui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officia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deserunt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voluptatem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accusantium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doloremque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laudantium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totam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rem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aperiam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eaque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ipsa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quae ab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illo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inventore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veritatis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consequuntur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magni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eos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qui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ratione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voluptatem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sequi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nesciunt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. </a:t>
              </a:r>
            </a:p>
          </p:txBody>
        </p:sp>
        <p:sp>
          <p:nvSpPr>
            <p:cNvPr id="6" name="Text Box 2"/>
            <p:cNvSpPr txBox="1">
              <a:spLocks/>
            </p:cNvSpPr>
            <p:nvPr/>
          </p:nvSpPr>
          <p:spPr bwMode="auto">
            <a:xfrm>
              <a:off x="2782888" y="2536825"/>
              <a:ext cx="5592762" cy="447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en-US" altLang="x-none" sz="2400" i="1" dirty="0">
                  <a:solidFill>
                    <a:schemeClr val="accent1"/>
                  </a:solidFill>
                  <a:latin typeface="Dosis" charset="0"/>
                  <a:ea typeface="Dosis" charset="0"/>
                  <a:cs typeface="Dosis" charset="0"/>
                  <a:sym typeface="Poppins SemiBold" charset="0"/>
                </a:rPr>
                <a:t>Subtitles text</a:t>
              </a:r>
              <a:endParaRPr lang="x-none" altLang="x-none" sz="2400" i="1" dirty="0">
                <a:solidFill>
                  <a:schemeClr val="accent1"/>
                </a:solidFill>
                <a:latin typeface="Dosis" charset="0"/>
                <a:ea typeface="Dosis" charset="0"/>
                <a:cs typeface="Dosis" charset="0"/>
                <a:sym typeface="Poppins SemiBold" charset="0"/>
              </a:endParaRPr>
            </a:p>
          </p:txBody>
        </p:sp>
        <p:sp>
          <p:nvSpPr>
            <p:cNvPr id="7" name="Text Box 3"/>
            <p:cNvSpPr txBox="1">
              <a:spLocks/>
            </p:cNvSpPr>
            <p:nvPr/>
          </p:nvSpPr>
          <p:spPr bwMode="auto">
            <a:xfrm>
              <a:off x="2759075" y="3003550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10000" dirty="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Title text demo</a:t>
              </a:r>
              <a:endParaRPr lang="x-none" altLang="x-none" sz="10000" dirty="0">
                <a:solidFill>
                  <a:schemeClr val="bg2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3920788" y="954088"/>
            <a:ext cx="11377612" cy="11376025"/>
            <a:chOff x="13920788" y="954088"/>
            <a:chExt cx="11377612" cy="11376025"/>
          </a:xfrm>
        </p:grpSpPr>
        <p:sp>
          <p:nvSpPr>
            <p:cNvPr id="15365" name="Oval 5"/>
            <p:cNvSpPr>
              <a:spLocks noChangeArrowheads="1"/>
            </p:cNvSpPr>
            <p:nvPr/>
          </p:nvSpPr>
          <p:spPr bwMode="auto">
            <a:xfrm>
              <a:off x="13920788" y="954088"/>
              <a:ext cx="11377612" cy="113760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x-none"/>
            </a:p>
          </p:txBody>
        </p:sp>
        <p:sp>
          <p:nvSpPr>
            <p:cNvPr id="9" name="Text Box 3"/>
            <p:cNvSpPr txBox="1">
              <a:spLocks/>
            </p:cNvSpPr>
            <p:nvPr/>
          </p:nvSpPr>
          <p:spPr bwMode="auto">
            <a:xfrm>
              <a:off x="16844963" y="3549650"/>
              <a:ext cx="6664325" cy="5700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13000" dirty="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WHAT CAN WE DO?</a:t>
              </a:r>
              <a:endParaRPr lang="x-none" altLang="x-none" sz="13000" dirty="0">
                <a:solidFill>
                  <a:schemeClr val="tx1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/>
          </p:cNvSpPr>
          <p:nvPr/>
        </p:nvSpPr>
        <p:spPr bwMode="auto">
          <a:xfrm>
            <a:off x="22545675" y="12520613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F7AFA331-4850-2E47-B721-C63A86788853}" type="slidenum">
              <a:rPr lang="x-none" altLang="x-none" smtClean="0">
                <a:solidFill>
                  <a:srgbClr val="9B9A9C"/>
                </a:solidFill>
                <a:latin typeface="Dosis" charset="0"/>
                <a:ea typeface="Dosis" charset="0"/>
                <a:cs typeface="Dosis" charset="0"/>
              </a:rPr>
              <a:pPr algn="ctr" eaLnBrk="1">
                <a:defRPr/>
              </a:pPr>
              <a:t>6</a:t>
            </a:fld>
            <a:endParaRPr lang="x-none" altLang="x-none" smtClean="0">
              <a:solidFill>
                <a:srgbClr val="9B9A9C"/>
              </a:solidFill>
              <a:latin typeface="Dosis" charset="0"/>
              <a:ea typeface="Dosis" charset="0"/>
              <a:cs typeface="Dosis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759075" y="2536825"/>
            <a:ext cx="9432925" cy="2051050"/>
            <a:chOff x="2759075" y="2536825"/>
            <a:chExt cx="9432925" cy="2051050"/>
          </a:xfrm>
        </p:grpSpPr>
        <p:sp>
          <p:nvSpPr>
            <p:cNvPr id="6" name="Text Box 2"/>
            <p:cNvSpPr txBox="1">
              <a:spLocks/>
            </p:cNvSpPr>
            <p:nvPr/>
          </p:nvSpPr>
          <p:spPr bwMode="auto">
            <a:xfrm>
              <a:off x="2782888" y="2536825"/>
              <a:ext cx="5592762" cy="447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en-US" altLang="x-none" sz="2400" i="1" dirty="0">
                  <a:solidFill>
                    <a:schemeClr val="accent1"/>
                  </a:solidFill>
                  <a:latin typeface="Dosis" charset="0"/>
                  <a:ea typeface="Dosis" charset="0"/>
                  <a:cs typeface="Dosis" charset="0"/>
                  <a:sym typeface="Poppins SemiBold" charset="0"/>
                </a:rPr>
                <a:t>Subtitles text</a:t>
              </a:r>
              <a:endParaRPr lang="x-none" altLang="x-none" sz="2400" i="1" dirty="0">
                <a:solidFill>
                  <a:schemeClr val="accent1"/>
                </a:solidFill>
                <a:latin typeface="Dosis" charset="0"/>
                <a:ea typeface="Dosis" charset="0"/>
                <a:cs typeface="Dosis" charset="0"/>
                <a:sym typeface="Poppins SemiBold" charset="0"/>
              </a:endParaRPr>
            </a:p>
          </p:txBody>
        </p:sp>
        <p:sp>
          <p:nvSpPr>
            <p:cNvPr id="7" name="Text Box 3"/>
            <p:cNvSpPr txBox="1">
              <a:spLocks/>
            </p:cNvSpPr>
            <p:nvPr/>
          </p:nvSpPr>
          <p:spPr bwMode="auto">
            <a:xfrm>
              <a:off x="2759075" y="3003550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10000" dirty="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Title text demo</a:t>
              </a:r>
              <a:endParaRPr lang="x-none" altLang="x-none" sz="10000" dirty="0">
                <a:solidFill>
                  <a:schemeClr val="bg2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840038" y="5348288"/>
            <a:ext cx="9139237" cy="4749800"/>
            <a:chOff x="2840038" y="5348288"/>
            <a:chExt cx="9139237" cy="4749800"/>
          </a:xfrm>
        </p:grpSpPr>
        <p:grpSp>
          <p:nvGrpSpPr>
            <p:cNvPr id="16388" name="Group 2"/>
            <p:cNvGrpSpPr>
              <a:grpSpLocks/>
            </p:cNvGrpSpPr>
            <p:nvPr/>
          </p:nvGrpSpPr>
          <p:grpSpPr bwMode="auto">
            <a:xfrm>
              <a:off x="2840038" y="5348288"/>
              <a:ext cx="9136062" cy="1928812"/>
              <a:chOff x="2840738" y="4972514"/>
              <a:chExt cx="9135238" cy="192887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983635" y="5009027"/>
                <a:ext cx="7992341" cy="189236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Lorem ipsum dolor sit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amet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,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consectetur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adipiscing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elit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,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sed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do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eiusmod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tempor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incididunt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ut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labore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et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dolore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magna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aliqua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.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Ut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enim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ad minim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veniam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,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quis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nostrud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exercitation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ullamco</a:t>
                </a:r>
                <a:endPara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endParaRPr>
              </a:p>
            </p:txBody>
          </p:sp>
          <p:grpSp>
            <p:nvGrpSpPr>
              <p:cNvPr id="16405" name="Group 1"/>
              <p:cNvGrpSpPr>
                <a:grpSpLocks/>
              </p:cNvGrpSpPr>
              <p:nvPr/>
            </p:nvGrpSpPr>
            <p:grpSpPr bwMode="auto">
              <a:xfrm>
                <a:off x="2840738" y="4972514"/>
                <a:ext cx="890404" cy="890404"/>
                <a:chOff x="2840738" y="4972514"/>
                <a:chExt cx="890404" cy="890404"/>
              </a:xfrm>
            </p:grpSpPr>
            <p:sp>
              <p:nvSpPr>
                <p:cNvPr id="16406" name="Oval 5"/>
                <p:cNvSpPr>
                  <a:spLocks noChangeArrowheads="1"/>
                </p:cNvSpPr>
                <p:nvPr/>
              </p:nvSpPr>
              <p:spPr bwMode="auto">
                <a:xfrm>
                  <a:off x="2840738" y="4972514"/>
                  <a:ext cx="890404" cy="8904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38100" tIns="38100" rIns="38100" bIns="38100" anchor="ctr">
                  <a:spAutoFit/>
                </a:bodyPr>
                <a:lstStyle/>
                <a:p>
                  <a:pPr eaLnBrk="1"/>
                  <a:endParaRPr lang="en-US" altLang="x-none"/>
                </a:p>
              </p:txBody>
            </p:sp>
            <p:sp>
              <p:nvSpPr>
                <p:cNvPr id="11" name="Text Box 3"/>
                <p:cNvSpPr txBox="1">
                  <a:spLocks/>
                </p:cNvSpPr>
                <p:nvPr/>
              </p:nvSpPr>
              <p:spPr bwMode="auto">
                <a:xfrm>
                  <a:off x="2928042" y="5166195"/>
                  <a:ext cx="720660" cy="5397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algn="ctr" eaLnBrk="1">
                    <a:defRPr/>
                  </a:pPr>
                  <a:r>
                    <a:rPr lang="ru-RU" altLang="x-none" sz="2600" dirty="0">
                      <a:solidFill>
                        <a:schemeClr val="tx1"/>
                      </a:solidFill>
                      <a:latin typeface="Dosis Medium" charset="0"/>
                      <a:ea typeface="Dosis Medium" charset="0"/>
                      <a:cs typeface="Dosis Medium" charset="0"/>
                      <a:sym typeface="Poppins Medium" charset="0"/>
                    </a:rPr>
                    <a:t>1</a:t>
                  </a:r>
                  <a:endParaRPr lang="x-none" altLang="x-none" sz="2600" dirty="0">
                    <a:solidFill>
                      <a:schemeClr val="tx1"/>
                    </a:solidFill>
                    <a:latin typeface="Dosis Medium" charset="0"/>
                    <a:ea typeface="Dosis Medium" charset="0"/>
                    <a:cs typeface="Dosis Medium" charset="0"/>
                    <a:sym typeface="Poppins Medium" charset="0"/>
                  </a:endParaRPr>
                </a:p>
              </p:txBody>
            </p:sp>
          </p:grpSp>
        </p:grpSp>
        <p:grpSp>
          <p:nvGrpSpPr>
            <p:cNvPr id="16389" name="Group 11"/>
            <p:cNvGrpSpPr>
              <a:grpSpLocks/>
            </p:cNvGrpSpPr>
            <p:nvPr/>
          </p:nvGrpSpPr>
          <p:grpSpPr bwMode="auto">
            <a:xfrm>
              <a:off x="2844800" y="8169275"/>
              <a:ext cx="9134475" cy="1928813"/>
              <a:chOff x="2840738" y="4972514"/>
              <a:chExt cx="9135238" cy="192887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983833" y="5009028"/>
                <a:ext cx="7992143" cy="189236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Lorem ipsum dolor sit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amet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,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consectetur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adipiscing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elit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,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sed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do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eiusmod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tempor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incididunt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ut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labore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et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dolore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magna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aliqua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.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Ut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enim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ad minim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veniam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,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quis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nostrud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exercitation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ullamco</a:t>
                </a:r>
                <a:endPara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endParaRPr>
              </a:p>
            </p:txBody>
          </p:sp>
          <p:grpSp>
            <p:nvGrpSpPr>
              <p:cNvPr id="16401" name="Group 13"/>
              <p:cNvGrpSpPr>
                <a:grpSpLocks/>
              </p:cNvGrpSpPr>
              <p:nvPr/>
            </p:nvGrpSpPr>
            <p:grpSpPr bwMode="auto">
              <a:xfrm>
                <a:off x="2840738" y="4972514"/>
                <a:ext cx="890404" cy="890404"/>
                <a:chOff x="2840738" y="4972514"/>
                <a:chExt cx="890404" cy="890404"/>
              </a:xfrm>
            </p:grpSpPr>
            <p:sp>
              <p:nvSpPr>
                <p:cNvPr id="16402" name="Oval 5"/>
                <p:cNvSpPr>
                  <a:spLocks noChangeArrowheads="1"/>
                </p:cNvSpPr>
                <p:nvPr/>
              </p:nvSpPr>
              <p:spPr bwMode="auto">
                <a:xfrm>
                  <a:off x="2840738" y="4972514"/>
                  <a:ext cx="890404" cy="8904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38100" tIns="38100" rIns="38100" bIns="38100" anchor="ctr">
                  <a:spAutoFit/>
                </a:bodyPr>
                <a:lstStyle/>
                <a:p>
                  <a:pPr eaLnBrk="1"/>
                  <a:endParaRPr lang="en-US" altLang="x-none"/>
                </a:p>
              </p:txBody>
            </p:sp>
            <p:sp>
              <p:nvSpPr>
                <p:cNvPr id="16" name="Text Box 3"/>
                <p:cNvSpPr txBox="1">
                  <a:spLocks/>
                </p:cNvSpPr>
                <p:nvPr/>
              </p:nvSpPr>
              <p:spPr bwMode="auto">
                <a:xfrm>
                  <a:off x="2928058" y="5166195"/>
                  <a:ext cx="720785" cy="5397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algn="ctr" eaLnBrk="1">
                    <a:defRPr/>
                  </a:pPr>
                  <a:r>
                    <a:rPr lang="en-US" altLang="x-none" sz="2600" dirty="0">
                      <a:solidFill>
                        <a:schemeClr val="tx1"/>
                      </a:solidFill>
                      <a:latin typeface="Dosis Medium" charset="0"/>
                      <a:ea typeface="Dosis Medium" charset="0"/>
                      <a:cs typeface="Dosis Medium" charset="0"/>
                      <a:sym typeface="Poppins Medium" charset="0"/>
                    </a:rPr>
                    <a:t>2</a:t>
                  </a:r>
                  <a:endParaRPr lang="x-none" altLang="x-none" sz="2600" dirty="0">
                    <a:solidFill>
                      <a:schemeClr val="tx1"/>
                    </a:solidFill>
                    <a:latin typeface="Dosis Medium" charset="0"/>
                    <a:ea typeface="Dosis Medium" charset="0"/>
                    <a:cs typeface="Dosis Medium" charset="0"/>
                    <a:sym typeface="Poppins Medium" charset="0"/>
                  </a:endParaRPr>
                </a:p>
              </p:txBody>
            </p:sp>
          </p:grpSp>
        </p:grpSp>
      </p:grpSp>
      <p:grpSp>
        <p:nvGrpSpPr>
          <p:cNvPr id="3" name="Group 2"/>
          <p:cNvGrpSpPr/>
          <p:nvPr/>
        </p:nvGrpSpPr>
        <p:grpSpPr>
          <a:xfrm>
            <a:off x="13408025" y="5348288"/>
            <a:ext cx="9139238" cy="4749800"/>
            <a:chOff x="13408025" y="5348288"/>
            <a:chExt cx="9139238" cy="4749800"/>
          </a:xfrm>
        </p:grpSpPr>
        <p:grpSp>
          <p:nvGrpSpPr>
            <p:cNvPr id="16390" name="Group 16"/>
            <p:cNvGrpSpPr>
              <a:grpSpLocks/>
            </p:cNvGrpSpPr>
            <p:nvPr/>
          </p:nvGrpSpPr>
          <p:grpSpPr bwMode="auto">
            <a:xfrm>
              <a:off x="13408025" y="5348288"/>
              <a:ext cx="9134475" cy="1928812"/>
              <a:chOff x="2840738" y="4972514"/>
              <a:chExt cx="9135238" cy="192887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983833" y="5009027"/>
                <a:ext cx="7992143" cy="189236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Lorem ipsum dolor sit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amet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,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consectetur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adipiscing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elit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,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sed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do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eiusmod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tempor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incididunt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ut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labore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et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dolore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magna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aliqua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.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Ut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enim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ad minim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veniam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,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quis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nostrud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exercitation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ullamco</a:t>
                </a:r>
                <a:endPara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endParaRPr>
              </a:p>
            </p:txBody>
          </p:sp>
          <p:grpSp>
            <p:nvGrpSpPr>
              <p:cNvPr id="16397" name="Group 18"/>
              <p:cNvGrpSpPr>
                <a:grpSpLocks/>
              </p:cNvGrpSpPr>
              <p:nvPr/>
            </p:nvGrpSpPr>
            <p:grpSpPr bwMode="auto">
              <a:xfrm>
                <a:off x="2840738" y="4972514"/>
                <a:ext cx="890404" cy="890404"/>
                <a:chOff x="2840738" y="4972514"/>
                <a:chExt cx="890404" cy="890404"/>
              </a:xfrm>
            </p:grpSpPr>
            <p:sp>
              <p:nvSpPr>
                <p:cNvPr id="16398" name="Oval 5"/>
                <p:cNvSpPr>
                  <a:spLocks noChangeArrowheads="1"/>
                </p:cNvSpPr>
                <p:nvPr/>
              </p:nvSpPr>
              <p:spPr bwMode="auto">
                <a:xfrm>
                  <a:off x="2840738" y="4972514"/>
                  <a:ext cx="890404" cy="8904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38100" tIns="38100" rIns="38100" bIns="38100" anchor="ctr">
                  <a:spAutoFit/>
                </a:bodyPr>
                <a:lstStyle/>
                <a:p>
                  <a:pPr eaLnBrk="1"/>
                  <a:endParaRPr lang="en-US" altLang="x-none"/>
                </a:p>
              </p:txBody>
            </p:sp>
            <p:sp>
              <p:nvSpPr>
                <p:cNvPr id="21" name="Text Box 3"/>
                <p:cNvSpPr txBox="1">
                  <a:spLocks/>
                </p:cNvSpPr>
                <p:nvPr/>
              </p:nvSpPr>
              <p:spPr bwMode="auto">
                <a:xfrm>
                  <a:off x="2928058" y="5166195"/>
                  <a:ext cx="720785" cy="5397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algn="ctr" eaLnBrk="1">
                    <a:defRPr/>
                  </a:pPr>
                  <a:r>
                    <a:rPr lang="en-US" altLang="x-none" sz="2600" dirty="0">
                      <a:solidFill>
                        <a:schemeClr val="tx1"/>
                      </a:solidFill>
                      <a:latin typeface="Dosis Medium" charset="0"/>
                      <a:ea typeface="Dosis Medium" charset="0"/>
                      <a:cs typeface="Dosis Medium" charset="0"/>
                      <a:sym typeface="Poppins Medium" charset="0"/>
                    </a:rPr>
                    <a:t>3</a:t>
                  </a:r>
                  <a:endParaRPr lang="x-none" altLang="x-none" sz="2600" dirty="0">
                    <a:solidFill>
                      <a:schemeClr val="tx1"/>
                    </a:solidFill>
                    <a:latin typeface="Dosis Medium" charset="0"/>
                    <a:ea typeface="Dosis Medium" charset="0"/>
                    <a:cs typeface="Dosis Medium" charset="0"/>
                    <a:sym typeface="Poppins Medium" charset="0"/>
                  </a:endParaRPr>
                </a:p>
              </p:txBody>
            </p:sp>
          </p:grpSp>
        </p:grpSp>
        <p:grpSp>
          <p:nvGrpSpPr>
            <p:cNvPr id="16391" name="Group 21"/>
            <p:cNvGrpSpPr>
              <a:grpSpLocks/>
            </p:cNvGrpSpPr>
            <p:nvPr/>
          </p:nvGrpSpPr>
          <p:grpSpPr bwMode="auto">
            <a:xfrm>
              <a:off x="13411200" y="8169275"/>
              <a:ext cx="9136063" cy="1928813"/>
              <a:chOff x="2840738" y="4972514"/>
              <a:chExt cx="9135238" cy="1928875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983635" y="5009028"/>
                <a:ext cx="7992341" cy="189236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Lorem ipsum dolor sit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amet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,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consectetur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adipiscing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elit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,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sed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do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eiusmod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tempor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incididunt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ut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labore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et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dolore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magna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aliqua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.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Ut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enim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ad minim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veniam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,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quis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nostrud</a:t>
                </a:r>
                <a:r>
                  <a:rPr lang="en-US" sz="2600" dirty="0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 exercitation </a:t>
                </a:r>
                <a:r>
                  <a:rPr lang="en-US" sz="2600" dirty="0" err="1">
                    <a:solidFill>
                      <a:schemeClr val="accent5"/>
                    </a:solidFill>
                    <a:latin typeface="Dosis" charset="0"/>
                    <a:ea typeface="Dosis" charset="0"/>
                    <a:cs typeface="Dosis" charset="0"/>
                  </a:rPr>
                  <a:t>ullamco</a:t>
                </a:r>
                <a:endPara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endParaRPr>
              </a:p>
            </p:txBody>
          </p:sp>
          <p:grpSp>
            <p:nvGrpSpPr>
              <p:cNvPr id="16393" name="Group 23"/>
              <p:cNvGrpSpPr>
                <a:grpSpLocks/>
              </p:cNvGrpSpPr>
              <p:nvPr/>
            </p:nvGrpSpPr>
            <p:grpSpPr bwMode="auto">
              <a:xfrm>
                <a:off x="2840738" y="4972514"/>
                <a:ext cx="890404" cy="890404"/>
                <a:chOff x="2840738" y="4972514"/>
                <a:chExt cx="890404" cy="890404"/>
              </a:xfrm>
            </p:grpSpPr>
            <p:sp>
              <p:nvSpPr>
                <p:cNvPr id="16394" name="Oval 5"/>
                <p:cNvSpPr>
                  <a:spLocks noChangeArrowheads="1"/>
                </p:cNvSpPr>
                <p:nvPr/>
              </p:nvSpPr>
              <p:spPr bwMode="auto">
                <a:xfrm>
                  <a:off x="2840738" y="4972514"/>
                  <a:ext cx="890404" cy="89040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38100" tIns="38100" rIns="38100" bIns="38100" anchor="ctr">
                  <a:spAutoFit/>
                </a:bodyPr>
                <a:lstStyle/>
                <a:p>
                  <a:pPr eaLnBrk="1"/>
                  <a:endParaRPr lang="en-US" altLang="x-none"/>
                </a:p>
              </p:txBody>
            </p:sp>
            <p:sp>
              <p:nvSpPr>
                <p:cNvPr id="26" name="Text Box 3"/>
                <p:cNvSpPr txBox="1">
                  <a:spLocks/>
                </p:cNvSpPr>
                <p:nvPr/>
              </p:nvSpPr>
              <p:spPr bwMode="auto">
                <a:xfrm>
                  <a:off x="2928043" y="5166195"/>
                  <a:ext cx="720660" cy="5397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algn="ctr" eaLnBrk="1">
                    <a:defRPr/>
                  </a:pPr>
                  <a:r>
                    <a:rPr lang="en-US" altLang="x-none" sz="2600" dirty="0">
                      <a:solidFill>
                        <a:schemeClr val="tx1"/>
                      </a:solidFill>
                      <a:latin typeface="Dosis Medium" charset="0"/>
                      <a:ea typeface="Dosis Medium" charset="0"/>
                      <a:cs typeface="Dosis Medium" charset="0"/>
                      <a:sym typeface="Poppins Medium" charset="0"/>
                    </a:rPr>
                    <a:t>4</a:t>
                  </a:r>
                  <a:endParaRPr lang="x-none" altLang="x-none" sz="2600" dirty="0">
                    <a:solidFill>
                      <a:schemeClr val="tx1"/>
                    </a:solidFill>
                    <a:latin typeface="Dosis Medium" charset="0"/>
                    <a:ea typeface="Dosis Medium" charset="0"/>
                    <a:cs typeface="Dosis Medium" charset="0"/>
                    <a:sym typeface="Poppins Medium" charset="0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/>
          </p:cNvSpPr>
          <p:nvPr/>
        </p:nvSpPr>
        <p:spPr bwMode="auto">
          <a:xfrm>
            <a:off x="22545675" y="12520613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D8936B92-C7EA-E14F-89B6-AF9C6E0A1AC2}" type="slidenum">
              <a:rPr lang="x-none" altLang="x-none" smtClean="0">
                <a:solidFill>
                  <a:srgbClr val="9B9A9C"/>
                </a:solidFill>
                <a:latin typeface="Dosis" charset="0"/>
                <a:ea typeface="Dosis" charset="0"/>
                <a:cs typeface="Dosis" charset="0"/>
              </a:rPr>
              <a:pPr algn="ctr" eaLnBrk="1">
                <a:defRPr/>
              </a:pPr>
              <a:t>7</a:t>
            </a:fld>
            <a:endParaRPr lang="x-none" altLang="x-none" smtClean="0">
              <a:solidFill>
                <a:srgbClr val="9B9A9C"/>
              </a:solidFill>
              <a:latin typeface="Dosis" charset="0"/>
              <a:ea typeface="Dosis" charset="0"/>
              <a:cs typeface="Dosi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12750" y="2749550"/>
            <a:ext cx="9432925" cy="6764338"/>
            <a:chOff x="13112750" y="2749550"/>
            <a:chExt cx="9432925" cy="6764338"/>
          </a:xfrm>
        </p:grpSpPr>
        <p:sp>
          <p:nvSpPr>
            <p:cNvPr id="2" name="Rectangle 1"/>
            <p:cNvSpPr/>
            <p:nvPr/>
          </p:nvSpPr>
          <p:spPr>
            <a:xfrm>
              <a:off x="13131800" y="5221288"/>
              <a:ext cx="9413875" cy="42926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Lorem ipsum dolor sit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amet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consectetur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adipiscing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sed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do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eiusmod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tempor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incididunt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labore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magna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aliqua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.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enim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ad minim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veniam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quis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nostrud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exercitation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ullamco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laboris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nisi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aliquip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ex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commodo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consequat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.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Duis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aute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irue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dolor in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reprehenderit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in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voluptate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esse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cillum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eu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fugiat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nulla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pariatur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.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Excepteur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sint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occaecat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cupidatat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non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proident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in culpa qui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officia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deserunt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voluptatem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accusantium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doloremque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laudantium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totam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rem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aperiam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eaque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ipsa</a:t>
              </a:r>
              <a:endPara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endParaRPr>
            </a:p>
          </p:txBody>
        </p:sp>
        <p:sp>
          <p:nvSpPr>
            <p:cNvPr id="6" name="Text Box 2"/>
            <p:cNvSpPr txBox="1">
              <a:spLocks/>
            </p:cNvSpPr>
            <p:nvPr/>
          </p:nvSpPr>
          <p:spPr bwMode="auto">
            <a:xfrm>
              <a:off x="13136563" y="2749550"/>
              <a:ext cx="5592762" cy="447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en-US" altLang="x-none" sz="2400" i="1" dirty="0">
                  <a:solidFill>
                    <a:schemeClr val="accent1"/>
                  </a:solidFill>
                  <a:latin typeface="Dosis" charset="0"/>
                  <a:ea typeface="Dosis" charset="0"/>
                  <a:cs typeface="Dosis" charset="0"/>
                  <a:sym typeface="Poppins SemiBold" charset="0"/>
                </a:rPr>
                <a:t>Subtitles text</a:t>
              </a:r>
              <a:endParaRPr lang="x-none" altLang="x-none" sz="2400" i="1" dirty="0">
                <a:solidFill>
                  <a:schemeClr val="accent1"/>
                </a:solidFill>
                <a:latin typeface="Dosis" charset="0"/>
                <a:ea typeface="Dosis" charset="0"/>
                <a:cs typeface="Dosis" charset="0"/>
                <a:sym typeface="Poppins SemiBold" charset="0"/>
              </a:endParaRPr>
            </a:p>
          </p:txBody>
        </p:sp>
        <p:sp>
          <p:nvSpPr>
            <p:cNvPr id="7" name="Text Box 3"/>
            <p:cNvSpPr txBox="1">
              <a:spLocks/>
            </p:cNvSpPr>
            <p:nvPr/>
          </p:nvSpPr>
          <p:spPr bwMode="auto">
            <a:xfrm>
              <a:off x="13112750" y="3216275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10000" dirty="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Title text demo</a:t>
              </a:r>
              <a:endParaRPr lang="x-none" altLang="x-none" sz="10000" dirty="0">
                <a:solidFill>
                  <a:schemeClr val="bg2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3813175" y="-3760788"/>
            <a:ext cx="17289463" cy="20491451"/>
            <a:chOff x="-3813175" y="-3760788"/>
            <a:chExt cx="17289463" cy="20491451"/>
          </a:xfrm>
        </p:grpSpPr>
        <p:grpSp>
          <p:nvGrpSpPr>
            <p:cNvPr id="9" name="Group 8"/>
            <p:cNvGrpSpPr/>
            <p:nvPr/>
          </p:nvGrpSpPr>
          <p:grpSpPr>
            <a:xfrm>
              <a:off x="-3813175" y="-3760788"/>
              <a:ext cx="17289463" cy="20491451"/>
              <a:chOff x="-3813175" y="-3760788"/>
              <a:chExt cx="17289463" cy="20491451"/>
            </a:xfrm>
          </p:grpSpPr>
          <p:sp>
            <p:nvSpPr>
              <p:cNvPr id="19" name="Oval 18"/>
              <p:cNvSpPr/>
              <p:nvPr/>
            </p:nvSpPr>
            <p:spPr bwMode="auto">
              <a:xfrm>
                <a:off x="6018213" y="9274175"/>
                <a:ext cx="7458075" cy="7456488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3">
                    <a:alpha val="49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38100" tIns="38100" rIns="38100" bIns="38100" anchor="ctr">
                <a:spAutoFit/>
              </a:bodyPr>
              <a:lstStyle/>
              <a:p>
                <a:pPr eaLnBrk="1"/>
                <a:endParaRPr lang="en-US" altLang="x-none"/>
              </a:p>
            </p:txBody>
          </p:sp>
          <p:sp>
            <p:nvSpPr>
              <p:cNvPr id="20" name="Oval 19"/>
              <p:cNvSpPr/>
              <p:nvPr/>
            </p:nvSpPr>
            <p:spPr bwMode="auto">
              <a:xfrm>
                <a:off x="-3813175" y="-3760788"/>
                <a:ext cx="13917613" cy="13916026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3">
                    <a:alpha val="4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38100" tIns="38100" rIns="38100" bIns="38100" anchor="ctr">
                <a:spAutoFit/>
              </a:bodyPr>
              <a:lstStyle/>
              <a:p>
                <a:pPr eaLnBrk="1"/>
                <a:endParaRPr lang="en-US" altLang="x-none"/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7691438" y="-981075"/>
                <a:ext cx="4248150" cy="424815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3">
                    <a:alpha val="16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38100" tIns="38100" rIns="38100" bIns="38100" anchor="ctr">
                <a:spAutoFit/>
              </a:bodyPr>
              <a:lstStyle/>
              <a:p>
                <a:pPr eaLnBrk="1"/>
                <a:endParaRPr lang="en-US" altLang="x-none"/>
              </a:p>
            </p:txBody>
          </p:sp>
        </p:grpSp>
        <p:sp>
          <p:nvSpPr>
            <p:cNvPr id="21" name="Oval 20"/>
            <p:cNvSpPr/>
            <p:nvPr/>
          </p:nvSpPr>
          <p:spPr bwMode="auto">
            <a:xfrm>
              <a:off x="9913938" y="3097213"/>
              <a:ext cx="379412" cy="377825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x-none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184400" y="2679700"/>
            <a:ext cx="8232775" cy="8232775"/>
          </a:xfrm>
          <a:prstGeom prst="ellipse">
            <a:avLst/>
          </a:prstGeom>
          <a:solidFill>
            <a:schemeClr val="accent2"/>
          </a:solidFill>
        </p:spPr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231188" y="-441325"/>
            <a:ext cx="3168650" cy="3168650"/>
          </a:xfrm>
          <a:prstGeom prst="ellipse">
            <a:avLst/>
          </a:prstGeom>
          <a:solidFill>
            <a:schemeClr val="accent2"/>
          </a:solidFill>
        </p:spPr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238250" y="9521825"/>
            <a:ext cx="1295400" cy="1296988"/>
          </a:xfrm>
          <a:prstGeom prst="ellipse">
            <a:avLst/>
          </a:prstGeom>
          <a:solidFill>
            <a:schemeClr val="accent2"/>
          </a:solidFill>
        </p:spPr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7313613" y="10569575"/>
            <a:ext cx="4867275" cy="4865688"/>
          </a:xfrm>
          <a:prstGeom prst="ellipse">
            <a:avLst/>
          </a:prstGeom>
          <a:solidFill>
            <a:schemeClr val="accent2"/>
          </a:solidFill>
        </p:spPr>
      </p:sp>
      <p:grpSp>
        <p:nvGrpSpPr>
          <p:cNvPr id="5" name="Group 4"/>
          <p:cNvGrpSpPr/>
          <p:nvPr/>
        </p:nvGrpSpPr>
        <p:grpSpPr>
          <a:xfrm>
            <a:off x="1201738" y="1255713"/>
            <a:ext cx="3889375" cy="3887787"/>
            <a:chOff x="1201738" y="1255713"/>
            <a:chExt cx="3889375" cy="3887787"/>
          </a:xfrm>
        </p:grpSpPr>
        <p:sp>
          <p:nvSpPr>
            <p:cNvPr id="17419" name="Oval 5"/>
            <p:cNvSpPr>
              <a:spLocks noChangeArrowheads="1"/>
            </p:cNvSpPr>
            <p:nvPr/>
          </p:nvSpPr>
          <p:spPr bwMode="auto">
            <a:xfrm>
              <a:off x="1201738" y="1255713"/>
              <a:ext cx="3889375" cy="38877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x-none"/>
            </a:p>
          </p:txBody>
        </p:sp>
        <p:sp>
          <p:nvSpPr>
            <p:cNvPr id="17" name="Shape"/>
            <p:cNvSpPr/>
            <p:nvPr/>
          </p:nvSpPr>
          <p:spPr>
            <a:xfrm>
              <a:off x="2409031" y="2349500"/>
              <a:ext cx="1473200" cy="1495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596" extrusionOk="0">
                  <a:moveTo>
                    <a:pt x="10782" y="0"/>
                  </a:moveTo>
                  <a:cubicBezTo>
                    <a:pt x="10563" y="0"/>
                    <a:pt x="10385" y="176"/>
                    <a:pt x="10385" y="392"/>
                  </a:cubicBezTo>
                  <a:lnTo>
                    <a:pt x="10385" y="2633"/>
                  </a:lnTo>
                  <a:cubicBezTo>
                    <a:pt x="10385" y="2849"/>
                    <a:pt x="10563" y="3025"/>
                    <a:pt x="10782" y="3025"/>
                  </a:cubicBezTo>
                  <a:cubicBezTo>
                    <a:pt x="11002" y="3025"/>
                    <a:pt x="11181" y="2849"/>
                    <a:pt x="11181" y="2633"/>
                  </a:cubicBezTo>
                  <a:lnTo>
                    <a:pt x="11181" y="392"/>
                  </a:lnTo>
                  <a:cubicBezTo>
                    <a:pt x="11181" y="176"/>
                    <a:pt x="11002" y="0"/>
                    <a:pt x="10782" y="0"/>
                  </a:cubicBezTo>
                  <a:close/>
                  <a:moveTo>
                    <a:pt x="7088" y="1572"/>
                  </a:moveTo>
                  <a:cubicBezTo>
                    <a:pt x="6986" y="1572"/>
                    <a:pt x="6884" y="1610"/>
                    <a:pt x="6807" y="1687"/>
                  </a:cubicBezTo>
                  <a:cubicBezTo>
                    <a:pt x="6651" y="1840"/>
                    <a:pt x="6651" y="2088"/>
                    <a:pt x="6807" y="2241"/>
                  </a:cubicBezTo>
                  <a:lnTo>
                    <a:pt x="8415" y="3825"/>
                  </a:lnTo>
                  <a:cubicBezTo>
                    <a:pt x="8571" y="3978"/>
                    <a:pt x="8823" y="3978"/>
                    <a:pt x="8978" y="3825"/>
                  </a:cubicBezTo>
                  <a:cubicBezTo>
                    <a:pt x="9134" y="3672"/>
                    <a:pt x="9134" y="3424"/>
                    <a:pt x="8978" y="3271"/>
                  </a:cubicBezTo>
                  <a:lnTo>
                    <a:pt x="7370" y="1687"/>
                  </a:lnTo>
                  <a:cubicBezTo>
                    <a:pt x="7292" y="1610"/>
                    <a:pt x="7190" y="1572"/>
                    <a:pt x="7088" y="1572"/>
                  </a:cubicBezTo>
                  <a:close/>
                  <a:moveTo>
                    <a:pt x="14478" y="1572"/>
                  </a:moveTo>
                  <a:cubicBezTo>
                    <a:pt x="14376" y="1572"/>
                    <a:pt x="14274" y="1610"/>
                    <a:pt x="14196" y="1687"/>
                  </a:cubicBezTo>
                  <a:lnTo>
                    <a:pt x="12587" y="3271"/>
                  </a:lnTo>
                  <a:cubicBezTo>
                    <a:pt x="12431" y="3424"/>
                    <a:pt x="12431" y="3672"/>
                    <a:pt x="12587" y="3825"/>
                  </a:cubicBezTo>
                  <a:cubicBezTo>
                    <a:pt x="12742" y="3978"/>
                    <a:pt x="12994" y="3978"/>
                    <a:pt x="13150" y="3825"/>
                  </a:cubicBezTo>
                  <a:lnTo>
                    <a:pt x="14759" y="2241"/>
                  </a:lnTo>
                  <a:cubicBezTo>
                    <a:pt x="14915" y="2088"/>
                    <a:pt x="14915" y="1840"/>
                    <a:pt x="14759" y="1687"/>
                  </a:cubicBezTo>
                  <a:cubicBezTo>
                    <a:pt x="14681" y="1610"/>
                    <a:pt x="14580" y="1572"/>
                    <a:pt x="14478" y="1572"/>
                  </a:cubicBezTo>
                  <a:close/>
                  <a:moveTo>
                    <a:pt x="4148" y="5077"/>
                  </a:moveTo>
                  <a:cubicBezTo>
                    <a:pt x="4078" y="5080"/>
                    <a:pt x="4010" y="5098"/>
                    <a:pt x="3947" y="5128"/>
                  </a:cubicBezTo>
                  <a:cubicBezTo>
                    <a:pt x="3879" y="5161"/>
                    <a:pt x="3819" y="5208"/>
                    <a:pt x="3772" y="5267"/>
                  </a:cubicBezTo>
                  <a:lnTo>
                    <a:pt x="113" y="9337"/>
                  </a:lnTo>
                  <a:cubicBezTo>
                    <a:pt x="49" y="9411"/>
                    <a:pt x="10" y="9503"/>
                    <a:pt x="2" y="9600"/>
                  </a:cubicBezTo>
                  <a:cubicBezTo>
                    <a:pt x="-9" y="9725"/>
                    <a:pt x="31" y="9848"/>
                    <a:pt x="113" y="9943"/>
                  </a:cubicBezTo>
                  <a:lnTo>
                    <a:pt x="10458" y="21450"/>
                  </a:lnTo>
                  <a:cubicBezTo>
                    <a:pt x="10531" y="21539"/>
                    <a:pt x="10641" y="21593"/>
                    <a:pt x="10757" y="21596"/>
                  </a:cubicBezTo>
                  <a:cubicBezTo>
                    <a:pt x="10883" y="21600"/>
                    <a:pt x="11003" y="21546"/>
                    <a:pt x="11082" y="21450"/>
                  </a:cubicBezTo>
                  <a:lnTo>
                    <a:pt x="21496" y="9908"/>
                  </a:lnTo>
                  <a:cubicBezTo>
                    <a:pt x="21557" y="9835"/>
                    <a:pt x="21591" y="9742"/>
                    <a:pt x="21591" y="9647"/>
                  </a:cubicBezTo>
                  <a:cubicBezTo>
                    <a:pt x="21590" y="9553"/>
                    <a:pt x="21557" y="9461"/>
                    <a:pt x="21496" y="9388"/>
                  </a:cubicBezTo>
                  <a:lnTo>
                    <a:pt x="17763" y="5226"/>
                  </a:lnTo>
                  <a:cubicBezTo>
                    <a:pt x="17721" y="5183"/>
                    <a:pt x="17670" y="5148"/>
                    <a:pt x="17615" y="5122"/>
                  </a:cubicBezTo>
                  <a:cubicBezTo>
                    <a:pt x="17556" y="5095"/>
                    <a:pt x="17492" y="5080"/>
                    <a:pt x="17427" y="5077"/>
                  </a:cubicBezTo>
                  <a:lnTo>
                    <a:pt x="4148" y="5077"/>
                  </a:lnTo>
                  <a:close/>
                  <a:moveTo>
                    <a:pt x="4826" y="5895"/>
                  </a:moveTo>
                  <a:lnTo>
                    <a:pt x="9909" y="5895"/>
                  </a:lnTo>
                  <a:lnTo>
                    <a:pt x="6760" y="8995"/>
                  </a:lnTo>
                  <a:lnTo>
                    <a:pt x="4826" y="5895"/>
                  </a:lnTo>
                  <a:close/>
                  <a:moveTo>
                    <a:pt x="11669" y="5895"/>
                  </a:moveTo>
                  <a:lnTo>
                    <a:pt x="16761" y="5895"/>
                  </a:lnTo>
                  <a:lnTo>
                    <a:pt x="14778" y="8955"/>
                  </a:lnTo>
                  <a:lnTo>
                    <a:pt x="11669" y="5895"/>
                  </a:lnTo>
                  <a:close/>
                  <a:moveTo>
                    <a:pt x="10789" y="6137"/>
                  </a:moveTo>
                  <a:lnTo>
                    <a:pt x="13960" y="9259"/>
                  </a:lnTo>
                  <a:lnTo>
                    <a:pt x="7617" y="9259"/>
                  </a:lnTo>
                  <a:lnTo>
                    <a:pt x="10789" y="6137"/>
                  </a:lnTo>
                  <a:close/>
                  <a:moveTo>
                    <a:pt x="4066" y="6173"/>
                  </a:moveTo>
                  <a:lnTo>
                    <a:pt x="5990" y="9259"/>
                  </a:lnTo>
                  <a:lnTo>
                    <a:pt x="1189" y="9259"/>
                  </a:lnTo>
                  <a:lnTo>
                    <a:pt x="4066" y="6173"/>
                  </a:lnTo>
                  <a:close/>
                  <a:moveTo>
                    <a:pt x="17521" y="6181"/>
                  </a:moveTo>
                  <a:lnTo>
                    <a:pt x="20263" y="9259"/>
                  </a:lnTo>
                  <a:lnTo>
                    <a:pt x="15526" y="9259"/>
                  </a:lnTo>
                  <a:lnTo>
                    <a:pt x="17521" y="6181"/>
                  </a:lnTo>
                  <a:close/>
                  <a:moveTo>
                    <a:pt x="1331" y="10043"/>
                  </a:moveTo>
                  <a:lnTo>
                    <a:pt x="6394" y="10043"/>
                  </a:lnTo>
                  <a:lnTo>
                    <a:pt x="9958" y="19619"/>
                  </a:lnTo>
                  <a:lnTo>
                    <a:pt x="1331" y="10043"/>
                  </a:lnTo>
                  <a:close/>
                  <a:moveTo>
                    <a:pt x="7241" y="10043"/>
                  </a:moveTo>
                  <a:lnTo>
                    <a:pt x="20194" y="10043"/>
                  </a:lnTo>
                  <a:lnTo>
                    <a:pt x="11565" y="19704"/>
                  </a:lnTo>
                  <a:lnTo>
                    <a:pt x="14122" y="12993"/>
                  </a:lnTo>
                  <a:cubicBezTo>
                    <a:pt x="14199" y="12790"/>
                    <a:pt x="14095" y="12564"/>
                    <a:pt x="13889" y="12488"/>
                  </a:cubicBezTo>
                  <a:cubicBezTo>
                    <a:pt x="13683" y="12412"/>
                    <a:pt x="13454" y="12515"/>
                    <a:pt x="13377" y="12717"/>
                  </a:cubicBezTo>
                  <a:lnTo>
                    <a:pt x="10776" y="19540"/>
                  </a:lnTo>
                  <a:lnTo>
                    <a:pt x="7241" y="10043"/>
                  </a:lnTo>
                  <a:close/>
                  <a:moveTo>
                    <a:pt x="14285" y="10906"/>
                  </a:moveTo>
                  <a:cubicBezTo>
                    <a:pt x="14130" y="10912"/>
                    <a:pt x="13987" y="11008"/>
                    <a:pt x="13929" y="11160"/>
                  </a:cubicBezTo>
                  <a:lnTo>
                    <a:pt x="13924" y="11173"/>
                  </a:lnTo>
                  <a:cubicBezTo>
                    <a:pt x="13846" y="11375"/>
                    <a:pt x="13951" y="11602"/>
                    <a:pt x="14157" y="11678"/>
                  </a:cubicBezTo>
                  <a:cubicBezTo>
                    <a:pt x="14363" y="11754"/>
                    <a:pt x="14592" y="11651"/>
                    <a:pt x="14669" y="11448"/>
                  </a:cubicBezTo>
                  <a:lnTo>
                    <a:pt x="14674" y="11435"/>
                  </a:lnTo>
                  <a:cubicBezTo>
                    <a:pt x="14751" y="11232"/>
                    <a:pt x="14647" y="11007"/>
                    <a:pt x="14441" y="10931"/>
                  </a:cubicBezTo>
                  <a:cubicBezTo>
                    <a:pt x="14390" y="10912"/>
                    <a:pt x="14337" y="10904"/>
                    <a:pt x="14285" y="10906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/>
          </p:cNvSpPr>
          <p:nvPr/>
        </p:nvSpPr>
        <p:spPr bwMode="auto">
          <a:xfrm>
            <a:off x="22545675" y="12520613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D2D0E5C6-E7AE-1245-8836-2B598985D4F8}" type="slidenum">
              <a:rPr lang="x-none" altLang="x-none" smtClean="0">
                <a:solidFill>
                  <a:srgbClr val="9B9A9C"/>
                </a:solidFill>
                <a:latin typeface="Dosis" charset="0"/>
                <a:ea typeface="Dosis" charset="0"/>
                <a:cs typeface="Dosis" charset="0"/>
              </a:rPr>
              <a:pPr algn="ctr" eaLnBrk="1">
                <a:defRPr/>
              </a:pPr>
              <a:t>8</a:t>
            </a:fld>
            <a:endParaRPr lang="x-none" altLang="x-none" smtClean="0">
              <a:solidFill>
                <a:srgbClr val="9B9A9C"/>
              </a:solidFill>
              <a:latin typeface="Dosis" charset="0"/>
              <a:ea typeface="Dosis" charset="0"/>
              <a:cs typeface="Dosis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43063" y="2198688"/>
            <a:ext cx="4929187" cy="8461375"/>
            <a:chOff x="1643063" y="2198688"/>
            <a:chExt cx="4929187" cy="8461375"/>
          </a:xfrm>
        </p:grpSpPr>
        <p:sp>
          <p:nvSpPr>
            <p:cNvPr id="6" name="Text Box 2"/>
            <p:cNvSpPr txBox="1">
              <a:spLocks/>
            </p:cNvSpPr>
            <p:nvPr/>
          </p:nvSpPr>
          <p:spPr bwMode="auto">
            <a:xfrm>
              <a:off x="1643063" y="5273675"/>
              <a:ext cx="4929187" cy="446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2400" i="1" dirty="0">
                  <a:solidFill>
                    <a:schemeClr val="accent1"/>
                  </a:solidFill>
                  <a:latin typeface="Dosis" charset="0"/>
                  <a:ea typeface="Dosis" charset="0"/>
                  <a:cs typeface="Dosis" charset="0"/>
                  <a:sym typeface="Poppins SemiBold" charset="0"/>
                </a:rPr>
                <a:t>Subtitles text</a:t>
              </a:r>
              <a:endParaRPr lang="x-none" altLang="x-none" sz="2400" i="1" dirty="0">
                <a:solidFill>
                  <a:schemeClr val="accent1"/>
                </a:solidFill>
                <a:latin typeface="Dosis" charset="0"/>
                <a:ea typeface="Dosis" charset="0"/>
                <a:cs typeface="Dosis" charset="0"/>
                <a:sym typeface="Poppins SemiBold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030413" y="6943725"/>
              <a:ext cx="4154487" cy="249396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Lorem ipsum dolor sit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amet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consectetur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adipiscing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sed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do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eiusmod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tempor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incididunt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labore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magna</a:t>
              </a:r>
            </a:p>
          </p:txBody>
        </p:sp>
        <p:sp>
          <p:nvSpPr>
            <p:cNvPr id="30" name="Text Box 3"/>
            <p:cNvSpPr txBox="1">
              <a:spLocks/>
            </p:cNvSpPr>
            <p:nvPr/>
          </p:nvSpPr>
          <p:spPr bwMode="auto">
            <a:xfrm>
              <a:off x="1643063" y="5792788"/>
              <a:ext cx="4929187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5400" dirty="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Title text</a:t>
              </a:r>
              <a:endParaRPr lang="x-none" altLang="x-none" sz="5400" dirty="0">
                <a:solidFill>
                  <a:schemeClr val="bg2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  <p:sp>
          <p:nvSpPr>
            <p:cNvPr id="18464" name="Rounded Rectangle 4"/>
            <p:cNvSpPr>
              <a:spLocks noChangeArrowheads="1"/>
            </p:cNvSpPr>
            <p:nvPr/>
          </p:nvSpPr>
          <p:spPr bwMode="auto">
            <a:xfrm>
              <a:off x="2707382" y="9939844"/>
              <a:ext cx="2774392" cy="72021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x-none"/>
            </a:p>
          </p:txBody>
        </p:sp>
        <p:sp>
          <p:nvSpPr>
            <p:cNvPr id="35" name="Text Box 2"/>
            <p:cNvSpPr txBox="1">
              <a:spLocks/>
            </p:cNvSpPr>
            <p:nvPr/>
          </p:nvSpPr>
          <p:spPr bwMode="auto">
            <a:xfrm>
              <a:off x="2820988" y="10055924"/>
              <a:ext cx="2546350" cy="446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2400" dirty="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  <a:sym typeface="Poppins SemiBold" charset="0"/>
                </a:rPr>
                <a:t>More </a:t>
              </a:r>
              <a:r>
                <a:rPr lang="en-US" altLang="x-none" sz="2400" dirty="0" smtClean="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  <a:sym typeface="Poppins SemiBold" charset="0"/>
                </a:rPr>
                <a:t>Information</a:t>
              </a:r>
              <a:endParaRPr lang="x-none" altLang="x-none" sz="2400" dirty="0">
                <a:solidFill>
                  <a:schemeClr val="tx1"/>
                </a:solidFill>
                <a:latin typeface="Dosis" charset="0"/>
                <a:ea typeface="Dosis" charset="0"/>
                <a:cs typeface="Dosis" charset="0"/>
                <a:sym typeface="Poppins SemiBold" charset="0"/>
              </a:endParaRPr>
            </a:p>
          </p:txBody>
        </p:sp>
        <p:sp>
          <p:nvSpPr>
            <p:cNvPr id="38" name="Shape"/>
            <p:cNvSpPr/>
            <p:nvPr/>
          </p:nvSpPr>
          <p:spPr>
            <a:xfrm>
              <a:off x="3084513" y="2198688"/>
              <a:ext cx="2046287" cy="2397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597" extrusionOk="0">
                  <a:moveTo>
                    <a:pt x="4572" y="0"/>
                  </a:moveTo>
                  <a:cubicBezTo>
                    <a:pt x="4297" y="0"/>
                    <a:pt x="4075" y="191"/>
                    <a:pt x="4075" y="426"/>
                  </a:cubicBezTo>
                  <a:cubicBezTo>
                    <a:pt x="4075" y="660"/>
                    <a:pt x="4297" y="851"/>
                    <a:pt x="4572" y="851"/>
                  </a:cubicBezTo>
                  <a:lnTo>
                    <a:pt x="4607" y="851"/>
                  </a:lnTo>
                  <a:lnTo>
                    <a:pt x="4607" y="1894"/>
                  </a:lnTo>
                  <a:lnTo>
                    <a:pt x="1972" y="1894"/>
                  </a:lnTo>
                  <a:cubicBezTo>
                    <a:pt x="1438" y="1897"/>
                    <a:pt x="928" y="2084"/>
                    <a:pt x="557" y="2413"/>
                  </a:cubicBezTo>
                  <a:cubicBezTo>
                    <a:pt x="175" y="2752"/>
                    <a:pt x="-26" y="3212"/>
                    <a:pt x="3" y="3682"/>
                  </a:cubicBezTo>
                  <a:lnTo>
                    <a:pt x="3" y="4836"/>
                  </a:lnTo>
                  <a:cubicBezTo>
                    <a:pt x="76" y="5848"/>
                    <a:pt x="587" y="6801"/>
                    <a:pt x="1434" y="7510"/>
                  </a:cubicBezTo>
                  <a:cubicBezTo>
                    <a:pt x="2313" y="8245"/>
                    <a:pt x="3487" y="8659"/>
                    <a:pt x="4713" y="8676"/>
                  </a:cubicBezTo>
                  <a:cubicBezTo>
                    <a:pt x="4837" y="9340"/>
                    <a:pt x="5170" y="9963"/>
                    <a:pt x="5681" y="10475"/>
                  </a:cubicBezTo>
                  <a:cubicBezTo>
                    <a:pt x="6438" y="11232"/>
                    <a:pt x="7514" y="11691"/>
                    <a:pt x="8665" y="11764"/>
                  </a:cubicBezTo>
                  <a:cubicBezTo>
                    <a:pt x="8816" y="12375"/>
                    <a:pt x="8895" y="12997"/>
                    <a:pt x="8896" y="13621"/>
                  </a:cubicBezTo>
                  <a:cubicBezTo>
                    <a:pt x="8897" y="14228"/>
                    <a:pt x="8824" y="14833"/>
                    <a:pt x="8684" y="15427"/>
                  </a:cubicBezTo>
                  <a:lnTo>
                    <a:pt x="8355" y="15427"/>
                  </a:lnTo>
                  <a:lnTo>
                    <a:pt x="8348" y="15427"/>
                  </a:lnTo>
                  <a:cubicBezTo>
                    <a:pt x="8146" y="15427"/>
                    <a:pt x="7994" y="15428"/>
                    <a:pt x="7865" y="15435"/>
                  </a:cubicBezTo>
                  <a:cubicBezTo>
                    <a:pt x="7737" y="15443"/>
                    <a:pt x="7631" y="15457"/>
                    <a:pt x="7523" y="15487"/>
                  </a:cubicBezTo>
                  <a:cubicBezTo>
                    <a:pt x="7404" y="15524"/>
                    <a:pt x="7298" y="15582"/>
                    <a:pt x="7211" y="15657"/>
                  </a:cubicBezTo>
                  <a:cubicBezTo>
                    <a:pt x="7123" y="15732"/>
                    <a:pt x="7055" y="15823"/>
                    <a:pt x="7012" y="15925"/>
                  </a:cubicBezTo>
                  <a:cubicBezTo>
                    <a:pt x="6977" y="16018"/>
                    <a:pt x="6960" y="16108"/>
                    <a:pt x="6951" y="16218"/>
                  </a:cubicBezTo>
                  <a:cubicBezTo>
                    <a:pt x="6942" y="16328"/>
                    <a:pt x="6942" y="16458"/>
                    <a:pt x="6942" y="16631"/>
                  </a:cubicBezTo>
                  <a:lnTo>
                    <a:pt x="6942" y="19187"/>
                  </a:lnTo>
                  <a:lnTo>
                    <a:pt x="6231" y="19184"/>
                  </a:lnTo>
                  <a:cubicBezTo>
                    <a:pt x="5784" y="19210"/>
                    <a:pt x="5369" y="19389"/>
                    <a:pt x="5078" y="19680"/>
                  </a:cubicBezTo>
                  <a:cubicBezTo>
                    <a:pt x="4834" y="19925"/>
                    <a:pt x="4694" y="20234"/>
                    <a:pt x="4683" y="20556"/>
                  </a:cubicBezTo>
                  <a:lnTo>
                    <a:pt x="4683" y="21224"/>
                  </a:lnTo>
                  <a:cubicBezTo>
                    <a:pt x="4680" y="21330"/>
                    <a:pt x="4732" y="21433"/>
                    <a:pt x="4825" y="21505"/>
                  </a:cubicBezTo>
                  <a:cubicBezTo>
                    <a:pt x="4905" y="21566"/>
                    <a:pt x="5010" y="21600"/>
                    <a:pt x="5119" y="21597"/>
                  </a:cubicBezTo>
                  <a:lnTo>
                    <a:pt x="16380" y="21597"/>
                  </a:lnTo>
                  <a:cubicBezTo>
                    <a:pt x="16527" y="21600"/>
                    <a:pt x="16668" y="21551"/>
                    <a:pt x="16770" y="21461"/>
                  </a:cubicBezTo>
                  <a:cubicBezTo>
                    <a:pt x="16867" y="21374"/>
                    <a:pt x="16921" y="21258"/>
                    <a:pt x="16917" y="21138"/>
                  </a:cubicBezTo>
                  <a:lnTo>
                    <a:pt x="16917" y="20601"/>
                  </a:lnTo>
                  <a:cubicBezTo>
                    <a:pt x="16906" y="20256"/>
                    <a:pt x="16753" y="19925"/>
                    <a:pt x="16484" y="19668"/>
                  </a:cubicBezTo>
                  <a:cubicBezTo>
                    <a:pt x="16165" y="19362"/>
                    <a:pt x="15712" y="19184"/>
                    <a:pt x="15233" y="19176"/>
                  </a:cubicBezTo>
                  <a:lnTo>
                    <a:pt x="14692" y="19176"/>
                  </a:lnTo>
                  <a:lnTo>
                    <a:pt x="14692" y="16637"/>
                  </a:lnTo>
                  <a:cubicBezTo>
                    <a:pt x="14692" y="16461"/>
                    <a:pt x="14691" y="16330"/>
                    <a:pt x="14683" y="16219"/>
                  </a:cubicBezTo>
                  <a:cubicBezTo>
                    <a:pt x="14674" y="16108"/>
                    <a:pt x="14657" y="16018"/>
                    <a:pt x="14622" y="15925"/>
                  </a:cubicBezTo>
                  <a:cubicBezTo>
                    <a:pt x="14579" y="15823"/>
                    <a:pt x="14510" y="15732"/>
                    <a:pt x="14423" y="15657"/>
                  </a:cubicBezTo>
                  <a:cubicBezTo>
                    <a:pt x="14336" y="15582"/>
                    <a:pt x="14229" y="15524"/>
                    <a:pt x="14110" y="15487"/>
                  </a:cubicBezTo>
                  <a:cubicBezTo>
                    <a:pt x="14002" y="15457"/>
                    <a:pt x="13896" y="15442"/>
                    <a:pt x="13768" y="15435"/>
                  </a:cubicBezTo>
                  <a:cubicBezTo>
                    <a:pt x="13639" y="15427"/>
                    <a:pt x="13487" y="15427"/>
                    <a:pt x="13286" y="15427"/>
                  </a:cubicBezTo>
                  <a:lnTo>
                    <a:pt x="12859" y="15427"/>
                  </a:lnTo>
                  <a:cubicBezTo>
                    <a:pt x="12719" y="14833"/>
                    <a:pt x="12647" y="14228"/>
                    <a:pt x="12648" y="13621"/>
                  </a:cubicBezTo>
                  <a:cubicBezTo>
                    <a:pt x="12649" y="12996"/>
                    <a:pt x="12727" y="12373"/>
                    <a:pt x="12878" y="11761"/>
                  </a:cubicBezTo>
                  <a:cubicBezTo>
                    <a:pt x="14007" y="11691"/>
                    <a:pt x="15062" y="11252"/>
                    <a:pt x="15820" y="10530"/>
                  </a:cubicBezTo>
                  <a:cubicBezTo>
                    <a:pt x="16371" y="10005"/>
                    <a:pt x="16731" y="9361"/>
                    <a:pt x="16871" y="8674"/>
                  </a:cubicBezTo>
                  <a:cubicBezTo>
                    <a:pt x="18084" y="8650"/>
                    <a:pt x="19244" y="8238"/>
                    <a:pt x="20115" y="7510"/>
                  </a:cubicBezTo>
                  <a:cubicBezTo>
                    <a:pt x="20962" y="6801"/>
                    <a:pt x="21471" y="5848"/>
                    <a:pt x="21545" y="4836"/>
                  </a:cubicBezTo>
                  <a:lnTo>
                    <a:pt x="21545" y="3682"/>
                  </a:lnTo>
                  <a:cubicBezTo>
                    <a:pt x="21574" y="3212"/>
                    <a:pt x="21374" y="2753"/>
                    <a:pt x="20992" y="2413"/>
                  </a:cubicBezTo>
                  <a:cubicBezTo>
                    <a:pt x="20621" y="2084"/>
                    <a:pt x="20110" y="1897"/>
                    <a:pt x="19576" y="1894"/>
                  </a:cubicBezTo>
                  <a:lnTo>
                    <a:pt x="16940" y="1894"/>
                  </a:lnTo>
                  <a:lnTo>
                    <a:pt x="16940" y="850"/>
                  </a:lnTo>
                  <a:cubicBezTo>
                    <a:pt x="17205" y="841"/>
                    <a:pt x="17418" y="655"/>
                    <a:pt x="17418" y="426"/>
                  </a:cubicBezTo>
                  <a:cubicBezTo>
                    <a:pt x="17418" y="191"/>
                    <a:pt x="17195" y="0"/>
                    <a:pt x="16921" y="0"/>
                  </a:cubicBezTo>
                  <a:lnTo>
                    <a:pt x="4572" y="0"/>
                  </a:lnTo>
                  <a:close/>
                  <a:moveTo>
                    <a:pt x="5600" y="851"/>
                  </a:moveTo>
                  <a:lnTo>
                    <a:pt x="15947" y="851"/>
                  </a:lnTo>
                  <a:lnTo>
                    <a:pt x="15942" y="7870"/>
                  </a:lnTo>
                  <a:cubicBezTo>
                    <a:pt x="15949" y="7989"/>
                    <a:pt x="15947" y="8109"/>
                    <a:pt x="15937" y="8228"/>
                  </a:cubicBezTo>
                  <a:cubicBezTo>
                    <a:pt x="15878" y="8926"/>
                    <a:pt x="15541" y="9587"/>
                    <a:pt x="14969" y="10087"/>
                  </a:cubicBezTo>
                  <a:cubicBezTo>
                    <a:pt x="14341" y="10636"/>
                    <a:pt x="13480" y="10945"/>
                    <a:pt x="12582" y="10945"/>
                  </a:cubicBezTo>
                  <a:lnTo>
                    <a:pt x="8826" y="10945"/>
                  </a:lnTo>
                  <a:cubicBezTo>
                    <a:pt x="7856" y="10895"/>
                    <a:pt x="6955" y="10498"/>
                    <a:pt x="6345" y="9850"/>
                  </a:cubicBezTo>
                  <a:cubicBezTo>
                    <a:pt x="5848" y="9324"/>
                    <a:pt x="5580" y="8666"/>
                    <a:pt x="5587" y="7989"/>
                  </a:cubicBezTo>
                  <a:cubicBezTo>
                    <a:pt x="5601" y="7823"/>
                    <a:pt x="5486" y="7668"/>
                    <a:pt x="5304" y="7609"/>
                  </a:cubicBezTo>
                  <a:cubicBezTo>
                    <a:pt x="5063" y="7531"/>
                    <a:pt x="4798" y="7639"/>
                    <a:pt x="4710" y="7843"/>
                  </a:cubicBezTo>
                  <a:cubicBezTo>
                    <a:pt x="3686" y="7824"/>
                    <a:pt x="2712" y="7457"/>
                    <a:pt x="2011" y="6815"/>
                  </a:cubicBezTo>
                  <a:cubicBezTo>
                    <a:pt x="1377" y="6235"/>
                    <a:pt x="1014" y="5475"/>
                    <a:pt x="991" y="4681"/>
                  </a:cubicBezTo>
                  <a:lnTo>
                    <a:pt x="991" y="3456"/>
                  </a:lnTo>
                  <a:cubicBezTo>
                    <a:pt x="996" y="3282"/>
                    <a:pt x="1072" y="3115"/>
                    <a:pt x="1207" y="2984"/>
                  </a:cubicBezTo>
                  <a:cubicBezTo>
                    <a:pt x="1371" y="2827"/>
                    <a:pt x="1606" y="2736"/>
                    <a:pt x="1852" y="2736"/>
                  </a:cubicBezTo>
                  <a:lnTo>
                    <a:pt x="4607" y="2736"/>
                  </a:lnTo>
                  <a:lnTo>
                    <a:pt x="4607" y="4864"/>
                  </a:lnTo>
                  <a:cubicBezTo>
                    <a:pt x="4607" y="5099"/>
                    <a:pt x="4829" y="5289"/>
                    <a:pt x="5104" y="5289"/>
                  </a:cubicBezTo>
                  <a:cubicBezTo>
                    <a:pt x="5378" y="5289"/>
                    <a:pt x="5601" y="5098"/>
                    <a:pt x="5600" y="4864"/>
                  </a:cubicBezTo>
                  <a:lnTo>
                    <a:pt x="5600" y="851"/>
                  </a:lnTo>
                  <a:close/>
                  <a:moveTo>
                    <a:pt x="13883" y="2513"/>
                  </a:moveTo>
                  <a:cubicBezTo>
                    <a:pt x="13609" y="2513"/>
                    <a:pt x="13386" y="2703"/>
                    <a:pt x="13386" y="2938"/>
                  </a:cubicBezTo>
                  <a:cubicBezTo>
                    <a:pt x="13386" y="3173"/>
                    <a:pt x="13608" y="3364"/>
                    <a:pt x="13883" y="3364"/>
                  </a:cubicBezTo>
                  <a:cubicBezTo>
                    <a:pt x="14157" y="3364"/>
                    <a:pt x="14380" y="3173"/>
                    <a:pt x="14379" y="2938"/>
                  </a:cubicBezTo>
                  <a:cubicBezTo>
                    <a:pt x="14379" y="2703"/>
                    <a:pt x="14158" y="2513"/>
                    <a:pt x="13883" y="2513"/>
                  </a:cubicBezTo>
                  <a:close/>
                  <a:moveTo>
                    <a:pt x="16940" y="2736"/>
                  </a:moveTo>
                  <a:lnTo>
                    <a:pt x="19696" y="2736"/>
                  </a:lnTo>
                  <a:cubicBezTo>
                    <a:pt x="19942" y="2736"/>
                    <a:pt x="20177" y="2827"/>
                    <a:pt x="20341" y="2984"/>
                  </a:cubicBezTo>
                  <a:cubicBezTo>
                    <a:pt x="20477" y="3115"/>
                    <a:pt x="20553" y="3282"/>
                    <a:pt x="20557" y="3456"/>
                  </a:cubicBezTo>
                  <a:lnTo>
                    <a:pt x="20557" y="4681"/>
                  </a:lnTo>
                  <a:cubicBezTo>
                    <a:pt x="20535" y="5475"/>
                    <a:pt x="20172" y="6235"/>
                    <a:pt x="19538" y="6815"/>
                  </a:cubicBezTo>
                  <a:cubicBezTo>
                    <a:pt x="18860" y="7435"/>
                    <a:pt x="17927" y="7798"/>
                    <a:pt x="16940" y="7838"/>
                  </a:cubicBezTo>
                  <a:lnTo>
                    <a:pt x="16940" y="2736"/>
                  </a:lnTo>
                  <a:close/>
                  <a:moveTo>
                    <a:pt x="13890" y="4044"/>
                  </a:moveTo>
                  <a:cubicBezTo>
                    <a:pt x="13629" y="4041"/>
                    <a:pt x="13414" y="4221"/>
                    <a:pt x="13412" y="4445"/>
                  </a:cubicBezTo>
                  <a:lnTo>
                    <a:pt x="13412" y="7254"/>
                  </a:lnTo>
                  <a:cubicBezTo>
                    <a:pt x="13398" y="7509"/>
                    <a:pt x="13292" y="7754"/>
                    <a:pt x="13109" y="7955"/>
                  </a:cubicBezTo>
                  <a:cubicBezTo>
                    <a:pt x="12915" y="8168"/>
                    <a:pt x="12649" y="8318"/>
                    <a:pt x="12366" y="8435"/>
                  </a:cubicBezTo>
                  <a:cubicBezTo>
                    <a:pt x="12261" y="8478"/>
                    <a:pt x="12154" y="8517"/>
                    <a:pt x="12042" y="8541"/>
                  </a:cubicBezTo>
                  <a:cubicBezTo>
                    <a:pt x="11910" y="8570"/>
                    <a:pt x="11773" y="8579"/>
                    <a:pt x="11638" y="8567"/>
                  </a:cubicBezTo>
                  <a:cubicBezTo>
                    <a:pt x="11413" y="8572"/>
                    <a:pt x="11226" y="8716"/>
                    <a:pt x="11195" y="8906"/>
                  </a:cubicBezTo>
                  <a:cubicBezTo>
                    <a:pt x="11157" y="9146"/>
                    <a:pt x="11371" y="9362"/>
                    <a:pt x="11654" y="9368"/>
                  </a:cubicBezTo>
                  <a:cubicBezTo>
                    <a:pt x="11981" y="9384"/>
                    <a:pt x="12309" y="9343"/>
                    <a:pt x="12617" y="9247"/>
                  </a:cubicBezTo>
                  <a:cubicBezTo>
                    <a:pt x="13065" y="9108"/>
                    <a:pt x="13453" y="8861"/>
                    <a:pt x="13770" y="8556"/>
                  </a:cubicBezTo>
                  <a:cubicBezTo>
                    <a:pt x="13939" y="8394"/>
                    <a:pt x="14086" y="8216"/>
                    <a:pt x="14188" y="8019"/>
                  </a:cubicBezTo>
                  <a:cubicBezTo>
                    <a:pt x="14287" y="7828"/>
                    <a:pt x="14343" y="7622"/>
                    <a:pt x="14352" y="7412"/>
                  </a:cubicBezTo>
                  <a:lnTo>
                    <a:pt x="14352" y="4442"/>
                  </a:lnTo>
                  <a:cubicBezTo>
                    <a:pt x="14350" y="4224"/>
                    <a:pt x="14145" y="4047"/>
                    <a:pt x="13890" y="4044"/>
                  </a:cubicBezTo>
                  <a:close/>
                  <a:moveTo>
                    <a:pt x="5104" y="6129"/>
                  </a:moveTo>
                  <a:cubicBezTo>
                    <a:pt x="4830" y="6129"/>
                    <a:pt x="4607" y="6319"/>
                    <a:pt x="4607" y="6554"/>
                  </a:cubicBezTo>
                  <a:cubicBezTo>
                    <a:pt x="4607" y="6789"/>
                    <a:pt x="4829" y="6980"/>
                    <a:pt x="5104" y="6980"/>
                  </a:cubicBezTo>
                  <a:cubicBezTo>
                    <a:pt x="5378" y="6980"/>
                    <a:pt x="5601" y="6789"/>
                    <a:pt x="5600" y="6554"/>
                  </a:cubicBezTo>
                  <a:cubicBezTo>
                    <a:pt x="5600" y="6319"/>
                    <a:pt x="5378" y="6130"/>
                    <a:pt x="5104" y="6129"/>
                  </a:cubicBezTo>
                  <a:close/>
                  <a:moveTo>
                    <a:pt x="11879" y="11771"/>
                  </a:moveTo>
                  <a:cubicBezTo>
                    <a:pt x="11738" y="12396"/>
                    <a:pt x="11666" y="13031"/>
                    <a:pt x="11668" y="13667"/>
                  </a:cubicBezTo>
                  <a:cubicBezTo>
                    <a:pt x="11670" y="14258"/>
                    <a:pt x="11736" y="14847"/>
                    <a:pt x="11861" y="15427"/>
                  </a:cubicBezTo>
                  <a:lnTo>
                    <a:pt x="9682" y="15427"/>
                  </a:lnTo>
                  <a:cubicBezTo>
                    <a:pt x="9807" y="14847"/>
                    <a:pt x="9873" y="14258"/>
                    <a:pt x="9875" y="13667"/>
                  </a:cubicBezTo>
                  <a:cubicBezTo>
                    <a:pt x="9877" y="13033"/>
                    <a:pt x="9806" y="12400"/>
                    <a:pt x="9666" y="11777"/>
                  </a:cubicBezTo>
                  <a:lnTo>
                    <a:pt x="11879" y="11771"/>
                  </a:lnTo>
                  <a:close/>
                  <a:moveTo>
                    <a:pt x="7852" y="16226"/>
                  </a:moveTo>
                  <a:lnTo>
                    <a:pt x="13695" y="16226"/>
                  </a:lnTo>
                  <a:lnTo>
                    <a:pt x="13695" y="19176"/>
                  </a:lnTo>
                  <a:lnTo>
                    <a:pt x="10701" y="19176"/>
                  </a:lnTo>
                  <a:cubicBezTo>
                    <a:pt x="10453" y="19191"/>
                    <a:pt x="10258" y="19363"/>
                    <a:pt x="10248" y="19576"/>
                  </a:cubicBezTo>
                  <a:cubicBezTo>
                    <a:pt x="10238" y="19802"/>
                    <a:pt x="10437" y="19995"/>
                    <a:pt x="10701" y="20013"/>
                  </a:cubicBezTo>
                  <a:lnTo>
                    <a:pt x="15202" y="20013"/>
                  </a:lnTo>
                  <a:cubicBezTo>
                    <a:pt x="15405" y="20020"/>
                    <a:pt x="15598" y="20096"/>
                    <a:pt x="15736" y="20225"/>
                  </a:cubicBezTo>
                  <a:cubicBezTo>
                    <a:pt x="15853" y="20334"/>
                    <a:pt x="15923" y="20473"/>
                    <a:pt x="15936" y="20620"/>
                  </a:cubicBezTo>
                  <a:lnTo>
                    <a:pt x="15936" y="20755"/>
                  </a:lnTo>
                  <a:lnTo>
                    <a:pt x="5635" y="20755"/>
                  </a:lnTo>
                  <a:lnTo>
                    <a:pt x="5635" y="20620"/>
                  </a:lnTo>
                  <a:cubicBezTo>
                    <a:pt x="5669" y="20461"/>
                    <a:pt x="5764" y="20317"/>
                    <a:pt x="5904" y="20210"/>
                  </a:cubicBezTo>
                  <a:cubicBezTo>
                    <a:pt x="6065" y="20087"/>
                    <a:pt x="6276" y="20020"/>
                    <a:pt x="6492" y="20025"/>
                  </a:cubicBezTo>
                  <a:lnTo>
                    <a:pt x="8093" y="20025"/>
                  </a:lnTo>
                  <a:cubicBezTo>
                    <a:pt x="8356" y="20011"/>
                    <a:pt x="8559" y="19820"/>
                    <a:pt x="8551" y="19595"/>
                  </a:cubicBezTo>
                  <a:cubicBezTo>
                    <a:pt x="8544" y="19379"/>
                    <a:pt x="8344" y="19204"/>
                    <a:pt x="8093" y="19192"/>
                  </a:cubicBezTo>
                  <a:lnTo>
                    <a:pt x="7852" y="19192"/>
                  </a:lnTo>
                  <a:lnTo>
                    <a:pt x="7852" y="16226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999288" y="2195513"/>
            <a:ext cx="4929187" cy="8464550"/>
            <a:chOff x="6999288" y="2195513"/>
            <a:chExt cx="4929187" cy="8464550"/>
          </a:xfrm>
        </p:grpSpPr>
        <p:sp>
          <p:nvSpPr>
            <p:cNvPr id="39" name="Shape"/>
            <p:cNvSpPr/>
            <p:nvPr/>
          </p:nvSpPr>
          <p:spPr>
            <a:xfrm>
              <a:off x="8455025" y="2195513"/>
              <a:ext cx="2416175" cy="2398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545" extrusionOk="0">
                  <a:moveTo>
                    <a:pt x="20459" y="2"/>
                  </a:moveTo>
                  <a:cubicBezTo>
                    <a:pt x="18735" y="64"/>
                    <a:pt x="17042" y="483"/>
                    <a:pt x="15486" y="1232"/>
                  </a:cubicBezTo>
                  <a:cubicBezTo>
                    <a:pt x="13926" y="1983"/>
                    <a:pt x="12536" y="3050"/>
                    <a:pt x="11404" y="4366"/>
                  </a:cubicBezTo>
                  <a:lnTo>
                    <a:pt x="10203" y="5847"/>
                  </a:lnTo>
                  <a:lnTo>
                    <a:pt x="7954" y="5820"/>
                  </a:lnTo>
                  <a:cubicBezTo>
                    <a:pt x="7040" y="5780"/>
                    <a:pt x="6127" y="5919"/>
                    <a:pt x="5266" y="6231"/>
                  </a:cubicBezTo>
                  <a:cubicBezTo>
                    <a:pt x="4395" y="6546"/>
                    <a:pt x="3595" y="7030"/>
                    <a:pt x="2911" y="7657"/>
                  </a:cubicBezTo>
                  <a:lnTo>
                    <a:pt x="151" y="10399"/>
                  </a:lnTo>
                  <a:cubicBezTo>
                    <a:pt x="36" y="10512"/>
                    <a:pt x="-6" y="10680"/>
                    <a:pt x="41" y="10835"/>
                  </a:cubicBezTo>
                  <a:cubicBezTo>
                    <a:pt x="91" y="10997"/>
                    <a:pt x="229" y="11116"/>
                    <a:pt x="396" y="11138"/>
                  </a:cubicBezTo>
                  <a:lnTo>
                    <a:pt x="5696" y="11402"/>
                  </a:lnTo>
                  <a:lnTo>
                    <a:pt x="5510" y="11632"/>
                  </a:lnTo>
                  <a:cubicBezTo>
                    <a:pt x="5446" y="11697"/>
                    <a:pt x="5406" y="11781"/>
                    <a:pt x="5395" y="11872"/>
                  </a:cubicBezTo>
                  <a:cubicBezTo>
                    <a:pt x="5385" y="11952"/>
                    <a:pt x="5398" y="12033"/>
                    <a:pt x="5434" y="12106"/>
                  </a:cubicBezTo>
                  <a:cubicBezTo>
                    <a:pt x="5516" y="12263"/>
                    <a:pt x="5604" y="12415"/>
                    <a:pt x="5694" y="12567"/>
                  </a:cubicBezTo>
                  <a:lnTo>
                    <a:pt x="4420" y="14087"/>
                  </a:lnTo>
                  <a:cubicBezTo>
                    <a:pt x="4375" y="14146"/>
                    <a:pt x="4346" y="14216"/>
                    <a:pt x="4336" y="14289"/>
                  </a:cubicBezTo>
                  <a:cubicBezTo>
                    <a:pt x="4325" y="14369"/>
                    <a:pt x="4335" y="14450"/>
                    <a:pt x="4367" y="14524"/>
                  </a:cubicBezTo>
                  <a:cubicBezTo>
                    <a:pt x="4630" y="15084"/>
                    <a:pt x="4984" y="15597"/>
                    <a:pt x="5413" y="16042"/>
                  </a:cubicBezTo>
                  <a:cubicBezTo>
                    <a:pt x="5882" y="16528"/>
                    <a:pt x="6433" y="16925"/>
                    <a:pt x="7041" y="17215"/>
                  </a:cubicBezTo>
                  <a:cubicBezTo>
                    <a:pt x="7122" y="17246"/>
                    <a:pt x="7210" y="17250"/>
                    <a:pt x="7293" y="17228"/>
                  </a:cubicBezTo>
                  <a:cubicBezTo>
                    <a:pt x="7359" y="17211"/>
                    <a:pt x="7419" y="17179"/>
                    <a:pt x="7469" y="17133"/>
                  </a:cubicBezTo>
                  <a:lnTo>
                    <a:pt x="8992" y="15848"/>
                  </a:lnTo>
                  <a:cubicBezTo>
                    <a:pt x="9071" y="15894"/>
                    <a:pt x="9150" y="15941"/>
                    <a:pt x="9231" y="15985"/>
                  </a:cubicBezTo>
                  <a:cubicBezTo>
                    <a:pt x="9332" y="16042"/>
                    <a:pt x="9445" y="16073"/>
                    <a:pt x="9560" y="16073"/>
                  </a:cubicBezTo>
                  <a:cubicBezTo>
                    <a:pt x="9690" y="16073"/>
                    <a:pt x="9818" y="16035"/>
                    <a:pt x="9927" y="15963"/>
                  </a:cubicBezTo>
                  <a:lnTo>
                    <a:pt x="10089" y="15837"/>
                  </a:lnTo>
                  <a:lnTo>
                    <a:pt x="10353" y="21183"/>
                  </a:lnTo>
                  <a:cubicBezTo>
                    <a:pt x="10364" y="21327"/>
                    <a:pt x="10451" y="21452"/>
                    <a:pt x="10582" y="21511"/>
                  </a:cubicBezTo>
                  <a:cubicBezTo>
                    <a:pt x="10732" y="21579"/>
                    <a:pt x="10908" y="21545"/>
                    <a:pt x="11024" y="21427"/>
                  </a:cubicBezTo>
                  <a:lnTo>
                    <a:pt x="13730" y="18716"/>
                  </a:lnTo>
                  <a:cubicBezTo>
                    <a:pt x="14341" y="18089"/>
                    <a:pt x="14825" y="17347"/>
                    <a:pt x="15153" y="16534"/>
                  </a:cubicBezTo>
                  <a:cubicBezTo>
                    <a:pt x="15462" y="15767"/>
                    <a:pt x="15628" y="14950"/>
                    <a:pt x="15643" y="14122"/>
                  </a:cubicBezTo>
                  <a:lnTo>
                    <a:pt x="15643" y="11488"/>
                  </a:lnTo>
                  <a:lnTo>
                    <a:pt x="16990" y="10434"/>
                  </a:lnTo>
                  <a:cubicBezTo>
                    <a:pt x="18430" y="9218"/>
                    <a:pt x="19585" y="7697"/>
                    <a:pt x="20375" y="5980"/>
                  </a:cubicBezTo>
                  <a:cubicBezTo>
                    <a:pt x="21083" y="4440"/>
                    <a:pt x="21482" y="2774"/>
                    <a:pt x="21548" y="1078"/>
                  </a:cubicBezTo>
                  <a:cubicBezTo>
                    <a:pt x="21559" y="782"/>
                    <a:pt x="21444" y="495"/>
                    <a:pt x="21231" y="290"/>
                  </a:cubicBezTo>
                  <a:cubicBezTo>
                    <a:pt x="21025" y="91"/>
                    <a:pt x="20745" y="-14"/>
                    <a:pt x="20459" y="2"/>
                  </a:cubicBezTo>
                  <a:close/>
                  <a:moveTo>
                    <a:pt x="20542" y="854"/>
                  </a:moveTo>
                  <a:cubicBezTo>
                    <a:pt x="20595" y="849"/>
                    <a:pt x="20646" y="869"/>
                    <a:pt x="20682" y="908"/>
                  </a:cubicBezTo>
                  <a:cubicBezTo>
                    <a:pt x="20711" y="939"/>
                    <a:pt x="20726" y="979"/>
                    <a:pt x="20726" y="1021"/>
                  </a:cubicBezTo>
                  <a:cubicBezTo>
                    <a:pt x="20660" y="2613"/>
                    <a:pt x="20283" y="4175"/>
                    <a:pt x="19616" y="5620"/>
                  </a:cubicBezTo>
                  <a:cubicBezTo>
                    <a:pt x="18889" y="7196"/>
                    <a:pt x="17834" y="8597"/>
                    <a:pt x="16522" y="9727"/>
                  </a:cubicBezTo>
                  <a:lnTo>
                    <a:pt x="9496" y="15216"/>
                  </a:lnTo>
                  <a:cubicBezTo>
                    <a:pt x="8956" y="14893"/>
                    <a:pt x="8452" y="14515"/>
                    <a:pt x="7989" y="14090"/>
                  </a:cubicBezTo>
                  <a:lnTo>
                    <a:pt x="10171" y="11894"/>
                  </a:lnTo>
                  <a:cubicBezTo>
                    <a:pt x="10337" y="11727"/>
                    <a:pt x="10337" y="11457"/>
                    <a:pt x="10171" y="11290"/>
                  </a:cubicBezTo>
                  <a:cubicBezTo>
                    <a:pt x="10006" y="11123"/>
                    <a:pt x="9738" y="11123"/>
                    <a:pt x="9572" y="11290"/>
                  </a:cubicBezTo>
                  <a:lnTo>
                    <a:pt x="7392" y="13485"/>
                  </a:lnTo>
                  <a:cubicBezTo>
                    <a:pt x="6968" y="13018"/>
                    <a:pt x="6590" y="12511"/>
                    <a:pt x="6268" y="11967"/>
                  </a:cubicBezTo>
                  <a:lnTo>
                    <a:pt x="12253" y="4610"/>
                  </a:lnTo>
                  <a:cubicBezTo>
                    <a:pt x="13339" y="3434"/>
                    <a:pt x="14652" y="2494"/>
                    <a:pt x="16112" y="1847"/>
                  </a:cubicBezTo>
                  <a:cubicBezTo>
                    <a:pt x="17510" y="1228"/>
                    <a:pt x="19015" y="891"/>
                    <a:pt x="20542" y="854"/>
                  </a:cubicBezTo>
                  <a:close/>
                  <a:moveTo>
                    <a:pt x="15501" y="4387"/>
                  </a:moveTo>
                  <a:cubicBezTo>
                    <a:pt x="15041" y="4387"/>
                    <a:pt x="14581" y="4563"/>
                    <a:pt x="14230" y="4916"/>
                  </a:cubicBezTo>
                  <a:cubicBezTo>
                    <a:pt x="13529" y="5622"/>
                    <a:pt x="13529" y="6768"/>
                    <a:pt x="14230" y="7474"/>
                  </a:cubicBezTo>
                  <a:cubicBezTo>
                    <a:pt x="14932" y="8180"/>
                    <a:pt x="16069" y="8180"/>
                    <a:pt x="16771" y="7474"/>
                  </a:cubicBezTo>
                  <a:cubicBezTo>
                    <a:pt x="17472" y="6768"/>
                    <a:pt x="17472" y="5622"/>
                    <a:pt x="16771" y="4916"/>
                  </a:cubicBezTo>
                  <a:cubicBezTo>
                    <a:pt x="16420" y="4563"/>
                    <a:pt x="15960" y="4387"/>
                    <a:pt x="15501" y="4387"/>
                  </a:cubicBezTo>
                  <a:close/>
                  <a:moveTo>
                    <a:pt x="15501" y="5235"/>
                  </a:moveTo>
                  <a:cubicBezTo>
                    <a:pt x="15745" y="5235"/>
                    <a:pt x="15989" y="5329"/>
                    <a:pt x="16176" y="5516"/>
                  </a:cubicBezTo>
                  <a:cubicBezTo>
                    <a:pt x="16548" y="5891"/>
                    <a:pt x="16548" y="6499"/>
                    <a:pt x="16176" y="6875"/>
                  </a:cubicBezTo>
                  <a:cubicBezTo>
                    <a:pt x="15803" y="7250"/>
                    <a:pt x="15199" y="7250"/>
                    <a:pt x="14826" y="6875"/>
                  </a:cubicBezTo>
                  <a:cubicBezTo>
                    <a:pt x="14454" y="6499"/>
                    <a:pt x="14454" y="5891"/>
                    <a:pt x="14826" y="5516"/>
                  </a:cubicBezTo>
                  <a:cubicBezTo>
                    <a:pt x="15013" y="5329"/>
                    <a:pt x="15256" y="5235"/>
                    <a:pt x="15501" y="5235"/>
                  </a:cubicBezTo>
                  <a:close/>
                  <a:moveTo>
                    <a:pt x="7586" y="6645"/>
                  </a:moveTo>
                  <a:cubicBezTo>
                    <a:pt x="7688" y="6643"/>
                    <a:pt x="7791" y="6644"/>
                    <a:pt x="7893" y="6647"/>
                  </a:cubicBezTo>
                  <a:lnTo>
                    <a:pt x="9530" y="6676"/>
                  </a:lnTo>
                  <a:lnTo>
                    <a:pt x="6337" y="10612"/>
                  </a:lnTo>
                  <a:lnTo>
                    <a:pt x="1400" y="10354"/>
                  </a:lnTo>
                  <a:lnTo>
                    <a:pt x="3467" y="8264"/>
                  </a:lnTo>
                  <a:cubicBezTo>
                    <a:pt x="4059" y="7733"/>
                    <a:pt x="4744" y="7318"/>
                    <a:pt x="5487" y="7042"/>
                  </a:cubicBezTo>
                  <a:cubicBezTo>
                    <a:pt x="6160" y="6791"/>
                    <a:pt x="6870" y="6657"/>
                    <a:pt x="7586" y="6645"/>
                  </a:cubicBezTo>
                  <a:close/>
                  <a:moveTo>
                    <a:pt x="11147" y="9879"/>
                  </a:moveTo>
                  <a:cubicBezTo>
                    <a:pt x="11040" y="9879"/>
                    <a:pt x="10932" y="9921"/>
                    <a:pt x="10851" y="10003"/>
                  </a:cubicBezTo>
                  <a:cubicBezTo>
                    <a:pt x="10687" y="10167"/>
                    <a:pt x="10687" y="10434"/>
                    <a:pt x="10851" y="10598"/>
                  </a:cubicBezTo>
                  <a:lnTo>
                    <a:pt x="10859" y="10606"/>
                  </a:lnTo>
                  <a:cubicBezTo>
                    <a:pt x="11022" y="10770"/>
                    <a:pt x="11287" y="10770"/>
                    <a:pt x="11450" y="10606"/>
                  </a:cubicBezTo>
                  <a:cubicBezTo>
                    <a:pt x="11614" y="10442"/>
                    <a:pt x="11614" y="10176"/>
                    <a:pt x="11450" y="10011"/>
                  </a:cubicBezTo>
                  <a:lnTo>
                    <a:pt x="11442" y="10003"/>
                  </a:lnTo>
                  <a:cubicBezTo>
                    <a:pt x="11361" y="9921"/>
                    <a:pt x="11254" y="9879"/>
                    <a:pt x="11147" y="9879"/>
                  </a:cubicBezTo>
                  <a:close/>
                  <a:moveTo>
                    <a:pt x="14829" y="12125"/>
                  </a:moveTo>
                  <a:lnTo>
                    <a:pt x="14831" y="13942"/>
                  </a:lnTo>
                  <a:cubicBezTo>
                    <a:pt x="14825" y="14735"/>
                    <a:pt x="14666" y="15520"/>
                    <a:pt x="14363" y="16253"/>
                  </a:cubicBezTo>
                  <a:cubicBezTo>
                    <a:pt x="14047" y="17016"/>
                    <a:pt x="13580" y="17708"/>
                    <a:pt x="12992" y="18285"/>
                  </a:cubicBezTo>
                  <a:lnTo>
                    <a:pt x="11145" y="20116"/>
                  </a:lnTo>
                  <a:lnTo>
                    <a:pt x="10906" y="15197"/>
                  </a:lnTo>
                  <a:lnTo>
                    <a:pt x="14829" y="12125"/>
                  </a:lnTo>
                  <a:close/>
                  <a:moveTo>
                    <a:pt x="6191" y="13319"/>
                  </a:moveTo>
                  <a:cubicBezTo>
                    <a:pt x="6413" y="13622"/>
                    <a:pt x="6650" y="13913"/>
                    <a:pt x="6907" y="14187"/>
                  </a:cubicBezTo>
                  <a:cubicBezTo>
                    <a:pt x="7313" y="14621"/>
                    <a:pt x="7760" y="15013"/>
                    <a:pt x="8240" y="15359"/>
                  </a:cubicBezTo>
                  <a:lnTo>
                    <a:pt x="7154" y="16302"/>
                  </a:lnTo>
                  <a:cubicBezTo>
                    <a:pt x="6721" y="16089"/>
                    <a:pt x="6328" y="15801"/>
                    <a:pt x="5993" y="15451"/>
                  </a:cubicBezTo>
                  <a:cubicBezTo>
                    <a:pt x="5696" y="15140"/>
                    <a:pt x="5449" y="14785"/>
                    <a:pt x="5260" y="14397"/>
                  </a:cubicBezTo>
                  <a:lnTo>
                    <a:pt x="6191" y="13319"/>
                  </a:lnTo>
                  <a:close/>
                  <a:moveTo>
                    <a:pt x="3864" y="16049"/>
                  </a:moveTo>
                  <a:cubicBezTo>
                    <a:pt x="3811" y="16050"/>
                    <a:pt x="3757" y="16062"/>
                    <a:pt x="3706" y="16085"/>
                  </a:cubicBezTo>
                  <a:lnTo>
                    <a:pt x="2601" y="16631"/>
                  </a:lnTo>
                  <a:cubicBezTo>
                    <a:pt x="2217" y="16822"/>
                    <a:pt x="1901" y="17129"/>
                    <a:pt x="1699" y="17509"/>
                  </a:cubicBezTo>
                  <a:cubicBezTo>
                    <a:pt x="1558" y="17774"/>
                    <a:pt x="1477" y="18064"/>
                    <a:pt x="1429" y="18356"/>
                  </a:cubicBezTo>
                  <a:cubicBezTo>
                    <a:pt x="1380" y="18657"/>
                    <a:pt x="1366" y="18965"/>
                    <a:pt x="1388" y="19274"/>
                  </a:cubicBezTo>
                  <a:cubicBezTo>
                    <a:pt x="1401" y="19477"/>
                    <a:pt x="1475" y="19671"/>
                    <a:pt x="1601" y="19830"/>
                  </a:cubicBezTo>
                  <a:cubicBezTo>
                    <a:pt x="1766" y="20039"/>
                    <a:pt x="2007" y="20173"/>
                    <a:pt x="2270" y="20203"/>
                  </a:cubicBezTo>
                  <a:cubicBezTo>
                    <a:pt x="2624" y="20227"/>
                    <a:pt x="2976" y="20202"/>
                    <a:pt x="3317" y="20133"/>
                  </a:cubicBezTo>
                  <a:cubicBezTo>
                    <a:pt x="3660" y="20064"/>
                    <a:pt x="3998" y="19948"/>
                    <a:pt x="4295" y="19747"/>
                  </a:cubicBezTo>
                  <a:cubicBezTo>
                    <a:pt x="4601" y="19539"/>
                    <a:pt x="4844" y="19249"/>
                    <a:pt x="4997" y="18910"/>
                  </a:cubicBezTo>
                  <a:lnTo>
                    <a:pt x="5506" y="17837"/>
                  </a:lnTo>
                  <a:cubicBezTo>
                    <a:pt x="5608" y="17616"/>
                    <a:pt x="5493" y="17354"/>
                    <a:pt x="5262" y="17282"/>
                  </a:cubicBezTo>
                  <a:cubicBezTo>
                    <a:pt x="5090" y="17227"/>
                    <a:pt x="4903" y="17302"/>
                    <a:pt x="4814" y="17460"/>
                  </a:cubicBezTo>
                  <a:lnTo>
                    <a:pt x="4209" y="18612"/>
                  </a:lnTo>
                  <a:cubicBezTo>
                    <a:pt x="4116" y="18775"/>
                    <a:pt x="3991" y="18918"/>
                    <a:pt x="3843" y="19032"/>
                  </a:cubicBezTo>
                  <a:cubicBezTo>
                    <a:pt x="3662" y="19172"/>
                    <a:pt x="3449" y="19267"/>
                    <a:pt x="3224" y="19307"/>
                  </a:cubicBezTo>
                  <a:lnTo>
                    <a:pt x="2495" y="19373"/>
                  </a:lnTo>
                  <a:cubicBezTo>
                    <a:pt x="2422" y="19372"/>
                    <a:pt x="2353" y="19343"/>
                    <a:pt x="2302" y="19291"/>
                  </a:cubicBezTo>
                  <a:cubicBezTo>
                    <a:pt x="2252" y="19240"/>
                    <a:pt x="2224" y="19171"/>
                    <a:pt x="2223" y="19099"/>
                  </a:cubicBezTo>
                  <a:lnTo>
                    <a:pt x="2255" y="18396"/>
                  </a:lnTo>
                  <a:cubicBezTo>
                    <a:pt x="2274" y="18196"/>
                    <a:pt x="2341" y="18002"/>
                    <a:pt x="2448" y="17832"/>
                  </a:cubicBezTo>
                  <a:cubicBezTo>
                    <a:pt x="2552" y="17667"/>
                    <a:pt x="2692" y="17527"/>
                    <a:pt x="2858" y="17425"/>
                  </a:cubicBezTo>
                  <a:lnTo>
                    <a:pt x="4037" y="16825"/>
                  </a:lnTo>
                  <a:cubicBezTo>
                    <a:pt x="4238" y="16736"/>
                    <a:pt x="4330" y="16500"/>
                    <a:pt x="4244" y="16297"/>
                  </a:cubicBezTo>
                  <a:cubicBezTo>
                    <a:pt x="4177" y="16139"/>
                    <a:pt x="4024" y="16046"/>
                    <a:pt x="3864" y="16049"/>
                  </a:cubicBezTo>
                  <a:close/>
                  <a:moveTo>
                    <a:pt x="422" y="20695"/>
                  </a:moveTo>
                  <a:cubicBezTo>
                    <a:pt x="314" y="20695"/>
                    <a:pt x="206" y="20735"/>
                    <a:pt x="124" y="20818"/>
                  </a:cubicBezTo>
                  <a:cubicBezTo>
                    <a:pt x="-41" y="20984"/>
                    <a:pt x="-41" y="21254"/>
                    <a:pt x="124" y="21420"/>
                  </a:cubicBezTo>
                  <a:cubicBezTo>
                    <a:pt x="289" y="21586"/>
                    <a:pt x="556" y="21586"/>
                    <a:pt x="721" y="21420"/>
                  </a:cubicBezTo>
                  <a:cubicBezTo>
                    <a:pt x="886" y="21254"/>
                    <a:pt x="886" y="20984"/>
                    <a:pt x="721" y="20818"/>
                  </a:cubicBezTo>
                  <a:cubicBezTo>
                    <a:pt x="638" y="20735"/>
                    <a:pt x="530" y="20695"/>
                    <a:pt x="422" y="20695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7" name="Text Box 2"/>
            <p:cNvSpPr txBox="1">
              <a:spLocks/>
            </p:cNvSpPr>
            <p:nvPr/>
          </p:nvSpPr>
          <p:spPr bwMode="auto">
            <a:xfrm>
              <a:off x="6999288" y="5273675"/>
              <a:ext cx="4929187" cy="446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2400" i="1" dirty="0">
                  <a:solidFill>
                    <a:schemeClr val="accent1"/>
                  </a:solidFill>
                  <a:latin typeface="Dosis" charset="0"/>
                  <a:ea typeface="Dosis" charset="0"/>
                  <a:cs typeface="Dosis" charset="0"/>
                  <a:sym typeface="Poppins SemiBold" charset="0"/>
                </a:rPr>
                <a:t>Subtitles text</a:t>
              </a:r>
              <a:endParaRPr lang="x-none" altLang="x-none" sz="2400" i="1" dirty="0">
                <a:solidFill>
                  <a:schemeClr val="accent1"/>
                </a:solidFill>
                <a:latin typeface="Dosis" charset="0"/>
                <a:ea typeface="Dosis" charset="0"/>
                <a:cs typeface="Dosis" charset="0"/>
                <a:sym typeface="Poppins SemiBold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7386638" y="6943725"/>
              <a:ext cx="4154487" cy="249396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Lorem ipsum dolor sit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amet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consectetur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adipiscing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sed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do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eiusmod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tempor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incididunt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labore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magna</a:t>
              </a:r>
            </a:p>
          </p:txBody>
        </p:sp>
        <p:sp>
          <p:nvSpPr>
            <p:cNvPr id="49" name="Text Box 3"/>
            <p:cNvSpPr txBox="1">
              <a:spLocks/>
            </p:cNvSpPr>
            <p:nvPr/>
          </p:nvSpPr>
          <p:spPr bwMode="auto">
            <a:xfrm>
              <a:off x="6999288" y="5792788"/>
              <a:ext cx="4929187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540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Title text</a:t>
              </a:r>
              <a:endParaRPr lang="x-none" altLang="x-none" sz="5400" dirty="0">
                <a:solidFill>
                  <a:schemeClr val="bg2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  <p:sp>
          <p:nvSpPr>
            <p:cNvPr id="18458" name="Rounded Rectangle 50"/>
            <p:cNvSpPr>
              <a:spLocks noChangeArrowheads="1"/>
            </p:cNvSpPr>
            <p:nvPr/>
          </p:nvSpPr>
          <p:spPr bwMode="auto">
            <a:xfrm>
              <a:off x="8063607" y="9939844"/>
              <a:ext cx="2774392" cy="72021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x-none"/>
            </a:p>
          </p:txBody>
        </p:sp>
        <p:sp>
          <p:nvSpPr>
            <p:cNvPr id="52" name="Text Box 2"/>
            <p:cNvSpPr txBox="1">
              <a:spLocks/>
            </p:cNvSpPr>
            <p:nvPr/>
          </p:nvSpPr>
          <p:spPr bwMode="auto">
            <a:xfrm>
              <a:off x="8177213" y="10055225"/>
              <a:ext cx="2546350" cy="447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240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  <a:sym typeface="Poppins SemiBold" charset="0"/>
                </a:rPr>
                <a:t>More Information</a:t>
              </a:r>
              <a:endParaRPr lang="x-none" altLang="x-none" sz="2400" dirty="0">
                <a:solidFill>
                  <a:schemeClr val="tx1"/>
                </a:solidFill>
                <a:latin typeface="Dosis" charset="0"/>
                <a:ea typeface="Dosis" charset="0"/>
                <a:cs typeface="Dosis" charset="0"/>
                <a:sym typeface="Poppins SemiBold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407900" y="2178050"/>
            <a:ext cx="4929188" cy="8482013"/>
            <a:chOff x="12407900" y="2178050"/>
            <a:chExt cx="4929188" cy="8482013"/>
          </a:xfrm>
        </p:grpSpPr>
        <p:sp>
          <p:nvSpPr>
            <p:cNvPr id="40" name="Shape"/>
            <p:cNvSpPr/>
            <p:nvPr/>
          </p:nvSpPr>
          <p:spPr>
            <a:xfrm>
              <a:off x="13796963" y="2178050"/>
              <a:ext cx="2327275" cy="2398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47" y="0"/>
                  </a:moveTo>
                  <a:cubicBezTo>
                    <a:pt x="9797" y="0"/>
                    <a:pt x="9148" y="240"/>
                    <a:pt x="8653" y="721"/>
                  </a:cubicBezTo>
                  <a:cubicBezTo>
                    <a:pt x="7662" y="1682"/>
                    <a:pt x="7662" y="3240"/>
                    <a:pt x="8653" y="4201"/>
                  </a:cubicBezTo>
                  <a:cubicBezTo>
                    <a:pt x="8745" y="4291"/>
                    <a:pt x="8845" y="4370"/>
                    <a:pt x="8947" y="4443"/>
                  </a:cubicBezTo>
                  <a:cubicBezTo>
                    <a:pt x="8186" y="4672"/>
                    <a:pt x="7488" y="5082"/>
                    <a:pt x="6924" y="5651"/>
                  </a:cubicBezTo>
                  <a:cubicBezTo>
                    <a:pt x="6799" y="5778"/>
                    <a:pt x="6685" y="5912"/>
                    <a:pt x="6577" y="6050"/>
                  </a:cubicBezTo>
                  <a:cubicBezTo>
                    <a:pt x="6175" y="6086"/>
                    <a:pt x="5761" y="5957"/>
                    <a:pt x="5454" y="5659"/>
                  </a:cubicBezTo>
                  <a:cubicBezTo>
                    <a:pt x="4904" y="5126"/>
                    <a:pt x="4904" y="4262"/>
                    <a:pt x="5454" y="3730"/>
                  </a:cubicBezTo>
                  <a:cubicBezTo>
                    <a:pt x="5728" y="3463"/>
                    <a:pt x="6088" y="3329"/>
                    <a:pt x="6448" y="3329"/>
                  </a:cubicBezTo>
                  <a:cubicBezTo>
                    <a:pt x="6658" y="3329"/>
                    <a:pt x="6867" y="3376"/>
                    <a:pt x="7059" y="3466"/>
                  </a:cubicBezTo>
                  <a:cubicBezTo>
                    <a:pt x="7242" y="3563"/>
                    <a:pt x="7472" y="3511"/>
                    <a:pt x="7591" y="3345"/>
                  </a:cubicBezTo>
                  <a:cubicBezTo>
                    <a:pt x="7742" y="3136"/>
                    <a:pt x="7664" y="2847"/>
                    <a:pt x="7427" y="2736"/>
                  </a:cubicBezTo>
                  <a:cubicBezTo>
                    <a:pt x="7119" y="2591"/>
                    <a:pt x="6784" y="2516"/>
                    <a:pt x="6448" y="2516"/>
                  </a:cubicBezTo>
                  <a:cubicBezTo>
                    <a:pt x="5873" y="2516"/>
                    <a:pt x="5298" y="2728"/>
                    <a:pt x="4860" y="3154"/>
                  </a:cubicBezTo>
                  <a:cubicBezTo>
                    <a:pt x="3983" y="4004"/>
                    <a:pt x="3983" y="5384"/>
                    <a:pt x="4860" y="6235"/>
                  </a:cubicBezTo>
                  <a:cubicBezTo>
                    <a:pt x="4889" y="6262"/>
                    <a:pt x="4920" y="6286"/>
                    <a:pt x="4949" y="6312"/>
                  </a:cubicBezTo>
                  <a:cubicBezTo>
                    <a:pt x="4105" y="6558"/>
                    <a:pt x="3355" y="7049"/>
                    <a:pt x="2808" y="7725"/>
                  </a:cubicBezTo>
                  <a:cubicBezTo>
                    <a:pt x="2243" y="8423"/>
                    <a:pt x="1923" y="9278"/>
                    <a:pt x="1896" y="10165"/>
                  </a:cubicBezTo>
                  <a:lnTo>
                    <a:pt x="1896" y="12655"/>
                  </a:lnTo>
                  <a:cubicBezTo>
                    <a:pt x="1885" y="12880"/>
                    <a:pt x="2067" y="13071"/>
                    <a:pt x="2299" y="13079"/>
                  </a:cubicBezTo>
                  <a:cubicBezTo>
                    <a:pt x="2543" y="13086"/>
                    <a:pt x="2742" y="12891"/>
                    <a:pt x="2733" y="12655"/>
                  </a:cubicBezTo>
                  <a:lnTo>
                    <a:pt x="2733" y="10246"/>
                  </a:lnTo>
                  <a:cubicBezTo>
                    <a:pt x="2764" y="9424"/>
                    <a:pt x="3101" y="8640"/>
                    <a:pt x="3681" y="8039"/>
                  </a:cubicBezTo>
                  <a:cubicBezTo>
                    <a:pt x="4291" y="7406"/>
                    <a:pt x="5126" y="7026"/>
                    <a:pt x="6014" y="6965"/>
                  </a:cubicBezTo>
                  <a:cubicBezTo>
                    <a:pt x="5792" y="7449"/>
                    <a:pt x="5657" y="7971"/>
                    <a:pt x="5619" y="8508"/>
                  </a:cubicBezTo>
                  <a:lnTo>
                    <a:pt x="5619" y="12935"/>
                  </a:lnTo>
                  <a:cubicBezTo>
                    <a:pt x="5644" y="13516"/>
                    <a:pt x="5889" y="14069"/>
                    <a:pt x="6308" y="14486"/>
                  </a:cubicBezTo>
                  <a:cubicBezTo>
                    <a:pt x="6729" y="14907"/>
                    <a:pt x="7296" y="15158"/>
                    <a:pt x="7897" y="15197"/>
                  </a:cubicBezTo>
                  <a:lnTo>
                    <a:pt x="7897" y="20761"/>
                  </a:lnTo>
                  <a:lnTo>
                    <a:pt x="6798" y="20761"/>
                  </a:lnTo>
                  <a:lnTo>
                    <a:pt x="6798" y="16147"/>
                  </a:lnTo>
                  <a:cubicBezTo>
                    <a:pt x="6798" y="15915"/>
                    <a:pt x="6604" y="15727"/>
                    <a:pt x="6365" y="15727"/>
                  </a:cubicBezTo>
                  <a:cubicBezTo>
                    <a:pt x="6127" y="15727"/>
                    <a:pt x="5933" y="15915"/>
                    <a:pt x="5933" y="16147"/>
                  </a:cubicBezTo>
                  <a:lnTo>
                    <a:pt x="5933" y="20761"/>
                  </a:lnTo>
                  <a:lnTo>
                    <a:pt x="4670" y="20761"/>
                  </a:lnTo>
                  <a:lnTo>
                    <a:pt x="4670" y="10394"/>
                  </a:lnTo>
                  <a:cubicBezTo>
                    <a:pt x="4670" y="10162"/>
                    <a:pt x="4476" y="9974"/>
                    <a:pt x="4238" y="9974"/>
                  </a:cubicBezTo>
                  <a:cubicBezTo>
                    <a:pt x="3999" y="9974"/>
                    <a:pt x="3805" y="10162"/>
                    <a:pt x="3805" y="10394"/>
                  </a:cubicBezTo>
                  <a:lnTo>
                    <a:pt x="3805" y="20761"/>
                  </a:lnTo>
                  <a:lnTo>
                    <a:pt x="432" y="20761"/>
                  </a:lnTo>
                  <a:cubicBezTo>
                    <a:pt x="193" y="20761"/>
                    <a:pt x="0" y="20948"/>
                    <a:pt x="0" y="21180"/>
                  </a:cubicBezTo>
                  <a:cubicBezTo>
                    <a:pt x="0" y="21412"/>
                    <a:pt x="193" y="21600"/>
                    <a:pt x="432" y="21600"/>
                  </a:cubicBezTo>
                  <a:lnTo>
                    <a:pt x="21168" y="21600"/>
                  </a:lnTo>
                  <a:cubicBezTo>
                    <a:pt x="21407" y="21600"/>
                    <a:pt x="21600" y="21412"/>
                    <a:pt x="21600" y="21180"/>
                  </a:cubicBezTo>
                  <a:cubicBezTo>
                    <a:pt x="21600" y="20948"/>
                    <a:pt x="21407" y="20761"/>
                    <a:pt x="21168" y="20761"/>
                  </a:cubicBezTo>
                  <a:lnTo>
                    <a:pt x="17413" y="20761"/>
                  </a:lnTo>
                  <a:lnTo>
                    <a:pt x="17413" y="10394"/>
                  </a:lnTo>
                  <a:cubicBezTo>
                    <a:pt x="17413" y="10162"/>
                    <a:pt x="17219" y="9974"/>
                    <a:pt x="16981" y="9974"/>
                  </a:cubicBezTo>
                  <a:cubicBezTo>
                    <a:pt x="16742" y="9974"/>
                    <a:pt x="16548" y="10162"/>
                    <a:pt x="16548" y="10394"/>
                  </a:cubicBezTo>
                  <a:lnTo>
                    <a:pt x="16548" y="20761"/>
                  </a:lnTo>
                  <a:lnTo>
                    <a:pt x="15285" y="20761"/>
                  </a:lnTo>
                  <a:lnTo>
                    <a:pt x="15285" y="16147"/>
                  </a:lnTo>
                  <a:cubicBezTo>
                    <a:pt x="15285" y="15915"/>
                    <a:pt x="15092" y="15727"/>
                    <a:pt x="14853" y="15727"/>
                  </a:cubicBezTo>
                  <a:cubicBezTo>
                    <a:pt x="14614" y="15727"/>
                    <a:pt x="14420" y="15915"/>
                    <a:pt x="14420" y="16147"/>
                  </a:cubicBezTo>
                  <a:lnTo>
                    <a:pt x="14420" y="20761"/>
                  </a:lnTo>
                  <a:lnTo>
                    <a:pt x="13364" y="20761"/>
                  </a:lnTo>
                  <a:lnTo>
                    <a:pt x="13364" y="15189"/>
                  </a:lnTo>
                  <a:cubicBezTo>
                    <a:pt x="13932" y="15132"/>
                    <a:pt x="14464" y="14886"/>
                    <a:pt x="14865" y="14486"/>
                  </a:cubicBezTo>
                  <a:cubicBezTo>
                    <a:pt x="15283" y="14069"/>
                    <a:pt x="15528" y="13516"/>
                    <a:pt x="15553" y="12935"/>
                  </a:cubicBezTo>
                  <a:lnTo>
                    <a:pt x="15553" y="8508"/>
                  </a:lnTo>
                  <a:cubicBezTo>
                    <a:pt x="15515" y="7970"/>
                    <a:pt x="15379" y="7447"/>
                    <a:pt x="15156" y="6961"/>
                  </a:cubicBezTo>
                  <a:cubicBezTo>
                    <a:pt x="16062" y="7012"/>
                    <a:pt x="16916" y="7394"/>
                    <a:pt x="17538" y="8039"/>
                  </a:cubicBezTo>
                  <a:cubicBezTo>
                    <a:pt x="18117" y="8640"/>
                    <a:pt x="18454" y="9424"/>
                    <a:pt x="18485" y="10246"/>
                  </a:cubicBezTo>
                  <a:lnTo>
                    <a:pt x="18485" y="12655"/>
                  </a:lnTo>
                  <a:cubicBezTo>
                    <a:pt x="18476" y="12891"/>
                    <a:pt x="18675" y="13086"/>
                    <a:pt x="18919" y="13079"/>
                  </a:cubicBezTo>
                  <a:cubicBezTo>
                    <a:pt x="19152" y="13071"/>
                    <a:pt x="19333" y="12880"/>
                    <a:pt x="19323" y="12655"/>
                  </a:cubicBezTo>
                  <a:lnTo>
                    <a:pt x="19323" y="10165"/>
                  </a:lnTo>
                  <a:cubicBezTo>
                    <a:pt x="19295" y="9278"/>
                    <a:pt x="18975" y="8423"/>
                    <a:pt x="18410" y="7725"/>
                  </a:cubicBezTo>
                  <a:cubicBezTo>
                    <a:pt x="17863" y="7049"/>
                    <a:pt x="17113" y="6558"/>
                    <a:pt x="16269" y="6312"/>
                  </a:cubicBezTo>
                  <a:cubicBezTo>
                    <a:pt x="16299" y="6286"/>
                    <a:pt x="16330" y="6262"/>
                    <a:pt x="16358" y="6235"/>
                  </a:cubicBezTo>
                  <a:cubicBezTo>
                    <a:pt x="17235" y="5384"/>
                    <a:pt x="17235" y="4004"/>
                    <a:pt x="16358" y="3154"/>
                  </a:cubicBezTo>
                  <a:cubicBezTo>
                    <a:pt x="15920" y="2728"/>
                    <a:pt x="15345" y="2516"/>
                    <a:pt x="14770" y="2516"/>
                  </a:cubicBezTo>
                  <a:cubicBezTo>
                    <a:pt x="14434" y="2516"/>
                    <a:pt x="14099" y="2591"/>
                    <a:pt x="13791" y="2736"/>
                  </a:cubicBezTo>
                  <a:cubicBezTo>
                    <a:pt x="13554" y="2847"/>
                    <a:pt x="13476" y="3136"/>
                    <a:pt x="13627" y="3345"/>
                  </a:cubicBezTo>
                  <a:cubicBezTo>
                    <a:pt x="13747" y="3511"/>
                    <a:pt x="13976" y="3563"/>
                    <a:pt x="14159" y="3466"/>
                  </a:cubicBezTo>
                  <a:cubicBezTo>
                    <a:pt x="14351" y="3376"/>
                    <a:pt x="14560" y="3329"/>
                    <a:pt x="14770" y="3329"/>
                  </a:cubicBezTo>
                  <a:cubicBezTo>
                    <a:pt x="15130" y="3329"/>
                    <a:pt x="15490" y="3463"/>
                    <a:pt x="15764" y="3730"/>
                  </a:cubicBezTo>
                  <a:cubicBezTo>
                    <a:pt x="16314" y="4262"/>
                    <a:pt x="16314" y="5126"/>
                    <a:pt x="15764" y="5659"/>
                  </a:cubicBezTo>
                  <a:cubicBezTo>
                    <a:pt x="15444" y="5969"/>
                    <a:pt x="15008" y="6096"/>
                    <a:pt x="14591" y="6044"/>
                  </a:cubicBezTo>
                  <a:cubicBezTo>
                    <a:pt x="14484" y="5908"/>
                    <a:pt x="14372" y="5776"/>
                    <a:pt x="14248" y="5651"/>
                  </a:cubicBezTo>
                  <a:cubicBezTo>
                    <a:pt x="13635" y="5033"/>
                    <a:pt x="12863" y="4600"/>
                    <a:pt x="12024" y="4387"/>
                  </a:cubicBezTo>
                  <a:cubicBezTo>
                    <a:pt x="12099" y="4330"/>
                    <a:pt x="12172" y="4268"/>
                    <a:pt x="12241" y="4201"/>
                  </a:cubicBezTo>
                  <a:cubicBezTo>
                    <a:pt x="13232" y="3240"/>
                    <a:pt x="13232" y="1682"/>
                    <a:pt x="12241" y="721"/>
                  </a:cubicBezTo>
                  <a:cubicBezTo>
                    <a:pt x="11745" y="240"/>
                    <a:pt x="11096" y="0"/>
                    <a:pt x="10447" y="0"/>
                  </a:cubicBezTo>
                  <a:close/>
                  <a:moveTo>
                    <a:pt x="10447" y="812"/>
                  </a:moveTo>
                  <a:cubicBezTo>
                    <a:pt x="10882" y="812"/>
                    <a:pt x="11317" y="973"/>
                    <a:pt x="11649" y="1295"/>
                  </a:cubicBezTo>
                  <a:cubicBezTo>
                    <a:pt x="12312" y="1939"/>
                    <a:pt x="12312" y="2983"/>
                    <a:pt x="11649" y="3627"/>
                  </a:cubicBezTo>
                  <a:cubicBezTo>
                    <a:pt x="10985" y="4271"/>
                    <a:pt x="9908" y="4271"/>
                    <a:pt x="9244" y="3627"/>
                  </a:cubicBezTo>
                  <a:cubicBezTo>
                    <a:pt x="8580" y="2983"/>
                    <a:pt x="8580" y="1939"/>
                    <a:pt x="9244" y="1295"/>
                  </a:cubicBezTo>
                  <a:cubicBezTo>
                    <a:pt x="9576" y="973"/>
                    <a:pt x="10012" y="812"/>
                    <a:pt x="10447" y="812"/>
                  </a:cubicBezTo>
                  <a:close/>
                  <a:moveTo>
                    <a:pt x="10369" y="4965"/>
                  </a:moveTo>
                  <a:lnTo>
                    <a:pt x="10719" y="4966"/>
                  </a:lnTo>
                  <a:cubicBezTo>
                    <a:pt x="11719" y="4965"/>
                    <a:pt x="12682" y="5329"/>
                    <a:pt x="13416" y="5987"/>
                  </a:cubicBezTo>
                  <a:cubicBezTo>
                    <a:pt x="14183" y="6675"/>
                    <a:pt x="14640" y="7627"/>
                    <a:pt x="14689" y="8638"/>
                  </a:cubicBezTo>
                  <a:lnTo>
                    <a:pt x="14689" y="12931"/>
                  </a:lnTo>
                  <a:cubicBezTo>
                    <a:pt x="14675" y="13321"/>
                    <a:pt x="14504" y="13690"/>
                    <a:pt x="14213" y="13960"/>
                  </a:cubicBezTo>
                  <a:cubicBezTo>
                    <a:pt x="13979" y="14177"/>
                    <a:pt x="13682" y="14315"/>
                    <a:pt x="13364" y="14358"/>
                  </a:cubicBezTo>
                  <a:lnTo>
                    <a:pt x="13364" y="8972"/>
                  </a:lnTo>
                  <a:cubicBezTo>
                    <a:pt x="13364" y="8740"/>
                    <a:pt x="13170" y="8553"/>
                    <a:pt x="12932" y="8553"/>
                  </a:cubicBezTo>
                  <a:cubicBezTo>
                    <a:pt x="12693" y="8553"/>
                    <a:pt x="12499" y="8740"/>
                    <a:pt x="12499" y="8972"/>
                  </a:cubicBezTo>
                  <a:lnTo>
                    <a:pt x="12499" y="20761"/>
                  </a:lnTo>
                  <a:lnTo>
                    <a:pt x="11063" y="20761"/>
                  </a:lnTo>
                  <a:lnTo>
                    <a:pt x="11063" y="14929"/>
                  </a:lnTo>
                  <a:cubicBezTo>
                    <a:pt x="11063" y="14697"/>
                    <a:pt x="10869" y="14509"/>
                    <a:pt x="10630" y="14510"/>
                  </a:cubicBezTo>
                  <a:cubicBezTo>
                    <a:pt x="10391" y="14510"/>
                    <a:pt x="10198" y="14697"/>
                    <a:pt x="10198" y="14929"/>
                  </a:cubicBezTo>
                  <a:lnTo>
                    <a:pt x="10198" y="20761"/>
                  </a:lnTo>
                  <a:lnTo>
                    <a:pt x="8762" y="20761"/>
                  </a:lnTo>
                  <a:lnTo>
                    <a:pt x="8762" y="8972"/>
                  </a:lnTo>
                  <a:cubicBezTo>
                    <a:pt x="8762" y="8740"/>
                    <a:pt x="8568" y="8553"/>
                    <a:pt x="8329" y="8553"/>
                  </a:cubicBezTo>
                  <a:cubicBezTo>
                    <a:pt x="8091" y="8553"/>
                    <a:pt x="7897" y="8740"/>
                    <a:pt x="7897" y="8972"/>
                  </a:cubicBezTo>
                  <a:lnTo>
                    <a:pt x="7897" y="14367"/>
                  </a:lnTo>
                  <a:cubicBezTo>
                    <a:pt x="7547" y="14339"/>
                    <a:pt x="7215" y="14197"/>
                    <a:pt x="6960" y="13960"/>
                  </a:cubicBezTo>
                  <a:cubicBezTo>
                    <a:pt x="6669" y="13690"/>
                    <a:pt x="6498" y="13321"/>
                    <a:pt x="6484" y="12931"/>
                  </a:cubicBezTo>
                  <a:lnTo>
                    <a:pt x="6484" y="8638"/>
                  </a:lnTo>
                  <a:cubicBezTo>
                    <a:pt x="6533" y="7627"/>
                    <a:pt x="6990" y="6675"/>
                    <a:pt x="7756" y="5987"/>
                  </a:cubicBezTo>
                  <a:cubicBezTo>
                    <a:pt x="8469" y="5348"/>
                    <a:pt x="9399" y="4984"/>
                    <a:pt x="10369" y="4965"/>
                  </a:cubicBezTo>
                  <a:close/>
                  <a:moveTo>
                    <a:pt x="2327" y="13870"/>
                  </a:moveTo>
                  <a:cubicBezTo>
                    <a:pt x="2088" y="13870"/>
                    <a:pt x="1894" y="14058"/>
                    <a:pt x="1894" y="14289"/>
                  </a:cubicBezTo>
                  <a:cubicBezTo>
                    <a:pt x="1894" y="14521"/>
                    <a:pt x="2088" y="14709"/>
                    <a:pt x="2327" y="14709"/>
                  </a:cubicBezTo>
                  <a:cubicBezTo>
                    <a:pt x="2566" y="14709"/>
                    <a:pt x="2759" y="14521"/>
                    <a:pt x="2759" y="14289"/>
                  </a:cubicBezTo>
                  <a:cubicBezTo>
                    <a:pt x="2759" y="14058"/>
                    <a:pt x="2566" y="13870"/>
                    <a:pt x="2327" y="13870"/>
                  </a:cubicBezTo>
                  <a:close/>
                  <a:moveTo>
                    <a:pt x="18891" y="13870"/>
                  </a:moveTo>
                  <a:cubicBezTo>
                    <a:pt x="18652" y="13870"/>
                    <a:pt x="18459" y="14058"/>
                    <a:pt x="18459" y="14289"/>
                  </a:cubicBezTo>
                  <a:cubicBezTo>
                    <a:pt x="18459" y="14521"/>
                    <a:pt x="18652" y="14709"/>
                    <a:pt x="18891" y="14709"/>
                  </a:cubicBezTo>
                  <a:cubicBezTo>
                    <a:pt x="19130" y="14709"/>
                    <a:pt x="19324" y="14521"/>
                    <a:pt x="19324" y="14289"/>
                  </a:cubicBezTo>
                  <a:cubicBezTo>
                    <a:pt x="19324" y="14058"/>
                    <a:pt x="19130" y="13870"/>
                    <a:pt x="18891" y="1387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56" name="Text Box 2"/>
            <p:cNvSpPr txBox="1">
              <a:spLocks/>
            </p:cNvSpPr>
            <p:nvPr/>
          </p:nvSpPr>
          <p:spPr bwMode="auto">
            <a:xfrm>
              <a:off x="12407900" y="5273675"/>
              <a:ext cx="4929188" cy="446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2400" i="1" dirty="0">
                  <a:solidFill>
                    <a:schemeClr val="accent1"/>
                  </a:solidFill>
                  <a:latin typeface="Dosis" charset="0"/>
                  <a:ea typeface="Dosis" charset="0"/>
                  <a:cs typeface="Dosis" charset="0"/>
                  <a:sym typeface="Poppins SemiBold" charset="0"/>
                </a:rPr>
                <a:t>Subtitles text</a:t>
              </a:r>
              <a:endParaRPr lang="x-none" altLang="x-none" sz="2400" i="1" dirty="0">
                <a:solidFill>
                  <a:schemeClr val="accent1"/>
                </a:solidFill>
                <a:latin typeface="Dosis" charset="0"/>
                <a:ea typeface="Dosis" charset="0"/>
                <a:cs typeface="Dosis" charset="0"/>
                <a:sym typeface="Poppins SemiBold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2795250" y="6943725"/>
              <a:ext cx="4154488" cy="249396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Lorem ipsum dolor sit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amet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consectetur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adipiscing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sed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do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eiusmod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tempor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incididunt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labore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magna</a:t>
              </a:r>
            </a:p>
          </p:txBody>
        </p:sp>
        <p:sp>
          <p:nvSpPr>
            <p:cNvPr id="58" name="Text Box 3"/>
            <p:cNvSpPr txBox="1">
              <a:spLocks/>
            </p:cNvSpPr>
            <p:nvPr/>
          </p:nvSpPr>
          <p:spPr bwMode="auto">
            <a:xfrm>
              <a:off x="12407900" y="5792788"/>
              <a:ext cx="4929188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540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Title text</a:t>
              </a:r>
              <a:endParaRPr lang="x-none" altLang="x-none" sz="5400" dirty="0">
                <a:solidFill>
                  <a:schemeClr val="bg2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  <p:sp>
          <p:nvSpPr>
            <p:cNvPr id="18452" name="Rounded Rectangle 59"/>
            <p:cNvSpPr>
              <a:spLocks noChangeArrowheads="1"/>
            </p:cNvSpPr>
            <p:nvPr/>
          </p:nvSpPr>
          <p:spPr bwMode="auto">
            <a:xfrm>
              <a:off x="13472219" y="9939844"/>
              <a:ext cx="2774393" cy="72021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x-none"/>
            </a:p>
          </p:txBody>
        </p:sp>
        <p:sp>
          <p:nvSpPr>
            <p:cNvPr id="61" name="Text Box 2"/>
            <p:cNvSpPr txBox="1">
              <a:spLocks/>
            </p:cNvSpPr>
            <p:nvPr/>
          </p:nvSpPr>
          <p:spPr bwMode="auto">
            <a:xfrm>
              <a:off x="13585825" y="10055225"/>
              <a:ext cx="2546350" cy="447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240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  <a:sym typeface="Poppins SemiBold" charset="0"/>
                </a:rPr>
                <a:t>More Information</a:t>
              </a:r>
              <a:endParaRPr lang="x-none" altLang="x-none" sz="2400" dirty="0">
                <a:solidFill>
                  <a:schemeClr val="tx1"/>
                </a:solidFill>
                <a:latin typeface="Dosis" charset="0"/>
                <a:ea typeface="Dosis" charset="0"/>
                <a:cs typeface="Dosis" charset="0"/>
                <a:sym typeface="Poppins SemiBold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811750" y="2508250"/>
            <a:ext cx="4929188" cy="8151813"/>
            <a:chOff x="17811750" y="2508250"/>
            <a:chExt cx="4929188" cy="8151813"/>
          </a:xfrm>
        </p:grpSpPr>
        <p:sp>
          <p:nvSpPr>
            <p:cNvPr id="41" name="Shape"/>
            <p:cNvSpPr/>
            <p:nvPr/>
          </p:nvSpPr>
          <p:spPr>
            <a:xfrm>
              <a:off x="19059525" y="2508250"/>
              <a:ext cx="2433638" cy="1795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9" extrusionOk="0">
                  <a:moveTo>
                    <a:pt x="5389" y="0"/>
                  </a:moveTo>
                  <a:cubicBezTo>
                    <a:pt x="5281" y="0"/>
                    <a:pt x="5174" y="55"/>
                    <a:pt x="5092" y="166"/>
                  </a:cubicBezTo>
                  <a:cubicBezTo>
                    <a:pt x="4928" y="386"/>
                    <a:pt x="4928" y="743"/>
                    <a:pt x="5092" y="963"/>
                  </a:cubicBezTo>
                  <a:cubicBezTo>
                    <a:pt x="5256" y="1183"/>
                    <a:pt x="5522" y="1183"/>
                    <a:pt x="5686" y="963"/>
                  </a:cubicBezTo>
                  <a:cubicBezTo>
                    <a:pt x="5849" y="743"/>
                    <a:pt x="5849" y="386"/>
                    <a:pt x="5686" y="166"/>
                  </a:cubicBezTo>
                  <a:cubicBezTo>
                    <a:pt x="5604" y="55"/>
                    <a:pt x="5496" y="0"/>
                    <a:pt x="5389" y="0"/>
                  </a:cubicBezTo>
                  <a:close/>
                  <a:moveTo>
                    <a:pt x="16177" y="0"/>
                  </a:moveTo>
                  <a:cubicBezTo>
                    <a:pt x="16070" y="0"/>
                    <a:pt x="15962" y="55"/>
                    <a:pt x="15881" y="166"/>
                  </a:cubicBezTo>
                  <a:cubicBezTo>
                    <a:pt x="15717" y="386"/>
                    <a:pt x="15717" y="743"/>
                    <a:pt x="15881" y="963"/>
                  </a:cubicBezTo>
                  <a:cubicBezTo>
                    <a:pt x="16044" y="1183"/>
                    <a:pt x="16310" y="1183"/>
                    <a:pt x="16474" y="963"/>
                  </a:cubicBezTo>
                  <a:cubicBezTo>
                    <a:pt x="16638" y="743"/>
                    <a:pt x="16638" y="386"/>
                    <a:pt x="16474" y="166"/>
                  </a:cubicBezTo>
                  <a:cubicBezTo>
                    <a:pt x="16392" y="55"/>
                    <a:pt x="16285" y="0"/>
                    <a:pt x="16177" y="0"/>
                  </a:cubicBezTo>
                  <a:close/>
                  <a:moveTo>
                    <a:pt x="15196" y="1212"/>
                  </a:moveTo>
                  <a:cubicBezTo>
                    <a:pt x="15102" y="1214"/>
                    <a:pt x="15008" y="1259"/>
                    <a:pt x="14934" y="1348"/>
                  </a:cubicBezTo>
                  <a:lnTo>
                    <a:pt x="13740" y="2954"/>
                  </a:lnTo>
                  <a:cubicBezTo>
                    <a:pt x="13581" y="3168"/>
                    <a:pt x="13462" y="3329"/>
                    <a:pt x="13367" y="3473"/>
                  </a:cubicBezTo>
                  <a:cubicBezTo>
                    <a:pt x="13273" y="3618"/>
                    <a:pt x="13204" y="3747"/>
                    <a:pt x="13147" y="3896"/>
                  </a:cubicBezTo>
                  <a:cubicBezTo>
                    <a:pt x="13088" y="4066"/>
                    <a:pt x="13058" y="4249"/>
                    <a:pt x="13058" y="4432"/>
                  </a:cubicBezTo>
                  <a:cubicBezTo>
                    <a:pt x="13058" y="4615"/>
                    <a:pt x="13088" y="4798"/>
                    <a:pt x="13147" y="4968"/>
                  </a:cubicBezTo>
                  <a:cubicBezTo>
                    <a:pt x="13149" y="4973"/>
                    <a:pt x="13151" y="4977"/>
                    <a:pt x="13153" y="4982"/>
                  </a:cubicBezTo>
                  <a:lnTo>
                    <a:pt x="12665" y="5640"/>
                  </a:lnTo>
                  <a:lnTo>
                    <a:pt x="9119" y="5640"/>
                  </a:lnTo>
                  <a:lnTo>
                    <a:pt x="8490" y="4848"/>
                  </a:lnTo>
                  <a:cubicBezTo>
                    <a:pt x="8524" y="4713"/>
                    <a:pt x="8542" y="4573"/>
                    <a:pt x="8542" y="4432"/>
                  </a:cubicBezTo>
                  <a:cubicBezTo>
                    <a:pt x="8542" y="4249"/>
                    <a:pt x="8512" y="4066"/>
                    <a:pt x="8453" y="3896"/>
                  </a:cubicBezTo>
                  <a:cubicBezTo>
                    <a:pt x="8396" y="3747"/>
                    <a:pt x="8327" y="3618"/>
                    <a:pt x="8234" y="3475"/>
                  </a:cubicBezTo>
                  <a:cubicBezTo>
                    <a:pt x="8140" y="3331"/>
                    <a:pt x="8022" y="3172"/>
                    <a:pt x="7865" y="2961"/>
                  </a:cubicBezTo>
                  <a:lnTo>
                    <a:pt x="6724" y="1426"/>
                  </a:lnTo>
                  <a:cubicBezTo>
                    <a:pt x="6548" y="1203"/>
                    <a:pt x="6269" y="1226"/>
                    <a:pt x="6114" y="1475"/>
                  </a:cubicBezTo>
                  <a:cubicBezTo>
                    <a:pt x="5993" y="1670"/>
                    <a:pt x="5987" y="1952"/>
                    <a:pt x="6101" y="2155"/>
                  </a:cubicBezTo>
                  <a:lnTo>
                    <a:pt x="7564" y="4123"/>
                  </a:lnTo>
                  <a:cubicBezTo>
                    <a:pt x="7594" y="4163"/>
                    <a:pt x="7617" y="4194"/>
                    <a:pt x="7635" y="4221"/>
                  </a:cubicBezTo>
                  <a:cubicBezTo>
                    <a:pt x="7652" y="4249"/>
                    <a:pt x="7666" y="4273"/>
                    <a:pt x="7677" y="4301"/>
                  </a:cubicBezTo>
                  <a:cubicBezTo>
                    <a:pt x="7688" y="4334"/>
                    <a:pt x="7694" y="4369"/>
                    <a:pt x="7694" y="4404"/>
                  </a:cubicBezTo>
                  <a:cubicBezTo>
                    <a:pt x="7694" y="4439"/>
                    <a:pt x="7688" y="4473"/>
                    <a:pt x="7677" y="4506"/>
                  </a:cubicBezTo>
                  <a:cubicBezTo>
                    <a:pt x="7666" y="4534"/>
                    <a:pt x="7653" y="4558"/>
                    <a:pt x="7635" y="4586"/>
                  </a:cubicBezTo>
                  <a:cubicBezTo>
                    <a:pt x="7616" y="4613"/>
                    <a:pt x="7593" y="4644"/>
                    <a:pt x="7563" y="4685"/>
                  </a:cubicBezTo>
                  <a:lnTo>
                    <a:pt x="3327" y="10386"/>
                  </a:lnTo>
                  <a:cubicBezTo>
                    <a:pt x="3297" y="10427"/>
                    <a:pt x="3274" y="10457"/>
                    <a:pt x="3254" y="10481"/>
                  </a:cubicBezTo>
                  <a:cubicBezTo>
                    <a:pt x="3233" y="10505"/>
                    <a:pt x="3215" y="10522"/>
                    <a:pt x="3194" y="10537"/>
                  </a:cubicBezTo>
                  <a:cubicBezTo>
                    <a:pt x="3170" y="10552"/>
                    <a:pt x="3144" y="10560"/>
                    <a:pt x="3119" y="10560"/>
                  </a:cubicBezTo>
                  <a:cubicBezTo>
                    <a:pt x="3093" y="10560"/>
                    <a:pt x="3067" y="10552"/>
                    <a:pt x="3042" y="10537"/>
                  </a:cubicBezTo>
                  <a:cubicBezTo>
                    <a:pt x="3021" y="10522"/>
                    <a:pt x="3003" y="10504"/>
                    <a:pt x="2983" y="10480"/>
                  </a:cubicBezTo>
                  <a:cubicBezTo>
                    <a:pt x="2962" y="10456"/>
                    <a:pt x="2939" y="10426"/>
                    <a:pt x="2909" y="10385"/>
                  </a:cubicBezTo>
                  <a:lnTo>
                    <a:pt x="977" y="7786"/>
                  </a:lnTo>
                  <a:cubicBezTo>
                    <a:pt x="948" y="7746"/>
                    <a:pt x="925" y="7715"/>
                    <a:pt x="907" y="7688"/>
                  </a:cubicBezTo>
                  <a:cubicBezTo>
                    <a:pt x="889" y="7660"/>
                    <a:pt x="877" y="7636"/>
                    <a:pt x="866" y="7607"/>
                  </a:cubicBezTo>
                  <a:cubicBezTo>
                    <a:pt x="854" y="7575"/>
                    <a:pt x="849" y="7541"/>
                    <a:pt x="849" y="7506"/>
                  </a:cubicBezTo>
                  <a:cubicBezTo>
                    <a:pt x="849" y="7471"/>
                    <a:pt x="854" y="7436"/>
                    <a:pt x="866" y="7403"/>
                  </a:cubicBezTo>
                  <a:cubicBezTo>
                    <a:pt x="877" y="7375"/>
                    <a:pt x="889" y="7351"/>
                    <a:pt x="907" y="7323"/>
                  </a:cubicBezTo>
                  <a:cubicBezTo>
                    <a:pt x="925" y="7295"/>
                    <a:pt x="948" y="7265"/>
                    <a:pt x="977" y="7224"/>
                  </a:cubicBezTo>
                  <a:lnTo>
                    <a:pt x="4577" y="2380"/>
                  </a:lnTo>
                  <a:cubicBezTo>
                    <a:pt x="4723" y="2203"/>
                    <a:pt x="4756" y="1912"/>
                    <a:pt x="4654" y="1686"/>
                  </a:cubicBezTo>
                  <a:cubicBezTo>
                    <a:pt x="4504" y="1350"/>
                    <a:pt x="4155" y="1302"/>
                    <a:pt x="3957" y="1590"/>
                  </a:cubicBezTo>
                  <a:lnTo>
                    <a:pt x="682" y="5999"/>
                  </a:lnTo>
                  <a:cubicBezTo>
                    <a:pt x="523" y="6213"/>
                    <a:pt x="403" y="6374"/>
                    <a:pt x="309" y="6518"/>
                  </a:cubicBezTo>
                  <a:cubicBezTo>
                    <a:pt x="215" y="6663"/>
                    <a:pt x="146" y="6791"/>
                    <a:pt x="88" y="6941"/>
                  </a:cubicBezTo>
                  <a:cubicBezTo>
                    <a:pt x="30" y="7111"/>
                    <a:pt x="0" y="7294"/>
                    <a:pt x="0" y="7477"/>
                  </a:cubicBezTo>
                  <a:cubicBezTo>
                    <a:pt x="0" y="7660"/>
                    <a:pt x="30" y="7843"/>
                    <a:pt x="88" y="8013"/>
                  </a:cubicBezTo>
                  <a:cubicBezTo>
                    <a:pt x="146" y="8162"/>
                    <a:pt x="215" y="8291"/>
                    <a:pt x="308" y="8434"/>
                  </a:cubicBezTo>
                  <a:cubicBezTo>
                    <a:pt x="401" y="8578"/>
                    <a:pt x="520" y="8737"/>
                    <a:pt x="676" y="8948"/>
                  </a:cubicBezTo>
                  <a:lnTo>
                    <a:pt x="2041" y="10784"/>
                  </a:lnTo>
                  <a:cubicBezTo>
                    <a:pt x="2200" y="10999"/>
                    <a:pt x="2319" y="11159"/>
                    <a:pt x="2427" y="11286"/>
                  </a:cubicBezTo>
                  <a:cubicBezTo>
                    <a:pt x="2534" y="11412"/>
                    <a:pt x="2630" y="11505"/>
                    <a:pt x="2741" y="11583"/>
                  </a:cubicBezTo>
                  <a:cubicBezTo>
                    <a:pt x="2868" y="11662"/>
                    <a:pt x="3004" y="11702"/>
                    <a:pt x="3140" y="11702"/>
                  </a:cubicBezTo>
                  <a:cubicBezTo>
                    <a:pt x="3242" y="11702"/>
                    <a:pt x="3345" y="11679"/>
                    <a:pt x="3444" y="11634"/>
                  </a:cubicBezTo>
                  <a:lnTo>
                    <a:pt x="4917" y="13617"/>
                  </a:lnTo>
                  <a:cubicBezTo>
                    <a:pt x="4638" y="14347"/>
                    <a:pt x="4725" y="15266"/>
                    <a:pt x="5180" y="15879"/>
                  </a:cubicBezTo>
                  <a:cubicBezTo>
                    <a:pt x="5473" y="16273"/>
                    <a:pt x="5861" y="16461"/>
                    <a:pt x="6245" y="16444"/>
                  </a:cubicBezTo>
                  <a:cubicBezTo>
                    <a:pt x="6240" y="16951"/>
                    <a:pt x="6380" y="17459"/>
                    <a:pt x="6667" y="17846"/>
                  </a:cubicBezTo>
                  <a:cubicBezTo>
                    <a:pt x="6957" y="18236"/>
                    <a:pt x="7340" y="18424"/>
                    <a:pt x="7721" y="18412"/>
                  </a:cubicBezTo>
                  <a:cubicBezTo>
                    <a:pt x="7709" y="18929"/>
                    <a:pt x="7848" y="19452"/>
                    <a:pt x="8141" y="19847"/>
                  </a:cubicBezTo>
                  <a:cubicBezTo>
                    <a:pt x="8603" y="20468"/>
                    <a:pt x="9300" y="20579"/>
                    <a:pt x="9847" y="20181"/>
                  </a:cubicBezTo>
                  <a:lnTo>
                    <a:pt x="10437" y="20969"/>
                  </a:lnTo>
                  <a:cubicBezTo>
                    <a:pt x="10821" y="21469"/>
                    <a:pt x="11395" y="21600"/>
                    <a:pt x="11880" y="21298"/>
                  </a:cubicBezTo>
                  <a:cubicBezTo>
                    <a:pt x="12336" y="21013"/>
                    <a:pt x="12627" y="20397"/>
                    <a:pt x="12625" y="19720"/>
                  </a:cubicBezTo>
                  <a:cubicBezTo>
                    <a:pt x="12974" y="19708"/>
                    <a:pt x="13305" y="19507"/>
                    <a:pt x="13543" y="19163"/>
                  </a:cubicBezTo>
                  <a:cubicBezTo>
                    <a:pt x="13778" y="18822"/>
                    <a:pt x="13902" y="18370"/>
                    <a:pt x="13888" y="17906"/>
                  </a:cubicBezTo>
                  <a:cubicBezTo>
                    <a:pt x="14254" y="17903"/>
                    <a:pt x="14605" y="17707"/>
                    <a:pt x="14864" y="17360"/>
                  </a:cubicBezTo>
                  <a:cubicBezTo>
                    <a:pt x="15145" y="16985"/>
                    <a:pt x="15295" y="16468"/>
                    <a:pt x="15277" y="15936"/>
                  </a:cubicBezTo>
                  <a:cubicBezTo>
                    <a:pt x="15749" y="15913"/>
                    <a:pt x="16180" y="15567"/>
                    <a:pt x="16420" y="15020"/>
                  </a:cubicBezTo>
                  <a:cubicBezTo>
                    <a:pt x="16667" y="14457"/>
                    <a:pt x="16678" y="13762"/>
                    <a:pt x="16449" y="13186"/>
                  </a:cubicBezTo>
                  <a:lnTo>
                    <a:pt x="16442" y="13175"/>
                  </a:lnTo>
                  <a:lnTo>
                    <a:pt x="17883" y="11431"/>
                  </a:lnTo>
                  <a:cubicBezTo>
                    <a:pt x="17941" y="11488"/>
                    <a:pt x="17999" y="11539"/>
                    <a:pt x="18062" y="11583"/>
                  </a:cubicBezTo>
                  <a:cubicBezTo>
                    <a:pt x="18188" y="11662"/>
                    <a:pt x="18324" y="11702"/>
                    <a:pt x="18460" y="11702"/>
                  </a:cubicBezTo>
                  <a:cubicBezTo>
                    <a:pt x="18596" y="11702"/>
                    <a:pt x="18732" y="11662"/>
                    <a:pt x="18859" y="11583"/>
                  </a:cubicBezTo>
                  <a:cubicBezTo>
                    <a:pt x="18970" y="11505"/>
                    <a:pt x="19065" y="11413"/>
                    <a:pt x="19172" y="11287"/>
                  </a:cubicBezTo>
                  <a:cubicBezTo>
                    <a:pt x="19279" y="11161"/>
                    <a:pt x="19397" y="11002"/>
                    <a:pt x="19554" y="10791"/>
                  </a:cubicBezTo>
                  <a:lnTo>
                    <a:pt x="20918" y="8955"/>
                  </a:lnTo>
                  <a:cubicBezTo>
                    <a:pt x="21077" y="8741"/>
                    <a:pt x="21197" y="8580"/>
                    <a:pt x="21291" y="8436"/>
                  </a:cubicBezTo>
                  <a:cubicBezTo>
                    <a:pt x="21385" y="8291"/>
                    <a:pt x="21454" y="8162"/>
                    <a:pt x="21512" y="8013"/>
                  </a:cubicBezTo>
                  <a:cubicBezTo>
                    <a:pt x="21570" y="7843"/>
                    <a:pt x="21600" y="7660"/>
                    <a:pt x="21600" y="7477"/>
                  </a:cubicBezTo>
                  <a:cubicBezTo>
                    <a:pt x="21600" y="7294"/>
                    <a:pt x="21570" y="7111"/>
                    <a:pt x="21512" y="6941"/>
                  </a:cubicBezTo>
                  <a:cubicBezTo>
                    <a:pt x="21454" y="6791"/>
                    <a:pt x="21385" y="6663"/>
                    <a:pt x="21292" y="6519"/>
                  </a:cubicBezTo>
                  <a:cubicBezTo>
                    <a:pt x="21199" y="6375"/>
                    <a:pt x="21080" y="6216"/>
                    <a:pt x="20924" y="6005"/>
                  </a:cubicBezTo>
                  <a:lnTo>
                    <a:pt x="17680" y="1641"/>
                  </a:lnTo>
                  <a:cubicBezTo>
                    <a:pt x="17515" y="1374"/>
                    <a:pt x="17214" y="1361"/>
                    <a:pt x="17037" y="1612"/>
                  </a:cubicBezTo>
                  <a:cubicBezTo>
                    <a:pt x="16875" y="1840"/>
                    <a:pt x="16882" y="2201"/>
                    <a:pt x="17051" y="2419"/>
                  </a:cubicBezTo>
                  <a:lnTo>
                    <a:pt x="20623" y="7224"/>
                  </a:lnTo>
                  <a:cubicBezTo>
                    <a:pt x="20652" y="7265"/>
                    <a:pt x="20675" y="7295"/>
                    <a:pt x="20693" y="7323"/>
                  </a:cubicBezTo>
                  <a:cubicBezTo>
                    <a:pt x="20711" y="7351"/>
                    <a:pt x="20723" y="7375"/>
                    <a:pt x="20734" y="7403"/>
                  </a:cubicBezTo>
                  <a:cubicBezTo>
                    <a:pt x="20746" y="7436"/>
                    <a:pt x="20751" y="7470"/>
                    <a:pt x="20751" y="7505"/>
                  </a:cubicBezTo>
                  <a:cubicBezTo>
                    <a:pt x="20751" y="7540"/>
                    <a:pt x="20746" y="7575"/>
                    <a:pt x="20734" y="7607"/>
                  </a:cubicBezTo>
                  <a:cubicBezTo>
                    <a:pt x="20723" y="7636"/>
                    <a:pt x="20710" y="7660"/>
                    <a:pt x="20692" y="7688"/>
                  </a:cubicBezTo>
                  <a:cubicBezTo>
                    <a:pt x="20674" y="7715"/>
                    <a:pt x="20652" y="7746"/>
                    <a:pt x="20621" y="7787"/>
                  </a:cubicBezTo>
                  <a:lnTo>
                    <a:pt x="18690" y="10386"/>
                  </a:lnTo>
                  <a:cubicBezTo>
                    <a:pt x="18661" y="10427"/>
                    <a:pt x="18638" y="10457"/>
                    <a:pt x="18617" y="10481"/>
                  </a:cubicBezTo>
                  <a:cubicBezTo>
                    <a:pt x="18597" y="10505"/>
                    <a:pt x="18579" y="10523"/>
                    <a:pt x="18558" y="10538"/>
                  </a:cubicBezTo>
                  <a:cubicBezTo>
                    <a:pt x="18533" y="10553"/>
                    <a:pt x="18507" y="10560"/>
                    <a:pt x="18481" y="10560"/>
                  </a:cubicBezTo>
                  <a:cubicBezTo>
                    <a:pt x="18456" y="10560"/>
                    <a:pt x="18430" y="10553"/>
                    <a:pt x="18406" y="10538"/>
                  </a:cubicBezTo>
                  <a:cubicBezTo>
                    <a:pt x="18385" y="10523"/>
                    <a:pt x="18367" y="10505"/>
                    <a:pt x="18346" y="10481"/>
                  </a:cubicBezTo>
                  <a:cubicBezTo>
                    <a:pt x="18326" y="10457"/>
                    <a:pt x="18303" y="10426"/>
                    <a:pt x="18272" y="10385"/>
                  </a:cubicBezTo>
                  <a:lnTo>
                    <a:pt x="14036" y="4684"/>
                  </a:lnTo>
                  <a:cubicBezTo>
                    <a:pt x="14006" y="4644"/>
                    <a:pt x="13983" y="4613"/>
                    <a:pt x="13965" y="4586"/>
                  </a:cubicBezTo>
                  <a:cubicBezTo>
                    <a:pt x="13948" y="4558"/>
                    <a:pt x="13935" y="4534"/>
                    <a:pt x="13924" y="4506"/>
                  </a:cubicBezTo>
                  <a:cubicBezTo>
                    <a:pt x="13913" y="4473"/>
                    <a:pt x="13907" y="4439"/>
                    <a:pt x="13907" y="4404"/>
                  </a:cubicBezTo>
                  <a:cubicBezTo>
                    <a:pt x="13907" y="4369"/>
                    <a:pt x="13913" y="4334"/>
                    <a:pt x="13924" y="4301"/>
                  </a:cubicBezTo>
                  <a:cubicBezTo>
                    <a:pt x="13935" y="4273"/>
                    <a:pt x="13948" y="4249"/>
                    <a:pt x="13966" y="4221"/>
                  </a:cubicBezTo>
                  <a:cubicBezTo>
                    <a:pt x="13984" y="4193"/>
                    <a:pt x="14007" y="4163"/>
                    <a:pt x="14037" y="4122"/>
                  </a:cubicBezTo>
                  <a:lnTo>
                    <a:pt x="15499" y="2155"/>
                  </a:lnTo>
                  <a:cubicBezTo>
                    <a:pt x="15663" y="1918"/>
                    <a:pt x="15646" y="1544"/>
                    <a:pt x="15461" y="1337"/>
                  </a:cubicBezTo>
                  <a:cubicBezTo>
                    <a:pt x="15384" y="1252"/>
                    <a:pt x="15290" y="1210"/>
                    <a:pt x="15196" y="1212"/>
                  </a:cubicBezTo>
                  <a:close/>
                  <a:moveTo>
                    <a:pt x="7970" y="5761"/>
                  </a:moveTo>
                  <a:lnTo>
                    <a:pt x="8585" y="6605"/>
                  </a:lnTo>
                  <a:cubicBezTo>
                    <a:pt x="8624" y="6651"/>
                    <a:pt x="8667" y="6689"/>
                    <a:pt x="8714" y="6717"/>
                  </a:cubicBezTo>
                  <a:cubicBezTo>
                    <a:pt x="8779" y="6756"/>
                    <a:pt x="8848" y="6775"/>
                    <a:pt x="8919" y="6775"/>
                  </a:cubicBezTo>
                  <a:lnTo>
                    <a:pt x="9560" y="6775"/>
                  </a:lnTo>
                  <a:lnTo>
                    <a:pt x="7651" y="9344"/>
                  </a:lnTo>
                  <a:cubicBezTo>
                    <a:pt x="7244" y="9987"/>
                    <a:pt x="7221" y="10922"/>
                    <a:pt x="7595" y="11599"/>
                  </a:cubicBezTo>
                  <a:cubicBezTo>
                    <a:pt x="8066" y="12450"/>
                    <a:pt x="8967" y="12605"/>
                    <a:pt x="9581" y="11942"/>
                  </a:cubicBezTo>
                  <a:lnTo>
                    <a:pt x="11177" y="9794"/>
                  </a:lnTo>
                  <a:lnTo>
                    <a:pt x="12764" y="9794"/>
                  </a:lnTo>
                  <a:lnTo>
                    <a:pt x="15684" y="13724"/>
                  </a:lnTo>
                  <a:cubicBezTo>
                    <a:pt x="15811" y="13962"/>
                    <a:pt x="15815" y="14282"/>
                    <a:pt x="15695" y="14526"/>
                  </a:cubicBezTo>
                  <a:cubicBezTo>
                    <a:pt x="15527" y="14867"/>
                    <a:pt x="15186" y="14960"/>
                    <a:pt x="14933" y="14733"/>
                  </a:cubicBezTo>
                  <a:lnTo>
                    <a:pt x="13863" y="13294"/>
                  </a:lnTo>
                  <a:cubicBezTo>
                    <a:pt x="13685" y="13097"/>
                    <a:pt x="13422" y="13130"/>
                    <a:pt x="13274" y="13368"/>
                  </a:cubicBezTo>
                  <a:cubicBezTo>
                    <a:pt x="13146" y="13575"/>
                    <a:pt x="13149" y="13876"/>
                    <a:pt x="13279" y="14080"/>
                  </a:cubicBezTo>
                  <a:lnTo>
                    <a:pt x="14323" y="15485"/>
                  </a:lnTo>
                  <a:cubicBezTo>
                    <a:pt x="14516" y="15791"/>
                    <a:pt x="14513" y="16241"/>
                    <a:pt x="14317" y="16543"/>
                  </a:cubicBezTo>
                  <a:cubicBezTo>
                    <a:pt x="14073" y="16918"/>
                    <a:pt x="13641" y="16926"/>
                    <a:pt x="13390" y="16559"/>
                  </a:cubicBezTo>
                  <a:lnTo>
                    <a:pt x="12523" y="15435"/>
                  </a:lnTo>
                  <a:cubicBezTo>
                    <a:pt x="12346" y="15184"/>
                    <a:pt x="12049" y="15186"/>
                    <a:pt x="11873" y="15438"/>
                  </a:cubicBezTo>
                  <a:cubicBezTo>
                    <a:pt x="11706" y="15678"/>
                    <a:pt x="11716" y="16056"/>
                    <a:pt x="11895" y="16280"/>
                  </a:cubicBezTo>
                  <a:lnTo>
                    <a:pt x="12887" y="17615"/>
                  </a:lnTo>
                  <a:cubicBezTo>
                    <a:pt x="13034" y="17825"/>
                    <a:pt x="13049" y="18147"/>
                    <a:pt x="12923" y="18382"/>
                  </a:cubicBezTo>
                  <a:cubicBezTo>
                    <a:pt x="12762" y="18680"/>
                    <a:pt x="12445" y="18728"/>
                    <a:pt x="12240" y="18485"/>
                  </a:cubicBezTo>
                  <a:lnTo>
                    <a:pt x="11792" y="17882"/>
                  </a:lnTo>
                  <a:cubicBezTo>
                    <a:pt x="11648" y="17631"/>
                    <a:pt x="11378" y="17592"/>
                    <a:pt x="11198" y="17796"/>
                  </a:cubicBezTo>
                  <a:cubicBezTo>
                    <a:pt x="10995" y="18026"/>
                    <a:pt x="10997" y="18448"/>
                    <a:pt x="11204" y="18673"/>
                  </a:cubicBezTo>
                  <a:lnTo>
                    <a:pt x="11694" y="19334"/>
                  </a:lnTo>
                  <a:cubicBezTo>
                    <a:pt x="11828" y="19559"/>
                    <a:pt x="11827" y="19878"/>
                    <a:pt x="11692" y="20101"/>
                  </a:cubicBezTo>
                  <a:cubicBezTo>
                    <a:pt x="11533" y="20363"/>
                    <a:pt x="11249" y="20408"/>
                    <a:pt x="11049" y="20202"/>
                  </a:cubicBezTo>
                  <a:lnTo>
                    <a:pt x="10438" y="19379"/>
                  </a:lnTo>
                  <a:cubicBezTo>
                    <a:pt x="10726" y="18646"/>
                    <a:pt x="10640" y="17718"/>
                    <a:pt x="10182" y="17101"/>
                  </a:cubicBezTo>
                  <a:cubicBezTo>
                    <a:pt x="9900" y="16722"/>
                    <a:pt x="9531" y="16532"/>
                    <a:pt x="9161" y="16532"/>
                  </a:cubicBezTo>
                  <a:cubicBezTo>
                    <a:pt x="9150" y="16532"/>
                    <a:pt x="9139" y="16534"/>
                    <a:pt x="9127" y="16534"/>
                  </a:cubicBezTo>
                  <a:cubicBezTo>
                    <a:pt x="9139" y="16017"/>
                    <a:pt x="9001" y="15495"/>
                    <a:pt x="8707" y="15100"/>
                  </a:cubicBezTo>
                  <a:cubicBezTo>
                    <a:pt x="8426" y="14721"/>
                    <a:pt x="8057" y="14531"/>
                    <a:pt x="7687" y="14531"/>
                  </a:cubicBezTo>
                  <a:cubicBezTo>
                    <a:pt x="7672" y="14531"/>
                    <a:pt x="7657" y="14533"/>
                    <a:pt x="7642" y="14534"/>
                  </a:cubicBezTo>
                  <a:cubicBezTo>
                    <a:pt x="7648" y="14028"/>
                    <a:pt x="7508" y="13519"/>
                    <a:pt x="7220" y="13133"/>
                  </a:cubicBezTo>
                  <a:cubicBezTo>
                    <a:pt x="6939" y="12754"/>
                    <a:pt x="6570" y="12564"/>
                    <a:pt x="6200" y="12564"/>
                  </a:cubicBezTo>
                  <a:cubicBezTo>
                    <a:pt x="5966" y="12564"/>
                    <a:pt x="5732" y="12641"/>
                    <a:pt x="5520" y="12793"/>
                  </a:cubicBezTo>
                  <a:lnTo>
                    <a:pt x="4132" y="10925"/>
                  </a:lnTo>
                  <a:cubicBezTo>
                    <a:pt x="4166" y="10881"/>
                    <a:pt x="4195" y="10842"/>
                    <a:pt x="4233" y="10791"/>
                  </a:cubicBezTo>
                  <a:lnTo>
                    <a:pt x="7861" y="5910"/>
                  </a:lnTo>
                  <a:cubicBezTo>
                    <a:pt x="7902" y="5854"/>
                    <a:pt x="7934" y="5810"/>
                    <a:pt x="7970" y="5761"/>
                  </a:cubicBezTo>
                  <a:close/>
                  <a:moveTo>
                    <a:pt x="13728" y="5895"/>
                  </a:moveTo>
                  <a:cubicBezTo>
                    <a:pt x="13731" y="5898"/>
                    <a:pt x="13732" y="5900"/>
                    <a:pt x="13735" y="5904"/>
                  </a:cubicBezTo>
                  <a:lnTo>
                    <a:pt x="17251" y="10635"/>
                  </a:lnTo>
                  <a:lnTo>
                    <a:pt x="15866" y="12389"/>
                  </a:lnTo>
                  <a:lnTo>
                    <a:pt x="13304" y="8883"/>
                  </a:lnTo>
                  <a:cubicBezTo>
                    <a:pt x="13268" y="8828"/>
                    <a:pt x="13225" y="8782"/>
                    <a:pt x="13176" y="8749"/>
                  </a:cubicBezTo>
                  <a:cubicBezTo>
                    <a:pt x="13130" y="8717"/>
                    <a:pt x="13081" y="8698"/>
                    <a:pt x="13030" y="8691"/>
                  </a:cubicBezTo>
                  <a:lnTo>
                    <a:pt x="11018" y="8691"/>
                  </a:lnTo>
                  <a:cubicBezTo>
                    <a:pt x="10962" y="8682"/>
                    <a:pt x="10905" y="8689"/>
                    <a:pt x="10852" y="8713"/>
                  </a:cubicBezTo>
                  <a:cubicBezTo>
                    <a:pt x="10804" y="8735"/>
                    <a:pt x="10761" y="8768"/>
                    <a:pt x="10723" y="8812"/>
                  </a:cubicBezTo>
                  <a:lnTo>
                    <a:pt x="9101" y="10996"/>
                  </a:lnTo>
                  <a:cubicBezTo>
                    <a:pt x="8858" y="11229"/>
                    <a:pt x="8520" y="11152"/>
                    <a:pt x="8347" y="10824"/>
                  </a:cubicBezTo>
                  <a:cubicBezTo>
                    <a:pt x="8216" y="10574"/>
                    <a:pt x="8221" y="10239"/>
                    <a:pt x="8358" y="9996"/>
                  </a:cubicBezTo>
                  <a:lnTo>
                    <a:pt x="10752" y="6775"/>
                  </a:lnTo>
                  <a:lnTo>
                    <a:pt x="12802" y="6775"/>
                  </a:lnTo>
                  <a:cubicBezTo>
                    <a:pt x="12865" y="6782"/>
                    <a:pt x="12929" y="6771"/>
                    <a:pt x="12989" y="6743"/>
                  </a:cubicBezTo>
                  <a:cubicBezTo>
                    <a:pt x="13035" y="6721"/>
                    <a:pt x="13079" y="6688"/>
                    <a:pt x="13117" y="6646"/>
                  </a:cubicBezTo>
                  <a:lnTo>
                    <a:pt x="13728" y="5895"/>
                  </a:lnTo>
                  <a:close/>
                  <a:moveTo>
                    <a:pt x="2893" y="7209"/>
                  </a:moveTo>
                  <a:cubicBezTo>
                    <a:pt x="2785" y="7209"/>
                    <a:pt x="2678" y="7264"/>
                    <a:pt x="2596" y="7374"/>
                  </a:cubicBezTo>
                  <a:cubicBezTo>
                    <a:pt x="2432" y="7595"/>
                    <a:pt x="2432" y="7951"/>
                    <a:pt x="2596" y="8172"/>
                  </a:cubicBezTo>
                  <a:cubicBezTo>
                    <a:pt x="2760" y="8392"/>
                    <a:pt x="3025" y="8392"/>
                    <a:pt x="3189" y="8172"/>
                  </a:cubicBezTo>
                  <a:cubicBezTo>
                    <a:pt x="3353" y="7951"/>
                    <a:pt x="3353" y="7595"/>
                    <a:pt x="3189" y="7374"/>
                  </a:cubicBezTo>
                  <a:cubicBezTo>
                    <a:pt x="3107" y="7264"/>
                    <a:pt x="3000" y="7209"/>
                    <a:pt x="2893" y="7209"/>
                  </a:cubicBezTo>
                  <a:close/>
                  <a:moveTo>
                    <a:pt x="18677" y="7209"/>
                  </a:moveTo>
                  <a:cubicBezTo>
                    <a:pt x="18570" y="7209"/>
                    <a:pt x="18463" y="7264"/>
                    <a:pt x="18381" y="7374"/>
                  </a:cubicBezTo>
                  <a:cubicBezTo>
                    <a:pt x="18217" y="7595"/>
                    <a:pt x="18217" y="7951"/>
                    <a:pt x="18381" y="8172"/>
                  </a:cubicBezTo>
                  <a:cubicBezTo>
                    <a:pt x="18544" y="8392"/>
                    <a:pt x="18810" y="8392"/>
                    <a:pt x="18974" y="8172"/>
                  </a:cubicBezTo>
                  <a:cubicBezTo>
                    <a:pt x="19138" y="7951"/>
                    <a:pt x="19138" y="7595"/>
                    <a:pt x="18974" y="7374"/>
                  </a:cubicBezTo>
                  <a:cubicBezTo>
                    <a:pt x="18892" y="7264"/>
                    <a:pt x="18784" y="7209"/>
                    <a:pt x="18677" y="7209"/>
                  </a:cubicBezTo>
                  <a:close/>
                  <a:moveTo>
                    <a:pt x="6200" y="13670"/>
                  </a:moveTo>
                  <a:cubicBezTo>
                    <a:pt x="6359" y="13670"/>
                    <a:pt x="6518" y="13751"/>
                    <a:pt x="6640" y="13915"/>
                  </a:cubicBezTo>
                  <a:cubicBezTo>
                    <a:pt x="6882" y="14241"/>
                    <a:pt x="6882" y="14770"/>
                    <a:pt x="6640" y="15097"/>
                  </a:cubicBezTo>
                  <a:cubicBezTo>
                    <a:pt x="6397" y="15423"/>
                    <a:pt x="6004" y="15423"/>
                    <a:pt x="5761" y="15097"/>
                  </a:cubicBezTo>
                  <a:cubicBezTo>
                    <a:pt x="5518" y="14770"/>
                    <a:pt x="5518" y="14241"/>
                    <a:pt x="5761" y="13915"/>
                  </a:cubicBezTo>
                  <a:cubicBezTo>
                    <a:pt x="5882" y="13751"/>
                    <a:pt x="6041" y="13670"/>
                    <a:pt x="6200" y="13670"/>
                  </a:cubicBezTo>
                  <a:close/>
                  <a:moveTo>
                    <a:pt x="7687" y="15637"/>
                  </a:moveTo>
                  <a:cubicBezTo>
                    <a:pt x="7846" y="15637"/>
                    <a:pt x="8005" y="15718"/>
                    <a:pt x="8126" y="15882"/>
                  </a:cubicBezTo>
                  <a:cubicBezTo>
                    <a:pt x="8369" y="16208"/>
                    <a:pt x="8369" y="16737"/>
                    <a:pt x="8126" y="17064"/>
                  </a:cubicBezTo>
                  <a:cubicBezTo>
                    <a:pt x="7884" y="17390"/>
                    <a:pt x="7491" y="17390"/>
                    <a:pt x="7248" y="17064"/>
                  </a:cubicBezTo>
                  <a:cubicBezTo>
                    <a:pt x="7005" y="16737"/>
                    <a:pt x="7005" y="16208"/>
                    <a:pt x="7248" y="15882"/>
                  </a:cubicBezTo>
                  <a:cubicBezTo>
                    <a:pt x="7369" y="15718"/>
                    <a:pt x="7528" y="15637"/>
                    <a:pt x="7687" y="15637"/>
                  </a:cubicBezTo>
                  <a:close/>
                  <a:moveTo>
                    <a:pt x="9161" y="17638"/>
                  </a:moveTo>
                  <a:cubicBezTo>
                    <a:pt x="9320" y="17638"/>
                    <a:pt x="9479" y="17719"/>
                    <a:pt x="9601" y="17883"/>
                  </a:cubicBezTo>
                  <a:cubicBezTo>
                    <a:pt x="9843" y="18209"/>
                    <a:pt x="9843" y="18738"/>
                    <a:pt x="9601" y="19065"/>
                  </a:cubicBezTo>
                  <a:cubicBezTo>
                    <a:pt x="9358" y="19391"/>
                    <a:pt x="8965" y="19391"/>
                    <a:pt x="8722" y="19065"/>
                  </a:cubicBezTo>
                  <a:cubicBezTo>
                    <a:pt x="8479" y="18738"/>
                    <a:pt x="8479" y="18209"/>
                    <a:pt x="8722" y="17883"/>
                  </a:cubicBezTo>
                  <a:cubicBezTo>
                    <a:pt x="8843" y="17719"/>
                    <a:pt x="9002" y="17638"/>
                    <a:pt x="9161" y="1763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65" name="Text Box 2"/>
            <p:cNvSpPr txBox="1">
              <a:spLocks/>
            </p:cNvSpPr>
            <p:nvPr/>
          </p:nvSpPr>
          <p:spPr bwMode="auto">
            <a:xfrm>
              <a:off x="17811750" y="5273675"/>
              <a:ext cx="4929188" cy="446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2400" i="1" dirty="0">
                  <a:solidFill>
                    <a:schemeClr val="accent1"/>
                  </a:solidFill>
                  <a:latin typeface="Dosis" charset="0"/>
                  <a:ea typeface="Dosis" charset="0"/>
                  <a:cs typeface="Dosis" charset="0"/>
                  <a:sym typeface="Poppins SemiBold" charset="0"/>
                </a:rPr>
                <a:t>Subtitles text</a:t>
              </a:r>
              <a:endParaRPr lang="x-none" altLang="x-none" sz="2400" i="1" dirty="0">
                <a:solidFill>
                  <a:schemeClr val="accent1"/>
                </a:solidFill>
                <a:latin typeface="Dosis" charset="0"/>
                <a:ea typeface="Dosis" charset="0"/>
                <a:cs typeface="Dosis" charset="0"/>
                <a:sym typeface="Poppins SemiBold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18199100" y="6943725"/>
              <a:ext cx="4154488" cy="249396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Lorem ipsum dolor sit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amet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consectetur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adipiscing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sed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do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eiusmod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tempor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incididunt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ut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labore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et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dolore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magna</a:t>
              </a:r>
            </a:p>
          </p:txBody>
        </p:sp>
        <p:sp>
          <p:nvSpPr>
            <p:cNvPr id="67" name="Text Box 3"/>
            <p:cNvSpPr txBox="1">
              <a:spLocks/>
            </p:cNvSpPr>
            <p:nvPr/>
          </p:nvSpPr>
          <p:spPr bwMode="auto">
            <a:xfrm>
              <a:off x="17811750" y="5792788"/>
              <a:ext cx="4929188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540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Title text</a:t>
              </a:r>
              <a:endParaRPr lang="x-none" altLang="x-none" sz="5400" dirty="0">
                <a:solidFill>
                  <a:schemeClr val="bg2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  <p:sp>
          <p:nvSpPr>
            <p:cNvPr id="18446" name="Rounded Rectangle 68"/>
            <p:cNvSpPr>
              <a:spLocks noChangeArrowheads="1"/>
            </p:cNvSpPr>
            <p:nvPr/>
          </p:nvSpPr>
          <p:spPr bwMode="auto">
            <a:xfrm>
              <a:off x="18876069" y="9939844"/>
              <a:ext cx="2774393" cy="72021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x-none"/>
            </a:p>
          </p:txBody>
        </p:sp>
        <p:sp>
          <p:nvSpPr>
            <p:cNvPr id="70" name="Text Box 2"/>
            <p:cNvSpPr txBox="1">
              <a:spLocks/>
            </p:cNvSpPr>
            <p:nvPr/>
          </p:nvSpPr>
          <p:spPr bwMode="auto">
            <a:xfrm>
              <a:off x="18989675" y="10055225"/>
              <a:ext cx="2546350" cy="447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240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  <a:sym typeface="Poppins SemiBold" charset="0"/>
                </a:rPr>
                <a:t>More Information</a:t>
              </a:r>
              <a:endParaRPr lang="x-none" altLang="x-none" sz="2400" dirty="0">
                <a:solidFill>
                  <a:schemeClr val="tx1"/>
                </a:solidFill>
                <a:latin typeface="Dosis" charset="0"/>
                <a:ea typeface="Dosis" charset="0"/>
                <a:cs typeface="Dosis" charset="0"/>
                <a:sym typeface="Poppins SemiBold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/>
          </p:cNvSpPr>
          <p:nvPr/>
        </p:nvSpPr>
        <p:spPr bwMode="auto">
          <a:xfrm>
            <a:off x="22545675" y="12520613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A2081CD9-3623-3F40-9F5C-EBDB5385D08A}" type="slidenum">
              <a:rPr lang="x-none" altLang="x-none" smtClean="0">
                <a:solidFill>
                  <a:srgbClr val="9B9A9C"/>
                </a:solidFill>
                <a:latin typeface="Dosis" charset="0"/>
                <a:ea typeface="Dosis" charset="0"/>
                <a:cs typeface="Dosis" charset="0"/>
              </a:rPr>
              <a:pPr algn="ctr" eaLnBrk="1">
                <a:defRPr/>
              </a:pPr>
              <a:t>9</a:t>
            </a:fld>
            <a:endParaRPr lang="x-none" altLang="x-none" smtClean="0">
              <a:solidFill>
                <a:srgbClr val="9B9A9C"/>
              </a:solidFill>
              <a:latin typeface="Dosis" charset="0"/>
              <a:ea typeface="Dosis" charset="0"/>
              <a:cs typeface="Dosis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896225" y="1674813"/>
            <a:ext cx="8591550" cy="8588375"/>
            <a:chOff x="7896225" y="1674813"/>
            <a:chExt cx="8591550" cy="8588375"/>
          </a:xfrm>
        </p:grpSpPr>
        <p:sp>
          <p:nvSpPr>
            <p:cNvPr id="13317" name="Oval 5"/>
            <p:cNvSpPr>
              <a:spLocks noChangeArrowheads="1"/>
            </p:cNvSpPr>
            <p:nvPr/>
          </p:nvSpPr>
          <p:spPr bwMode="auto">
            <a:xfrm>
              <a:off x="7896225" y="1674813"/>
              <a:ext cx="8591550" cy="858837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x-none"/>
            </a:p>
          </p:txBody>
        </p:sp>
        <p:sp>
          <p:nvSpPr>
            <p:cNvPr id="8" name="Shape"/>
            <p:cNvSpPr/>
            <p:nvPr/>
          </p:nvSpPr>
          <p:spPr>
            <a:xfrm>
              <a:off x="10942638" y="3186113"/>
              <a:ext cx="2498725" cy="3284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559" extrusionOk="0">
                  <a:moveTo>
                    <a:pt x="10741" y="0"/>
                  </a:moveTo>
                  <a:cubicBezTo>
                    <a:pt x="10602" y="0"/>
                    <a:pt x="10463" y="40"/>
                    <a:pt x="10356" y="121"/>
                  </a:cubicBezTo>
                  <a:cubicBezTo>
                    <a:pt x="10144" y="284"/>
                    <a:pt x="10144" y="547"/>
                    <a:pt x="10356" y="709"/>
                  </a:cubicBezTo>
                  <a:cubicBezTo>
                    <a:pt x="10569" y="871"/>
                    <a:pt x="10914" y="871"/>
                    <a:pt x="11126" y="709"/>
                  </a:cubicBezTo>
                  <a:cubicBezTo>
                    <a:pt x="11339" y="547"/>
                    <a:pt x="11339" y="284"/>
                    <a:pt x="11126" y="121"/>
                  </a:cubicBezTo>
                  <a:cubicBezTo>
                    <a:pt x="11020" y="40"/>
                    <a:pt x="10881" y="0"/>
                    <a:pt x="10741" y="0"/>
                  </a:cubicBezTo>
                  <a:close/>
                  <a:moveTo>
                    <a:pt x="5253" y="1005"/>
                  </a:moveTo>
                  <a:cubicBezTo>
                    <a:pt x="5113" y="1005"/>
                    <a:pt x="4974" y="1046"/>
                    <a:pt x="4868" y="1128"/>
                  </a:cubicBezTo>
                  <a:cubicBezTo>
                    <a:pt x="4655" y="1290"/>
                    <a:pt x="4655" y="1552"/>
                    <a:pt x="4868" y="1715"/>
                  </a:cubicBezTo>
                  <a:cubicBezTo>
                    <a:pt x="5080" y="1877"/>
                    <a:pt x="5425" y="1877"/>
                    <a:pt x="5638" y="1715"/>
                  </a:cubicBezTo>
                  <a:cubicBezTo>
                    <a:pt x="5850" y="1552"/>
                    <a:pt x="5850" y="1290"/>
                    <a:pt x="5638" y="1128"/>
                  </a:cubicBezTo>
                  <a:cubicBezTo>
                    <a:pt x="5531" y="1046"/>
                    <a:pt x="5392" y="1005"/>
                    <a:pt x="5253" y="1005"/>
                  </a:cubicBezTo>
                  <a:close/>
                  <a:moveTo>
                    <a:pt x="16608" y="1015"/>
                  </a:moveTo>
                  <a:cubicBezTo>
                    <a:pt x="16469" y="1015"/>
                    <a:pt x="16329" y="1056"/>
                    <a:pt x="16223" y="1137"/>
                  </a:cubicBezTo>
                  <a:cubicBezTo>
                    <a:pt x="16011" y="1299"/>
                    <a:pt x="16011" y="1562"/>
                    <a:pt x="16223" y="1724"/>
                  </a:cubicBezTo>
                  <a:cubicBezTo>
                    <a:pt x="16436" y="1886"/>
                    <a:pt x="16780" y="1886"/>
                    <a:pt x="16992" y="1724"/>
                  </a:cubicBezTo>
                  <a:cubicBezTo>
                    <a:pt x="17205" y="1562"/>
                    <a:pt x="17205" y="1299"/>
                    <a:pt x="16992" y="1137"/>
                  </a:cubicBezTo>
                  <a:cubicBezTo>
                    <a:pt x="16886" y="1056"/>
                    <a:pt x="16747" y="1015"/>
                    <a:pt x="16608" y="1015"/>
                  </a:cubicBezTo>
                  <a:close/>
                  <a:moveTo>
                    <a:pt x="10838" y="1758"/>
                  </a:moveTo>
                  <a:cubicBezTo>
                    <a:pt x="8356" y="1755"/>
                    <a:pt x="5902" y="2648"/>
                    <a:pt x="4273" y="4346"/>
                  </a:cubicBezTo>
                  <a:cubicBezTo>
                    <a:pt x="2854" y="5825"/>
                    <a:pt x="2425" y="7672"/>
                    <a:pt x="3015" y="9417"/>
                  </a:cubicBezTo>
                  <a:cubicBezTo>
                    <a:pt x="3207" y="9985"/>
                    <a:pt x="3509" y="10534"/>
                    <a:pt x="3929" y="11043"/>
                  </a:cubicBezTo>
                  <a:cubicBezTo>
                    <a:pt x="4141" y="11300"/>
                    <a:pt x="4382" y="11545"/>
                    <a:pt x="4648" y="11777"/>
                  </a:cubicBezTo>
                  <a:cubicBezTo>
                    <a:pt x="4925" y="12019"/>
                    <a:pt x="5228" y="12247"/>
                    <a:pt x="5510" y="12487"/>
                  </a:cubicBezTo>
                  <a:cubicBezTo>
                    <a:pt x="5801" y="12735"/>
                    <a:pt x="6071" y="12998"/>
                    <a:pt x="6262" y="13297"/>
                  </a:cubicBezTo>
                  <a:cubicBezTo>
                    <a:pt x="6456" y="13601"/>
                    <a:pt x="6563" y="13932"/>
                    <a:pt x="6575" y="14270"/>
                  </a:cubicBezTo>
                  <a:lnTo>
                    <a:pt x="6575" y="15393"/>
                  </a:lnTo>
                  <a:cubicBezTo>
                    <a:pt x="6578" y="15680"/>
                    <a:pt x="6695" y="15958"/>
                    <a:pt x="6912" y="16192"/>
                  </a:cubicBezTo>
                  <a:cubicBezTo>
                    <a:pt x="7059" y="16352"/>
                    <a:pt x="7247" y="16482"/>
                    <a:pt x="7459" y="16582"/>
                  </a:cubicBezTo>
                  <a:lnTo>
                    <a:pt x="7459" y="17908"/>
                  </a:lnTo>
                  <a:cubicBezTo>
                    <a:pt x="7459" y="18512"/>
                    <a:pt x="7458" y="18815"/>
                    <a:pt x="7591" y="19135"/>
                  </a:cubicBezTo>
                  <a:cubicBezTo>
                    <a:pt x="7758" y="19487"/>
                    <a:pt x="8121" y="19763"/>
                    <a:pt x="8581" y="19891"/>
                  </a:cubicBezTo>
                  <a:cubicBezTo>
                    <a:pt x="9001" y="19993"/>
                    <a:pt x="9397" y="19992"/>
                    <a:pt x="10176" y="19992"/>
                  </a:cubicBezTo>
                  <a:lnTo>
                    <a:pt x="11467" y="19992"/>
                  </a:lnTo>
                  <a:cubicBezTo>
                    <a:pt x="12259" y="19992"/>
                    <a:pt x="12655" y="19993"/>
                    <a:pt x="13075" y="19891"/>
                  </a:cubicBezTo>
                  <a:cubicBezTo>
                    <a:pt x="13535" y="19763"/>
                    <a:pt x="13897" y="19487"/>
                    <a:pt x="14064" y="19135"/>
                  </a:cubicBezTo>
                  <a:cubicBezTo>
                    <a:pt x="14197" y="18815"/>
                    <a:pt x="14197" y="18513"/>
                    <a:pt x="14197" y="17918"/>
                  </a:cubicBezTo>
                  <a:lnTo>
                    <a:pt x="14197" y="16579"/>
                  </a:lnTo>
                  <a:cubicBezTo>
                    <a:pt x="14407" y="16479"/>
                    <a:pt x="14593" y="16350"/>
                    <a:pt x="14739" y="16192"/>
                  </a:cubicBezTo>
                  <a:cubicBezTo>
                    <a:pt x="14955" y="15958"/>
                    <a:pt x="15072" y="15680"/>
                    <a:pt x="15075" y="15393"/>
                  </a:cubicBezTo>
                  <a:lnTo>
                    <a:pt x="15075" y="14270"/>
                  </a:lnTo>
                  <a:cubicBezTo>
                    <a:pt x="15087" y="13932"/>
                    <a:pt x="15194" y="13601"/>
                    <a:pt x="15389" y="13297"/>
                  </a:cubicBezTo>
                  <a:cubicBezTo>
                    <a:pt x="15580" y="12998"/>
                    <a:pt x="15850" y="12735"/>
                    <a:pt x="16140" y="12487"/>
                  </a:cubicBezTo>
                  <a:cubicBezTo>
                    <a:pt x="16423" y="12247"/>
                    <a:pt x="16725" y="12019"/>
                    <a:pt x="17003" y="11777"/>
                  </a:cubicBezTo>
                  <a:cubicBezTo>
                    <a:pt x="17268" y="11545"/>
                    <a:pt x="17509" y="11300"/>
                    <a:pt x="17721" y="11043"/>
                  </a:cubicBezTo>
                  <a:cubicBezTo>
                    <a:pt x="18142" y="10534"/>
                    <a:pt x="18442" y="9985"/>
                    <a:pt x="18634" y="9417"/>
                  </a:cubicBezTo>
                  <a:cubicBezTo>
                    <a:pt x="19224" y="7672"/>
                    <a:pt x="18796" y="5825"/>
                    <a:pt x="17377" y="4346"/>
                  </a:cubicBezTo>
                  <a:cubicBezTo>
                    <a:pt x="15754" y="2654"/>
                    <a:pt x="13312" y="1761"/>
                    <a:pt x="10838" y="1758"/>
                  </a:cubicBezTo>
                  <a:close/>
                  <a:moveTo>
                    <a:pt x="10825" y="2600"/>
                  </a:moveTo>
                  <a:cubicBezTo>
                    <a:pt x="11905" y="2600"/>
                    <a:pt x="12985" y="2789"/>
                    <a:pt x="13967" y="3169"/>
                  </a:cubicBezTo>
                  <a:cubicBezTo>
                    <a:pt x="14959" y="3552"/>
                    <a:pt x="15821" y="4119"/>
                    <a:pt x="16478" y="4825"/>
                  </a:cubicBezTo>
                  <a:cubicBezTo>
                    <a:pt x="17536" y="5963"/>
                    <a:pt x="17977" y="7277"/>
                    <a:pt x="17726" y="8618"/>
                  </a:cubicBezTo>
                  <a:cubicBezTo>
                    <a:pt x="17604" y="9269"/>
                    <a:pt x="17318" y="9905"/>
                    <a:pt x="16875" y="10499"/>
                  </a:cubicBezTo>
                  <a:cubicBezTo>
                    <a:pt x="16667" y="10778"/>
                    <a:pt x="16425" y="11045"/>
                    <a:pt x="16149" y="11294"/>
                  </a:cubicBezTo>
                  <a:cubicBezTo>
                    <a:pt x="15866" y="11550"/>
                    <a:pt x="15548" y="11785"/>
                    <a:pt x="15258" y="12035"/>
                  </a:cubicBezTo>
                  <a:cubicBezTo>
                    <a:pt x="14914" y="12331"/>
                    <a:pt x="14612" y="12655"/>
                    <a:pt x="14394" y="13013"/>
                  </a:cubicBezTo>
                  <a:cubicBezTo>
                    <a:pt x="14166" y="13388"/>
                    <a:pt x="14037" y="13792"/>
                    <a:pt x="14013" y="14205"/>
                  </a:cubicBezTo>
                  <a:lnTo>
                    <a:pt x="14013" y="15262"/>
                  </a:lnTo>
                  <a:cubicBezTo>
                    <a:pt x="14024" y="15419"/>
                    <a:pt x="13962" y="15575"/>
                    <a:pt x="13837" y="15700"/>
                  </a:cubicBezTo>
                  <a:cubicBezTo>
                    <a:pt x="13687" y="15852"/>
                    <a:pt x="13461" y="15947"/>
                    <a:pt x="13213" y="15964"/>
                  </a:cubicBezTo>
                  <a:lnTo>
                    <a:pt x="11499" y="15964"/>
                  </a:lnTo>
                  <a:lnTo>
                    <a:pt x="11352" y="15964"/>
                  </a:lnTo>
                  <a:lnTo>
                    <a:pt x="11352" y="14591"/>
                  </a:lnTo>
                  <a:cubicBezTo>
                    <a:pt x="11352" y="14370"/>
                    <a:pt x="11117" y="14191"/>
                    <a:pt x="10828" y="14191"/>
                  </a:cubicBezTo>
                  <a:cubicBezTo>
                    <a:pt x="10539" y="14191"/>
                    <a:pt x="10304" y="14370"/>
                    <a:pt x="10304" y="14591"/>
                  </a:cubicBezTo>
                  <a:lnTo>
                    <a:pt x="10304" y="15964"/>
                  </a:lnTo>
                  <a:lnTo>
                    <a:pt x="10151" y="15964"/>
                  </a:lnTo>
                  <a:lnTo>
                    <a:pt x="8437" y="15964"/>
                  </a:lnTo>
                  <a:cubicBezTo>
                    <a:pt x="8190" y="15947"/>
                    <a:pt x="7963" y="15852"/>
                    <a:pt x="7813" y="15700"/>
                  </a:cubicBezTo>
                  <a:cubicBezTo>
                    <a:pt x="7688" y="15575"/>
                    <a:pt x="7626" y="15419"/>
                    <a:pt x="7638" y="15262"/>
                  </a:cubicBezTo>
                  <a:lnTo>
                    <a:pt x="7638" y="14205"/>
                  </a:lnTo>
                  <a:cubicBezTo>
                    <a:pt x="7613" y="13792"/>
                    <a:pt x="7485" y="13388"/>
                    <a:pt x="7257" y="13013"/>
                  </a:cubicBezTo>
                  <a:cubicBezTo>
                    <a:pt x="7038" y="12655"/>
                    <a:pt x="6736" y="12331"/>
                    <a:pt x="6392" y="12035"/>
                  </a:cubicBezTo>
                  <a:cubicBezTo>
                    <a:pt x="6102" y="11785"/>
                    <a:pt x="5785" y="11550"/>
                    <a:pt x="5501" y="11294"/>
                  </a:cubicBezTo>
                  <a:cubicBezTo>
                    <a:pt x="5225" y="11045"/>
                    <a:pt x="4983" y="10778"/>
                    <a:pt x="4775" y="10499"/>
                  </a:cubicBezTo>
                  <a:cubicBezTo>
                    <a:pt x="4332" y="9905"/>
                    <a:pt x="4046" y="9269"/>
                    <a:pt x="3924" y="8618"/>
                  </a:cubicBezTo>
                  <a:cubicBezTo>
                    <a:pt x="3673" y="7277"/>
                    <a:pt x="4115" y="5963"/>
                    <a:pt x="5173" y="4825"/>
                  </a:cubicBezTo>
                  <a:cubicBezTo>
                    <a:pt x="5829" y="4119"/>
                    <a:pt x="6692" y="3552"/>
                    <a:pt x="7683" y="3169"/>
                  </a:cubicBezTo>
                  <a:cubicBezTo>
                    <a:pt x="8665" y="2789"/>
                    <a:pt x="9745" y="2600"/>
                    <a:pt x="10825" y="2600"/>
                  </a:cubicBezTo>
                  <a:close/>
                  <a:moveTo>
                    <a:pt x="19670" y="3631"/>
                  </a:moveTo>
                  <a:cubicBezTo>
                    <a:pt x="19531" y="3631"/>
                    <a:pt x="19391" y="3672"/>
                    <a:pt x="19285" y="3753"/>
                  </a:cubicBezTo>
                  <a:cubicBezTo>
                    <a:pt x="19072" y="3915"/>
                    <a:pt x="19072" y="4178"/>
                    <a:pt x="19285" y="4341"/>
                  </a:cubicBezTo>
                  <a:cubicBezTo>
                    <a:pt x="19497" y="4503"/>
                    <a:pt x="19841" y="4503"/>
                    <a:pt x="20054" y="4341"/>
                  </a:cubicBezTo>
                  <a:cubicBezTo>
                    <a:pt x="20266" y="4178"/>
                    <a:pt x="20266" y="3915"/>
                    <a:pt x="20054" y="3753"/>
                  </a:cubicBezTo>
                  <a:cubicBezTo>
                    <a:pt x="19948" y="3672"/>
                    <a:pt x="19809" y="3631"/>
                    <a:pt x="19670" y="3631"/>
                  </a:cubicBezTo>
                  <a:close/>
                  <a:moveTo>
                    <a:pt x="1972" y="3641"/>
                  </a:moveTo>
                  <a:cubicBezTo>
                    <a:pt x="1833" y="3641"/>
                    <a:pt x="1693" y="3681"/>
                    <a:pt x="1587" y="3762"/>
                  </a:cubicBezTo>
                  <a:cubicBezTo>
                    <a:pt x="1374" y="3925"/>
                    <a:pt x="1374" y="4187"/>
                    <a:pt x="1587" y="4349"/>
                  </a:cubicBezTo>
                  <a:cubicBezTo>
                    <a:pt x="1799" y="4512"/>
                    <a:pt x="2143" y="4512"/>
                    <a:pt x="2356" y="4349"/>
                  </a:cubicBezTo>
                  <a:cubicBezTo>
                    <a:pt x="2568" y="4187"/>
                    <a:pt x="2568" y="3925"/>
                    <a:pt x="2356" y="3762"/>
                  </a:cubicBezTo>
                  <a:cubicBezTo>
                    <a:pt x="2250" y="3681"/>
                    <a:pt x="2111" y="3641"/>
                    <a:pt x="1972" y="3641"/>
                  </a:cubicBezTo>
                  <a:close/>
                  <a:moveTo>
                    <a:pt x="10828" y="3757"/>
                  </a:moveTo>
                  <a:cubicBezTo>
                    <a:pt x="9452" y="3757"/>
                    <a:pt x="8077" y="4158"/>
                    <a:pt x="7028" y="4959"/>
                  </a:cubicBezTo>
                  <a:cubicBezTo>
                    <a:pt x="5961" y="5773"/>
                    <a:pt x="5439" y="6844"/>
                    <a:pt x="5457" y="7911"/>
                  </a:cubicBezTo>
                  <a:cubicBezTo>
                    <a:pt x="5469" y="8140"/>
                    <a:pt x="5718" y="8319"/>
                    <a:pt x="6018" y="8316"/>
                  </a:cubicBezTo>
                  <a:cubicBezTo>
                    <a:pt x="6311" y="8313"/>
                    <a:pt x="6550" y="8135"/>
                    <a:pt x="6562" y="7911"/>
                  </a:cubicBezTo>
                  <a:cubicBezTo>
                    <a:pt x="6545" y="7060"/>
                    <a:pt x="6959" y="6205"/>
                    <a:pt x="7809" y="5556"/>
                  </a:cubicBezTo>
                  <a:cubicBezTo>
                    <a:pt x="8643" y="4920"/>
                    <a:pt x="9736" y="4602"/>
                    <a:pt x="10828" y="4602"/>
                  </a:cubicBezTo>
                  <a:cubicBezTo>
                    <a:pt x="11920" y="4602"/>
                    <a:pt x="13013" y="4920"/>
                    <a:pt x="13847" y="5556"/>
                  </a:cubicBezTo>
                  <a:cubicBezTo>
                    <a:pt x="14697" y="6205"/>
                    <a:pt x="15111" y="7060"/>
                    <a:pt x="15094" y="7911"/>
                  </a:cubicBezTo>
                  <a:cubicBezTo>
                    <a:pt x="15081" y="8154"/>
                    <a:pt x="15338" y="8355"/>
                    <a:pt x="15656" y="8351"/>
                  </a:cubicBezTo>
                  <a:cubicBezTo>
                    <a:pt x="15968" y="8348"/>
                    <a:pt x="16213" y="8148"/>
                    <a:pt x="16199" y="7911"/>
                  </a:cubicBezTo>
                  <a:cubicBezTo>
                    <a:pt x="16216" y="6844"/>
                    <a:pt x="15694" y="5773"/>
                    <a:pt x="14628" y="4959"/>
                  </a:cubicBezTo>
                  <a:cubicBezTo>
                    <a:pt x="13579" y="4158"/>
                    <a:pt x="12203" y="3757"/>
                    <a:pt x="10828" y="3757"/>
                  </a:cubicBezTo>
                  <a:close/>
                  <a:moveTo>
                    <a:pt x="10741" y="6359"/>
                  </a:moveTo>
                  <a:cubicBezTo>
                    <a:pt x="10238" y="6359"/>
                    <a:pt x="9734" y="6505"/>
                    <a:pt x="9350" y="6799"/>
                  </a:cubicBezTo>
                  <a:cubicBezTo>
                    <a:pt x="8602" y="7370"/>
                    <a:pt x="8584" y="8286"/>
                    <a:pt x="9294" y="8875"/>
                  </a:cubicBezTo>
                  <a:cubicBezTo>
                    <a:pt x="9098" y="8936"/>
                    <a:pt x="8910" y="9010"/>
                    <a:pt x="8731" y="9099"/>
                  </a:cubicBezTo>
                  <a:cubicBezTo>
                    <a:pt x="8018" y="9454"/>
                    <a:pt x="7509" y="10003"/>
                    <a:pt x="7305" y="10635"/>
                  </a:cubicBezTo>
                  <a:cubicBezTo>
                    <a:pt x="7280" y="10717"/>
                    <a:pt x="7282" y="10803"/>
                    <a:pt x="7312" y="10885"/>
                  </a:cubicBezTo>
                  <a:cubicBezTo>
                    <a:pt x="7342" y="10969"/>
                    <a:pt x="7400" y="11045"/>
                    <a:pt x="7480" y="11107"/>
                  </a:cubicBezTo>
                  <a:cubicBezTo>
                    <a:pt x="8424" y="11687"/>
                    <a:pt x="9597" y="12004"/>
                    <a:pt x="10808" y="12005"/>
                  </a:cubicBezTo>
                  <a:cubicBezTo>
                    <a:pt x="12024" y="12006"/>
                    <a:pt x="13204" y="11689"/>
                    <a:pt x="14151" y="11107"/>
                  </a:cubicBezTo>
                  <a:cubicBezTo>
                    <a:pt x="14242" y="11058"/>
                    <a:pt x="14312" y="10991"/>
                    <a:pt x="14353" y="10912"/>
                  </a:cubicBezTo>
                  <a:cubicBezTo>
                    <a:pt x="14396" y="10828"/>
                    <a:pt x="14405" y="10736"/>
                    <a:pt x="14378" y="10649"/>
                  </a:cubicBezTo>
                  <a:cubicBezTo>
                    <a:pt x="14195" y="10083"/>
                    <a:pt x="13768" y="9581"/>
                    <a:pt x="13164" y="9225"/>
                  </a:cubicBezTo>
                  <a:cubicBezTo>
                    <a:pt x="12881" y="9057"/>
                    <a:pt x="12565" y="8929"/>
                    <a:pt x="12233" y="8838"/>
                  </a:cubicBezTo>
                  <a:cubicBezTo>
                    <a:pt x="12898" y="8248"/>
                    <a:pt x="12865" y="7358"/>
                    <a:pt x="12133" y="6799"/>
                  </a:cubicBezTo>
                  <a:cubicBezTo>
                    <a:pt x="11748" y="6505"/>
                    <a:pt x="11245" y="6359"/>
                    <a:pt x="10741" y="6359"/>
                  </a:cubicBezTo>
                  <a:close/>
                  <a:moveTo>
                    <a:pt x="10741" y="7175"/>
                  </a:moveTo>
                  <a:cubicBezTo>
                    <a:pt x="10971" y="7175"/>
                    <a:pt x="11201" y="7242"/>
                    <a:pt x="11376" y="7376"/>
                  </a:cubicBezTo>
                  <a:cubicBezTo>
                    <a:pt x="11727" y="7643"/>
                    <a:pt x="11727" y="8078"/>
                    <a:pt x="11376" y="8345"/>
                  </a:cubicBezTo>
                  <a:cubicBezTo>
                    <a:pt x="11025" y="8613"/>
                    <a:pt x="10457" y="8613"/>
                    <a:pt x="10107" y="8345"/>
                  </a:cubicBezTo>
                  <a:cubicBezTo>
                    <a:pt x="9756" y="8078"/>
                    <a:pt x="9756" y="7643"/>
                    <a:pt x="10107" y="7376"/>
                  </a:cubicBezTo>
                  <a:cubicBezTo>
                    <a:pt x="10282" y="7242"/>
                    <a:pt x="10511" y="7175"/>
                    <a:pt x="10741" y="7175"/>
                  </a:cubicBezTo>
                  <a:close/>
                  <a:moveTo>
                    <a:pt x="20951" y="7496"/>
                  </a:moveTo>
                  <a:cubicBezTo>
                    <a:pt x="20811" y="7496"/>
                    <a:pt x="20672" y="7536"/>
                    <a:pt x="20566" y="7617"/>
                  </a:cubicBezTo>
                  <a:cubicBezTo>
                    <a:pt x="20353" y="7779"/>
                    <a:pt x="20353" y="8043"/>
                    <a:pt x="20566" y="8205"/>
                  </a:cubicBezTo>
                  <a:cubicBezTo>
                    <a:pt x="20778" y="8367"/>
                    <a:pt x="21122" y="8367"/>
                    <a:pt x="21335" y="8205"/>
                  </a:cubicBezTo>
                  <a:cubicBezTo>
                    <a:pt x="21547" y="8043"/>
                    <a:pt x="21547" y="7779"/>
                    <a:pt x="21335" y="7617"/>
                  </a:cubicBezTo>
                  <a:cubicBezTo>
                    <a:pt x="21228" y="7536"/>
                    <a:pt x="21090" y="7496"/>
                    <a:pt x="20951" y="7496"/>
                  </a:cubicBezTo>
                  <a:close/>
                  <a:moveTo>
                    <a:pt x="544" y="7505"/>
                  </a:moveTo>
                  <a:cubicBezTo>
                    <a:pt x="405" y="7505"/>
                    <a:pt x="266" y="7545"/>
                    <a:pt x="159" y="7627"/>
                  </a:cubicBezTo>
                  <a:cubicBezTo>
                    <a:pt x="-53" y="7789"/>
                    <a:pt x="-53" y="8051"/>
                    <a:pt x="159" y="8214"/>
                  </a:cubicBezTo>
                  <a:cubicBezTo>
                    <a:pt x="372" y="8376"/>
                    <a:pt x="717" y="8376"/>
                    <a:pt x="929" y="8214"/>
                  </a:cubicBezTo>
                  <a:cubicBezTo>
                    <a:pt x="1142" y="8051"/>
                    <a:pt x="1142" y="7789"/>
                    <a:pt x="929" y="7627"/>
                  </a:cubicBezTo>
                  <a:cubicBezTo>
                    <a:pt x="823" y="7545"/>
                    <a:pt x="684" y="7505"/>
                    <a:pt x="544" y="7505"/>
                  </a:cubicBezTo>
                  <a:close/>
                  <a:moveTo>
                    <a:pt x="10848" y="9415"/>
                  </a:moveTo>
                  <a:cubicBezTo>
                    <a:pt x="11874" y="9421"/>
                    <a:pt x="12796" y="9893"/>
                    <a:pt x="13195" y="10614"/>
                  </a:cubicBezTo>
                  <a:cubicBezTo>
                    <a:pt x="12498" y="10966"/>
                    <a:pt x="11683" y="11154"/>
                    <a:pt x="10848" y="11158"/>
                  </a:cubicBezTo>
                  <a:cubicBezTo>
                    <a:pt x="9998" y="11161"/>
                    <a:pt x="9166" y="10972"/>
                    <a:pt x="8457" y="10614"/>
                  </a:cubicBezTo>
                  <a:cubicBezTo>
                    <a:pt x="8863" y="9882"/>
                    <a:pt x="9807" y="9409"/>
                    <a:pt x="10848" y="9415"/>
                  </a:cubicBezTo>
                  <a:close/>
                  <a:moveTo>
                    <a:pt x="10828" y="12686"/>
                  </a:moveTo>
                  <a:cubicBezTo>
                    <a:pt x="10539" y="12686"/>
                    <a:pt x="10304" y="12865"/>
                    <a:pt x="10304" y="13086"/>
                  </a:cubicBezTo>
                  <a:lnTo>
                    <a:pt x="10304" y="13117"/>
                  </a:lnTo>
                  <a:cubicBezTo>
                    <a:pt x="10304" y="13337"/>
                    <a:pt x="10539" y="13517"/>
                    <a:pt x="10828" y="13517"/>
                  </a:cubicBezTo>
                  <a:cubicBezTo>
                    <a:pt x="11117" y="13517"/>
                    <a:pt x="11352" y="13337"/>
                    <a:pt x="11352" y="13117"/>
                  </a:cubicBezTo>
                  <a:lnTo>
                    <a:pt x="11352" y="13086"/>
                  </a:lnTo>
                  <a:cubicBezTo>
                    <a:pt x="11352" y="12865"/>
                    <a:pt x="11117" y="12686"/>
                    <a:pt x="10828" y="12686"/>
                  </a:cubicBezTo>
                  <a:close/>
                  <a:moveTo>
                    <a:pt x="8525" y="16799"/>
                  </a:moveTo>
                  <a:lnTo>
                    <a:pt x="10136" y="16799"/>
                  </a:lnTo>
                  <a:lnTo>
                    <a:pt x="11514" y="16799"/>
                  </a:lnTo>
                  <a:lnTo>
                    <a:pt x="13130" y="16799"/>
                  </a:lnTo>
                  <a:lnTo>
                    <a:pt x="13130" y="18311"/>
                  </a:lnTo>
                  <a:cubicBezTo>
                    <a:pt x="13130" y="18559"/>
                    <a:pt x="13131" y="18686"/>
                    <a:pt x="13075" y="18820"/>
                  </a:cubicBezTo>
                  <a:cubicBezTo>
                    <a:pt x="13005" y="18967"/>
                    <a:pt x="12854" y="19082"/>
                    <a:pt x="12661" y="19135"/>
                  </a:cubicBezTo>
                  <a:cubicBezTo>
                    <a:pt x="12486" y="19178"/>
                    <a:pt x="12320" y="19178"/>
                    <a:pt x="11990" y="19178"/>
                  </a:cubicBezTo>
                  <a:lnTo>
                    <a:pt x="9662" y="19178"/>
                  </a:lnTo>
                  <a:cubicBezTo>
                    <a:pt x="9336" y="19178"/>
                    <a:pt x="9170" y="19178"/>
                    <a:pt x="8995" y="19135"/>
                  </a:cubicBezTo>
                  <a:cubicBezTo>
                    <a:pt x="8802" y="19082"/>
                    <a:pt x="8651" y="18967"/>
                    <a:pt x="8581" y="18820"/>
                  </a:cubicBezTo>
                  <a:cubicBezTo>
                    <a:pt x="8525" y="18686"/>
                    <a:pt x="8525" y="18559"/>
                    <a:pt x="8525" y="18307"/>
                  </a:cubicBezTo>
                  <a:lnTo>
                    <a:pt x="8525" y="16799"/>
                  </a:lnTo>
                  <a:close/>
                  <a:moveTo>
                    <a:pt x="10807" y="20729"/>
                  </a:moveTo>
                  <a:cubicBezTo>
                    <a:pt x="10668" y="20729"/>
                    <a:pt x="10528" y="20770"/>
                    <a:pt x="10422" y="20851"/>
                  </a:cubicBezTo>
                  <a:cubicBezTo>
                    <a:pt x="10210" y="21013"/>
                    <a:pt x="10210" y="21276"/>
                    <a:pt x="10422" y="21438"/>
                  </a:cubicBezTo>
                  <a:cubicBezTo>
                    <a:pt x="10635" y="21600"/>
                    <a:pt x="10980" y="21600"/>
                    <a:pt x="11192" y="21438"/>
                  </a:cubicBezTo>
                  <a:cubicBezTo>
                    <a:pt x="11404" y="21276"/>
                    <a:pt x="11404" y="21013"/>
                    <a:pt x="11192" y="20851"/>
                  </a:cubicBezTo>
                  <a:cubicBezTo>
                    <a:pt x="11086" y="20770"/>
                    <a:pt x="10946" y="20729"/>
                    <a:pt x="10807" y="20729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" name="Text Box 2"/>
            <p:cNvSpPr txBox="1">
              <a:spLocks/>
            </p:cNvSpPr>
            <p:nvPr/>
          </p:nvSpPr>
          <p:spPr bwMode="auto">
            <a:xfrm>
              <a:off x="9396413" y="6859588"/>
              <a:ext cx="5591175" cy="447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2400" i="1" dirty="0">
                  <a:solidFill>
                    <a:schemeClr val="accent1"/>
                  </a:solidFill>
                  <a:latin typeface="Dosis" charset="0"/>
                  <a:ea typeface="Dosis" charset="0"/>
                  <a:cs typeface="Dosis" charset="0"/>
                  <a:sym typeface="Poppins SemiBold" charset="0"/>
                </a:rPr>
                <a:t>Subtitles text</a:t>
              </a:r>
              <a:endParaRPr lang="x-none" altLang="x-none" sz="2400" i="1" dirty="0">
                <a:solidFill>
                  <a:schemeClr val="accent1"/>
                </a:solidFill>
                <a:latin typeface="Dosis" charset="0"/>
                <a:ea typeface="Dosis" charset="0"/>
                <a:cs typeface="Dosis" charset="0"/>
                <a:sym typeface="Poppins SemiBold" charset="0"/>
              </a:endParaRPr>
            </a:p>
          </p:txBody>
        </p:sp>
        <p:sp>
          <p:nvSpPr>
            <p:cNvPr id="11" name="Text Box 3"/>
            <p:cNvSpPr txBox="1">
              <a:spLocks/>
            </p:cNvSpPr>
            <p:nvPr/>
          </p:nvSpPr>
          <p:spPr bwMode="auto">
            <a:xfrm>
              <a:off x="8878888" y="7194550"/>
              <a:ext cx="6626225" cy="1624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8800" dirty="0">
                  <a:solidFill>
                    <a:schemeClr val="bg2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Solution</a:t>
              </a:r>
              <a:endParaRPr lang="x-none" altLang="x-none" sz="8800" dirty="0">
                <a:solidFill>
                  <a:schemeClr val="bg2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409825" y="2203450"/>
            <a:ext cx="19319875" cy="2416175"/>
            <a:chOff x="2409825" y="2203450"/>
            <a:chExt cx="19319875" cy="2416175"/>
          </a:xfrm>
        </p:grpSpPr>
        <p:sp>
          <p:nvSpPr>
            <p:cNvPr id="20" name="Freeform 19"/>
            <p:cNvSpPr/>
            <p:nvPr/>
          </p:nvSpPr>
          <p:spPr bwMode="auto">
            <a:xfrm>
              <a:off x="15505113" y="2203450"/>
              <a:ext cx="6213475" cy="1008063"/>
            </a:xfrm>
            <a:custGeom>
              <a:avLst/>
              <a:gdLst>
                <a:gd name="connsiteX0" fmla="*/ 504056 w 6213900"/>
                <a:gd name="connsiteY0" fmla="*/ 0 h 1008000"/>
                <a:gd name="connsiteX1" fmla="*/ 3549398 w 6213900"/>
                <a:gd name="connsiteY1" fmla="*/ 0 h 1008000"/>
                <a:gd name="connsiteX2" fmla="*/ 5040560 w 6213900"/>
                <a:gd name="connsiteY2" fmla="*/ 0 h 1008000"/>
                <a:gd name="connsiteX3" fmla="*/ 5709900 w 6213900"/>
                <a:gd name="connsiteY3" fmla="*/ 0 h 1008000"/>
                <a:gd name="connsiteX4" fmla="*/ 6213900 w 6213900"/>
                <a:gd name="connsiteY4" fmla="*/ 504000 h 1008000"/>
                <a:gd name="connsiteX5" fmla="*/ 5709900 w 6213900"/>
                <a:gd name="connsiteY5" fmla="*/ 1008000 h 1008000"/>
                <a:gd name="connsiteX6" fmla="*/ 3549398 w 6213900"/>
                <a:gd name="connsiteY6" fmla="*/ 1007999 h 1008000"/>
                <a:gd name="connsiteX7" fmla="*/ 0 w 6213900"/>
                <a:gd name="connsiteY7" fmla="*/ 1007999 h 1008000"/>
                <a:gd name="connsiteX8" fmla="*/ 0 w 6213900"/>
                <a:gd name="connsiteY8" fmla="*/ 504000 h 1008000"/>
                <a:gd name="connsiteX9" fmla="*/ 504056 w 6213900"/>
                <a:gd name="connsiteY9" fmla="*/ 0 h 10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13900" h="1008000">
                  <a:moveTo>
                    <a:pt x="504056" y="0"/>
                  </a:moveTo>
                  <a:lnTo>
                    <a:pt x="3549398" y="0"/>
                  </a:lnTo>
                  <a:lnTo>
                    <a:pt x="5040560" y="0"/>
                  </a:lnTo>
                  <a:lnTo>
                    <a:pt x="5709900" y="0"/>
                  </a:lnTo>
                  <a:cubicBezTo>
                    <a:pt x="5988252" y="0"/>
                    <a:pt x="6213900" y="225648"/>
                    <a:pt x="6213900" y="504000"/>
                  </a:cubicBezTo>
                  <a:cubicBezTo>
                    <a:pt x="6213900" y="782352"/>
                    <a:pt x="5988252" y="1008000"/>
                    <a:pt x="5709900" y="1008000"/>
                  </a:cubicBezTo>
                  <a:lnTo>
                    <a:pt x="3549398" y="1007999"/>
                  </a:lnTo>
                  <a:lnTo>
                    <a:pt x="0" y="1007999"/>
                  </a:lnTo>
                  <a:lnTo>
                    <a:pt x="0" y="504000"/>
                  </a:lnTo>
                  <a:cubicBezTo>
                    <a:pt x="0" y="225649"/>
                    <a:pt x="225674" y="0"/>
                    <a:pt x="504056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 anchor="ctr"/>
            <a:lstStyle/>
            <a:p>
              <a:pPr eaLnBrk="1">
                <a:defRPr/>
              </a:pPr>
              <a:endParaRPr lang="en-US"/>
            </a:p>
          </p:txBody>
        </p:sp>
        <p:sp>
          <p:nvSpPr>
            <p:cNvPr id="14" name="Text Box 3"/>
            <p:cNvSpPr txBox="1">
              <a:spLocks/>
            </p:cNvSpPr>
            <p:nvPr/>
          </p:nvSpPr>
          <p:spPr bwMode="auto">
            <a:xfrm>
              <a:off x="15505113" y="2393950"/>
              <a:ext cx="6213475" cy="709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b="1" dirty="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4. </a:t>
              </a:r>
              <a:r>
                <a:rPr lang="en-US" altLang="x-none" sz="3200" dirty="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Demo Information Text</a:t>
              </a:r>
              <a:endParaRPr lang="x-none" altLang="x-none" sz="3200" dirty="0">
                <a:solidFill>
                  <a:schemeClr val="tx1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  <p:sp>
          <p:nvSpPr>
            <p:cNvPr id="19468" name="Freeform 24"/>
            <p:cNvSpPr>
              <a:spLocks/>
            </p:cNvSpPr>
            <p:nvPr/>
          </p:nvSpPr>
          <p:spPr bwMode="auto">
            <a:xfrm flipH="1">
              <a:off x="2425700" y="2203450"/>
              <a:ext cx="6419850" cy="1008063"/>
            </a:xfrm>
            <a:custGeom>
              <a:avLst/>
              <a:gdLst>
                <a:gd name="T0" fmla="*/ 520677 w 6213900"/>
                <a:gd name="T1" fmla="*/ 0 h 1008000"/>
                <a:gd name="T2" fmla="*/ 3666437 w 6213900"/>
                <a:gd name="T3" fmla="*/ 0 h 1008000"/>
                <a:gd name="T4" fmla="*/ 5206769 w 6213900"/>
                <a:gd name="T5" fmla="*/ 0 h 1008000"/>
                <a:gd name="T6" fmla="*/ 5898180 w 6213900"/>
                <a:gd name="T7" fmla="*/ 0 h 1008000"/>
                <a:gd name="T8" fmla="*/ 6418799 w 6213900"/>
                <a:gd name="T9" fmla="*/ 504000 h 1008000"/>
                <a:gd name="T10" fmla="*/ 5898180 w 6213900"/>
                <a:gd name="T11" fmla="*/ 1008000 h 1008000"/>
                <a:gd name="T12" fmla="*/ 3666437 w 6213900"/>
                <a:gd name="T13" fmla="*/ 1007999 h 1008000"/>
                <a:gd name="T14" fmla="*/ 0 w 6213900"/>
                <a:gd name="T15" fmla="*/ 1007999 h 1008000"/>
                <a:gd name="T16" fmla="*/ 0 w 6213900"/>
                <a:gd name="T17" fmla="*/ 504000 h 1008000"/>
                <a:gd name="T18" fmla="*/ 520677 w 6213900"/>
                <a:gd name="T19" fmla="*/ 0 h 10080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213900" h="1008000">
                  <a:moveTo>
                    <a:pt x="504056" y="0"/>
                  </a:moveTo>
                  <a:lnTo>
                    <a:pt x="3549398" y="0"/>
                  </a:lnTo>
                  <a:lnTo>
                    <a:pt x="5040560" y="0"/>
                  </a:lnTo>
                  <a:lnTo>
                    <a:pt x="5709900" y="0"/>
                  </a:lnTo>
                  <a:cubicBezTo>
                    <a:pt x="5988252" y="0"/>
                    <a:pt x="6213900" y="225648"/>
                    <a:pt x="6213900" y="504000"/>
                  </a:cubicBezTo>
                  <a:cubicBezTo>
                    <a:pt x="6213900" y="782352"/>
                    <a:pt x="5988252" y="1008000"/>
                    <a:pt x="5709900" y="1008000"/>
                  </a:cubicBezTo>
                  <a:lnTo>
                    <a:pt x="3549398" y="1007999"/>
                  </a:lnTo>
                  <a:lnTo>
                    <a:pt x="0" y="1007999"/>
                  </a:lnTo>
                  <a:lnTo>
                    <a:pt x="0" y="504000"/>
                  </a:lnTo>
                  <a:cubicBezTo>
                    <a:pt x="0" y="225649"/>
                    <a:pt x="225674" y="0"/>
                    <a:pt x="5040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38100" tIns="38100" rIns="38100" bIns="38100" anchor="ctr"/>
            <a:lstStyle/>
            <a:p>
              <a:endParaRPr lang="en-US"/>
            </a:p>
          </p:txBody>
        </p:sp>
        <p:sp>
          <p:nvSpPr>
            <p:cNvPr id="26" name="Text Box 3"/>
            <p:cNvSpPr txBox="1">
              <a:spLocks/>
            </p:cNvSpPr>
            <p:nvPr/>
          </p:nvSpPr>
          <p:spPr bwMode="auto">
            <a:xfrm>
              <a:off x="2409825" y="2393950"/>
              <a:ext cx="6435725" cy="709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b="1" dirty="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1. </a:t>
              </a:r>
              <a:r>
                <a:rPr lang="en-US" altLang="x-none" sz="3200" dirty="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Demo Information Text</a:t>
              </a:r>
              <a:endParaRPr lang="x-none" altLang="x-none" sz="3200" dirty="0">
                <a:solidFill>
                  <a:schemeClr val="tx1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6800513" y="3402013"/>
              <a:ext cx="4929187" cy="12176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Lorem ipsum dolor sit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amet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consectr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adipiscing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sed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do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eiusmod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tempr</a:t>
              </a:r>
              <a:endPara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654300" y="3402013"/>
              <a:ext cx="4929188" cy="12176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>
                <a:lnSpc>
                  <a:spcPct val="150000"/>
                </a:lnSpc>
                <a:defRPr/>
              </a:pP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Lorem ipsum dolor sit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amet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consectr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adipiscing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sed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do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eiusmod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tempr</a:t>
              </a:r>
              <a:endPara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698625" y="5541963"/>
            <a:ext cx="21018500" cy="2424112"/>
            <a:chOff x="1698625" y="5541963"/>
            <a:chExt cx="21018500" cy="2424112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16503650" y="5541963"/>
              <a:ext cx="6213475" cy="100806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x-none"/>
            </a:p>
          </p:txBody>
        </p:sp>
        <p:sp>
          <p:nvSpPr>
            <p:cNvPr id="24" name="Text Box 3"/>
            <p:cNvSpPr txBox="1">
              <a:spLocks/>
            </p:cNvSpPr>
            <p:nvPr/>
          </p:nvSpPr>
          <p:spPr bwMode="auto">
            <a:xfrm>
              <a:off x="16503650" y="5711825"/>
              <a:ext cx="6197600" cy="709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b="1" dirty="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5. </a:t>
              </a:r>
              <a:r>
                <a:rPr lang="en-US" altLang="x-none" sz="3200" dirty="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Demo Information Text</a:t>
              </a:r>
              <a:endParaRPr lang="x-none" altLang="x-none" sz="3200" dirty="0">
                <a:solidFill>
                  <a:schemeClr val="tx1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1698625" y="5541963"/>
              <a:ext cx="6215063" cy="100806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x-none"/>
            </a:p>
          </p:txBody>
        </p:sp>
        <p:sp>
          <p:nvSpPr>
            <p:cNvPr id="29" name="Text Box 3"/>
            <p:cNvSpPr txBox="1">
              <a:spLocks/>
            </p:cNvSpPr>
            <p:nvPr/>
          </p:nvSpPr>
          <p:spPr bwMode="auto">
            <a:xfrm>
              <a:off x="1698625" y="5711825"/>
              <a:ext cx="6197600" cy="709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b="1" dirty="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2. </a:t>
              </a:r>
              <a:r>
                <a:rPr lang="en-US" altLang="x-none" sz="3200" dirty="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Demo Information Text</a:t>
              </a:r>
              <a:endParaRPr lang="x-none" altLang="x-none" sz="3200" dirty="0">
                <a:solidFill>
                  <a:schemeClr val="tx1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6800513" y="6748463"/>
              <a:ext cx="4929187" cy="12176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Lorem ipsum dolor sit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amet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consectr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adipiscing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sed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do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eiusmod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tempr</a:t>
              </a:r>
              <a:endPara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654300" y="6748463"/>
              <a:ext cx="4929188" cy="12176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>
                <a:lnSpc>
                  <a:spcPct val="150000"/>
                </a:lnSpc>
                <a:defRPr/>
              </a:pP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Lorem ipsum dolor sit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amet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consectr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adipiscing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sed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do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eiusmod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tempr</a:t>
              </a:r>
              <a:endPara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651830" y="8731250"/>
            <a:ext cx="19089159" cy="2374900"/>
            <a:chOff x="2651830" y="8731250"/>
            <a:chExt cx="19089159" cy="2374900"/>
          </a:xfrm>
        </p:grpSpPr>
        <p:sp>
          <p:nvSpPr>
            <p:cNvPr id="19464" name="Freeform 20"/>
            <p:cNvSpPr>
              <a:spLocks/>
            </p:cNvSpPr>
            <p:nvPr/>
          </p:nvSpPr>
          <p:spPr bwMode="auto">
            <a:xfrm flipV="1">
              <a:off x="15503525" y="8731250"/>
              <a:ext cx="6213475" cy="1008063"/>
            </a:xfrm>
            <a:custGeom>
              <a:avLst/>
              <a:gdLst>
                <a:gd name="T0" fmla="*/ 504032 w 6213900"/>
                <a:gd name="T1" fmla="*/ 0 h 1008000"/>
                <a:gd name="T2" fmla="*/ 3549227 w 6213900"/>
                <a:gd name="T3" fmla="*/ 0 h 1008000"/>
                <a:gd name="T4" fmla="*/ 5040317 w 6213900"/>
                <a:gd name="T5" fmla="*/ 0 h 1008000"/>
                <a:gd name="T6" fmla="*/ 5709624 w 6213900"/>
                <a:gd name="T7" fmla="*/ 0 h 1008000"/>
                <a:gd name="T8" fmla="*/ 6213600 w 6213900"/>
                <a:gd name="T9" fmla="*/ 504000 h 1008000"/>
                <a:gd name="T10" fmla="*/ 5709624 w 6213900"/>
                <a:gd name="T11" fmla="*/ 1007999 h 1008000"/>
                <a:gd name="T12" fmla="*/ 3549227 w 6213900"/>
                <a:gd name="T13" fmla="*/ 1007998 h 1008000"/>
                <a:gd name="T14" fmla="*/ 0 w 6213900"/>
                <a:gd name="T15" fmla="*/ 1007998 h 1008000"/>
                <a:gd name="T16" fmla="*/ 0 w 6213900"/>
                <a:gd name="T17" fmla="*/ 504000 h 1008000"/>
                <a:gd name="T18" fmla="*/ 504032 w 6213900"/>
                <a:gd name="T19" fmla="*/ 0 h 10080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213900" h="1008000">
                  <a:moveTo>
                    <a:pt x="504056" y="0"/>
                  </a:moveTo>
                  <a:lnTo>
                    <a:pt x="3549398" y="0"/>
                  </a:lnTo>
                  <a:lnTo>
                    <a:pt x="5040560" y="0"/>
                  </a:lnTo>
                  <a:lnTo>
                    <a:pt x="5709900" y="0"/>
                  </a:lnTo>
                  <a:cubicBezTo>
                    <a:pt x="5988252" y="0"/>
                    <a:pt x="6213900" y="225648"/>
                    <a:pt x="6213900" y="504000"/>
                  </a:cubicBezTo>
                  <a:cubicBezTo>
                    <a:pt x="6213900" y="782352"/>
                    <a:pt x="5988252" y="1008000"/>
                    <a:pt x="5709900" y="1008000"/>
                  </a:cubicBezTo>
                  <a:lnTo>
                    <a:pt x="3549398" y="1007999"/>
                  </a:lnTo>
                  <a:lnTo>
                    <a:pt x="0" y="1007999"/>
                  </a:lnTo>
                  <a:lnTo>
                    <a:pt x="0" y="504000"/>
                  </a:lnTo>
                  <a:cubicBezTo>
                    <a:pt x="0" y="225649"/>
                    <a:pt x="225674" y="0"/>
                    <a:pt x="5040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38100" tIns="38100" rIns="38100" bIns="38100" anchor="ctr"/>
            <a:lstStyle/>
            <a:p>
              <a:endParaRPr lang="en-US"/>
            </a:p>
          </p:txBody>
        </p:sp>
        <p:sp>
          <p:nvSpPr>
            <p:cNvPr id="22" name="Text Box 3"/>
            <p:cNvSpPr txBox="1">
              <a:spLocks/>
            </p:cNvSpPr>
            <p:nvPr/>
          </p:nvSpPr>
          <p:spPr bwMode="auto">
            <a:xfrm>
              <a:off x="15527514" y="8919986"/>
              <a:ext cx="6213475" cy="709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b="1" dirty="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6. </a:t>
              </a:r>
              <a:r>
                <a:rPr lang="en-US" altLang="x-none" sz="3200" dirty="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Demo Information Text</a:t>
              </a:r>
              <a:endParaRPr lang="x-none" altLang="x-none" sz="3200" dirty="0">
                <a:solidFill>
                  <a:schemeClr val="tx1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  <p:sp>
          <p:nvSpPr>
            <p:cNvPr id="30" name="Freeform 29"/>
            <p:cNvSpPr/>
            <p:nvPr/>
          </p:nvSpPr>
          <p:spPr bwMode="auto">
            <a:xfrm flipH="1" flipV="1">
              <a:off x="2673350" y="8731250"/>
              <a:ext cx="6215063" cy="1008063"/>
            </a:xfrm>
            <a:custGeom>
              <a:avLst/>
              <a:gdLst>
                <a:gd name="connsiteX0" fmla="*/ 504056 w 6213900"/>
                <a:gd name="connsiteY0" fmla="*/ 0 h 1008000"/>
                <a:gd name="connsiteX1" fmla="*/ 3549398 w 6213900"/>
                <a:gd name="connsiteY1" fmla="*/ 0 h 1008000"/>
                <a:gd name="connsiteX2" fmla="*/ 5040560 w 6213900"/>
                <a:gd name="connsiteY2" fmla="*/ 0 h 1008000"/>
                <a:gd name="connsiteX3" fmla="*/ 5709900 w 6213900"/>
                <a:gd name="connsiteY3" fmla="*/ 0 h 1008000"/>
                <a:gd name="connsiteX4" fmla="*/ 6213900 w 6213900"/>
                <a:gd name="connsiteY4" fmla="*/ 504000 h 1008000"/>
                <a:gd name="connsiteX5" fmla="*/ 5709900 w 6213900"/>
                <a:gd name="connsiteY5" fmla="*/ 1008000 h 1008000"/>
                <a:gd name="connsiteX6" fmla="*/ 3549398 w 6213900"/>
                <a:gd name="connsiteY6" fmla="*/ 1007999 h 1008000"/>
                <a:gd name="connsiteX7" fmla="*/ 0 w 6213900"/>
                <a:gd name="connsiteY7" fmla="*/ 1007999 h 1008000"/>
                <a:gd name="connsiteX8" fmla="*/ 0 w 6213900"/>
                <a:gd name="connsiteY8" fmla="*/ 504000 h 1008000"/>
                <a:gd name="connsiteX9" fmla="*/ 504056 w 6213900"/>
                <a:gd name="connsiteY9" fmla="*/ 0 h 10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13900" h="1008000">
                  <a:moveTo>
                    <a:pt x="504056" y="0"/>
                  </a:moveTo>
                  <a:lnTo>
                    <a:pt x="3549398" y="0"/>
                  </a:lnTo>
                  <a:lnTo>
                    <a:pt x="5040560" y="0"/>
                  </a:lnTo>
                  <a:lnTo>
                    <a:pt x="5709900" y="0"/>
                  </a:lnTo>
                  <a:cubicBezTo>
                    <a:pt x="5988252" y="0"/>
                    <a:pt x="6213900" y="225648"/>
                    <a:pt x="6213900" y="504000"/>
                  </a:cubicBezTo>
                  <a:cubicBezTo>
                    <a:pt x="6213900" y="782352"/>
                    <a:pt x="5988252" y="1008000"/>
                    <a:pt x="5709900" y="1008000"/>
                  </a:cubicBezTo>
                  <a:lnTo>
                    <a:pt x="3549398" y="1007999"/>
                  </a:lnTo>
                  <a:lnTo>
                    <a:pt x="0" y="1007999"/>
                  </a:lnTo>
                  <a:lnTo>
                    <a:pt x="0" y="504000"/>
                  </a:lnTo>
                  <a:cubicBezTo>
                    <a:pt x="0" y="225649"/>
                    <a:pt x="225674" y="0"/>
                    <a:pt x="504056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 anchor="ctr"/>
            <a:lstStyle/>
            <a:p>
              <a:pPr eaLnBrk="1">
                <a:defRPr/>
              </a:pPr>
              <a:endParaRPr lang="en-US"/>
            </a:p>
          </p:txBody>
        </p:sp>
        <p:sp>
          <p:nvSpPr>
            <p:cNvPr id="31" name="Text Box 3"/>
            <p:cNvSpPr txBox="1">
              <a:spLocks/>
            </p:cNvSpPr>
            <p:nvPr/>
          </p:nvSpPr>
          <p:spPr bwMode="auto">
            <a:xfrm>
              <a:off x="2651830" y="8925630"/>
              <a:ext cx="6188075" cy="709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3200" b="1" dirty="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3. </a:t>
              </a:r>
              <a:r>
                <a:rPr lang="en-US" altLang="x-none" sz="3200" dirty="0">
                  <a:solidFill>
                    <a:schemeClr val="tx1"/>
                  </a:solidFill>
                  <a:latin typeface="Dosis" charset="0"/>
                  <a:ea typeface="Dosis" charset="0"/>
                  <a:cs typeface="Dosis" charset="0"/>
                  <a:sym typeface="Poppins Medium" charset="0"/>
                </a:rPr>
                <a:t>Demo Information Text</a:t>
              </a:r>
              <a:endParaRPr lang="x-none" altLang="x-none" sz="3200" dirty="0">
                <a:solidFill>
                  <a:schemeClr val="tx1"/>
                </a:solidFill>
                <a:latin typeface="Dosis" charset="0"/>
                <a:ea typeface="Dosis" charset="0"/>
                <a:cs typeface="Dosis" charset="0"/>
                <a:sym typeface="Poppins Medium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6800513" y="9888538"/>
              <a:ext cx="4929187" cy="12176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Lorem ipsum dolor sit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amet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consectr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adipiscing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sed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do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eiusmod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tempr</a:t>
              </a:r>
              <a:endPara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654300" y="9888538"/>
              <a:ext cx="4929188" cy="12176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>
                <a:lnSpc>
                  <a:spcPct val="150000"/>
                </a:lnSpc>
                <a:defRPr/>
              </a:pP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Lorem ipsum dolor sit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amet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consectr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adipiscing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elit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,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sed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do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eiusmod</a:t>
              </a:r>
              <a:r>
                <a:rPr lang="en-US" sz="2600" dirty="0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 </a:t>
              </a:r>
              <a:r>
                <a:rPr lang="en-US" sz="2600" dirty="0" err="1">
                  <a:solidFill>
                    <a:schemeClr val="accent5"/>
                  </a:solidFill>
                  <a:latin typeface="Dosis" charset="0"/>
                  <a:ea typeface="Dosis" charset="0"/>
                  <a:cs typeface="Dosis" charset="0"/>
                </a:rPr>
                <a:t>tempr</a:t>
              </a:r>
              <a:endParaRPr lang="en-US" sz="2600" dirty="0">
                <a:solidFill>
                  <a:schemeClr val="accent5"/>
                </a:solidFill>
                <a:latin typeface="Dosis" charset="0"/>
                <a:ea typeface="Dosis" charset="0"/>
                <a:cs typeface="Dosis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Picanto Magic Violet">
      <a:dk1>
        <a:srgbClr val="252D30"/>
      </a:dk1>
      <a:lt1>
        <a:srgbClr val="FEFCFF"/>
      </a:lt1>
      <a:dk2>
        <a:srgbClr val="545554"/>
      </a:dk2>
      <a:lt2>
        <a:srgbClr val="FEFCFF"/>
      </a:lt2>
      <a:accent1>
        <a:srgbClr val="A823AE"/>
      </a:accent1>
      <a:accent2>
        <a:srgbClr val="D0CDD0"/>
      </a:accent2>
      <a:accent3>
        <a:srgbClr val="BDBEBD"/>
      </a:accent3>
      <a:accent4>
        <a:srgbClr val="ACAAAD"/>
      </a:accent4>
      <a:accent5>
        <a:srgbClr val="9B999C"/>
      </a:accent5>
      <a:accent6>
        <a:srgbClr val="545554"/>
      </a:accent6>
      <a:hlink>
        <a:srgbClr val="A822AE"/>
      </a:hlink>
      <a:folHlink>
        <a:srgbClr val="8B1C91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4035</TotalTime>
  <Words>2355</Words>
  <Application>Microsoft Office PowerPoint</Application>
  <PresentationFormat>Personalizado</PresentationFormat>
  <Paragraphs>216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41" baseType="lpstr">
      <vt:lpstr>Arial</vt:lpstr>
      <vt:lpstr>Calibri</vt:lpstr>
      <vt:lpstr>Dosis</vt:lpstr>
      <vt:lpstr>Dosis Medium</vt:lpstr>
      <vt:lpstr>Helvetica Light</vt:lpstr>
      <vt:lpstr>Helvetica Neue</vt:lpstr>
      <vt:lpstr>Helvetica Neue Medium</vt:lpstr>
      <vt:lpstr>Open Sans</vt:lpstr>
      <vt:lpstr>Open Sans Semibold</vt:lpstr>
      <vt:lpstr>Poppins</vt:lpstr>
      <vt:lpstr>Poppins Medium</vt:lpstr>
      <vt:lpstr>Poppins SemiBold</vt:lpstr>
      <vt:lpstr>White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Andrea Mendez</cp:lastModifiedBy>
  <cp:revision>239</cp:revision>
  <dcterms:modified xsi:type="dcterms:W3CDTF">2021-05-19T15:44:20Z</dcterms:modified>
</cp:coreProperties>
</file>