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200" b="0" i="0" u="none" strike="noStrike" cap="none" spc="0" normalizeH="0" baseline="54545">
        <a:ln>
          <a:noFill/>
        </a:ln>
        <a:solidFill>
          <a:srgbClr val="FFFFFF"/>
        </a:solidFill>
        <a:effectLst/>
        <a:uFillTx/>
        <a:latin typeface="+mj-lt"/>
        <a:ea typeface="+mj-ea"/>
        <a:cs typeface="+mj-cs"/>
        <a:sym typeface="Open Sans"/>
      </a:defRPr>
    </a:lvl1pPr>
    <a:lvl2pPr marL="0" marR="0" indent="228600" algn="l" defTabSz="825500" rtl="0" fontAlgn="auto" latinLnBrk="0" hangingPunct="0">
      <a:lnSpc>
        <a:spcPct val="100000"/>
      </a:lnSpc>
      <a:spcBef>
        <a:spcPts val="0"/>
      </a:spcBef>
      <a:spcAft>
        <a:spcPts val="0"/>
      </a:spcAft>
      <a:buClrTx/>
      <a:buSzTx/>
      <a:buFontTx/>
      <a:buNone/>
      <a:tabLst/>
      <a:defRPr kumimoji="0" sz="2200" b="0" i="0" u="none" strike="noStrike" cap="none" spc="0" normalizeH="0" baseline="54545">
        <a:ln>
          <a:noFill/>
        </a:ln>
        <a:solidFill>
          <a:srgbClr val="FFFFFF"/>
        </a:solidFill>
        <a:effectLst/>
        <a:uFillTx/>
        <a:latin typeface="+mj-lt"/>
        <a:ea typeface="+mj-ea"/>
        <a:cs typeface="+mj-cs"/>
        <a:sym typeface="Open Sans"/>
      </a:defRPr>
    </a:lvl2pPr>
    <a:lvl3pPr marL="0" marR="0" indent="457200" algn="l" defTabSz="825500" rtl="0" fontAlgn="auto" latinLnBrk="0" hangingPunct="0">
      <a:lnSpc>
        <a:spcPct val="100000"/>
      </a:lnSpc>
      <a:spcBef>
        <a:spcPts val="0"/>
      </a:spcBef>
      <a:spcAft>
        <a:spcPts val="0"/>
      </a:spcAft>
      <a:buClrTx/>
      <a:buSzTx/>
      <a:buFontTx/>
      <a:buNone/>
      <a:tabLst/>
      <a:defRPr kumimoji="0" sz="2200" b="0" i="0" u="none" strike="noStrike" cap="none" spc="0" normalizeH="0" baseline="54545">
        <a:ln>
          <a:noFill/>
        </a:ln>
        <a:solidFill>
          <a:srgbClr val="FFFFFF"/>
        </a:solidFill>
        <a:effectLst/>
        <a:uFillTx/>
        <a:latin typeface="+mj-lt"/>
        <a:ea typeface="+mj-ea"/>
        <a:cs typeface="+mj-cs"/>
        <a:sym typeface="Open Sans"/>
      </a:defRPr>
    </a:lvl3pPr>
    <a:lvl4pPr marL="0" marR="0" indent="685800" algn="l" defTabSz="825500" rtl="0" fontAlgn="auto" latinLnBrk="0" hangingPunct="0">
      <a:lnSpc>
        <a:spcPct val="100000"/>
      </a:lnSpc>
      <a:spcBef>
        <a:spcPts val="0"/>
      </a:spcBef>
      <a:spcAft>
        <a:spcPts val="0"/>
      </a:spcAft>
      <a:buClrTx/>
      <a:buSzTx/>
      <a:buFontTx/>
      <a:buNone/>
      <a:tabLst/>
      <a:defRPr kumimoji="0" sz="2200" b="0" i="0" u="none" strike="noStrike" cap="none" spc="0" normalizeH="0" baseline="54545">
        <a:ln>
          <a:noFill/>
        </a:ln>
        <a:solidFill>
          <a:srgbClr val="FFFFFF"/>
        </a:solidFill>
        <a:effectLst/>
        <a:uFillTx/>
        <a:latin typeface="+mj-lt"/>
        <a:ea typeface="+mj-ea"/>
        <a:cs typeface="+mj-cs"/>
        <a:sym typeface="Open Sans"/>
      </a:defRPr>
    </a:lvl4pPr>
    <a:lvl5pPr marL="0" marR="0" indent="914400" algn="l" defTabSz="825500" rtl="0" fontAlgn="auto" latinLnBrk="0" hangingPunct="0">
      <a:lnSpc>
        <a:spcPct val="100000"/>
      </a:lnSpc>
      <a:spcBef>
        <a:spcPts val="0"/>
      </a:spcBef>
      <a:spcAft>
        <a:spcPts val="0"/>
      </a:spcAft>
      <a:buClrTx/>
      <a:buSzTx/>
      <a:buFontTx/>
      <a:buNone/>
      <a:tabLst/>
      <a:defRPr kumimoji="0" sz="2200" b="0" i="0" u="none" strike="noStrike" cap="none" spc="0" normalizeH="0" baseline="54545">
        <a:ln>
          <a:noFill/>
        </a:ln>
        <a:solidFill>
          <a:srgbClr val="FFFFFF"/>
        </a:solidFill>
        <a:effectLst/>
        <a:uFillTx/>
        <a:latin typeface="+mj-lt"/>
        <a:ea typeface="+mj-ea"/>
        <a:cs typeface="+mj-cs"/>
        <a:sym typeface="Open Sans"/>
      </a:defRPr>
    </a:lvl5pPr>
    <a:lvl6pPr marL="0" marR="0" indent="1143000" algn="l" defTabSz="825500" rtl="0" fontAlgn="auto" latinLnBrk="0" hangingPunct="0">
      <a:lnSpc>
        <a:spcPct val="100000"/>
      </a:lnSpc>
      <a:spcBef>
        <a:spcPts val="0"/>
      </a:spcBef>
      <a:spcAft>
        <a:spcPts val="0"/>
      </a:spcAft>
      <a:buClrTx/>
      <a:buSzTx/>
      <a:buFontTx/>
      <a:buNone/>
      <a:tabLst/>
      <a:defRPr kumimoji="0" sz="2200" b="0" i="0" u="none" strike="noStrike" cap="none" spc="0" normalizeH="0" baseline="54545">
        <a:ln>
          <a:noFill/>
        </a:ln>
        <a:solidFill>
          <a:srgbClr val="FFFFFF"/>
        </a:solidFill>
        <a:effectLst/>
        <a:uFillTx/>
        <a:latin typeface="+mj-lt"/>
        <a:ea typeface="+mj-ea"/>
        <a:cs typeface="+mj-cs"/>
        <a:sym typeface="Open Sans"/>
      </a:defRPr>
    </a:lvl6pPr>
    <a:lvl7pPr marL="0" marR="0" indent="1371600" algn="l" defTabSz="825500" rtl="0" fontAlgn="auto" latinLnBrk="0" hangingPunct="0">
      <a:lnSpc>
        <a:spcPct val="100000"/>
      </a:lnSpc>
      <a:spcBef>
        <a:spcPts val="0"/>
      </a:spcBef>
      <a:spcAft>
        <a:spcPts val="0"/>
      </a:spcAft>
      <a:buClrTx/>
      <a:buSzTx/>
      <a:buFontTx/>
      <a:buNone/>
      <a:tabLst/>
      <a:defRPr kumimoji="0" sz="2200" b="0" i="0" u="none" strike="noStrike" cap="none" spc="0" normalizeH="0" baseline="54545">
        <a:ln>
          <a:noFill/>
        </a:ln>
        <a:solidFill>
          <a:srgbClr val="FFFFFF"/>
        </a:solidFill>
        <a:effectLst/>
        <a:uFillTx/>
        <a:latin typeface="+mj-lt"/>
        <a:ea typeface="+mj-ea"/>
        <a:cs typeface="+mj-cs"/>
        <a:sym typeface="Open Sans"/>
      </a:defRPr>
    </a:lvl7pPr>
    <a:lvl8pPr marL="0" marR="0" indent="1600200" algn="l" defTabSz="825500" rtl="0" fontAlgn="auto" latinLnBrk="0" hangingPunct="0">
      <a:lnSpc>
        <a:spcPct val="100000"/>
      </a:lnSpc>
      <a:spcBef>
        <a:spcPts val="0"/>
      </a:spcBef>
      <a:spcAft>
        <a:spcPts val="0"/>
      </a:spcAft>
      <a:buClrTx/>
      <a:buSzTx/>
      <a:buFontTx/>
      <a:buNone/>
      <a:tabLst/>
      <a:defRPr kumimoji="0" sz="2200" b="0" i="0" u="none" strike="noStrike" cap="none" spc="0" normalizeH="0" baseline="54545">
        <a:ln>
          <a:noFill/>
        </a:ln>
        <a:solidFill>
          <a:srgbClr val="FFFFFF"/>
        </a:solidFill>
        <a:effectLst/>
        <a:uFillTx/>
        <a:latin typeface="+mj-lt"/>
        <a:ea typeface="+mj-ea"/>
        <a:cs typeface="+mj-cs"/>
        <a:sym typeface="Open Sans"/>
      </a:defRPr>
    </a:lvl8pPr>
    <a:lvl9pPr marL="0" marR="0" indent="1828800" algn="l" defTabSz="825500" rtl="0" fontAlgn="auto" latinLnBrk="0" hangingPunct="0">
      <a:lnSpc>
        <a:spcPct val="100000"/>
      </a:lnSpc>
      <a:spcBef>
        <a:spcPts val="0"/>
      </a:spcBef>
      <a:spcAft>
        <a:spcPts val="0"/>
      </a:spcAft>
      <a:buClrTx/>
      <a:buSzTx/>
      <a:buFontTx/>
      <a:buNone/>
      <a:tabLst/>
      <a:defRPr kumimoji="0" sz="2200" b="0" i="0" u="none" strike="noStrike" cap="none" spc="0" normalizeH="0" baseline="54545">
        <a:ln>
          <a:noFill/>
        </a:ln>
        <a:solidFill>
          <a:srgbClr val="FFFFFF"/>
        </a:solidFill>
        <a:effectLst/>
        <a:uFillTx/>
        <a:latin typeface="+mj-lt"/>
        <a:ea typeface="+mj-ea"/>
        <a:cs typeface="+mj-cs"/>
        <a:sym typeface="Open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617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512"/>
    <p:restoredTop sz="94629"/>
  </p:normalViewPr>
  <p:slideViewPr>
    <p:cSldViewPr snapToGrid="0" snapToObjects="1">
      <p:cViewPr>
        <p:scale>
          <a:sx n="55" d="100"/>
          <a:sy n="55" d="100"/>
        </p:scale>
        <p:origin x="288"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Shape 32"/>
          <p:cNvSpPr>
            <a:spLocks noGrp="1" noRot="1" noChangeAspect="1"/>
          </p:cNvSpPr>
          <p:nvPr>
            <p:ph type="sldImg"/>
          </p:nvPr>
        </p:nvSpPr>
        <p:spPr>
          <a:xfrm>
            <a:off x="1143000" y="685800"/>
            <a:ext cx="4572000" cy="3429000"/>
          </a:xfrm>
          <a:prstGeom prst="rect">
            <a:avLst/>
          </a:prstGeom>
        </p:spPr>
        <p:txBody>
          <a:bodyPr/>
          <a:lstStyle/>
          <a:p>
            <a:endParaRPr/>
          </a:p>
        </p:txBody>
      </p:sp>
      <p:sp>
        <p:nvSpPr>
          <p:cNvPr id="33" name="Shape 3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929096462"/>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Standart page">
    <p:spTree>
      <p:nvGrpSpPr>
        <p:cNvPr id="1" name=""/>
        <p:cNvGrpSpPr/>
        <p:nvPr/>
      </p:nvGrpSpPr>
      <p:grpSpPr>
        <a:xfrm>
          <a:off x="0" y="0"/>
          <a:ext cx="0" cy="0"/>
          <a:chOff x="0" y="0"/>
          <a:chExt cx="0" cy="0"/>
        </a:xfrm>
      </p:grpSpPr>
      <p:sp>
        <p:nvSpPr>
          <p:cNvPr id="11" name="Shape 11"/>
          <p:cNvSpPr/>
          <p:nvPr/>
        </p:nvSpPr>
        <p:spPr>
          <a:xfrm>
            <a:off x="2087" y="11703831"/>
            <a:ext cx="24379826" cy="2001575"/>
          </a:xfrm>
          <a:prstGeom prst="rect">
            <a:avLst/>
          </a:prstGeom>
          <a:solidFill>
            <a:srgbClr val="0E0F19"/>
          </a:solidFill>
          <a:ln w="12700">
            <a:miter lim="400000"/>
          </a:ln>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grpSp>
        <p:nvGrpSpPr>
          <p:cNvPr id="17" name="Group 17"/>
          <p:cNvGrpSpPr/>
          <p:nvPr/>
        </p:nvGrpSpPr>
        <p:grpSpPr>
          <a:xfrm>
            <a:off x="1052536" y="12301305"/>
            <a:ext cx="11150932" cy="1050705"/>
            <a:chOff x="0" y="148432"/>
            <a:chExt cx="11150931" cy="1050703"/>
          </a:xfrm>
        </p:grpSpPr>
        <p:sp>
          <p:nvSpPr>
            <p:cNvPr id="12" name="Shape 12"/>
            <p:cNvSpPr/>
            <p:nvPr/>
          </p:nvSpPr>
          <p:spPr>
            <a:xfrm>
              <a:off x="1071520" y="238987"/>
              <a:ext cx="3399975" cy="698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10000"/>
                </a:lnSpc>
                <a:defRPr sz="3500" cap="all" spc="735" baseline="0">
                  <a:solidFill>
                    <a:srgbClr val="F0F0F0"/>
                  </a:solidFill>
                  <a:latin typeface="+mn-lt"/>
                  <a:ea typeface="+mn-ea"/>
                  <a:cs typeface="+mn-cs"/>
                  <a:sym typeface="Open Sans Light"/>
                </a:defRPr>
              </a:lvl1pPr>
            </a:lstStyle>
            <a:p>
              <a:r>
                <a:rPr dirty="0"/>
                <a:t>Aurora</a:t>
              </a:r>
            </a:p>
          </p:txBody>
        </p:sp>
        <p:sp>
          <p:nvSpPr>
            <p:cNvPr id="13" name="Shape 13"/>
            <p:cNvSpPr/>
            <p:nvPr/>
          </p:nvSpPr>
          <p:spPr>
            <a:xfrm>
              <a:off x="1036946" y="840063"/>
              <a:ext cx="10113985" cy="359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1800" cap="all" spc="378" baseline="66666">
                  <a:solidFill>
                    <a:srgbClr val="45485C"/>
                  </a:solidFill>
                  <a:latin typeface="Open Sans Semibold"/>
                  <a:ea typeface="Open Sans Semibold"/>
                  <a:cs typeface="Open Sans Semibold"/>
                  <a:sym typeface="Open Sans Semibold"/>
                </a:defRPr>
              </a:lvl1pPr>
            </a:lstStyle>
            <a:p>
              <a:r>
                <a:rPr sz="2500" dirty="0"/>
                <a:t>Free powerpoint &amp; keynote template</a:t>
              </a:r>
            </a:p>
          </p:txBody>
        </p:sp>
        <p:grpSp>
          <p:nvGrpSpPr>
            <p:cNvPr id="16" name="Group 16"/>
            <p:cNvGrpSpPr/>
            <p:nvPr/>
          </p:nvGrpSpPr>
          <p:grpSpPr>
            <a:xfrm>
              <a:off x="0" y="148432"/>
              <a:ext cx="656006" cy="750733"/>
              <a:chOff x="0" y="0"/>
              <a:chExt cx="656005" cy="750731"/>
            </a:xfrm>
          </p:grpSpPr>
          <p:sp>
            <p:nvSpPr>
              <p:cNvPr id="14" name="Shape 14"/>
              <p:cNvSpPr/>
              <p:nvPr/>
            </p:nvSpPr>
            <p:spPr>
              <a:xfrm>
                <a:off x="0" y="0"/>
                <a:ext cx="656006" cy="584611"/>
              </a:xfrm>
              <a:custGeom>
                <a:avLst/>
                <a:gdLst/>
                <a:ahLst/>
                <a:cxnLst>
                  <a:cxn ang="0">
                    <a:pos x="wd2" y="hd2"/>
                  </a:cxn>
                  <a:cxn ang="5400000">
                    <a:pos x="wd2" y="hd2"/>
                  </a:cxn>
                  <a:cxn ang="10800000">
                    <a:pos x="wd2" y="hd2"/>
                  </a:cxn>
                  <a:cxn ang="16200000">
                    <a:pos x="wd2" y="hd2"/>
                  </a:cxn>
                </a:cxnLst>
                <a:rect l="0" t="0" r="r" b="b"/>
                <a:pathLst>
                  <a:path w="21600" h="21600" extrusionOk="0">
                    <a:moveTo>
                      <a:pt x="1551" y="21566"/>
                    </a:moveTo>
                    <a:lnTo>
                      <a:pt x="0" y="20793"/>
                    </a:lnTo>
                    <a:lnTo>
                      <a:pt x="0" y="6812"/>
                    </a:lnTo>
                    <a:lnTo>
                      <a:pt x="10890" y="0"/>
                    </a:lnTo>
                    <a:lnTo>
                      <a:pt x="21584" y="6894"/>
                    </a:lnTo>
                    <a:lnTo>
                      <a:pt x="21600" y="20860"/>
                    </a:lnTo>
                    <a:lnTo>
                      <a:pt x="20104" y="21600"/>
                    </a:lnTo>
                    <a:lnTo>
                      <a:pt x="10860" y="6133"/>
                    </a:lnTo>
                    <a:lnTo>
                      <a:pt x="1551" y="21566"/>
                    </a:lnTo>
                    <a:close/>
                  </a:path>
                </a:pathLst>
              </a:custGeom>
              <a:gradFill flip="none" rotWithShape="1">
                <a:gsLst>
                  <a:gs pos="0">
                    <a:schemeClr val="accent1"/>
                  </a:gs>
                  <a:gs pos="99000">
                    <a:schemeClr val="accent2"/>
                  </a:gs>
                </a:gsLst>
                <a:lin ang="6648747" scaled="0"/>
              </a:gradFill>
              <a:ln w="12700" cap="flat">
                <a:noFill/>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5" name="Shape 15"/>
              <p:cNvSpPr/>
              <p:nvPr/>
            </p:nvSpPr>
            <p:spPr>
              <a:xfrm>
                <a:off x="181229" y="431427"/>
                <a:ext cx="293267" cy="319305"/>
              </a:xfrm>
              <a:custGeom>
                <a:avLst/>
                <a:gdLst/>
                <a:ahLst/>
                <a:cxnLst>
                  <a:cxn ang="0">
                    <a:pos x="wd2" y="hd2"/>
                  </a:cxn>
                  <a:cxn ang="5400000">
                    <a:pos x="wd2" y="hd2"/>
                  </a:cxn>
                  <a:cxn ang="10800000">
                    <a:pos x="wd2" y="hd2"/>
                  </a:cxn>
                  <a:cxn ang="16200000">
                    <a:pos x="wd2" y="hd2"/>
                  </a:cxn>
                </a:cxnLst>
                <a:rect l="0" t="0" r="r" b="b"/>
                <a:pathLst>
                  <a:path w="21600" h="21600" extrusionOk="0">
                    <a:moveTo>
                      <a:pt x="0" y="15703"/>
                    </a:moveTo>
                    <a:lnTo>
                      <a:pt x="10924" y="0"/>
                    </a:lnTo>
                    <a:lnTo>
                      <a:pt x="21600" y="15537"/>
                    </a:lnTo>
                    <a:lnTo>
                      <a:pt x="10930" y="21600"/>
                    </a:lnTo>
                    <a:lnTo>
                      <a:pt x="0" y="15703"/>
                    </a:lnTo>
                    <a:close/>
                  </a:path>
                </a:pathLst>
              </a:custGeom>
              <a:gradFill flip="none" rotWithShape="1">
                <a:gsLst>
                  <a:gs pos="0">
                    <a:schemeClr val="accent1"/>
                  </a:gs>
                  <a:gs pos="99000">
                    <a:schemeClr val="accent2"/>
                  </a:gs>
                </a:gsLst>
                <a:lin ang="6648747" scaled="0"/>
              </a:gradFill>
              <a:ln w="12700" cap="flat">
                <a:noFill/>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grpSp>
      </p:grpSp>
      <p:sp>
        <p:nvSpPr>
          <p:cNvPr id="18" name="Shape 18"/>
          <p:cNvSpPr>
            <a:spLocks noGrp="1"/>
          </p:cNvSpPr>
          <p:nvPr>
            <p:ph type="sldNum" sz="quarter" idx="2"/>
          </p:nvPr>
        </p:nvSpPr>
        <p:spPr>
          <a:xfrm>
            <a:off x="22570656" y="12730359"/>
            <a:ext cx="864077" cy="410369"/>
          </a:xfrm>
          <a:prstGeom prst="rect">
            <a:avLst/>
          </a:prstGeom>
        </p:spPr>
        <p:txBody>
          <a:bodyPr wrap="square"/>
          <a:lstStyle>
            <a:lvl1pPr>
              <a:defRPr sz="3000" cap="all" spc="378" baseline="66666">
                <a:solidFill>
                  <a:srgbClr val="45485C"/>
                </a:solidFill>
              </a:defRPr>
            </a:lvl1pPr>
          </a:lstStyle>
          <a:p>
            <a:fld id="{86CB4B4D-7CA3-9044-876B-883B54F8677D}" type="slidenum">
              <a:rPr lang="uk-UA" smtClean="0"/>
              <a:pPr/>
              <a:t>‹#›</a:t>
            </a:fld>
            <a:endParaRPr lang="uk-UA"/>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t page &amp; Photos">
    <p:spTree>
      <p:nvGrpSpPr>
        <p:cNvPr id="1" name=""/>
        <p:cNvGrpSpPr/>
        <p:nvPr/>
      </p:nvGrpSpPr>
      <p:grpSpPr>
        <a:xfrm>
          <a:off x="0" y="0"/>
          <a:ext cx="0" cy="0"/>
          <a:chOff x="0" y="0"/>
          <a:chExt cx="0" cy="0"/>
        </a:xfrm>
      </p:grpSpPr>
      <p:sp>
        <p:nvSpPr>
          <p:cNvPr id="11" name="Shape 11"/>
          <p:cNvSpPr/>
          <p:nvPr/>
        </p:nvSpPr>
        <p:spPr>
          <a:xfrm>
            <a:off x="2087" y="11703831"/>
            <a:ext cx="24379826" cy="2001575"/>
          </a:xfrm>
          <a:prstGeom prst="rect">
            <a:avLst/>
          </a:prstGeom>
          <a:solidFill>
            <a:srgbClr val="0E0F19"/>
          </a:solidFill>
          <a:ln w="12700">
            <a:miter lim="400000"/>
          </a:ln>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grpSp>
        <p:nvGrpSpPr>
          <p:cNvPr id="17" name="Group 17"/>
          <p:cNvGrpSpPr/>
          <p:nvPr/>
        </p:nvGrpSpPr>
        <p:grpSpPr>
          <a:xfrm>
            <a:off x="1052536" y="12301305"/>
            <a:ext cx="11150932" cy="1050705"/>
            <a:chOff x="0" y="148432"/>
            <a:chExt cx="11150931" cy="1050703"/>
          </a:xfrm>
        </p:grpSpPr>
        <p:sp>
          <p:nvSpPr>
            <p:cNvPr id="12" name="Shape 12"/>
            <p:cNvSpPr/>
            <p:nvPr/>
          </p:nvSpPr>
          <p:spPr>
            <a:xfrm>
              <a:off x="1071520" y="238987"/>
              <a:ext cx="3399975" cy="698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10000"/>
                </a:lnSpc>
                <a:defRPr sz="3500" cap="all" spc="735" baseline="0">
                  <a:solidFill>
                    <a:srgbClr val="F0F0F0"/>
                  </a:solidFill>
                  <a:latin typeface="+mn-lt"/>
                  <a:ea typeface="+mn-ea"/>
                  <a:cs typeface="+mn-cs"/>
                  <a:sym typeface="Open Sans Light"/>
                </a:defRPr>
              </a:lvl1pPr>
            </a:lstStyle>
            <a:p>
              <a:r>
                <a:rPr dirty="0"/>
                <a:t>Aurora</a:t>
              </a:r>
            </a:p>
          </p:txBody>
        </p:sp>
        <p:sp>
          <p:nvSpPr>
            <p:cNvPr id="13" name="Shape 13"/>
            <p:cNvSpPr/>
            <p:nvPr/>
          </p:nvSpPr>
          <p:spPr>
            <a:xfrm>
              <a:off x="1036946" y="840063"/>
              <a:ext cx="10113985" cy="359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1800" cap="all" spc="378" baseline="66666">
                  <a:solidFill>
                    <a:srgbClr val="45485C"/>
                  </a:solidFill>
                  <a:latin typeface="Open Sans Semibold"/>
                  <a:ea typeface="Open Sans Semibold"/>
                  <a:cs typeface="Open Sans Semibold"/>
                  <a:sym typeface="Open Sans Semibold"/>
                </a:defRPr>
              </a:lvl1pPr>
            </a:lstStyle>
            <a:p>
              <a:r>
                <a:rPr sz="2500" dirty="0"/>
                <a:t>Free powerpoint &amp; keynote template</a:t>
              </a:r>
            </a:p>
          </p:txBody>
        </p:sp>
        <p:grpSp>
          <p:nvGrpSpPr>
            <p:cNvPr id="16" name="Group 16"/>
            <p:cNvGrpSpPr/>
            <p:nvPr/>
          </p:nvGrpSpPr>
          <p:grpSpPr>
            <a:xfrm>
              <a:off x="0" y="148432"/>
              <a:ext cx="656006" cy="750733"/>
              <a:chOff x="0" y="0"/>
              <a:chExt cx="656005" cy="750731"/>
            </a:xfrm>
          </p:grpSpPr>
          <p:sp>
            <p:nvSpPr>
              <p:cNvPr id="14" name="Shape 14"/>
              <p:cNvSpPr/>
              <p:nvPr/>
            </p:nvSpPr>
            <p:spPr>
              <a:xfrm>
                <a:off x="0" y="0"/>
                <a:ext cx="656006" cy="584611"/>
              </a:xfrm>
              <a:custGeom>
                <a:avLst/>
                <a:gdLst/>
                <a:ahLst/>
                <a:cxnLst>
                  <a:cxn ang="0">
                    <a:pos x="wd2" y="hd2"/>
                  </a:cxn>
                  <a:cxn ang="5400000">
                    <a:pos x="wd2" y="hd2"/>
                  </a:cxn>
                  <a:cxn ang="10800000">
                    <a:pos x="wd2" y="hd2"/>
                  </a:cxn>
                  <a:cxn ang="16200000">
                    <a:pos x="wd2" y="hd2"/>
                  </a:cxn>
                </a:cxnLst>
                <a:rect l="0" t="0" r="r" b="b"/>
                <a:pathLst>
                  <a:path w="21600" h="21600" extrusionOk="0">
                    <a:moveTo>
                      <a:pt x="1551" y="21566"/>
                    </a:moveTo>
                    <a:lnTo>
                      <a:pt x="0" y="20793"/>
                    </a:lnTo>
                    <a:lnTo>
                      <a:pt x="0" y="6812"/>
                    </a:lnTo>
                    <a:lnTo>
                      <a:pt x="10890" y="0"/>
                    </a:lnTo>
                    <a:lnTo>
                      <a:pt x="21584" y="6894"/>
                    </a:lnTo>
                    <a:lnTo>
                      <a:pt x="21600" y="20860"/>
                    </a:lnTo>
                    <a:lnTo>
                      <a:pt x="20104" y="21600"/>
                    </a:lnTo>
                    <a:lnTo>
                      <a:pt x="10860" y="6133"/>
                    </a:lnTo>
                    <a:lnTo>
                      <a:pt x="1551" y="21566"/>
                    </a:lnTo>
                    <a:close/>
                  </a:path>
                </a:pathLst>
              </a:custGeom>
              <a:gradFill flip="none" rotWithShape="1">
                <a:gsLst>
                  <a:gs pos="0">
                    <a:schemeClr val="accent1"/>
                  </a:gs>
                  <a:gs pos="100000">
                    <a:schemeClr val="accent2"/>
                  </a:gs>
                </a:gsLst>
                <a:lin ang="6648747" scaled="0"/>
              </a:gradFill>
              <a:ln w="12700" cap="flat">
                <a:noFill/>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5" name="Shape 15"/>
              <p:cNvSpPr/>
              <p:nvPr/>
            </p:nvSpPr>
            <p:spPr>
              <a:xfrm>
                <a:off x="181229" y="431427"/>
                <a:ext cx="293267" cy="319305"/>
              </a:xfrm>
              <a:custGeom>
                <a:avLst/>
                <a:gdLst/>
                <a:ahLst/>
                <a:cxnLst>
                  <a:cxn ang="0">
                    <a:pos x="wd2" y="hd2"/>
                  </a:cxn>
                  <a:cxn ang="5400000">
                    <a:pos x="wd2" y="hd2"/>
                  </a:cxn>
                  <a:cxn ang="10800000">
                    <a:pos x="wd2" y="hd2"/>
                  </a:cxn>
                  <a:cxn ang="16200000">
                    <a:pos x="wd2" y="hd2"/>
                  </a:cxn>
                </a:cxnLst>
                <a:rect l="0" t="0" r="r" b="b"/>
                <a:pathLst>
                  <a:path w="21600" h="21600" extrusionOk="0">
                    <a:moveTo>
                      <a:pt x="0" y="15703"/>
                    </a:moveTo>
                    <a:lnTo>
                      <a:pt x="10924" y="0"/>
                    </a:lnTo>
                    <a:lnTo>
                      <a:pt x="21600" y="15537"/>
                    </a:lnTo>
                    <a:lnTo>
                      <a:pt x="10930" y="21600"/>
                    </a:lnTo>
                    <a:lnTo>
                      <a:pt x="0" y="15703"/>
                    </a:lnTo>
                    <a:close/>
                  </a:path>
                </a:pathLst>
              </a:custGeom>
              <a:gradFill flip="none" rotWithShape="1">
                <a:gsLst>
                  <a:gs pos="0">
                    <a:schemeClr val="accent1"/>
                  </a:gs>
                  <a:gs pos="100000">
                    <a:schemeClr val="accent2"/>
                  </a:gs>
                </a:gsLst>
                <a:lin ang="6648747" scaled="0"/>
              </a:gradFill>
              <a:ln w="12700" cap="flat">
                <a:noFill/>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grpSp>
      </p:grpSp>
      <p:sp>
        <p:nvSpPr>
          <p:cNvPr id="18" name="Shape 18"/>
          <p:cNvSpPr>
            <a:spLocks noGrp="1"/>
          </p:cNvSpPr>
          <p:nvPr>
            <p:ph type="sldNum" sz="quarter" idx="2"/>
          </p:nvPr>
        </p:nvSpPr>
        <p:spPr>
          <a:xfrm>
            <a:off x="22570656" y="12730359"/>
            <a:ext cx="864077" cy="410369"/>
          </a:xfrm>
          <a:prstGeom prst="rect">
            <a:avLst/>
          </a:prstGeom>
        </p:spPr>
        <p:txBody>
          <a:bodyPr wrap="square"/>
          <a:lstStyle>
            <a:lvl1pPr>
              <a:defRPr sz="3000" cap="all" spc="378" baseline="66666">
                <a:solidFill>
                  <a:srgbClr val="45485C"/>
                </a:solidFill>
              </a:defRPr>
            </a:lvl1pPr>
          </a:lstStyle>
          <a:p>
            <a:fld id="{86CB4B4D-7CA3-9044-876B-883B54F8677D}" type="slidenum">
              <a:rPr lang="uk-UA" smtClean="0"/>
              <a:pPr/>
              <a:t>‹#›</a:t>
            </a:fld>
            <a:endParaRPr lang="uk-UA"/>
          </a:p>
        </p:txBody>
      </p:sp>
      <p:sp>
        <p:nvSpPr>
          <p:cNvPr id="3" name="Picture Placeholder 2"/>
          <p:cNvSpPr>
            <a:spLocks noGrp="1"/>
          </p:cNvSpPr>
          <p:nvPr>
            <p:ph type="pic" sz="quarter" idx="10"/>
          </p:nvPr>
        </p:nvSpPr>
        <p:spPr>
          <a:xfrm>
            <a:off x="5524031" y="4018830"/>
            <a:ext cx="1914525" cy="1914525"/>
          </a:xfrm>
        </p:spPr>
        <p:txBody>
          <a:bodyPr/>
          <a:lstStyle/>
          <a:p>
            <a:endParaRPr lang="en-US"/>
          </a:p>
        </p:txBody>
      </p:sp>
      <p:sp>
        <p:nvSpPr>
          <p:cNvPr id="20" name="Picture Placeholder 2"/>
          <p:cNvSpPr>
            <a:spLocks noGrp="1"/>
          </p:cNvSpPr>
          <p:nvPr>
            <p:ph type="pic" sz="quarter" idx="11"/>
          </p:nvPr>
        </p:nvSpPr>
        <p:spPr>
          <a:xfrm>
            <a:off x="7711671" y="4018830"/>
            <a:ext cx="1914525" cy="1914525"/>
          </a:xfrm>
        </p:spPr>
        <p:txBody>
          <a:bodyPr/>
          <a:lstStyle/>
          <a:p>
            <a:endParaRPr lang="en-US"/>
          </a:p>
        </p:txBody>
      </p:sp>
      <p:sp>
        <p:nvSpPr>
          <p:cNvPr id="21" name="Picture Placeholder 2"/>
          <p:cNvSpPr>
            <a:spLocks noGrp="1"/>
          </p:cNvSpPr>
          <p:nvPr>
            <p:ph type="pic" sz="quarter" idx="12"/>
          </p:nvPr>
        </p:nvSpPr>
        <p:spPr>
          <a:xfrm>
            <a:off x="9899311" y="4018830"/>
            <a:ext cx="1914525" cy="1914525"/>
          </a:xfrm>
        </p:spPr>
        <p:txBody>
          <a:bodyPr/>
          <a:lstStyle/>
          <a:p>
            <a:endParaRPr lang="en-US"/>
          </a:p>
        </p:txBody>
      </p:sp>
      <p:sp>
        <p:nvSpPr>
          <p:cNvPr id="22" name="Picture Placeholder 2"/>
          <p:cNvSpPr>
            <a:spLocks noGrp="1"/>
          </p:cNvSpPr>
          <p:nvPr>
            <p:ph type="pic" sz="quarter" idx="13"/>
          </p:nvPr>
        </p:nvSpPr>
        <p:spPr>
          <a:xfrm>
            <a:off x="12086951" y="4018830"/>
            <a:ext cx="1914525" cy="1914525"/>
          </a:xfrm>
        </p:spPr>
        <p:txBody>
          <a:bodyPr/>
          <a:lstStyle/>
          <a:p>
            <a:endParaRPr lang="en-US"/>
          </a:p>
        </p:txBody>
      </p:sp>
      <p:sp>
        <p:nvSpPr>
          <p:cNvPr id="23" name="Picture Placeholder 2"/>
          <p:cNvSpPr>
            <a:spLocks noGrp="1"/>
          </p:cNvSpPr>
          <p:nvPr>
            <p:ph type="pic" sz="quarter" idx="14"/>
          </p:nvPr>
        </p:nvSpPr>
        <p:spPr>
          <a:xfrm>
            <a:off x="14274591" y="4018830"/>
            <a:ext cx="1914525" cy="1914525"/>
          </a:xfrm>
        </p:spPr>
        <p:txBody>
          <a:bodyPr/>
          <a:lstStyle/>
          <a:p>
            <a:endParaRPr lang="en-US"/>
          </a:p>
        </p:txBody>
      </p:sp>
      <p:sp>
        <p:nvSpPr>
          <p:cNvPr id="24" name="Picture Placeholder 2"/>
          <p:cNvSpPr>
            <a:spLocks noGrp="1"/>
          </p:cNvSpPr>
          <p:nvPr>
            <p:ph type="pic" sz="quarter" idx="15"/>
          </p:nvPr>
        </p:nvSpPr>
        <p:spPr>
          <a:xfrm>
            <a:off x="16462232" y="4018830"/>
            <a:ext cx="1914525" cy="1914525"/>
          </a:xfrm>
        </p:spPr>
        <p:txBody>
          <a:bodyPr/>
          <a:lstStyle/>
          <a:p>
            <a:endParaRPr lang="en-US"/>
          </a:p>
        </p:txBody>
      </p:sp>
      <p:sp>
        <p:nvSpPr>
          <p:cNvPr id="25" name="Picture Placeholder 2"/>
          <p:cNvSpPr>
            <a:spLocks noGrp="1"/>
          </p:cNvSpPr>
          <p:nvPr>
            <p:ph type="pic" sz="quarter" idx="16"/>
          </p:nvPr>
        </p:nvSpPr>
        <p:spPr>
          <a:xfrm>
            <a:off x="5524031" y="6265198"/>
            <a:ext cx="1914525" cy="1914525"/>
          </a:xfrm>
        </p:spPr>
        <p:txBody>
          <a:bodyPr/>
          <a:lstStyle/>
          <a:p>
            <a:endParaRPr lang="en-US"/>
          </a:p>
        </p:txBody>
      </p:sp>
      <p:sp>
        <p:nvSpPr>
          <p:cNvPr id="26" name="Picture Placeholder 2"/>
          <p:cNvSpPr>
            <a:spLocks noGrp="1"/>
          </p:cNvSpPr>
          <p:nvPr>
            <p:ph type="pic" sz="quarter" idx="17"/>
          </p:nvPr>
        </p:nvSpPr>
        <p:spPr>
          <a:xfrm>
            <a:off x="7711671" y="6265198"/>
            <a:ext cx="1914525" cy="1914525"/>
          </a:xfrm>
        </p:spPr>
        <p:txBody>
          <a:bodyPr/>
          <a:lstStyle/>
          <a:p>
            <a:endParaRPr lang="en-US"/>
          </a:p>
        </p:txBody>
      </p:sp>
      <p:sp>
        <p:nvSpPr>
          <p:cNvPr id="27" name="Picture Placeholder 2"/>
          <p:cNvSpPr>
            <a:spLocks noGrp="1"/>
          </p:cNvSpPr>
          <p:nvPr>
            <p:ph type="pic" sz="quarter" idx="18"/>
          </p:nvPr>
        </p:nvSpPr>
        <p:spPr>
          <a:xfrm>
            <a:off x="9899311" y="6265198"/>
            <a:ext cx="1914525" cy="1914525"/>
          </a:xfrm>
        </p:spPr>
        <p:txBody>
          <a:bodyPr/>
          <a:lstStyle/>
          <a:p>
            <a:endParaRPr lang="en-US"/>
          </a:p>
        </p:txBody>
      </p:sp>
      <p:sp>
        <p:nvSpPr>
          <p:cNvPr id="28" name="Picture Placeholder 2"/>
          <p:cNvSpPr>
            <a:spLocks noGrp="1"/>
          </p:cNvSpPr>
          <p:nvPr>
            <p:ph type="pic" sz="quarter" idx="19"/>
          </p:nvPr>
        </p:nvSpPr>
        <p:spPr>
          <a:xfrm>
            <a:off x="12086951" y="6265198"/>
            <a:ext cx="1914525" cy="1914525"/>
          </a:xfrm>
        </p:spPr>
        <p:txBody>
          <a:bodyPr/>
          <a:lstStyle/>
          <a:p>
            <a:endParaRPr lang="en-US"/>
          </a:p>
        </p:txBody>
      </p:sp>
      <p:sp>
        <p:nvSpPr>
          <p:cNvPr id="29" name="Picture Placeholder 2"/>
          <p:cNvSpPr>
            <a:spLocks noGrp="1"/>
          </p:cNvSpPr>
          <p:nvPr>
            <p:ph type="pic" sz="quarter" idx="20"/>
          </p:nvPr>
        </p:nvSpPr>
        <p:spPr>
          <a:xfrm>
            <a:off x="14274591" y="6265198"/>
            <a:ext cx="1914525" cy="1914525"/>
          </a:xfrm>
        </p:spPr>
        <p:txBody>
          <a:bodyPr/>
          <a:lstStyle/>
          <a:p>
            <a:endParaRPr lang="en-US"/>
          </a:p>
        </p:txBody>
      </p:sp>
      <p:sp>
        <p:nvSpPr>
          <p:cNvPr id="30" name="Picture Placeholder 2"/>
          <p:cNvSpPr>
            <a:spLocks noGrp="1"/>
          </p:cNvSpPr>
          <p:nvPr>
            <p:ph type="pic" sz="quarter" idx="21"/>
          </p:nvPr>
        </p:nvSpPr>
        <p:spPr>
          <a:xfrm>
            <a:off x="16462232" y="6265198"/>
            <a:ext cx="1914525" cy="1914525"/>
          </a:xfrm>
        </p:spPr>
        <p:txBody>
          <a:bodyPr/>
          <a:lstStyle/>
          <a:p>
            <a:endParaRPr lang="en-US"/>
          </a:p>
        </p:txBody>
      </p:sp>
    </p:spTree>
    <p:extLst>
      <p:ext uri="{BB962C8B-B14F-4D97-AF65-F5344CB8AC3E}">
        <p14:creationId xmlns:p14="http://schemas.microsoft.com/office/powerpoint/2010/main" val="85984888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6" name="Shape 2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1823"/>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76267" y="13081000"/>
            <a:ext cx="418766" cy="457200"/>
          </a:xfrm>
          <a:prstGeom prst="rect">
            <a:avLst/>
          </a:prstGeom>
          <a:ln w="12700">
            <a:miter lim="400000"/>
          </a:ln>
        </p:spPr>
        <p:txBody>
          <a:bodyPr wrap="none" lIns="50800" tIns="50800" rIns="50800" bIns="50800">
            <a:spAutoFit/>
          </a:bodyPr>
          <a:lstStyle>
            <a:lvl1pPr algn="ctr">
              <a:defRPr sz="2100" baseline="0">
                <a:solidFill>
                  <a:srgbClr val="45475B"/>
                </a:solidFill>
                <a:latin typeface="Open Sans Semibold"/>
                <a:ea typeface="Open Sans Semibold"/>
                <a:cs typeface="Open Sans Semibold"/>
                <a:sym typeface="Open Sans Semibold"/>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1" r:id="rId2"/>
    <p:sldLayoutId id="2147483650" r:id="rId3"/>
  </p:sldLayoutIdLst>
  <p:transition spd="med"/>
  <p:txStyles>
    <p:titleStyle>
      <a:lvl1pPr marL="0" marR="0" indent="0" algn="ctr" defTabSz="825500" rtl="0" latinLnBrk="0">
        <a:lnSpc>
          <a:spcPct val="10000"/>
        </a:lnSpc>
        <a:spcBef>
          <a:spcPts val="0"/>
        </a:spcBef>
        <a:spcAft>
          <a:spcPts val="0"/>
        </a:spcAft>
        <a:buClrTx/>
        <a:buSzTx/>
        <a:buFontTx/>
        <a:buNone/>
        <a:tabLst/>
        <a:defRPr sz="12500" b="0" i="0" u="none" strike="noStrike" cap="all" spc="2625" baseline="0">
          <a:ln>
            <a:noFill/>
          </a:ln>
          <a:solidFill>
            <a:srgbClr val="F0F0F0"/>
          </a:solidFill>
          <a:uFillTx/>
          <a:latin typeface="+mn-lt"/>
          <a:ea typeface="+mn-ea"/>
          <a:cs typeface="+mn-cs"/>
          <a:sym typeface="Open Sans Light"/>
        </a:defRPr>
      </a:lvl1pPr>
      <a:lvl2pPr marL="0" marR="0" indent="228600" algn="ctr" defTabSz="825500" rtl="0" latinLnBrk="0">
        <a:lnSpc>
          <a:spcPct val="10000"/>
        </a:lnSpc>
        <a:spcBef>
          <a:spcPts val="0"/>
        </a:spcBef>
        <a:spcAft>
          <a:spcPts val="0"/>
        </a:spcAft>
        <a:buClrTx/>
        <a:buSzTx/>
        <a:buFontTx/>
        <a:buNone/>
        <a:tabLst/>
        <a:defRPr sz="12500" b="0" i="0" u="none" strike="noStrike" cap="all" spc="2625" baseline="0">
          <a:ln>
            <a:noFill/>
          </a:ln>
          <a:solidFill>
            <a:srgbClr val="F0F0F0"/>
          </a:solidFill>
          <a:uFillTx/>
          <a:latin typeface="+mn-lt"/>
          <a:ea typeface="+mn-ea"/>
          <a:cs typeface="+mn-cs"/>
          <a:sym typeface="Open Sans Light"/>
        </a:defRPr>
      </a:lvl2pPr>
      <a:lvl3pPr marL="0" marR="0" indent="457200" algn="ctr" defTabSz="825500" rtl="0" latinLnBrk="0">
        <a:lnSpc>
          <a:spcPct val="10000"/>
        </a:lnSpc>
        <a:spcBef>
          <a:spcPts val="0"/>
        </a:spcBef>
        <a:spcAft>
          <a:spcPts val="0"/>
        </a:spcAft>
        <a:buClrTx/>
        <a:buSzTx/>
        <a:buFontTx/>
        <a:buNone/>
        <a:tabLst/>
        <a:defRPr sz="12500" b="0" i="0" u="none" strike="noStrike" cap="all" spc="2625" baseline="0">
          <a:ln>
            <a:noFill/>
          </a:ln>
          <a:solidFill>
            <a:srgbClr val="F0F0F0"/>
          </a:solidFill>
          <a:uFillTx/>
          <a:latin typeface="+mn-lt"/>
          <a:ea typeface="+mn-ea"/>
          <a:cs typeface="+mn-cs"/>
          <a:sym typeface="Open Sans Light"/>
        </a:defRPr>
      </a:lvl3pPr>
      <a:lvl4pPr marL="0" marR="0" indent="685800" algn="ctr" defTabSz="825500" rtl="0" latinLnBrk="0">
        <a:lnSpc>
          <a:spcPct val="10000"/>
        </a:lnSpc>
        <a:spcBef>
          <a:spcPts val="0"/>
        </a:spcBef>
        <a:spcAft>
          <a:spcPts val="0"/>
        </a:spcAft>
        <a:buClrTx/>
        <a:buSzTx/>
        <a:buFontTx/>
        <a:buNone/>
        <a:tabLst/>
        <a:defRPr sz="12500" b="0" i="0" u="none" strike="noStrike" cap="all" spc="2625" baseline="0">
          <a:ln>
            <a:noFill/>
          </a:ln>
          <a:solidFill>
            <a:srgbClr val="F0F0F0"/>
          </a:solidFill>
          <a:uFillTx/>
          <a:latin typeface="+mn-lt"/>
          <a:ea typeface="+mn-ea"/>
          <a:cs typeface="+mn-cs"/>
          <a:sym typeface="Open Sans Light"/>
        </a:defRPr>
      </a:lvl4pPr>
      <a:lvl5pPr marL="0" marR="0" indent="914400" algn="ctr" defTabSz="825500" rtl="0" latinLnBrk="0">
        <a:lnSpc>
          <a:spcPct val="10000"/>
        </a:lnSpc>
        <a:spcBef>
          <a:spcPts val="0"/>
        </a:spcBef>
        <a:spcAft>
          <a:spcPts val="0"/>
        </a:spcAft>
        <a:buClrTx/>
        <a:buSzTx/>
        <a:buFontTx/>
        <a:buNone/>
        <a:tabLst/>
        <a:defRPr sz="12500" b="0" i="0" u="none" strike="noStrike" cap="all" spc="2625" baseline="0">
          <a:ln>
            <a:noFill/>
          </a:ln>
          <a:solidFill>
            <a:srgbClr val="F0F0F0"/>
          </a:solidFill>
          <a:uFillTx/>
          <a:latin typeface="+mn-lt"/>
          <a:ea typeface="+mn-ea"/>
          <a:cs typeface="+mn-cs"/>
          <a:sym typeface="Open Sans Light"/>
        </a:defRPr>
      </a:lvl5pPr>
      <a:lvl6pPr marL="0" marR="0" indent="1143000" algn="ctr" defTabSz="825500" rtl="0" latinLnBrk="0">
        <a:lnSpc>
          <a:spcPct val="10000"/>
        </a:lnSpc>
        <a:spcBef>
          <a:spcPts val="0"/>
        </a:spcBef>
        <a:spcAft>
          <a:spcPts val="0"/>
        </a:spcAft>
        <a:buClrTx/>
        <a:buSzTx/>
        <a:buFontTx/>
        <a:buNone/>
        <a:tabLst/>
        <a:defRPr sz="12500" b="0" i="0" u="none" strike="noStrike" cap="all" spc="2625" baseline="0">
          <a:ln>
            <a:noFill/>
          </a:ln>
          <a:solidFill>
            <a:srgbClr val="F0F0F0"/>
          </a:solidFill>
          <a:uFillTx/>
          <a:latin typeface="+mn-lt"/>
          <a:ea typeface="+mn-ea"/>
          <a:cs typeface="+mn-cs"/>
          <a:sym typeface="Open Sans Light"/>
        </a:defRPr>
      </a:lvl6pPr>
      <a:lvl7pPr marL="0" marR="0" indent="1371600" algn="ctr" defTabSz="825500" rtl="0" latinLnBrk="0">
        <a:lnSpc>
          <a:spcPct val="10000"/>
        </a:lnSpc>
        <a:spcBef>
          <a:spcPts val="0"/>
        </a:spcBef>
        <a:spcAft>
          <a:spcPts val="0"/>
        </a:spcAft>
        <a:buClrTx/>
        <a:buSzTx/>
        <a:buFontTx/>
        <a:buNone/>
        <a:tabLst/>
        <a:defRPr sz="12500" b="0" i="0" u="none" strike="noStrike" cap="all" spc="2625" baseline="0">
          <a:ln>
            <a:noFill/>
          </a:ln>
          <a:solidFill>
            <a:srgbClr val="F0F0F0"/>
          </a:solidFill>
          <a:uFillTx/>
          <a:latin typeface="+mn-lt"/>
          <a:ea typeface="+mn-ea"/>
          <a:cs typeface="+mn-cs"/>
          <a:sym typeface="Open Sans Light"/>
        </a:defRPr>
      </a:lvl7pPr>
      <a:lvl8pPr marL="0" marR="0" indent="1600200" algn="ctr" defTabSz="825500" rtl="0" latinLnBrk="0">
        <a:lnSpc>
          <a:spcPct val="10000"/>
        </a:lnSpc>
        <a:spcBef>
          <a:spcPts val="0"/>
        </a:spcBef>
        <a:spcAft>
          <a:spcPts val="0"/>
        </a:spcAft>
        <a:buClrTx/>
        <a:buSzTx/>
        <a:buFontTx/>
        <a:buNone/>
        <a:tabLst/>
        <a:defRPr sz="12500" b="0" i="0" u="none" strike="noStrike" cap="all" spc="2625" baseline="0">
          <a:ln>
            <a:noFill/>
          </a:ln>
          <a:solidFill>
            <a:srgbClr val="F0F0F0"/>
          </a:solidFill>
          <a:uFillTx/>
          <a:latin typeface="+mn-lt"/>
          <a:ea typeface="+mn-ea"/>
          <a:cs typeface="+mn-cs"/>
          <a:sym typeface="Open Sans Light"/>
        </a:defRPr>
      </a:lvl8pPr>
      <a:lvl9pPr marL="0" marR="0" indent="1828800" algn="ctr" defTabSz="825500" rtl="0" latinLnBrk="0">
        <a:lnSpc>
          <a:spcPct val="10000"/>
        </a:lnSpc>
        <a:spcBef>
          <a:spcPts val="0"/>
        </a:spcBef>
        <a:spcAft>
          <a:spcPts val="0"/>
        </a:spcAft>
        <a:buClrTx/>
        <a:buSzTx/>
        <a:buFontTx/>
        <a:buNone/>
        <a:tabLst/>
        <a:defRPr sz="12500" b="0" i="0" u="none" strike="noStrike" cap="all" spc="2625" baseline="0">
          <a:ln>
            <a:noFill/>
          </a:ln>
          <a:solidFill>
            <a:srgbClr val="F0F0F0"/>
          </a:solidFill>
          <a:uFillTx/>
          <a:latin typeface="+mn-lt"/>
          <a:ea typeface="+mn-ea"/>
          <a:cs typeface="+mn-cs"/>
          <a:sym typeface="Open Sans Light"/>
        </a:defRPr>
      </a:lvl9pPr>
    </p:titleStyle>
    <p:bodyStyle>
      <a:lvl1pPr marL="268653" marR="0" indent="-268653" algn="l" defTabSz="825500" latinLnBrk="0">
        <a:lnSpc>
          <a:spcPct val="100000"/>
        </a:lnSpc>
        <a:spcBef>
          <a:spcPts val="5200"/>
        </a:spcBef>
        <a:spcAft>
          <a:spcPts val="0"/>
        </a:spcAft>
        <a:buClrTx/>
        <a:buSzPct val="75000"/>
        <a:buFontTx/>
        <a:buChar char="•"/>
        <a:tabLst/>
        <a:defRPr sz="2200" b="0" i="0" u="none" strike="noStrike" cap="none" spc="0" baseline="54545">
          <a:ln>
            <a:noFill/>
          </a:ln>
          <a:solidFill>
            <a:srgbClr val="FFFFFF"/>
          </a:solidFill>
          <a:uFillTx/>
          <a:latin typeface="+mj-lt"/>
          <a:ea typeface="+mj-ea"/>
          <a:cs typeface="+mj-cs"/>
          <a:sym typeface="Open Sans"/>
        </a:defRPr>
      </a:lvl1pPr>
      <a:lvl2pPr marL="903653" marR="0" indent="-268653" algn="l" defTabSz="825500" latinLnBrk="0">
        <a:lnSpc>
          <a:spcPct val="100000"/>
        </a:lnSpc>
        <a:spcBef>
          <a:spcPts val="5200"/>
        </a:spcBef>
        <a:spcAft>
          <a:spcPts val="0"/>
        </a:spcAft>
        <a:buClrTx/>
        <a:buSzPct val="75000"/>
        <a:buFontTx/>
        <a:buChar char="•"/>
        <a:tabLst/>
        <a:defRPr sz="2200" b="0" i="0" u="none" strike="noStrike" cap="none" spc="0" baseline="54545">
          <a:ln>
            <a:noFill/>
          </a:ln>
          <a:solidFill>
            <a:srgbClr val="FFFFFF"/>
          </a:solidFill>
          <a:uFillTx/>
          <a:latin typeface="+mj-lt"/>
          <a:ea typeface="+mj-ea"/>
          <a:cs typeface="+mj-cs"/>
          <a:sym typeface="Open Sans"/>
        </a:defRPr>
      </a:lvl2pPr>
      <a:lvl3pPr marL="1538653" marR="0" indent="-268653" algn="l" defTabSz="825500" latinLnBrk="0">
        <a:lnSpc>
          <a:spcPct val="100000"/>
        </a:lnSpc>
        <a:spcBef>
          <a:spcPts val="5200"/>
        </a:spcBef>
        <a:spcAft>
          <a:spcPts val="0"/>
        </a:spcAft>
        <a:buClrTx/>
        <a:buSzPct val="75000"/>
        <a:buFontTx/>
        <a:buChar char="•"/>
        <a:tabLst/>
        <a:defRPr sz="2200" b="0" i="0" u="none" strike="noStrike" cap="none" spc="0" baseline="54545">
          <a:ln>
            <a:noFill/>
          </a:ln>
          <a:solidFill>
            <a:srgbClr val="FFFFFF"/>
          </a:solidFill>
          <a:uFillTx/>
          <a:latin typeface="+mj-lt"/>
          <a:ea typeface="+mj-ea"/>
          <a:cs typeface="+mj-cs"/>
          <a:sym typeface="Open Sans"/>
        </a:defRPr>
      </a:lvl3pPr>
      <a:lvl4pPr marL="2173653" marR="0" indent="-268653" algn="l" defTabSz="825500" latinLnBrk="0">
        <a:lnSpc>
          <a:spcPct val="100000"/>
        </a:lnSpc>
        <a:spcBef>
          <a:spcPts val="5200"/>
        </a:spcBef>
        <a:spcAft>
          <a:spcPts val="0"/>
        </a:spcAft>
        <a:buClrTx/>
        <a:buSzPct val="75000"/>
        <a:buFontTx/>
        <a:buChar char="•"/>
        <a:tabLst/>
        <a:defRPr sz="2200" b="0" i="0" u="none" strike="noStrike" cap="none" spc="0" baseline="54545">
          <a:ln>
            <a:noFill/>
          </a:ln>
          <a:solidFill>
            <a:srgbClr val="FFFFFF"/>
          </a:solidFill>
          <a:uFillTx/>
          <a:latin typeface="+mj-lt"/>
          <a:ea typeface="+mj-ea"/>
          <a:cs typeface="+mj-cs"/>
          <a:sym typeface="Open Sans"/>
        </a:defRPr>
      </a:lvl4pPr>
      <a:lvl5pPr marL="2808653" marR="0" indent="-268653" algn="l" defTabSz="825500" latinLnBrk="0">
        <a:lnSpc>
          <a:spcPct val="100000"/>
        </a:lnSpc>
        <a:spcBef>
          <a:spcPts val="5200"/>
        </a:spcBef>
        <a:spcAft>
          <a:spcPts val="0"/>
        </a:spcAft>
        <a:buClrTx/>
        <a:buSzPct val="75000"/>
        <a:buFontTx/>
        <a:buChar char="•"/>
        <a:tabLst/>
        <a:defRPr sz="2200" b="0" i="0" u="none" strike="noStrike" cap="none" spc="0" baseline="54545">
          <a:ln>
            <a:noFill/>
          </a:ln>
          <a:solidFill>
            <a:srgbClr val="FFFFFF"/>
          </a:solidFill>
          <a:uFillTx/>
          <a:latin typeface="+mj-lt"/>
          <a:ea typeface="+mj-ea"/>
          <a:cs typeface="+mj-cs"/>
          <a:sym typeface="Open Sans"/>
        </a:defRPr>
      </a:lvl5pPr>
      <a:lvl6pPr marL="3443653" marR="0" indent="-268653" algn="l" defTabSz="825500" latinLnBrk="0">
        <a:lnSpc>
          <a:spcPct val="100000"/>
        </a:lnSpc>
        <a:spcBef>
          <a:spcPts val="5200"/>
        </a:spcBef>
        <a:spcAft>
          <a:spcPts val="0"/>
        </a:spcAft>
        <a:buClrTx/>
        <a:buSzPct val="75000"/>
        <a:buFontTx/>
        <a:buChar char="•"/>
        <a:tabLst/>
        <a:defRPr sz="2200" b="0" i="0" u="none" strike="noStrike" cap="none" spc="0" baseline="54545">
          <a:ln>
            <a:noFill/>
          </a:ln>
          <a:solidFill>
            <a:srgbClr val="FFFFFF"/>
          </a:solidFill>
          <a:uFillTx/>
          <a:latin typeface="+mj-lt"/>
          <a:ea typeface="+mj-ea"/>
          <a:cs typeface="+mj-cs"/>
          <a:sym typeface="Open Sans"/>
        </a:defRPr>
      </a:lvl6pPr>
      <a:lvl7pPr marL="4078653" marR="0" indent="-268653" algn="l" defTabSz="825500" latinLnBrk="0">
        <a:lnSpc>
          <a:spcPct val="100000"/>
        </a:lnSpc>
        <a:spcBef>
          <a:spcPts val="5200"/>
        </a:spcBef>
        <a:spcAft>
          <a:spcPts val="0"/>
        </a:spcAft>
        <a:buClrTx/>
        <a:buSzPct val="75000"/>
        <a:buFontTx/>
        <a:buChar char="•"/>
        <a:tabLst/>
        <a:defRPr sz="2200" b="0" i="0" u="none" strike="noStrike" cap="none" spc="0" baseline="54545">
          <a:ln>
            <a:noFill/>
          </a:ln>
          <a:solidFill>
            <a:srgbClr val="FFFFFF"/>
          </a:solidFill>
          <a:uFillTx/>
          <a:latin typeface="+mj-lt"/>
          <a:ea typeface="+mj-ea"/>
          <a:cs typeface="+mj-cs"/>
          <a:sym typeface="Open Sans"/>
        </a:defRPr>
      </a:lvl7pPr>
      <a:lvl8pPr marL="4713653" marR="0" indent="-268653" algn="l" defTabSz="825500" latinLnBrk="0">
        <a:lnSpc>
          <a:spcPct val="100000"/>
        </a:lnSpc>
        <a:spcBef>
          <a:spcPts val="5200"/>
        </a:spcBef>
        <a:spcAft>
          <a:spcPts val="0"/>
        </a:spcAft>
        <a:buClrTx/>
        <a:buSzPct val="75000"/>
        <a:buFontTx/>
        <a:buChar char="•"/>
        <a:tabLst/>
        <a:defRPr sz="2200" b="0" i="0" u="none" strike="noStrike" cap="none" spc="0" baseline="54545">
          <a:ln>
            <a:noFill/>
          </a:ln>
          <a:solidFill>
            <a:srgbClr val="FFFFFF"/>
          </a:solidFill>
          <a:uFillTx/>
          <a:latin typeface="+mj-lt"/>
          <a:ea typeface="+mj-ea"/>
          <a:cs typeface="+mj-cs"/>
          <a:sym typeface="Open Sans"/>
        </a:defRPr>
      </a:lvl8pPr>
      <a:lvl9pPr marL="5348653" marR="0" indent="-268653" algn="l" defTabSz="825500" latinLnBrk="0">
        <a:lnSpc>
          <a:spcPct val="100000"/>
        </a:lnSpc>
        <a:spcBef>
          <a:spcPts val="5200"/>
        </a:spcBef>
        <a:spcAft>
          <a:spcPts val="0"/>
        </a:spcAft>
        <a:buClrTx/>
        <a:buSzPct val="75000"/>
        <a:buFontTx/>
        <a:buChar char="•"/>
        <a:tabLst/>
        <a:defRPr sz="2200" b="0" i="0" u="none" strike="noStrike" cap="none" spc="0" baseline="54545">
          <a:ln>
            <a:noFill/>
          </a:ln>
          <a:solidFill>
            <a:srgbClr val="FFFFFF"/>
          </a:solidFill>
          <a:uFillTx/>
          <a:latin typeface="+mj-lt"/>
          <a:ea typeface="+mj-ea"/>
          <a:cs typeface="+mj-cs"/>
          <a:sym typeface="Open Sans"/>
        </a:defRPr>
      </a:lvl9pPr>
    </p:bodyStyle>
    <p:otherStyle>
      <a:lvl1pPr marL="0" marR="0" indent="0" algn="ctr" defTabSz="825500" rtl="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Open Sans Semibold"/>
        </a:defRPr>
      </a:lvl1pPr>
      <a:lvl2pPr marL="0" marR="0" indent="228600" algn="ctr" defTabSz="825500" rtl="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Open Sans Semibold"/>
        </a:defRPr>
      </a:lvl2pPr>
      <a:lvl3pPr marL="0" marR="0" indent="457200" algn="ctr" defTabSz="825500" rtl="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Open Sans Semibold"/>
        </a:defRPr>
      </a:lvl3pPr>
      <a:lvl4pPr marL="0" marR="0" indent="685800" algn="ctr" defTabSz="825500" rtl="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Open Sans Semibold"/>
        </a:defRPr>
      </a:lvl4pPr>
      <a:lvl5pPr marL="0" marR="0" indent="914400" algn="ctr" defTabSz="825500" rtl="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Open Sans Semibold"/>
        </a:defRPr>
      </a:lvl5pPr>
      <a:lvl6pPr marL="0" marR="0" indent="1143000" algn="ctr" defTabSz="825500" rtl="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Open Sans Semibold"/>
        </a:defRPr>
      </a:lvl6pPr>
      <a:lvl7pPr marL="0" marR="0" indent="1371600" algn="ctr" defTabSz="825500" rtl="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Open Sans Semibold"/>
        </a:defRPr>
      </a:lvl7pPr>
      <a:lvl8pPr marL="0" marR="0" indent="1600200" algn="ctr" defTabSz="825500" rtl="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Open Sans Semibold"/>
        </a:defRPr>
      </a:lvl8pPr>
      <a:lvl9pPr marL="0" marR="0" indent="1828800" algn="ctr" defTabSz="825500" rtl="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Open Sans Semibold"/>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 Id="rId3" Type="http://schemas.openxmlformats.org/officeDocument/2006/relationships/hyperlink" Target="http://www.site2max.pr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p:nvPr/>
        </p:nvSpPr>
        <p:spPr>
          <a:xfrm>
            <a:off x="-21329" y="-2095"/>
            <a:ext cx="24426656" cy="13720191"/>
          </a:xfrm>
          <a:prstGeom prst="rect">
            <a:avLst/>
          </a:prstGeom>
          <a:gradFill>
            <a:gsLst>
              <a:gs pos="0">
                <a:schemeClr val="accent1"/>
              </a:gs>
              <a:gs pos="100000">
                <a:schemeClr val="accent2"/>
              </a:gs>
            </a:gsLst>
            <a:lin ang="6660000" scaled="0"/>
          </a:gradFill>
          <a:ln w="12700">
            <a:miter lim="400000"/>
          </a:ln>
          <a:effectLst>
            <a:outerShdw blurRad="38100" dist="25400" dir="5400000" rotWithShape="0">
              <a:srgbClr val="000000">
                <a:alpha val="50000"/>
              </a:srgbClr>
            </a:outerShdw>
          </a:effectLst>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pic>
        <p:nvPicPr>
          <p:cNvPr id="36" name="pexels-photo-filtered.jpeg"/>
          <p:cNvPicPr>
            <a:picLocks noChangeAspect="1"/>
          </p:cNvPicPr>
          <p:nvPr/>
        </p:nvPicPr>
        <p:blipFill>
          <a:blip r:embed="rId2">
            <a:alphaModFix amt="15290"/>
            <a:extLst/>
          </a:blip>
          <a:srcRect t="7823" b="7823"/>
          <a:stretch>
            <a:fillRect/>
          </a:stretch>
        </p:blipFill>
        <p:spPr>
          <a:xfrm>
            <a:off x="0" y="-20302"/>
            <a:ext cx="24426658" cy="13736302"/>
          </a:xfrm>
          <a:prstGeom prst="rect">
            <a:avLst/>
          </a:prstGeom>
          <a:ln w="12700">
            <a:miter lim="400000"/>
          </a:ln>
        </p:spPr>
      </p:pic>
      <p:sp>
        <p:nvSpPr>
          <p:cNvPr id="37" name="Shape 37"/>
          <p:cNvSpPr/>
          <p:nvPr/>
        </p:nvSpPr>
        <p:spPr>
          <a:xfrm>
            <a:off x="6434542" y="7570522"/>
            <a:ext cx="11514917" cy="2273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10000"/>
              </a:lnSpc>
              <a:defRPr sz="12500" cap="all" spc="2625" baseline="0">
                <a:solidFill>
                  <a:srgbClr val="F0F0F0"/>
                </a:solidFill>
                <a:latin typeface="+mn-lt"/>
                <a:ea typeface="+mn-ea"/>
                <a:cs typeface="+mn-cs"/>
                <a:sym typeface="Open Sans Light"/>
              </a:defRPr>
            </a:lvl1pPr>
          </a:lstStyle>
          <a:p>
            <a:r>
              <a:t>Aurora</a:t>
            </a:r>
          </a:p>
        </p:txBody>
      </p:sp>
      <p:sp>
        <p:nvSpPr>
          <p:cNvPr id="38" name="Shape 38"/>
          <p:cNvSpPr/>
          <p:nvPr/>
        </p:nvSpPr>
        <p:spPr>
          <a:xfrm>
            <a:off x="7980219" y="9865661"/>
            <a:ext cx="8023292" cy="430887"/>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algn="ctr">
              <a:defRPr cap="all" spc="462">
                <a:solidFill>
                  <a:srgbClr val="0E0F19"/>
                </a:solidFill>
                <a:latin typeface="Open Sans Semibold"/>
                <a:ea typeface="Open Sans Semibold"/>
                <a:cs typeface="Open Sans Semibold"/>
                <a:sym typeface="Open Sans Semibold"/>
              </a:defRPr>
            </a:lvl1pPr>
          </a:lstStyle>
          <a:p>
            <a:r>
              <a:rPr sz="3200" dirty="0"/>
              <a:t>Multipurpose </a:t>
            </a:r>
            <a:r>
              <a:rPr lang="en-US" sz="3200" dirty="0" smtClean="0"/>
              <a:t>Powerpoint</a:t>
            </a:r>
            <a:r>
              <a:rPr sz="3200" dirty="0" smtClean="0"/>
              <a:t> </a:t>
            </a:r>
            <a:r>
              <a:rPr sz="3200" dirty="0"/>
              <a:t>Template</a:t>
            </a:r>
          </a:p>
        </p:txBody>
      </p:sp>
      <p:grpSp>
        <p:nvGrpSpPr>
          <p:cNvPr id="41" name="Group 41"/>
          <p:cNvGrpSpPr/>
          <p:nvPr/>
        </p:nvGrpSpPr>
        <p:grpSpPr>
          <a:xfrm>
            <a:off x="11081087" y="3493761"/>
            <a:ext cx="2221826" cy="2542654"/>
            <a:chOff x="0" y="0"/>
            <a:chExt cx="2221825" cy="2542652"/>
          </a:xfrm>
        </p:grpSpPr>
        <p:sp>
          <p:nvSpPr>
            <p:cNvPr id="39" name="Shape 39"/>
            <p:cNvSpPr/>
            <p:nvPr/>
          </p:nvSpPr>
          <p:spPr>
            <a:xfrm>
              <a:off x="0" y="0"/>
              <a:ext cx="2221826" cy="1980016"/>
            </a:xfrm>
            <a:custGeom>
              <a:avLst/>
              <a:gdLst/>
              <a:ahLst/>
              <a:cxnLst>
                <a:cxn ang="0">
                  <a:pos x="wd2" y="hd2"/>
                </a:cxn>
                <a:cxn ang="5400000">
                  <a:pos x="wd2" y="hd2"/>
                </a:cxn>
                <a:cxn ang="10800000">
                  <a:pos x="wd2" y="hd2"/>
                </a:cxn>
                <a:cxn ang="16200000">
                  <a:pos x="wd2" y="hd2"/>
                </a:cxn>
              </a:cxnLst>
              <a:rect l="0" t="0" r="r" b="b"/>
              <a:pathLst>
                <a:path w="21600" h="21600" extrusionOk="0">
                  <a:moveTo>
                    <a:pt x="1551" y="21566"/>
                  </a:moveTo>
                  <a:lnTo>
                    <a:pt x="0" y="20793"/>
                  </a:lnTo>
                  <a:lnTo>
                    <a:pt x="0" y="6812"/>
                  </a:lnTo>
                  <a:lnTo>
                    <a:pt x="10890" y="0"/>
                  </a:lnTo>
                  <a:lnTo>
                    <a:pt x="21584" y="6894"/>
                  </a:lnTo>
                  <a:lnTo>
                    <a:pt x="21600" y="20860"/>
                  </a:lnTo>
                  <a:lnTo>
                    <a:pt x="20104" y="21600"/>
                  </a:lnTo>
                  <a:lnTo>
                    <a:pt x="10860" y="6133"/>
                  </a:lnTo>
                  <a:lnTo>
                    <a:pt x="1551" y="21566"/>
                  </a:lnTo>
                  <a:close/>
                </a:path>
              </a:pathLst>
            </a:custGeom>
            <a:solidFill>
              <a:srgbClr val="FFFFFF"/>
            </a:solidFill>
            <a:ln w="12700" cap="flat">
              <a:noFill/>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40" name="Shape 40"/>
            <p:cNvSpPr/>
            <p:nvPr/>
          </p:nvSpPr>
          <p:spPr>
            <a:xfrm>
              <a:off x="613807" y="1461200"/>
              <a:ext cx="993260" cy="1081453"/>
            </a:xfrm>
            <a:custGeom>
              <a:avLst/>
              <a:gdLst/>
              <a:ahLst/>
              <a:cxnLst>
                <a:cxn ang="0">
                  <a:pos x="wd2" y="hd2"/>
                </a:cxn>
                <a:cxn ang="5400000">
                  <a:pos x="wd2" y="hd2"/>
                </a:cxn>
                <a:cxn ang="10800000">
                  <a:pos x="wd2" y="hd2"/>
                </a:cxn>
                <a:cxn ang="16200000">
                  <a:pos x="wd2" y="hd2"/>
                </a:cxn>
              </a:cxnLst>
              <a:rect l="0" t="0" r="r" b="b"/>
              <a:pathLst>
                <a:path w="21600" h="21600" extrusionOk="0">
                  <a:moveTo>
                    <a:pt x="0" y="15703"/>
                  </a:moveTo>
                  <a:lnTo>
                    <a:pt x="10924" y="0"/>
                  </a:lnTo>
                  <a:lnTo>
                    <a:pt x="21600" y="15537"/>
                  </a:lnTo>
                  <a:lnTo>
                    <a:pt x="10930" y="21600"/>
                  </a:lnTo>
                  <a:lnTo>
                    <a:pt x="0" y="15703"/>
                  </a:lnTo>
                  <a:close/>
                </a:path>
              </a:pathLst>
            </a:custGeom>
            <a:solidFill>
              <a:srgbClr val="FFFFFF"/>
            </a:solidFill>
            <a:ln w="12700" cap="flat">
              <a:noFill/>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grpSp>
      <p:sp>
        <p:nvSpPr>
          <p:cNvPr id="42" name="Shape 42"/>
          <p:cNvSpPr/>
          <p:nvPr/>
        </p:nvSpPr>
        <p:spPr>
          <a:xfrm>
            <a:off x="7980219" y="12544100"/>
            <a:ext cx="8023291" cy="430887"/>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algn="ctr">
              <a:defRPr sz="1800" cap="all" spc="378" baseline="66666">
                <a:solidFill>
                  <a:srgbClr val="0E0F19"/>
                </a:solidFill>
                <a:latin typeface="Open Sans Semibold"/>
                <a:ea typeface="Open Sans Semibold"/>
                <a:cs typeface="Open Sans Semibold"/>
                <a:sym typeface="Open Sans Semibold"/>
              </a:defRPr>
            </a:pPr>
            <a:r>
              <a:rPr sz="3200"/>
              <a:t>by </a:t>
            </a:r>
            <a:r>
              <a:rPr sz="3200" b="1">
                <a:sym typeface="Open Sans"/>
              </a:rPr>
              <a:t>@site2max</a:t>
            </a:r>
            <a:r>
              <a:rPr sz="3200"/>
              <a:t>, </a:t>
            </a:r>
            <a:r>
              <a:rPr sz="3200" u="sng">
                <a:hlinkClick r:id="rId3"/>
              </a:rPr>
              <a:t>www.site2max.pro</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p:nvPr/>
        </p:nvSpPr>
        <p:spPr>
          <a:xfrm>
            <a:off x="2119057" y="2010868"/>
            <a:ext cx="13830222" cy="234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defRPr sz="13000" baseline="0">
                <a:solidFill>
                  <a:srgbClr val="F0F0F0"/>
                </a:solidFill>
                <a:latin typeface="+mn-lt"/>
                <a:ea typeface="+mn-ea"/>
                <a:cs typeface="+mn-cs"/>
                <a:sym typeface="Open Sans Light"/>
              </a:defRPr>
            </a:lvl1pPr>
          </a:lstStyle>
          <a:p>
            <a:r>
              <a:t>List yes/no page</a:t>
            </a:r>
          </a:p>
        </p:txBody>
      </p:sp>
      <p:sp>
        <p:nvSpPr>
          <p:cNvPr id="246" name="Shape 246"/>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10</a:t>
            </a:fld>
            <a:endParaRPr/>
          </a:p>
        </p:txBody>
      </p:sp>
      <p:grpSp>
        <p:nvGrpSpPr>
          <p:cNvPr id="4" name="Group 3"/>
          <p:cNvGrpSpPr/>
          <p:nvPr/>
        </p:nvGrpSpPr>
        <p:grpSpPr>
          <a:xfrm>
            <a:off x="2218967" y="5225281"/>
            <a:ext cx="8974653" cy="5194912"/>
            <a:chOff x="2218967" y="5225281"/>
            <a:chExt cx="8974653" cy="5194912"/>
          </a:xfrm>
        </p:grpSpPr>
        <p:grpSp>
          <p:nvGrpSpPr>
            <p:cNvPr id="3" name="Group 2"/>
            <p:cNvGrpSpPr/>
            <p:nvPr/>
          </p:nvGrpSpPr>
          <p:grpSpPr>
            <a:xfrm>
              <a:off x="2218967" y="5225281"/>
              <a:ext cx="8974653" cy="1213850"/>
              <a:chOff x="2218967" y="5225281"/>
              <a:chExt cx="8974653" cy="1213850"/>
            </a:xfrm>
          </p:grpSpPr>
          <p:sp>
            <p:nvSpPr>
              <p:cNvPr id="247" name="Shape 247"/>
              <p:cNvSpPr/>
              <p:nvPr/>
            </p:nvSpPr>
            <p:spPr>
              <a:xfrm>
                <a:off x="3625965" y="5232980"/>
                <a:ext cx="7567655" cy="1206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r>
                  <a:rPr sz="3000" dirty="0"/>
                  <a:t>Lorem ipsum dolor sit amet, consectetuer adipiscing elit, sed diam nonummy nibh euismod tincidunt ut laoreet dolore magna aliquam erat volutpat. Ut wisi enim ad minim veniam, quis nostrud exerci tation ullamcorper suscipit lobortis nisl </a:t>
                </a:r>
                <a:r>
                  <a:rPr sz="3000" dirty="0" smtClean="0"/>
                  <a:t>ut</a:t>
                </a:r>
                <a:endParaRPr sz="3000" dirty="0"/>
              </a:p>
            </p:txBody>
          </p:sp>
          <p:grpSp>
            <p:nvGrpSpPr>
              <p:cNvPr id="255" name="Group 255"/>
              <p:cNvGrpSpPr/>
              <p:nvPr/>
            </p:nvGrpSpPr>
            <p:grpSpPr>
              <a:xfrm>
                <a:off x="2218967" y="5225281"/>
                <a:ext cx="1022463" cy="1022464"/>
                <a:chOff x="0" y="0"/>
                <a:chExt cx="1022462" cy="1022462"/>
              </a:xfrm>
            </p:grpSpPr>
            <p:sp>
              <p:nvSpPr>
                <p:cNvPr id="253" name="Shape 253"/>
                <p:cNvSpPr/>
                <p:nvPr/>
              </p:nvSpPr>
              <p:spPr>
                <a:xfrm>
                  <a:off x="0" y="0"/>
                  <a:ext cx="1022463" cy="1022463"/>
                </a:xfrm>
                <a:prstGeom prst="ellipse">
                  <a:avLst/>
                </a:prstGeom>
                <a:solidFill>
                  <a:schemeClr val="accent1"/>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254" name="Shape 254"/>
                <p:cNvSpPr/>
                <p:nvPr/>
              </p:nvSpPr>
              <p:spPr>
                <a:xfrm>
                  <a:off x="293561" y="335726"/>
                  <a:ext cx="460741" cy="351012"/>
                </a:xfrm>
                <a:custGeom>
                  <a:avLst/>
                  <a:gdLst/>
                  <a:ahLst/>
                  <a:cxnLst>
                    <a:cxn ang="0">
                      <a:pos x="wd2" y="hd2"/>
                    </a:cxn>
                    <a:cxn ang="5400000">
                      <a:pos x="wd2" y="hd2"/>
                    </a:cxn>
                    <a:cxn ang="10800000">
                      <a:pos x="wd2" y="hd2"/>
                    </a:cxn>
                    <a:cxn ang="16200000">
                      <a:pos x="wd2" y="hd2"/>
                    </a:cxn>
                  </a:cxnLst>
                  <a:rect l="0" t="0" r="r" b="b"/>
                  <a:pathLst>
                    <a:path w="21600" h="21600" extrusionOk="0">
                      <a:moveTo>
                        <a:pt x="7038" y="16949"/>
                      </a:moveTo>
                      <a:lnTo>
                        <a:pt x="1893" y="10195"/>
                      </a:lnTo>
                      <a:lnTo>
                        <a:pt x="0" y="12361"/>
                      </a:lnTo>
                      <a:lnTo>
                        <a:pt x="7038" y="21600"/>
                      </a:lnTo>
                      <a:lnTo>
                        <a:pt x="21600" y="2166"/>
                      </a:lnTo>
                      <a:lnTo>
                        <a:pt x="19950" y="0"/>
                      </a:lnTo>
                      <a:lnTo>
                        <a:pt x="7038" y="16949"/>
                      </a:lnTo>
                    </a:path>
                  </a:pathLst>
                </a:custGeom>
                <a:solidFill>
                  <a:srgbClr val="FFFFFF"/>
                </a:solidFill>
                <a:ln w="12700" cap="flat">
                  <a:noFill/>
                  <a:miter lim="400000"/>
                </a:ln>
                <a:effectLst/>
              </p:spPr>
              <p:txBody>
                <a:bodyPr wrap="square" lIns="45719" tIns="45719" rIns="45719" bIns="45719" numCol="1" anchor="ctr">
                  <a:noAutofit/>
                </a:bodyPr>
                <a:lstStyle/>
                <a:p>
                  <a:pPr defTabSz="914400">
                    <a:defRPr sz="1800" baseline="0">
                      <a:solidFill>
                        <a:srgbClr val="000000"/>
                      </a:solidFill>
                      <a:latin typeface="Roboto Regular"/>
                      <a:ea typeface="Roboto Regular"/>
                      <a:cs typeface="Roboto Regular"/>
                      <a:sym typeface="Roboto Regular"/>
                    </a:defRPr>
                  </a:pPr>
                  <a:endParaRPr/>
                </a:p>
              </p:txBody>
            </p:sp>
          </p:grpSp>
        </p:grpSp>
        <p:grpSp>
          <p:nvGrpSpPr>
            <p:cNvPr id="2" name="Group 1"/>
            <p:cNvGrpSpPr/>
            <p:nvPr/>
          </p:nvGrpSpPr>
          <p:grpSpPr>
            <a:xfrm>
              <a:off x="2218967" y="7223511"/>
              <a:ext cx="8974653" cy="1206151"/>
              <a:chOff x="2218967" y="7193342"/>
              <a:chExt cx="8974653" cy="1206151"/>
            </a:xfrm>
          </p:grpSpPr>
          <p:grpSp>
            <p:nvGrpSpPr>
              <p:cNvPr id="252" name="Group 252"/>
              <p:cNvGrpSpPr/>
              <p:nvPr/>
            </p:nvGrpSpPr>
            <p:grpSpPr>
              <a:xfrm>
                <a:off x="2218967" y="7193342"/>
                <a:ext cx="1022463" cy="1022464"/>
                <a:chOff x="0" y="0"/>
                <a:chExt cx="1022462" cy="1022462"/>
              </a:xfrm>
            </p:grpSpPr>
            <p:sp>
              <p:nvSpPr>
                <p:cNvPr id="250" name="Shape 250"/>
                <p:cNvSpPr/>
                <p:nvPr/>
              </p:nvSpPr>
              <p:spPr>
                <a:xfrm>
                  <a:off x="0" y="0"/>
                  <a:ext cx="1022463" cy="1022463"/>
                </a:xfrm>
                <a:prstGeom prst="ellipse">
                  <a:avLst/>
                </a:prstGeom>
                <a:solidFill>
                  <a:srgbClr val="12131D"/>
                </a:solidFill>
                <a:ln w="25400" cap="flat">
                  <a:solidFill>
                    <a:srgbClr val="202233"/>
                  </a:solidFill>
                  <a:prstDash val="solid"/>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251" name="Shape 251"/>
                <p:cNvSpPr/>
                <p:nvPr/>
              </p:nvSpPr>
              <p:spPr>
                <a:xfrm>
                  <a:off x="335726" y="335726"/>
                  <a:ext cx="351011" cy="351011"/>
                </a:xfrm>
                <a:custGeom>
                  <a:avLst/>
                  <a:gdLst/>
                  <a:ahLst/>
                  <a:cxnLst>
                    <a:cxn ang="0">
                      <a:pos x="wd2" y="hd2"/>
                    </a:cxn>
                    <a:cxn ang="5400000">
                      <a:pos x="wd2" y="hd2"/>
                    </a:cxn>
                    <a:cxn ang="10800000">
                      <a:pos x="wd2" y="hd2"/>
                    </a:cxn>
                    <a:cxn ang="16200000">
                      <a:pos x="wd2" y="hd2"/>
                    </a:cxn>
                  </a:cxnLst>
                  <a:rect l="0" t="0" r="r" b="b"/>
                  <a:pathLst>
                    <a:path w="21600" h="21600" extrusionOk="0">
                      <a:moveTo>
                        <a:pt x="21600" y="2089"/>
                      </a:moveTo>
                      <a:lnTo>
                        <a:pt x="19554" y="0"/>
                      </a:lnTo>
                      <a:lnTo>
                        <a:pt x="10657" y="8593"/>
                      </a:lnTo>
                      <a:lnTo>
                        <a:pt x="2093" y="0"/>
                      </a:lnTo>
                      <a:lnTo>
                        <a:pt x="0" y="2089"/>
                      </a:lnTo>
                      <a:lnTo>
                        <a:pt x="8611" y="10634"/>
                      </a:lnTo>
                      <a:lnTo>
                        <a:pt x="0" y="19511"/>
                      </a:lnTo>
                      <a:lnTo>
                        <a:pt x="2093" y="21600"/>
                      </a:lnTo>
                      <a:lnTo>
                        <a:pt x="10657" y="13007"/>
                      </a:lnTo>
                      <a:lnTo>
                        <a:pt x="19554" y="21600"/>
                      </a:lnTo>
                      <a:lnTo>
                        <a:pt x="21600" y="19511"/>
                      </a:lnTo>
                      <a:lnTo>
                        <a:pt x="13036" y="10634"/>
                      </a:lnTo>
                      <a:lnTo>
                        <a:pt x="21600" y="2089"/>
                      </a:lnTo>
                    </a:path>
                  </a:pathLst>
                </a:custGeom>
                <a:solidFill>
                  <a:srgbClr val="202233"/>
                </a:solidFill>
                <a:ln w="12700" cap="flat">
                  <a:noFill/>
                  <a:miter lim="400000"/>
                </a:ln>
                <a:effectLst/>
              </p:spPr>
              <p:txBody>
                <a:bodyPr wrap="square" lIns="45719" tIns="45719" rIns="45719" bIns="45719" numCol="1" anchor="ctr">
                  <a:noAutofit/>
                </a:bodyPr>
                <a:lstStyle/>
                <a:p>
                  <a:pPr defTabSz="914400">
                    <a:defRPr sz="1800" baseline="0">
                      <a:solidFill>
                        <a:srgbClr val="000000"/>
                      </a:solidFill>
                      <a:latin typeface="Roboto Regular"/>
                      <a:ea typeface="Roboto Regular"/>
                      <a:cs typeface="Roboto Regular"/>
                      <a:sym typeface="Roboto Regular"/>
                    </a:defRPr>
                  </a:pPr>
                  <a:endParaRPr/>
                </a:p>
              </p:txBody>
            </p:sp>
          </p:grpSp>
          <p:sp>
            <p:nvSpPr>
              <p:cNvPr id="33" name="Shape 247"/>
              <p:cNvSpPr/>
              <p:nvPr/>
            </p:nvSpPr>
            <p:spPr>
              <a:xfrm>
                <a:off x="3625965" y="7193342"/>
                <a:ext cx="7567655" cy="1206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r>
                  <a:rPr sz="3000" dirty="0"/>
                  <a:t>Lorem ipsum dolor sit amet, consectetuer adipiscing elit, sed diam nonummy nibh euismod tincidunt ut laoreet dolore magna aliquam erat volutpat. Ut wisi enim ad minim veniam, quis nostrud exerci tation ullamcorper suscipit lobortis nisl </a:t>
                </a:r>
                <a:r>
                  <a:rPr sz="3000" dirty="0" smtClean="0"/>
                  <a:t>ut</a:t>
                </a:r>
                <a:endParaRPr sz="3000" dirty="0"/>
              </a:p>
            </p:txBody>
          </p:sp>
        </p:grpSp>
        <p:grpSp>
          <p:nvGrpSpPr>
            <p:cNvPr id="36" name="Group 35"/>
            <p:cNvGrpSpPr/>
            <p:nvPr/>
          </p:nvGrpSpPr>
          <p:grpSpPr>
            <a:xfrm>
              <a:off x="2218967" y="9214042"/>
              <a:ext cx="8974653" cy="1206151"/>
              <a:chOff x="2218967" y="7193342"/>
              <a:chExt cx="8974653" cy="1206151"/>
            </a:xfrm>
          </p:grpSpPr>
          <p:grpSp>
            <p:nvGrpSpPr>
              <p:cNvPr id="37" name="Group 252"/>
              <p:cNvGrpSpPr/>
              <p:nvPr/>
            </p:nvGrpSpPr>
            <p:grpSpPr>
              <a:xfrm>
                <a:off x="2218967" y="7193342"/>
                <a:ext cx="1022463" cy="1022464"/>
                <a:chOff x="0" y="0"/>
                <a:chExt cx="1022462" cy="1022462"/>
              </a:xfrm>
            </p:grpSpPr>
            <p:sp>
              <p:nvSpPr>
                <p:cNvPr id="39" name="Shape 250"/>
                <p:cNvSpPr/>
                <p:nvPr/>
              </p:nvSpPr>
              <p:spPr>
                <a:xfrm>
                  <a:off x="0" y="0"/>
                  <a:ext cx="1022463" cy="1022463"/>
                </a:xfrm>
                <a:prstGeom prst="ellipse">
                  <a:avLst/>
                </a:prstGeom>
                <a:solidFill>
                  <a:srgbClr val="12131D"/>
                </a:solidFill>
                <a:ln w="25400" cap="flat">
                  <a:solidFill>
                    <a:srgbClr val="202233"/>
                  </a:solidFill>
                  <a:prstDash val="solid"/>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40" name="Shape 251"/>
                <p:cNvSpPr/>
                <p:nvPr/>
              </p:nvSpPr>
              <p:spPr>
                <a:xfrm>
                  <a:off x="335726" y="335726"/>
                  <a:ext cx="351011" cy="351011"/>
                </a:xfrm>
                <a:custGeom>
                  <a:avLst/>
                  <a:gdLst/>
                  <a:ahLst/>
                  <a:cxnLst>
                    <a:cxn ang="0">
                      <a:pos x="wd2" y="hd2"/>
                    </a:cxn>
                    <a:cxn ang="5400000">
                      <a:pos x="wd2" y="hd2"/>
                    </a:cxn>
                    <a:cxn ang="10800000">
                      <a:pos x="wd2" y="hd2"/>
                    </a:cxn>
                    <a:cxn ang="16200000">
                      <a:pos x="wd2" y="hd2"/>
                    </a:cxn>
                  </a:cxnLst>
                  <a:rect l="0" t="0" r="r" b="b"/>
                  <a:pathLst>
                    <a:path w="21600" h="21600" extrusionOk="0">
                      <a:moveTo>
                        <a:pt x="21600" y="2089"/>
                      </a:moveTo>
                      <a:lnTo>
                        <a:pt x="19554" y="0"/>
                      </a:lnTo>
                      <a:lnTo>
                        <a:pt x="10657" y="8593"/>
                      </a:lnTo>
                      <a:lnTo>
                        <a:pt x="2093" y="0"/>
                      </a:lnTo>
                      <a:lnTo>
                        <a:pt x="0" y="2089"/>
                      </a:lnTo>
                      <a:lnTo>
                        <a:pt x="8611" y="10634"/>
                      </a:lnTo>
                      <a:lnTo>
                        <a:pt x="0" y="19511"/>
                      </a:lnTo>
                      <a:lnTo>
                        <a:pt x="2093" y="21600"/>
                      </a:lnTo>
                      <a:lnTo>
                        <a:pt x="10657" y="13007"/>
                      </a:lnTo>
                      <a:lnTo>
                        <a:pt x="19554" y="21600"/>
                      </a:lnTo>
                      <a:lnTo>
                        <a:pt x="21600" y="19511"/>
                      </a:lnTo>
                      <a:lnTo>
                        <a:pt x="13036" y="10634"/>
                      </a:lnTo>
                      <a:lnTo>
                        <a:pt x="21600" y="2089"/>
                      </a:lnTo>
                    </a:path>
                  </a:pathLst>
                </a:custGeom>
                <a:solidFill>
                  <a:srgbClr val="202233"/>
                </a:solidFill>
                <a:ln w="12700" cap="flat">
                  <a:noFill/>
                  <a:miter lim="400000"/>
                </a:ln>
                <a:effectLst/>
              </p:spPr>
              <p:txBody>
                <a:bodyPr wrap="square" lIns="45719" tIns="45719" rIns="45719" bIns="45719" numCol="1" anchor="ctr">
                  <a:noAutofit/>
                </a:bodyPr>
                <a:lstStyle/>
                <a:p>
                  <a:pPr defTabSz="914400">
                    <a:defRPr sz="1800" baseline="0">
                      <a:solidFill>
                        <a:srgbClr val="000000"/>
                      </a:solidFill>
                      <a:latin typeface="Roboto Regular"/>
                      <a:ea typeface="Roboto Regular"/>
                      <a:cs typeface="Roboto Regular"/>
                      <a:sym typeface="Roboto Regular"/>
                    </a:defRPr>
                  </a:pPr>
                  <a:endParaRPr/>
                </a:p>
              </p:txBody>
            </p:sp>
          </p:grpSp>
          <p:sp>
            <p:nvSpPr>
              <p:cNvPr id="38" name="Shape 247"/>
              <p:cNvSpPr/>
              <p:nvPr/>
            </p:nvSpPr>
            <p:spPr>
              <a:xfrm>
                <a:off x="3625965" y="7193342"/>
                <a:ext cx="7567655" cy="1206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r>
                  <a:rPr sz="3000" dirty="0"/>
                  <a:t>Lorem ipsum dolor sit amet, consectetuer adipiscing elit, sed diam nonummy nibh euismod tincidunt ut laoreet dolore magna aliquam erat volutpat. Ut wisi enim ad minim veniam, quis nostrud exerci tation ullamcorper suscipit lobortis nisl </a:t>
                </a:r>
                <a:r>
                  <a:rPr sz="3000" dirty="0" smtClean="0"/>
                  <a:t>ut</a:t>
                </a:r>
                <a:endParaRPr sz="3000" dirty="0"/>
              </a:p>
            </p:txBody>
          </p:sp>
        </p:grpSp>
      </p:grpSp>
      <p:grpSp>
        <p:nvGrpSpPr>
          <p:cNvPr id="42" name="Group 41"/>
          <p:cNvGrpSpPr/>
          <p:nvPr/>
        </p:nvGrpSpPr>
        <p:grpSpPr>
          <a:xfrm>
            <a:off x="13149237" y="5225281"/>
            <a:ext cx="8974653" cy="5194912"/>
            <a:chOff x="2218967" y="5225281"/>
            <a:chExt cx="8974653" cy="5194912"/>
          </a:xfrm>
        </p:grpSpPr>
        <p:grpSp>
          <p:nvGrpSpPr>
            <p:cNvPr id="43" name="Group 42"/>
            <p:cNvGrpSpPr/>
            <p:nvPr/>
          </p:nvGrpSpPr>
          <p:grpSpPr>
            <a:xfrm>
              <a:off x="2218967" y="5225281"/>
              <a:ext cx="8974653" cy="1213850"/>
              <a:chOff x="2218967" y="5225281"/>
              <a:chExt cx="8974653" cy="1213850"/>
            </a:xfrm>
          </p:grpSpPr>
          <p:sp>
            <p:nvSpPr>
              <p:cNvPr id="54" name="Shape 247"/>
              <p:cNvSpPr/>
              <p:nvPr/>
            </p:nvSpPr>
            <p:spPr>
              <a:xfrm>
                <a:off x="3625965" y="5232980"/>
                <a:ext cx="7567655" cy="1206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r>
                  <a:rPr sz="3000" dirty="0"/>
                  <a:t>Lorem ipsum dolor sit amet, consectetuer adipiscing elit, sed diam nonummy nibh euismod tincidunt ut laoreet dolore magna aliquam erat volutpat. Ut wisi enim ad minim veniam, quis nostrud exerci tation ullamcorper suscipit lobortis nisl </a:t>
                </a:r>
                <a:r>
                  <a:rPr sz="3000" dirty="0" smtClean="0"/>
                  <a:t>ut</a:t>
                </a:r>
                <a:endParaRPr sz="3000" dirty="0"/>
              </a:p>
            </p:txBody>
          </p:sp>
          <p:grpSp>
            <p:nvGrpSpPr>
              <p:cNvPr id="55" name="Group 255"/>
              <p:cNvGrpSpPr/>
              <p:nvPr/>
            </p:nvGrpSpPr>
            <p:grpSpPr>
              <a:xfrm>
                <a:off x="2218967" y="5225281"/>
                <a:ext cx="1022463" cy="1022464"/>
                <a:chOff x="0" y="0"/>
                <a:chExt cx="1022462" cy="1022462"/>
              </a:xfrm>
            </p:grpSpPr>
            <p:sp>
              <p:nvSpPr>
                <p:cNvPr id="56" name="Shape 253"/>
                <p:cNvSpPr/>
                <p:nvPr/>
              </p:nvSpPr>
              <p:spPr>
                <a:xfrm>
                  <a:off x="0" y="0"/>
                  <a:ext cx="1022463" cy="1022463"/>
                </a:xfrm>
                <a:prstGeom prst="ellipse">
                  <a:avLst/>
                </a:prstGeom>
                <a:solidFill>
                  <a:schemeClr val="accent1"/>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57" name="Shape 254"/>
                <p:cNvSpPr/>
                <p:nvPr/>
              </p:nvSpPr>
              <p:spPr>
                <a:xfrm>
                  <a:off x="293561" y="335726"/>
                  <a:ext cx="460741" cy="351012"/>
                </a:xfrm>
                <a:custGeom>
                  <a:avLst/>
                  <a:gdLst/>
                  <a:ahLst/>
                  <a:cxnLst>
                    <a:cxn ang="0">
                      <a:pos x="wd2" y="hd2"/>
                    </a:cxn>
                    <a:cxn ang="5400000">
                      <a:pos x="wd2" y="hd2"/>
                    </a:cxn>
                    <a:cxn ang="10800000">
                      <a:pos x="wd2" y="hd2"/>
                    </a:cxn>
                    <a:cxn ang="16200000">
                      <a:pos x="wd2" y="hd2"/>
                    </a:cxn>
                  </a:cxnLst>
                  <a:rect l="0" t="0" r="r" b="b"/>
                  <a:pathLst>
                    <a:path w="21600" h="21600" extrusionOk="0">
                      <a:moveTo>
                        <a:pt x="7038" y="16949"/>
                      </a:moveTo>
                      <a:lnTo>
                        <a:pt x="1893" y="10195"/>
                      </a:lnTo>
                      <a:lnTo>
                        <a:pt x="0" y="12361"/>
                      </a:lnTo>
                      <a:lnTo>
                        <a:pt x="7038" y="21600"/>
                      </a:lnTo>
                      <a:lnTo>
                        <a:pt x="21600" y="2166"/>
                      </a:lnTo>
                      <a:lnTo>
                        <a:pt x="19950" y="0"/>
                      </a:lnTo>
                      <a:lnTo>
                        <a:pt x="7038" y="16949"/>
                      </a:lnTo>
                    </a:path>
                  </a:pathLst>
                </a:custGeom>
                <a:solidFill>
                  <a:srgbClr val="FFFFFF"/>
                </a:solidFill>
                <a:ln w="12700" cap="flat">
                  <a:noFill/>
                  <a:miter lim="400000"/>
                </a:ln>
                <a:effectLst/>
              </p:spPr>
              <p:txBody>
                <a:bodyPr wrap="square" lIns="45719" tIns="45719" rIns="45719" bIns="45719" numCol="1" anchor="ctr">
                  <a:noAutofit/>
                </a:bodyPr>
                <a:lstStyle/>
                <a:p>
                  <a:pPr defTabSz="914400">
                    <a:defRPr sz="1800" baseline="0">
                      <a:solidFill>
                        <a:srgbClr val="000000"/>
                      </a:solidFill>
                      <a:latin typeface="Roboto Regular"/>
                      <a:ea typeface="Roboto Regular"/>
                      <a:cs typeface="Roboto Regular"/>
                      <a:sym typeface="Roboto Regular"/>
                    </a:defRPr>
                  </a:pPr>
                  <a:endParaRPr/>
                </a:p>
              </p:txBody>
            </p:sp>
          </p:grpSp>
        </p:grpSp>
        <p:grpSp>
          <p:nvGrpSpPr>
            <p:cNvPr id="44" name="Group 43"/>
            <p:cNvGrpSpPr/>
            <p:nvPr/>
          </p:nvGrpSpPr>
          <p:grpSpPr>
            <a:xfrm>
              <a:off x="2218967" y="7223511"/>
              <a:ext cx="8974653" cy="1206151"/>
              <a:chOff x="2218967" y="7193342"/>
              <a:chExt cx="8974653" cy="1206151"/>
            </a:xfrm>
          </p:grpSpPr>
          <p:grpSp>
            <p:nvGrpSpPr>
              <p:cNvPr id="50" name="Group 252"/>
              <p:cNvGrpSpPr/>
              <p:nvPr/>
            </p:nvGrpSpPr>
            <p:grpSpPr>
              <a:xfrm>
                <a:off x="2218967" y="7193342"/>
                <a:ext cx="1022463" cy="1022464"/>
                <a:chOff x="0" y="0"/>
                <a:chExt cx="1022462" cy="1022462"/>
              </a:xfrm>
            </p:grpSpPr>
            <p:sp>
              <p:nvSpPr>
                <p:cNvPr id="52" name="Shape 250"/>
                <p:cNvSpPr/>
                <p:nvPr/>
              </p:nvSpPr>
              <p:spPr>
                <a:xfrm>
                  <a:off x="0" y="0"/>
                  <a:ext cx="1022463" cy="1022463"/>
                </a:xfrm>
                <a:prstGeom prst="ellipse">
                  <a:avLst/>
                </a:prstGeom>
                <a:solidFill>
                  <a:srgbClr val="12131D"/>
                </a:solidFill>
                <a:ln w="25400" cap="flat">
                  <a:solidFill>
                    <a:srgbClr val="202233"/>
                  </a:solidFill>
                  <a:prstDash val="solid"/>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53" name="Shape 251"/>
                <p:cNvSpPr/>
                <p:nvPr/>
              </p:nvSpPr>
              <p:spPr>
                <a:xfrm>
                  <a:off x="335726" y="335726"/>
                  <a:ext cx="351011" cy="351011"/>
                </a:xfrm>
                <a:custGeom>
                  <a:avLst/>
                  <a:gdLst/>
                  <a:ahLst/>
                  <a:cxnLst>
                    <a:cxn ang="0">
                      <a:pos x="wd2" y="hd2"/>
                    </a:cxn>
                    <a:cxn ang="5400000">
                      <a:pos x="wd2" y="hd2"/>
                    </a:cxn>
                    <a:cxn ang="10800000">
                      <a:pos x="wd2" y="hd2"/>
                    </a:cxn>
                    <a:cxn ang="16200000">
                      <a:pos x="wd2" y="hd2"/>
                    </a:cxn>
                  </a:cxnLst>
                  <a:rect l="0" t="0" r="r" b="b"/>
                  <a:pathLst>
                    <a:path w="21600" h="21600" extrusionOk="0">
                      <a:moveTo>
                        <a:pt x="21600" y="2089"/>
                      </a:moveTo>
                      <a:lnTo>
                        <a:pt x="19554" y="0"/>
                      </a:lnTo>
                      <a:lnTo>
                        <a:pt x="10657" y="8593"/>
                      </a:lnTo>
                      <a:lnTo>
                        <a:pt x="2093" y="0"/>
                      </a:lnTo>
                      <a:lnTo>
                        <a:pt x="0" y="2089"/>
                      </a:lnTo>
                      <a:lnTo>
                        <a:pt x="8611" y="10634"/>
                      </a:lnTo>
                      <a:lnTo>
                        <a:pt x="0" y="19511"/>
                      </a:lnTo>
                      <a:lnTo>
                        <a:pt x="2093" y="21600"/>
                      </a:lnTo>
                      <a:lnTo>
                        <a:pt x="10657" y="13007"/>
                      </a:lnTo>
                      <a:lnTo>
                        <a:pt x="19554" y="21600"/>
                      </a:lnTo>
                      <a:lnTo>
                        <a:pt x="21600" y="19511"/>
                      </a:lnTo>
                      <a:lnTo>
                        <a:pt x="13036" y="10634"/>
                      </a:lnTo>
                      <a:lnTo>
                        <a:pt x="21600" y="2089"/>
                      </a:lnTo>
                    </a:path>
                  </a:pathLst>
                </a:custGeom>
                <a:solidFill>
                  <a:srgbClr val="202233"/>
                </a:solidFill>
                <a:ln w="12700" cap="flat">
                  <a:noFill/>
                  <a:miter lim="400000"/>
                </a:ln>
                <a:effectLst/>
              </p:spPr>
              <p:txBody>
                <a:bodyPr wrap="square" lIns="45719" tIns="45719" rIns="45719" bIns="45719" numCol="1" anchor="ctr">
                  <a:noAutofit/>
                </a:bodyPr>
                <a:lstStyle/>
                <a:p>
                  <a:pPr defTabSz="914400">
                    <a:defRPr sz="1800" baseline="0">
                      <a:solidFill>
                        <a:srgbClr val="000000"/>
                      </a:solidFill>
                      <a:latin typeface="Roboto Regular"/>
                      <a:ea typeface="Roboto Regular"/>
                      <a:cs typeface="Roboto Regular"/>
                      <a:sym typeface="Roboto Regular"/>
                    </a:defRPr>
                  </a:pPr>
                  <a:endParaRPr/>
                </a:p>
              </p:txBody>
            </p:sp>
          </p:grpSp>
          <p:sp>
            <p:nvSpPr>
              <p:cNvPr id="51" name="Shape 247"/>
              <p:cNvSpPr/>
              <p:nvPr/>
            </p:nvSpPr>
            <p:spPr>
              <a:xfrm>
                <a:off x="3625965" y="7193342"/>
                <a:ext cx="7567655" cy="1206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r>
                  <a:rPr sz="3000" dirty="0"/>
                  <a:t>Lorem ipsum dolor sit amet, consectetuer adipiscing elit, sed diam nonummy nibh euismod tincidunt ut laoreet dolore magna aliquam erat volutpat. Ut wisi enim ad minim veniam, quis nostrud exerci tation ullamcorper suscipit lobortis nisl </a:t>
                </a:r>
                <a:r>
                  <a:rPr sz="3000" dirty="0" smtClean="0"/>
                  <a:t>ut</a:t>
                </a:r>
                <a:endParaRPr sz="3000" dirty="0"/>
              </a:p>
            </p:txBody>
          </p:sp>
        </p:grpSp>
        <p:grpSp>
          <p:nvGrpSpPr>
            <p:cNvPr id="45" name="Group 44"/>
            <p:cNvGrpSpPr/>
            <p:nvPr/>
          </p:nvGrpSpPr>
          <p:grpSpPr>
            <a:xfrm>
              <a:off x="2218967" y="9214042"/>
              <a:ext cx="8974653" cy="1206151"/>
              <a:chOff x="2218967" y="7193342"/>
              <a:chExt cx="8974653" cy="1206151"/>
            </a:xfrm>
          </p:grpSpPr>
          <p:grpSp>
            <p:nvGrpSpPr>
              <p:cNvPr id="46" name="Group 252"/>
              <p:cNvGrpSpPr/>
              <p:nvPr/>
            </p:nvGrpSpPr>
            <p:grpSpPr>
              <a:xfrm>
                <a:off x="2218967" y="7193342"/>
                <a:ext cx="1022463" cy="1022464"/>
                <a:chOff x="0" y="0"/>
                <a:chExt cx="1022462" cy="1022462"/>
              </a:xfrm>
            </p:grpSpPr>
            <p:sp>
              <p:nvSpPr>
                <p:cNvPr id="48" name="Shape 250"/>
                <p:cNvSpPr/>
                <p:nvPr/>
              </p:nvSpPr>
              <p:spPr>
                <a:xfrm>
                  <a:off x="0" y="0"/>
                  <a:ext cx="1022463" cy="1022463"/>
                </a:xfrm>
                <a:prstGeom prst="ellipse">
                  <a:avLst/>
                </a:prstGeom>
                <a:solidFill>
                  <a:srgbClr val="12131D"/>
                </a:solidFill>
                <a:ln w="25400" cap="flat">
                  <a:solidFill>
                    <a:srgbClr val="202233"/>
                  </a:solidFill>
                  <a:prstDash val="solid"/>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49" name="Shape 251"/>
                <p:cNvSpPr/>
                <p:nvPr/>
              </p:nvSpPr>
              <p:spPr>
                <a:xfrm>
                  <a:off x="335726" y="335726"/>
                  <a:ext cx="351011" cy="351011"/>
                </a:xfrm>
                <a:custGeom>
                  <a:avLst/>
                  <a:gdLst/>
                  <a:ahLst/>
                  <a:cxnLst>
                    <a:cxn ang="0">
                      <a:pos x="wd2" y="hd2"/>
                    </a:cxn>
                    <a:cxn ang="5400000">
                      <a:pos x="wd2" y="hd2"/>
                    </a:cxn>
                    <a:cxn ang="10800000">
                      <a:pos x="wd2" y="hd2"/>
                    </a:cxn>
                    <a:cxn ang="16200000">
                      <a:pos x="wd2" y="hd2"/>
                    </a:cxn>
                  </a:cxnLst>
                  <a:rect l="0" t="0" r="r" b="b"/>
                  <a:pathLst>
                    <a:path w="21600" h="21600" extrusionOk="0">
                      <a:moveTo>
                        <a:pt x="21600" y="2089"/>
                      </a:moveTo>
                      <a:lnTo>
                        <a:pt x="19554" y="0"/>
                      </a:lnTo>
                      <a:lnTo>
                        <a:pt x="10657" y="8593"/>
                      </a:lnTo>
                      <a:lnTo>
                        <a:pt x="2093" y="0"/>
                      </a:lnTo>
                      <a:lnTo>
                        <a:pt x="0" y="2089"/>
                      </a:lnTo>
                      <a:lnTo>
                        <a:pt x="8611" y="10634"/>
                      </a:lnTo>
                      <a:lnTo>
                        <a:pt x="0" y="19511"/>
                      </a:lnTo>
                      <a:lnTo>
                        <a:pt x="2093" y="21600"/>
                      </a:lnTo>
                      <a:lnTo>
                        <a:pt x="10657" y="13007"/>
                      </a:lnTo>
                      <a:lnTo>
                        <a:pt x="19554" y="21600"/>
                      </a:lnTo>
                      <a:lnTo>
                        <a:pt x="21600" y="19511"/>
                      </a:lnTo>
                      <a:lnTo>
                        <a:pt x="13036" y="10634"/>
                      </a:lnTo>
                      <a:lnTo>
                        <a:pt x="21600" y="2089"/>
                      </a:lnTo>
                    </a:path>
                  </a:pathLst>
                </a:custGeom>
                <a:solidFill>
                  <a:srgbClr val="202233"/>
                </a:solidFill>
                <a:ln w="12700" cap="flat">
                  <a:noFill/>
                  <a:miter lim="400000"/>
                </a:ln>
                <a:effectLst/>
              </p:spPr>
              <p:txBody>
                <a:bodyPr wrap="square" lIns="45719" tIns="45719" rIns="45719" bIns="45719" numCol="1" anchor="ctr">
                  <a:noAutofit/>
                </a:bodyPr>
                <a:lstStyle/>
                <a:p>
                  <a:pPr defTabSz="914400">
                    <a:defRPr sz="1800" baseline="0">
                      <a:solidFill>
                        <a:srgbClr val="000000"/>
                      </a:solidFill>
                      <a:latin typeface="Roboto Regular"/>
                      <a:ea typeface="Roboto Regular"/>
                      <a:cs typeface="Roboto Regular"/>
                      <a:sym typeface="Roboto Regular"/>
                    </a:defRPr>
                  </a:pPr>
                  <a:endParaRPr/>
                </a:p>
              </p:txBody>
            </p:sp>
          </p:grpSp>
          <p:sp>
            <p:nvSpPr>
              <p:cNvPr id="47" name="Shape 247"/>
              <p:cNvSpPr/>
              <p:nvPr/>
            </p:nvSpPr>
            <p:spPr>
              <a:xfrm>
                <a:off x="3625965" y="7193342"/>
                <a:ext cx="7567655" cy="1206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r>
                  <a:rPr sz="3000" dirty="0"/>
                  <a:t>Lorem ipsum dolor sit amet, consectetuer adipiscing elit, sed diam nonummy nibh euismod tincidunt ut laoreet dolore magna aliquam erat volutpat. Ut wisi enim ad minim veniam, quis nostrud exerci tation ullamcorper suscipit lobortis nisl </a:t>
                </a:r>
                <a:r>
                  <a:rPr sz="3000" dirty="0" smtClean="0"/>
                  <a:t>ut</a:t>
                </a:r>
                <a:endParaRPr sz="3000" dirty="0"/>
              </a:p>
            </p:txBody>
          </p:sp>
        </p:grpSp>
      </p:gr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hape 27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11</a:t>
            </a:fld>
            <a:endParaRPr/>
          </a:p>
        </p:txBody>
      </p:sp>
      <p:sp>
        <p:nvSpPr>
          <p:cNvPr id="280" name="Shape 280"/>
          <p:cNvSpPr/>
          <p:nvPr/>
        </p:nvSpPr>
        <p:spPr>
          <a:xfrm>
            <a:off x="3239107" y="8065675"/>
            <a:ext cx="4401758" cy="20565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ctr"/>
          </a:lstStyle>
          <a:p>
            <a:r>
              <a:rPr sz="3000" dirty="0"/>
              <a:t>Lorem ipsum dolor sit amet, consectetuer adipiscing elit, sed diam nonummy nibh euismod magna aliquam erat volutpat. Ut wisi enim ad minim veniam, quis nostrud exerci tation </a:t>
            </a:r>
            <a:r>
              <a:rPr sz="3000" dirty="0" smtClean="0"/>
              <a:t>ullamcorper</a:t>
            </a:r>
            <a:endParaRPr sz="3000" dirty="0"/>
          </a:p>
        </p:txBody>
      </p:sp>
      <p:sp>
        <p:nvSpPr>
          <p:cNvPr id="282" name="Shape 282"/>
          <p:cNvSpPr/>
          <p:nvPr/>
        </p:nvSpPr>
        <p:spPr>
          <a:xfrm>
            <a:off x="13975877" y="5410559"/>
            <a:ext cx="2259780" cy="2259781"/>
          </a:xfrm>
          <a:prstGeom prst="ellipse">
            <a:avLst/>
          </a:prstGeom>
          <a:solidFill>
            <a:schemeClr val="accent2">
              <a:alpha val="14000"/>
            </a:schemeClr>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283" name="Shape 283"/>
          <p:cNvSpPr/>
          <p:nvPr/>
        </p:nvSpPr>
        <p:spPr>
          <a:xfrm>
            <a:off x="14328358" y="5763041"/>
            <a:ext cx="1554817" cy="1554817"/>
          </a:xfrm>
          <a:prstGeom prst="ellipse">
            <a:avLst/>
          </a:prstGeom>
          <a:solidFill>
            <a:schemeClr val="accent2">
              <a:alpha val="14000"/>
            </a:schemeClr>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284" name="Shape 284"/>
          <p:cNvSpPr/>
          <p:nvPr/>
        </p:nvSpPr>
        <p:spPr>
          <a:xfrm>
            <a:off x="14673729" y="6108410"/>
            <a:ext cx="864077" cy="864077"/>
          </a:xfrm>
          <a:prstGeom prst="ellipse">
            <a:avLst/>
          </a:prstGeom>
          <a:solidFill>
            <a:schemeClr val="accent2">
              <a:alpha val="23000"/>
            </a:schemeClr>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285" name="Shape 285"/>
          <p:cNvSpPr/>
          <p:nvPr/>
        </p:nvSpPr>
        <p:spPr>
          <a:xfrm>
            <a:off x="4289793" y="4265857"/>
            <a:ext cx="2259780" cy="876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a:defRPr sz="4500" cap="all" baseline="0">
                <a:solidFill>
                  <a:srgbClr val="F0F0F0"/>
                </a:solidFill>
                <a:latin typeface="+mn-lt"/>
                <a:ea typeface="+mn-ea"/>
                <a:cs typeface="+mn-cs"/>
                <a:sym typeface="Open Sans Light"/>
              </a:defRPr>
            </a:lvl1pPr>
          </a:lstStyle>
          <a:p>
            <a:r>
              <a:t>08:00</a:t>
            </a:r>
          </a:p>
        </p:txBody>
      </p:sp>
      <p:sp>
        <p:nvSpPr>
          <p:cNvPr id="286" name="Shape 286"/>
          <p:cNvSpPr/>
          <p:nvPr/>
        </p:nvSpPr>
        <p:spPr>
          <a:xfrm>
            <a:off x="9132836" y="4265857"/>
            <a:ext cx="2259780" cy="876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a:defRPr sz="4500" cap="all" baseline="0">
                <a:solidFill>
                  <a:srgbClr val="F0F0F0"/>
                </a:solidFill>
                <a:latin typeface="+mn-lt"/>
                <a:ea typeface="+mn-ea"/>
                <a:cs typeface="+mn-cs"/>
                <a:sym typeface="Open Sans Light"/>
              </a:defRPr>
            </a:lvl1pPr>
          </a:lstStyle>
          <a:p>
            <a:r>
              <a:rPr dirty="0"/>
              <a:t>10:00</a:t>
            </a:r>
          </a:p>
        </p:txBody>
      </p:sp>
      <p:sp>
        <p:nvSpPr>
          <p:cNvPr id="287" name="Shape 287"/>
          <p:cNvSpPr/>
          <p:nvPr/>
        </p:nvSpPr>
        <p:spPr>
          <a:xfrm>
            <a:off x="13975877" y="4265857"/>
            <a:ext cx="2259780" cy="876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a:defRPr sz="4500" cap="all" baseline="0">
                <a:solidFill>
                  <a:srgbClr val="F0F0F0"/>
                </a:solidFill>
                <a:latin typeface="+mn-lt"/>
                <a:ea typeface="+mn-ea"/>
                <a:cs typeface="+mn-cs"/>
                <a:sym typeface="Open Sans Light"/>
              </a:defRPr>
            </a:lvl1pPr>
          </a:lstStyle>
          <a:p>
            <a:r>
              <a:t>10:30</a:t>
            </a:r>
          </a:p>
        </p:txBody>
      </p:sp>
      <p:sp>
        <p:nvSpPr>
          <p:cNvPr id="288" name="Shape 288"/>
          <p:cNvSpPr/>
          <p:nvPr/>
        </p:nvSpPr>
        <p:spPr>
          <a:xfrm>
            <a:off x="18818921" y="4265857"/>
            <a:ext cx="2259780" cy="876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a:defRPr sz="4500" cap="all" baseline="0">
                <a:solidFill>
                  <a:srgbClr val="F0F0F0"/>
                </a:solidFill>
                <a:latin typeface="+mn-lt"/>
                <a:ea typeface="+mn-ea"/>
                <a:cs typeface="+mn-cs"/>
                <a:sym typeface="Open Sans Light"/>
              </a:defRPr>
            </a:lvl1pPr>
          </a:lstStyle>
          <a:p>
            <a:r>
              <a:t>11:45</a:t>
            </a:r>
          </a:p>
        </p:txBody>
      </p:sp>
      <p:sp>
        <p:nvSpPr>
          <p:cNvPr id="289" name="Shape 289"/>
          <p:cNvSpPr/>
          <p:nvPr/>
        </p:nvSpPr>
        <p:spPr>
          <a:xfrm>
            <a:off x="2339888" y="6409276"/>
            <a:ext cx="19653425" cy="262346"/>
          </a:xfrm>
          <a:prstGeom prst="roundRect">
            <a:avLst>
              <a:gd name="adj" fmla="val 50000"/>
            </a:avLst>
          </a:pr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290" name="Shape 290"/>
          <p:cNvSpPr/>
          <p:nvPr/>
        </p:nvSpPr>
        <p:spPr>
          <a:xfrm>
            <a:off x="2339888" y="6409276"/>
            <a:ext cx="19653425" cy="262346"/>
          </a:xfrm>
          <a:prstGeom prst="roundRect">
            <a:avLst>
              <a:gd name="adj" fmla="val 50000"/>
            </a:avLst>
          </a:prstGeom>
          <a:gradFill flip="none" rotWithShape="1">
            <a:gsLst>
              <a:gs pos="21000">
                <a:srgbClr val="310B1E"/>
              </a:gs>
              <a:gs pos="0">
                <a:srgbClr val="0E0F19"/>
              </a:gs>
              <a:gs pos="36774">
                <a:schemeClr val="accent2">
                  <a:lumMod val="50000"/>
                </a:schemeClr>
              </a:gs>
              <a:gs pos="50440">
                <a:schemeClr val="accent2"/>
              </a:gs>
              <a:gs pos="99000">
                <a:schemeClr val="accent1"/>
              </a:gs>
            </a:gsLst>
            <a:lin ang="10846822" scaled="0"/>
          </a:gra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291" name="Shape 291"/>
          <p:cNvSpPr/>
          <p:nvPr/>
        </p:nvSpPr>
        <p:spPr>
          <a:xfrm>
            <a:off x="14916057" y="6350739"/>
            <a:ext cx="379421" cy="379421"/>
          </a:xfrm>
          <a:prstGeom prst="ellipse">
            <a:avLst/>
          </a:prstGeom>
          <a:solidFill>
            <a:srgbClr val="FFFFFF"/>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292" name="Shape 292"/>
          <p:cNvSpPr/>
          <p:nvPr/>
        </p:nvSpPr>
        <p:spPr>
          <a:xfrm>
            <a:off x="10131552" y="6409276"/>
            <a:ext cx="262347" cy="262346"/>
          </a:xfrm>
          <a:prstGeom prst="ellipse">
            <a:avLst/>
          </a:prstGeom>
          <a:solidFill>
            <a:srgbClr val="FFFFFF"/>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293" name="Shape 293"/>
          <p:cNvSpPr/>
          <p:nvPr/>
        </p:nvSpPr>
        <p:spPr>
          <a:xfrm>
            <a:off x="5288510" y="6409276"/>
            <a:ext cx="262347" cy="262346"/>
          </a:xfrm>
          <a:prstGeom prst="ellipse">
            <a:avLst/>
          </a:prstGeom>
          <a:solidFill>
            <a:srgbClr val="FFFFFF"/>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294" name="Shape 294"/>
          <p:cNvSpPr/>
          <p:nvPr/>
        </p:nvSpPr>
        <p:spPr>
          <a:xfrm>
            <a:off x="19817635" y="6409276"/>
            <a:ext cx="262346" cy="262346"/>
          </a:xfrm>
          <a:prstGeom prst="ellipse">
            <a:avLst/>
          </a:prstGeom>
          <a:solidFill>
            <a:srgbClr val="FFFFFF">
              <a:alpha val="13000"/>
            </a:srgbClr>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21" name="Shape 280"/>
          <p:cNvSpPr/>
          <p:nvPr/>
        </p:nvSpPr>
        <p:spPr>
          <a:xfrm>
            <a:off x="12904887" y="8065675"/>
            <a:ext cx="4401758" cy="20565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ctr"/>
          </a:lstStyle>
          <a:p>
            <a:r>
              <a:rPr sz="3000" dirty="0"/>
              <a:t>Lorem ipsum dolor sit amet, consectetuer adipiscing elit, sed diam nonummy nibh euismod magna aliquam erat volutpat. Ut wisi enim ad minim veniam, quis nostrud exerci tation </a:t>
            </a:r>
            <a:r>
              <a:rPr sz="3000" dirty="0" smtClean="0"/>
              <a:t>ullamcorper</a:t>
            </a:r>
            <a:endParaRPr sz="3000" dirty="0"/>
          </a:p>
        </p:txBody>
      </p:sp>
      <p:sp>
        <p:nvSpPr>
          <p:cNvPr id="22" name="Shape 280"/>
          <p:cNvSpPr/>
          <p:nvPr/>
        </p:nvSpPr>
        <p:spPr>
          <a:xfrm>
            <a:off x="8061846" y="1709979"/>
            <a:ext cx="4401758" cy="20565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ctr"/>
          </a:lstStyle>
          <a:p>
            <a:r>
              <a:rPr sz="3000" dirty="0"/>
              <a:t>Lorem ipsum dolor sit amet, consectetuer adipiscing elit, sed diam nonummy nibh euismod magna aliquam erat volutpat. Ut wisi enim ad minim veniam, quis nostrud exerci tation </a:t>
            </a:r>
            <a:r>
              <a:rPr sz="3000" dirty="0" smtClean="0"/>
              <a:t>ullamcorper</a:t>
            </a:r>
            <a:endParaRPr sz="3000" dirty="0"/>
          </a:p>
        </p:txBody>
      </p:sp>
      <p:sp>
        <p:nvSpPr>
          <p:cNvPr id="23" name="Shape 280"/>
          <p:cNvSpPr/>
          <p:nvPr/>
        </p:nvSpPr>
        <p:spPr>
          <a:xfrm>
            <a:off x="17747929" y="1709979"/>
            <a:ext cx="4401758" cy="20565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ctr"/>
          </a:lstStyle>
          <a:p>
            <a:r>
              <a:rPr sz="3000" dirty="0"/>
              <a:t>Lorem ipsum dolor sit amet, consectetuer adipiscing elit, sed diam nonummy nibh euismod magna aliquam erat volutpat. Ut wisi enim ad minim veniam, quis nostrud exerci tation </a:t>
            </a:r>
            <a:r>
              <a:rPr sz="3000" dirty="0" smtClean="0"/>
              <a:t>ullamcorper</a:t>
            </a:r>
            <a:endParaRPr sz="3000" dirty="0"/>
          </a:p>
        </p:txBody>
      </p:sp>
      <p:sp>
        <p:nvSpPr>
          <p:cNvPr id="2" name="Rectangle 1"/>
          <p:cNvSpPr/>
          <p:nvPr/>
        </p:nvSpPr>
        <p:spPr>
          <a:xfrm>
            <a:off x="17306645" y="1120877"/>
            <a:ext cx="5264011" cy="4642164"/>
          </a:xfrm>
          <a:prstGeom prst="rect">
            <a:avLst/>
          </a:prstGeom>
          <a:solidFill>
            <a:srgbClr val="161723">
              <a:alpha val="8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hape 29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12</a:t>
            </a:fld>
            <a:endParaRPr/>
          </a:p>
        </p:txBody>
      </p:sp>
      <p:sp>
        <p:nvSpPr>
          <p:cNvPr id="298" name="Shape 298"/>
          <p:cNvSpPr/>
          <p:nvPr/>
        </p:nvSpPr>
        <p:spPr>
          <a:xfrm rot="557547">
            <a:off x="11968771" y="-3808552"/>
            <a:ext cx="5719442" cy="5642332"/>
          </a:xfrm>
          <a:custGeom>
            <a:avLst/>
            <a:gdLst/>
            <a:ahLst/>
            <a:cxnLst>
              <a:cxn ang="0">
                <a:pos x="wd2" y="hd2"/>
              </a:cxn>
              <a:cxn ang="5400000">
                <a:pos x="wd2" y="hd2"/>
              </a:cxn>
              <a:cxn ang="10800000">
                <a:pos x="wd2" y="hd2"/>
              </a:cxn>
              <a:cxn ang="16200000">
                <a:pos x="wd2" y="hd2"/>
              </a:cxn>
            </a:cxnLst>
            <a:rect l="0" t="0" r="r" b="b"/>
            <a:pathLst>
              <a:path w="21583" h="21592" extrusionOk="0">
                <a:moveTo>
                  <a:pt x="12718" y="0"/>
                </a:moveTo>
                <a:cubicBezTo>
                  <a:pt x="12672" y="0"/>
                  <a:pt x="12627" y="6"/>
                  <a:pt x="12583" y="20"/>
                </a:cubicBezTo>
                <a:cubicBezTo>
                  <a:pt x="12489" y="50"/>
                  <a:pt x="12406" y="111"/>
                  <a:pt x="12349" y="193"/>
                </a:cubicBezTo>
                <a:cubicBezTo>
                  <a:pt x="12284" y="284"/>
                  <a:pt x="12219" y="373"/>
                  <a:pt x="12153" y="463"/>
                </a:cubicBezTo>
                <a:cubicBezTo>
                  <a:pt x="12021" y="644"/>
                  <a:pt x="11888" y="825"/>
                  <a:pt x="11758" y="1007"/>
                </a:cubicBezTo>
                <a:cubicBezTo>
                  <a:pt x="11529" y="1327"/>
                  <a:pt x="11310" y="1653"/>
                  <a:pt x="11096" y="1982"/>
                </a:cubicBezTo>
                <a:cubicBezTo>
                  <a:pt x="9699" y="1930"/>
                  <a:pt x="8272" y="2220"/>
                  <a:pt x="6934" y="2890"/>
                </a:cubicBezTo>
                <a:cubicBezTo>
                  <a:pt x="6596" y="2686"/>
                  <a:pt x="6256" y="2485"/>
                  <a:pt x="5914" y="2289"/>
                </a:cubicBezTo>
                <a:cubicBezTo>
                  <a:pt x="5721" y="2178"/>
                  <a:pt x="5528" y="2068"/>
                  <a:pt x="5334" y="1958"/>
                </a:cubicBezTo>
                <a:cubicBezTo>
                  <a:pt x="5237" y="1903"/>
                  <a:pt x="5140" y="1847"/>
                  <a:pt x="5044" y="1792"/>
                </a:cubicBezTo>
                <a:cubicBezTo>
                  <a:pt x="4953" y="1738"/>
                  <a:pt x="4848" y="1718"/>
                  <a:pt x="4744" y="1735"/>
                </a:cubicBezTo>
                <a:cubicBezTo>
                  <a:pt x="4659" y="1749"/>
                  <a:pt x="4580" y="1788"/>
                  <a:pt x="4516" y="1847"/>
                </a:cubicBezTo>
                <a:cubicBezTo>
                  <a:pt x="4396" y="1958"/>
                  <a:pt x="4273" y="2070"/>
                  <a:pt x="4153" y="2181"/>
                </a:cubicBezTo>
                <a:cubicBezTo>
                  <a:pt x="3952" y="2366"/>
                  <a:pt x="3752" y="2550"/>
                  <a:pt x="3552" y="2734"/>
                </a:cubicBezTo>
                <a:cubicBezTo>
                  <a:pt x="3352" y="2918"/>
                  <a:pt x="3152" y="3104"/>
                  <a:pt x="2951" y="3288"/>
                </a:cubicBezTo>
                <a:cubicBezTo>
                  <a:pt x="2830" y="3400"/>
                  <a:pt x="2710" y="3511"/>
                  <a:pt x="2589" y="3622"/>
                </a:cubicBezTo>
                <a:cubicBezTo>
                  <a:pt x="2521" y="3686"/>
                  <a:pt x="2474" y="3768"/>
                  <a:pt x="2454" y="3859"/>
                </a:cubicBezTo>
                <a:cubicBezTo>
                  <a:pt x="2433" y="3957"/>
                  <a:pt x="2442" y="4059"/>
                  <a:pt x="2484" y="4150"/>
                </a:cubicBezTo>
                <a:cubicBezTo>
                  <a:pt x="2529" y="4252"/>
                  <a:pt x="2574" y="4355"/>
                  <a:pt x="2619" y="4458"/>
                </a:cubicBezTo>
                <a:cubicBezTo>
                  <a:pt x="2708" y="4664"/>
                  <a:pt x="2796" y="4871"/>
                  <a:pt x="2887" y="5076"/>
                </a:cubicBezTo>
                <a:cubicBezTo>
                  <a:pt x="3048" y="5439"/>
                  <a:pt x="3219" y="5798"/>
                  <a:pt x="3396" y="6153"/>
                </a:cubicBezTo>
                <a:cubicBezTo>
                  <a:pt x="2660" y="7360"/>
                  <a:pt x="2222" y="8728"/>
                  <a:pt x="2117" y="10143"/>
                </a:cubicBezTo>
                <a:cubicBezTo>
                  <a:pt x="1774" y="10333"/>
                  <a:pt x="1433" y="10527"/>
                  <a:pt x="1094" y="10724"/>
                </a:cubicBezTo>
                <a:cubicBezTo>
                  <a:pt x="902" y="10837"/>
                  <a:pt x="711" y="10950"/>
                  <a:pt x="519" y="11063"/>
                </a:cubicBezTo>
                <a:cubicBezTo>
                  <a:pt x="423" y="11120"/>
                  <a:pt x="328" y="11175"/>
                  <a:pt x="232" y="11232"/>
                </a:cubicBezTo>
                <a:cubicBezTo>
                  <a:pt x="140" y="11283"/>
                  <a:pt x="69" y="11365"/>
                  <a:pt x="31" y="11464"/>
                </a:cubicBezTo>
                <a:cubicBezTo>
                  <a:pt x="-1" y="11545"/>
                  <a:pt x="-9" y="11635"/>
                  <a:pt x="8" y="11721"/>
                </a:cubicBezTo>
                <a:cubicBezTo>
                  <a:pt x="42" y="11883"/>
                  <a:pt x="74" y="12046"/>
                  <a:pt x="107" y="12208"/>
                </a:cubicBezTo>
                <a:cubicBezTo>
                  <a:pt x="162" y="12477"/>
                  <a:pt x="217" y="12744"/>
                  <a:pt x="272" y="13013"/>
                </a:cubicBezTo>
                <a:cubicBezTo>
                  <a:pt x="327" y="13282"/>
                  <a:pt x="382" y="13551"/>
                  <a:pt x="437" y="13820"/>
                </a:cubicBezTo>
                <a:cubicBezTo>
                  <a:pt x="470" y="13982"/>
                  <a:pt x="503" y="14143"/>
                  <a:pt x="536" y="14306"/>
                </a:cubicBezTo>
                <a:cubicBezTo>
                  <a:pt x="555" y="14397"/>
                  <a:pt x="602" y="14480"/>
                  <a:pt x="669" y="14544"/>
                </a:cubicBezTo>
                <a:cubicBezTo>
                  <a:pt x="741" y="14612"/>
                  <a:pt x="834" y="14656"/>
                  <a:pt x="932" y="14666"/>
                </a:cubicBezTo>
                <a:cubicBezTo>
                  <a:pt x="1043" y="14679"/>
                  <a:pt x="1152" y="14692"/>
                  <a:pt x="1262" y="14705"/>
                </a:cubicBezTo>
                <a:cubicBezTo>
                  <a:pt x="1482" y="14732"/>
                  <a:pt x="1702" y="14759"/>
                  <a:pt x="1922" y="14784"/>
                </a:cubicBezTo>
                <a:cubicBezTo>
                  <a:pt x="2308" y="14827"/>
                  <a:pt x="2696" y="14860"/>
                  <a:pt x="3083" y="14886"/>
                </a:cubicBezTo>
                <a:cubicBezTo>
                  <a:pt x="3781" y="16235"/>
                  <a:pt x="4773" y="17325"/>
                  <a:pt x="5942" y="18118"/>
                </a:cubicBezTo>
                <a:cubicBezTo>
                  <a:pt x="5935" y="18514"/>
                  <a:pt x="5933" y="18910"/>
                  <a:pt x="5935" y="19307"/>
                </a:cubicBezTo>
                <a:cubicBezTo>
                  <a:pt x="5936" y="19532"/>
                  <a:pt x="5939" y="19758"/>
                  <a:pt x="5941" y="19983"/>
                </a:cubicBezTo>
                <a:cubicBezTo>
                  <a:pt x="5942" y="20095"/>
                  <a:pt x="5943" y="20208"/>
                  <a:pt x="5944" y="20320"/>
                </a:cubicBezTo>
                <a:cubicBezTo>
                  <a:pt x="5942" y="20426"/>
                  <a:pt x="5977" y="20529"/>
                  <a:pt x="6043" y="20612"/>
                </a:cubicBezTo>
                <a:cubicBezTo>
                  <a:pt x="6097" y="20680"/>
                  <a:pt x="6170" y="20730"/>
                  <a:pt x="6252" y="20757"/>
                </a:cubicBezTo>
                <a:cubicBezTo>
                  <a:pt x="6408" y="20809"/>
                  <a:pt x="6563" y="20860"/>
                  <a:pt x="6718" y="20911"/>
                </a:cubicBezTo>
                <a:cubicBezTo>
                  <a:pt x="6975" y="20995"/>
                  <a:pt x="7233" y="21080"/>
                  <a:pt x="7491" y="21165"/>
                </a:cubicBezTo>
                <a:cubicBezTo>
                  <a:pt x="7748" y="21249"/>
                  <a:pt x="8006" y="21334"/>
                  <a:pt x="8264" y="21418"/>
                </a:cubicBezTo>
                <a:cubicBezTo>
                  <a:pt x="8419" y="21469"/>
                  <a:pt x="8574" y="21521"/>
                  <a:pt x="8729" y="21572"/>
                </a:cubicBezTo>
                <a:cubicBezTo>
                  <a:pt x="8817" y="21600"/>
                  <a:pt x="8911" y="21599"/>
                  <a:pt x="8999" y="21572"/>
                </a:cubicBezTo>
                <a:cubicBezTo>
                  <a:pt x="9093" y="21542"/>
                  <a:pt x="9176" y="21482"/>
                  <a:pt x="9233" y="21400"/>
                </a:cubicBezTo>
                <a:cubicBezTo>
                  <a:pt x="9298" y="21309"/>
                  <a:pt x="9364" y="21218"/>
                  <a:pt x="9430" y="21128"/>
                </a:cubicBezTo>
                <a:cubicBezTo>
                  <a:pt x="9562" y="20947"/>
                  <a:pt x="9694" y="20766"/>
                  <a:pt x="9824" y="20584"/>
                </a:cubicBezTo>
                <a:cubicBezTo>
                  <a:pt x="10054" y="20263"/>
                  <a:pt x="10275" y="19937"/>
                  <a:pt x="10489" y="19606"/>
                </a:cubicBezTo>
                <a:cubicBezTo>
                  <a:pt x="11880" y="19655"/>
                  <a:pt x="13299" y="19364"/>
                  <a:pt x="14630" y="18696"/>
                </a:cubicBezTo>
                <a:cubicBezTo>
                  <a:pt x="14968" y="18901"/>
                  <a:pt x="15308" y="19101"/>
                  <a:pt x="15650" y="19298"/>
                </a:cubicBezTo>
                <a:cubicBezTo>
                  <a:pt x="15843" y="19409"/>
                  <a:pt x="16036" y="19519"/>
                  <a:pt x="16230" y="19629"/>
                </a:cubicBezTo>
                <a:cubicBezTo>
                  <a:pt x="16327" y="19684"/>
                  <a:pt x="16424" y="19738"/>
                  <a:pt x="16520" y="19793"/>
                </a:cubicBezTo>
                <a:cubicBezTo>
                  <a:pt x="16611" y="19847"/>
                  <a:pt x="16716" y="19868"/>
                  <a:pt x="16820" y="19851"/>
                </a:cubicBezTo>
                <a:cubicBezTo>
                  <a:pt x="16905" y="19837"/>
                  <a:pt x="16985" y="19799"/>
                  <a:pt x="17049" y="19740"/>
                </a:cubicBezTo>
                <a:cubicBezTo>
                  <a:pt x="17170" y="19629"/>
                  <a:pt x="17291" y="19517"/>
                  <a:pt x="17412" y="19406"/>
                </a:cubicBezTo>
                <a:cubicBezTo>
                  <a:pt x="17612" y="19221"/>
                  <a:pt x="17812" y="19036"/>
                  <a:pt x="18012" y="18851"/>
                </a:cubicBezTo>
                <a:cubicBezTo>
                  <a:pt x="18212" y="18667"/>
                  <a:pt x="18412" y="18483"/>
                  <a:pt x="18613" y="18299"/>
                </a:cubicBezTo>
                <a:cubicBezTo>
                  <a:pt x="18734" y="18187"/>
                  <a:pt x="18854" y="18076"/>
                  <a:pt x="18975" y="17964"/>
                </a:cubicBezTo>
                <a:cubicBezTo>
                  <a:pt x="19043" y="17901"/>
                  <a:pt x="19091" y="17819"/>
                  <a:pt x="19111" y="17727"/>
                </a:cubicBezTo>
                <a:cubicBezTo>
                  <a:pt x="19133" y="17630"/>
                  <a:pt x="19122" y="17527"/>
                  <a:pt x="19080" y="17436"/>
                </a:cubicBezTo>
                <a:cubicBezTo>
                  <a:pt x="19035" y="17333"/>
                  <a:pt x="18990" y="17231"/>
                  <a:pt x="18945" y="17128"/>
                </a:cubicBezTo>
                <a:cubicBezTo>
                  <a:pt x="18856" y="16922"/>
                  <a:pt x="18768" y="16716"/>
                  <a:pt x="18677" y="16511"/>
                </a:cubicBezTo>
                <a:cubicBezTo>
                  <a:pt x="18516" y="16148"/>
                  <a:pt x="18347" y="15789"/>
                  <a:pt x="18169" y="15434"/>
                </a:cubicBezTo>
                <a:cubicBezTo>
                  <a:pt x="18904" y="14229"/>
                  <a:pt x="19342" y="12861"/>
                  <a:pt x="19447" y="11449"/>
                </a:cubicBezTo>
                <a:lnTo>
                  <a:pt x="19448" y="11458"/>
                </a:lnTo>
                <a:cubicBezTo>
                  <a:pt x="19797" y="11265"/>
                  <a:pt x="20144" y="11069"/>
                  <a:pt x="20488" y="10869"/>
                </a:cubicBezTo>
                <a:cubicBezTo>
                  <a:pt x="20680" y="10756"/>
                  <a:pt x="20871" y="10643"/>
                  <a:pt x="21063" y="10530"/>
                </a:cubicBezTo>
                <a:cubicBezTo>
                  <a:pt x="21159" y="10473"/>
                  <a:pt x="21254" y="10416"/>
                  <a:pt x="21350" y="10360"/>
                </a:cubicBezTo>
                <a:cubicBezTo>
                  <a:pt x="21442" y="10308"/>
                  <a:pt x="21514" y="10226"/>
                  <a:pt x="21553" y="10127"/>
                </a:cubicBezTo>
                <a:cubicBezTo>
                  <a:pt x="21584" y="10046"/>
                  <a:pt x="21591" y="9956"/>
                  <a:pt x="21574" y="9871"/>
                </a:cubicBezTo>
                <a:cubicBezTo>
                  <a:pt x="21540" y="9709"/>
                  <a:pt x="21508" y="9547"/>
                  <a:pt x="21475" y="9385"/>
                </a:cubicBezTo>
                <a:cubicBezTo>
                  <a:pt x="21420" y="9116"/>
                  <a:pt x="21365" y="8847"/>
                  <a:pt x="21310" y="8578"/>
                </a:cubicBezTo>
                <a:cubicBezTo>
                  <a:pt x="21255" y="8310"/>
                  <a:pt x="21200" y="8041"/>
                  <a:pt x="21145" y="7772"/>
                </a:cubicBezTo>
                <a:cubicBezTo>
                  <a:pt x="21112" y="7610"/>
                  <a:pt x="21079" y="7448"/>
                  <a:pt x="21046" y="7286"/>
                </a:cubicBezTo>
                <a:cubicBezTo>
                  <a:pt x="21027" y="7194"/>
                  <a:pt x="20980" y="7111"/>
                  <a:pt x="20913" y="7047"/>
                </a:cubicBezTo>
                <a:cubicBezTo>
                  <a:pt x="20841" y="6979"/>
                  <a:pt x="20749" y="6937"/>
                  <a:pt x="20651" y="6927"/>
                </a:cubicBezTo>
                <a:cubicBezTo>
                  <a:pt x="20541" y="6914"/>
                  <a:pt x="20430" y="6901"/>
                  <a:pt x="20320" y="6888"/>
                </a:cubicBezTo>
                <a:cubicBezTo>
                  <a:pt x="20100" y="6861"/>
                  <a:pt x="19880" y="6832"/>
                  <a:pt x="19660" y="6807"/>
                </a:cubicBezTo>
                <a:cubicBezTo>
                  <a:pt x="19269" y="6764"/>
                  <a:pt x="18876" y="6730"/>
                  <a:pt x="18484" y="6704"/>
                </a:cubicBezTo>
                <a:cubicBezTo>
                  <a:pt x="17790" y="5360"/>
                  <a:pt x="16802" y="4270"/>
                  <a:pt x="15640" y="3478"/>
                </a:cubicBezTo>
                <a:cubicBezTo>
                  <a:pt x="15647" y="3080"/>
                  <a:pt x="15649" y="2683"/>
                  <a:pt x="15647" y="2284"/>
                </a:cubicBezTo>
                <a:cubicBezTo>
                  <a:pt x="15646" y="2060"/>
                  <a:pt x="15643" y="1835"/>
                  <a:pt x="15641" y="1610"/>
                </a:cubicBezTo>
                <a:cubicBezTo>
                  <a:pt x="15640" y="1498"/>
                  <a:pt x="15641" y="1385"/>
                  <a:pt x="15640" y="1273"/>
                </a:cubicBezTo>
                <a:cubicBezTo>
                  <a:pt x="15641" y="1167"/>
                  <a:pt x="15605" y="1062"/>
                  <a:pt x="15539" y="980"/>
                </a:cubicBezTo>
                <a:cubicBezTo>
                  <a:pt x="15485" y="912"/>
                  <a:pt x="15412" y="861"/>
                  <a:pt x="15330" y="834"/>
                </a:cubicBezTo>
                <a:cubicBezTo>
                  <a:pt x="15174" y="783"/>
                  <a:pt x="15019" y="733"/>
                  <a:pt x="14864" y="682"/>
                </a:cubicBezTo>
                <a:cubicBezTo>
                  <a:pt x="14607" y="598"/>
                  <a:pt x="14349" y="513"/>
                  <a:pt x="14091" y="428"/>
                </a:cubicBezTo>
                <a:cubicBezTo>
                  <a:pt x="13834" y="344"/>
                  <a:pt x="13577" y="259"/>
                  <a:pt x="13320" y="175"/>
                </a:cubicBezTo>
                <a:cubicBezTo>
                  <a:pt x="13164" y="124"/>
                  <a:pt x="13008" y="72"/>
                  <a:pt x="12853" y="21"/>
                </a:cubicBezTo>
                <a:cubicBezTo>
                  <a:pt x="12809" y="7"/>
                  <a:pt x="12763" y="0"/>
                  <a:pt x="12718" y="0"/>
                </a:cubicBezTo>
                <a:close/>
                <a:moveTo>
                  <a:pt x="10918" y="5173"/>
                </a:moveTo>
                <a:cubicBezTo>
                  <a:pt x="12883" y="5224"/>
                  <a:pt x="14762" y="6336"/>
                  <a:pt x="15719" y="8237"/>
                </a:cubicBezTo>
                <a:cubicBezTo>
                  <a:pt x="17112" y="11001"/>
                  <a:pt x="16030" y="14386"/>
                  <a:pt x="13303" y="15799"/>
                </a:cubicBezTo>
                <a:cubicBezTo>
                  <a:pt x="10577" y="17211"/>
                  <a:pt x="7239" y="16115"/>
                  <a:pt x="5846" y="13350"/>
                </a:cubicBezTo>
                <a:cubicBezTo>
                  <a:pt x="4454" y="10586"/>
                  <a:pt x="5534" y="7199"/>
                  <a:pt x="8261" y="5787"/>
                </a:cubicBezTo>
                <a:cubicBezTo>
                  <a:pt x="9113" y="5345"/>
                  <a:pt x="10024" y="5150"/>
                  <a:pt x="10918" y="5173"/>
                </a:cubicBezTo>
                <a:close/>
              </a:path>
            </a:pathLst>
          </a:custGeom>
          <a:ln w="25400">
            <a:solidFill>
              <a:srgbClr val="0E0F19"/>
            </a:solidFill>
            <a:miter lim="400000"/>
          </a:ln>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sp>
        <p:nvSpPr>
          <p:cNvPr id="299" name="Shape 299"/>
          <p:cNvSpPr/>
          <p:nvPr/>
        </p:nvSpPr>
        <p:spPr>
          <a:xfrm rot="2456118">
            <a:off x="12301612" y="9869360"/>
            <a:ext cx="7146504" cy="7050155"/>
          </a:xfrm>
          <a:custGeom>
            <a:avLst/>
            <a:gdLst/>
            <a:ahLst/>
            <a:cxnLst>
              <a:cxn ang="0">
                <a:pos x="wd2" y="hd2"/>
              </a:cxn>
              <a:cxn ang="5400000">
                <a:pos x="wd2" y="hd2"/>
              </a:cxn>
              <a:cxn ang="10800000">
                <a:pos x="wd2" y="hd2"/>
              </a:cxn>
              <a:cxn ang="16200000">
                <a:pos x="wd2" y="hd2"/>
              </a:cxn>
            </a:cxnLst>
            <a:rect l="0" t="0" r="r" b="b"/>
            <a:pathLst>
              <a:path w="21583" h="21592" extrusionOk="0">
                <a:moveTo>
                  <a:pt x="12718" y="0"/>
                </a:moveTo>
                <a:cubicBezTo>
                  <a:pt x="12672" y="0"/>
                  <a:pt x="12627" y="6"/>
                  <a:pt x="12583" y="20"/>
                </a:cubicBezTo>
                <a:cubicBezTo>
                  <a:pt x="12489" y="50"/>
                  <a:pt x="12406" y="111"/>
                  <a:pt x="12349" y="193"/>
                </a:cubicBezTo>
                <a:cubicBezTo>
                  <a:pt x="12284" y="284"/>
                  <a:pt x="12219" y="373"/>
                  <a:pt x="12153" y="463"/>
                </a:cubicBezTo>
                <a:cubicBezTo>
                  <a:pt x="12021" y="644"/>
                  <a:pt x="11888" y="825"/>
                  <a:pt x="11758" y="1007"/>
                </a:cubicBezTo>
                <a:cubicBezTo>
                  <a:pt x="11529" y="1327"/>
                  <a:pt x="11310" y="1653"/>
                  <a:pt x="11096" y="1982"/>
                </a:cubicBezTo>
                <a:cubicBezTo>
                  <a:pt x="9699" y="1930"/>
                  <a:pt x="8272" y="2220"/>
                  <a:pt x="6934" y="2890"/>
                </a:cubicBezTo>
                <a:cubicBezTo>
                  <a:pt x="6596" y="2686"/>
                  <a:pt x="6256" y="2485"/>
                  <a:pt x="5914" y="2289"/>
                </a:cubicBezTo>
                <a:cubicBezTo>
                  <a:pt x="5721" y="2178"/>
                  <a:pt x="5528" y="2068"/>
                  <a:pt x="5334" y="1958"/>
                </a:cubicBezTo>
                <a:cubicBezTo>
                  <a:pt x="5237" y="1903"/>
                  <a:pt x="5140" y="1847"/>
                  <a:pt x="5044" y="1792"/>
                </a:cubicBezTo>
                <a:cubicBezTo>
                  <a:pt x="4953" y="1738"/>
                  <a:pt x="4848" y="1718"/>
                  <a:pt x="4744" y="1735"/>
                </a:cubicBezTo>
                <a:cubicBezTo>
                  <a:pt x="4659" y="1749"/>
                  <a:pt x="4580" y="1788"/>
                  <a:pt x="4516" y="1847"/>
                </a:cubicBezTo>
                <a:cubicBezTo>
                  <a:pt x="4396" y="1958"/>
                  <a:pt x="4273" y="2070"/>
                  <a:pt x="4153" y="2181"/>
                </a:cubicBezTo>
                <a:cubicBezTo>
                  <a:pt x="3952" y="2366"/>
                  <a:pt x="3752" y="2550"/>
                  <a:pt x="3552" y="2734"/>
                </a:cubicBezTo>
                <a:cubicBezTo>
                  <a:pt x="3352" y="2918"/>
                  <a:pt x="3152" y="3104"/>
                  <a:pt x="2951" y="3288"/>
                </a:cubicBezTo>
                <a:cubicBezTo>
                  <a:pt x="2830" y="3400"/>
                  <a:pt x="2710" y="3511"/>
                  <a:pt x="2589" y="3622"/>
                </a:cubicBezTo>
                <a:cubicBezTo>
                  <a:pt x="2521" y="3686"/>
                  <a:pt x="2474" y="3768"/>
                  <a:pt x="2454" y="3859"/>
                </a:cubicBezTo>
                <a:cubicBezTo>
                  <a:pt x="2433" y="3957"/>
                  <a:pt x="2442" y="4059"/>
                  <a:pt x="2484" y="4150"/>
                </a:cubicBezTo>
                <a:cubicBezTo>
                  <a:pt x="2529" y="4252"/>
                  <a:pt x="2574" y="4355"/>
                  <a:pt x="2619" y="4458"/>
                </a:cubicBezTo>
                <a:cubicBezTo>
                  <a:pt x="2708" y="4664"/>
                  <a:pt x="2796" y="4871"/>
                  <a:pt x="2887" y="5076"/>
                </a:cubicBezTo>
                <a:cubicBezTo>
                  <a:pt x="3048" y="5439"/>
                  <a:pt x="3219" y="5798"/>
                  <a:pt x="3396" y="6153"/>
                </a:cubicBezTo>
                <a:cubicBezTo>
                  <a:pt x="2660" y="7360"/>
                  <a:pt x="2222" y="8728"/>
                  <a:pt x="2117" y="10143"/>
                </a:cubicBezTo>
                <a:cubicBezTo>
                  <a:pt x="1774" y="10333"/>
                  <a:pt x="1433" y="10527"/>
                  <a:pt x="1094" y="10724"/>
                </a:cubicBezTo>
                <a:cubicBezTo>
                  <a:pt x="902" y="10837"/>
                  <a:pt x="711" y="10950"/>
                  <a:pt x="519" y="11063"/>
                </a:cubicBezTo>
                <a:cubicBezTo>
                  <a:pt x="423" y="11120"/>
                  <a:pt x="328" y="11175"/>
                  <a:pt x="232" y="11232"/>
                </a:cubicBezTo>
                <a:cubicBezTo>
                  <a:pt x="140" y="11283"/>
                  <a:pt x="69" y="11365"/>
                  <a:pt x="31" y="11464"/>
                </a:cubicBezTo>
                <a:cubicBezTo>
                  <a:pt x="-1" y="11545"/>
                  <a:pt x="-9" y="11635"/>
                  <a:pt x="8" y="11721"/>
                </a:cubicBezTo>
                <a:cubicBezTo>
                  <a:pt x="42" y="11883"/>
                  <a:pt x="74" y="12046"/>
                  <a:pt x="107" y="12208"/>
                </a:cubicBezTo>
                <a:cubicBezTo>
                  <a:pt x="162" y="12477"/>
                  <a:pt x="217" y="12744"/>
                  <a:pt x="272" y="13013"/>
                </a:cubicBezTo>
                <a:cubicBezTo>
                  <a:pt x="327" y="13282"/>
                  <a:pt x="382" y="13551"/>
                  <a:pt x="437" y="13820"/>
                </a:cubicBezTo>
                <a:cubicBezTo>
                  <a:pt x="470" y="13982"/>
                  <a:pt x="503" y="14143"/>
                  <a:pt x="536" y="14306"/>
                </a:cubicBezTo>
                <a:cubicBezTo>
                  <a:pt x="555" y="14397"/>
                  <a:pt x="602" y="14480"/>
                  <a:pt x="669" y="14544"/>
                </a:cubicBezTo>
                <a:cubicBezTo>
                  <a:pt x="741" y="14612"/>
                  <a:pt x="834" y="14656"/>
                  <a:pt x="932" y="14666"/>
                </a:cubicBezTo>
                <a:cubicBezTo>
                  <a:pt x="1043" y="14679"/>
                  <a:pt x="1152" y="14692"/>
                  <a:pt x="1262" y="14705"/>
                </a:cubicBezTo>
                <a:cubicBezTo>
                  <a:pt x="1482" y="14732"/>
                  <a:pt x="1702" y="14759"/>
                  <a:pt x="1922" y="14784"/>
                </a:cubicBezTo>
                <a:cubicBezTo>
                  <a:pt x="2308" y="14827"/>
                  <a:pt x="2696" y="14860"/>
                  <a:pt x="3083" y="14886"/>
                </a:cubicBezTo>
                <a:cubicBezTo>
                  <a:pt x="3781" y="16235"/>
                  <a:pt x="4773" y="17325"/>
                  <a:pt x="5942" y="18118"/>
                </a:cubicBezTo>
                <a:cubicBezTo>
                  <a:pt x="5935" y="18514"/>
                  <a:pt x="5933" y="18910"/>
                  <a:pt x="5935" y="19307"/>
                </a:cubicBezTo>
                <a:cubicBezTo>
                  <a:pt x="5936" y="19532"/>
                  <a:pt x="5939" y="19758"/>
                  <a:pt x="5941" y="19983"/>
                </a:cubicBezTo>
                <a:cubicBezTo>
                  <a:pt x="5942" y="20095"/>
                  <a:pt x="5943" y="20208"/>
                  <a:pt x="5944" y="20320"/>
                </a:cubicBezTo>
                <a:cubicBezTo>
                  <a:pt x="5942" y="20426"/>
                  <a:pt x="5977" y="20529"/>
                  <a:pt x="6043" y="20612"/>
                </a:cubicBezTo>
                <a:cubicBezTo>
                  <a:pt x="6097" y="20680"/>
                  <a:pt x="6170" y="20730"/>
                  <a:pt x="6252" y="20757"/>
                </a:cubicBezTo>
                <a:cubicBezTo>
                  <a:pt x="6408" y="20809"/>
                  <a:pt x="6563" y="20860"/>
                  <a:pt x="6718" y="20911"/>
                </a:cubicBezTo>
                <a:cubicBezTo>
                  <a:pt x="6975" y="20995"/>
                  <a:pt x="7233" y="21080"/>
                  <a:pt x="7491" y="21165"/>
                </a:cubicBezTo>
                <a:cubicBezTo>
                  <a:pt x="7748" y="21249"/>
                  <a:pt x="8006" y="21334"/>
                  <a:pt x="8264" y="21418"/>
                </a:cubicBezTo>
                <a:cubicBezTo>
                  <a:pt x="8419" y="21469"/>
                  <a:pt x="8574" y="21521"/>
                  <a:pt x="8729" y="21572"/>
                </a:cubicBezTo>
                <a:cubicBezTo>
                  <a:pt x="8817" y="21600"/>
                  <a:pt x="8911" y="21599"/>
                  <a:pt x="8999" y="21572"/>
                </a:cubicBezTo>
                <a:cubicBezTo>
                  <a:pt x="9093" y="21542"/>
                  <a:pt x="9176" y="21482"/>
                  <a:pt x="9233" y="21400"/>
                </a:cubicBezTo>
                <a:cubicBezTo>
                  <a:pt x="9298" y="21309"/>
                  <a:pt x="9364" y="21218"/>
                  <a:pt x="9430" y="21128"/>
                </a:cubicBezTo>
                <a:cubicBezTo>
                  <a:pt x="9562" y="20947"/>
                  <a:pt x="9694" y="20766"/>
                  <a:pt x="9824" y="20584"/>
                </a:cubicBezTo>
                <a:cubicBezTo>
                  <a:pt x="10054" y="20263"/>
                  <a:pt x="10275" y="19937"/>
                  <a:pt x="10489" y="19606"/>
                </a:cubicBezTo>
                <a:cubicBezTo>
                  <a:pt x="11880" y="19655"/>
                  <a:pt x="13299" y="19364"/>
                  <a:pt x="14630" y="18696"/>
                </a:cubicBezTo>
                <a:cubicBezTo>
                  <a:pt x="14968" y="18901"/>
                  <a:pt x="15308" y="19101"/>
                  <a:pt x="15650" y="19298"/>
                </a:cubicBezTo>
                <a:cubicBezTo>
                  <a:pt x="15843" y="19409"/>
                  <a:pt x="16036" y="19519"/>
                  <a:pt x="16230" y="19629"/>
                </a:cubicBezTo>
                <a:cubicBezTo>
                  <a:pt x="16327" y="19684"/>
                  <a:pt x="16424" y="19738"/>
                  <a:pt x="16520" y="19793"/>
                </a:cubicBezTo>
                <a:cubicBezTo>
                  <a:pt x="16611" y="19847"/>
                  <a:pt x="16716" y="19868"/>
                  <a:pt x="16820" y="19851"/>
                </a:cubicBezTo>
                <a:cubicBezTo>
                  <a:pt x="16905" y="19837"/>
                  <a:pt x="16985" y="19799"/>
                  <a:pt x="17049" y="19740"/>
                </a:cubicBezTo>
                <a:cubicBezTo>
                  <a:pt x="17170" y="19629"/>
                  <a:pt x="17291" y="19517"/>
                  <a:pt x="17412" y="19406"/>
                </a:cubicBezTo>
                <a:cubicBezTo>
                  <a:pt x="17612" y="19221"/>
                  <a:pt x="17812" y="19036"/>
                  <a:pt x="18012" y="18851"/>
                </a:cubicBezTo>
                <a:cubicBezTo>
                  <a:pt x="18212" y="18667"/>
                  <a:pt x="18412" y="18483"/>
                  <a:pt x="18613" y="18299"/>
                </a:cubicBezTo>
                <a:cubicBezTo>
                  <a:pt x="18734" y="18187"/>
                  <a:pt x="18854" y="18076"/>
                  <a:pt x="18975" y="17964"/>
                </a:cubicBezTo>
                <a:cubicBezTo>
                  <a:pt x="19043" y="17901"/>
                  <a:pt x="19091" y="17819"/>
                  <a:pt x="19111" y="17727"/>
                </a:cubicBezTo>
                <a:cubicBezTo>
                  <a:pt x="19133" y="17630"/>
                  <a:pt x="19122" y="17527"/>
                  <a:pt x="19080" y="17436"/>
                </a:cubicBezTo>
                <a:cubicBezTo>
                  <a:pt x="19035" y="17333"/>
                  <a:pt x="18990" y="17231"/>
                  <a:pt x="18945" y="17128"/>
                </a:cubicBezTo>
                <a:cubicBezTo>
                  <a:pt x="18856" y="16922"/>
                  <a:pt x="18768" y="16716"/>
                  <a:pt x="18677" y="16511"/>
                </a:cubicBezTo>
                <a:cubicBezTo>
                  <a:pt x="18516" y="16148"/>
                  <a:pt x="18347" y="15789"/>
                  <a:pt x="18169" y="15434"/>
                </a:cubicBezTo>
                <a:cubicBezTo>
                  <a:pt x="18904" y="14229"/>
                  <a:pt x="19342" y="12861"/>
                  <a:pt x="19447" y="11449"/>
                </a:cubicBezTo>
                <a:lnTo>
                  <a:pt x="19448" y="11458"/>
                </a:lnTo>
                <a:cubicBezTo>
                  <a:pt x="19797" y="11265"/>
                  <a:pt x="20144" y="11069"/>
                  <a:pt x="20488" y="10869"/>
                </a:cubicBezTo>
                <a:cubicBezTo>
                  <a:pt x="20680" y="10756"/>
                  <a:pt x="20871" y="10643"/>
                  <a:pt x="21063" y="10530"/>
                </a:cubicBezTo>
                <a:cubicBezTo>
                  <a:pt x="21159" y="10473"/>
                  <a:pt x="21254" y="10416"/>
                  <a:pt x="21350" y="10360"/>
                </a:cubicBezTo>
                <a:cubicBezTo>
                  <a:pt x="21442" y="10308"/>
                  <a:pt x="21514" y="10226"/>
                  <a:pt x="21553" y="10127"/>
                </a:cubicBezTo>
                <a:cubicBezTo>
                  <a:pt x="21584" y="10046"/>
                  <a:pt x="21591" y="9956"/>
                  <a:pt x="21574" y="9871"/>
                </a:cubicBezTo>
                <a:cubicBezTo>
                  <a:pt x="21540" y="9709"/>
                  <a:pt x="21508" y="9547"/>
                  <a:pt x="21475" y="9385"/>
                </a:cubicBezTo>
                <a:cubicBezTo>
                  <a:pt x="21420" y="9116"/>
                  <a:pt x="21365" y="8847"/>
                  <a:pt x="21310" y="8578"/>
                </a:cubicBezTo>
                <a:cubicBezTo>
                  <a:pt x="21255" y="8310"/>
                  <a:pt x="21200" y="8041"/>
                  <a:pt x="21145" y="7772"/>
                </a:cubicBezTo>
                <a:cubicBezTo>
                  <a:pt x="21112" y="7610"/>
                  <a:pt x="21079" y="7448"/>
                  <a:pt x="21046" y="7286"/>
                </a:cubicBezTo>
                <a:cubicBezTo>
                  <a:pt x="21027" y="7194"/>
                  <a:pt x="20980" y="7111"/>
                  <a:pt x="20913" y="7047"/>
                </a:cubicBezTo>
                <a:cubicBezTo>
                  <a:pt x="20841" y="6979"/>
                  <a:pt x="20749" y="6937"/>
                  <a:pt x="20651" y="6927"/>
                </a:cubicBezTo>
                <a:cubicBezTo>
                  <a:pt x="20541" y="6914"/>
                  <a:pt x="20430" y="6901"/>
                  <a:pt x="20320" y="6888"/>
                </a:cubicBezTo>
                <a:cubicBezTo>
                  <a:pt x="20100" y="6861"/>
                  <a:pt x="19880" y="6832"/>
                  <a:pt x="19660" y="6807"/>
                </a:cubicBezTo>
                <a:cubicBezTo>
                  <a:pt x="19269" y="6764"/>
                  <a:pt x="18876" y="6730"/>
                  <a:pt x="18484" y="6704"/>
                </a:cubicBezTo>
                <a:cubicBezTo>
                  <a:pt x="17790" y="5360"/>
                  <a:pt x="16802" y="4270"/>
                  <a:pt x="15640" y="3478"/>
                </a:cubicBezTo>
                <a:cubicBezTo>
                  <a:pt x="15647" y="3080"/>
                  <a:pt x="15649" y="2683"/>
                  <a:pt x="15647" y="2284"/>
                </a:cubicBezTo>
                <a:cubicBezTo>
                  <a:pt x="15646" y="2060"/>
                  <a:pt x="15643" y="1835"/>
                  <a:pt x="15641" y="1610"/>
                </a:cubicBezTo>
                <a:cubicBezTo>
                  <a:pt x="15640" y="1498"/>
                  <a:pt x="15641" y="1385"/>
                  <a:pt x="15640" y="1273"/>
                </a:cubicBezTo>
                <a:cubicBezTo>
                  <a:pt x="15641" y="1167"/>
                  <a:pt x="15605" y="1062"/>
                  <a:pt x="15539" y="980"/>
                </a:cubicBezTo>
                <a:cubicBezTo>
                  <a:pt x="15485" y="912"/>
                  <a:pt x="15412" y="861"/>
                  <a:pt x="15330" y="834"/>
                </a:cubicBezTo>
                <a:cubicBezTo>
                  <a:pt x="15174" y="783"/>
                  <a:pt x="15019" y="733"/>
                  <a:pt x="14864" y="682"/>
                </a:cubicBezTo>
                <a:cubicBezTo>
                  <a:pt x="14607" y="598"/>
                  <a:pt x="14349" y="513"/>
                  <a:pt x="14091" y="428"/>
                </a:cubicBezTo>
                <a:cubicBezTo>
                  <a:pt x="13834" y="344"/>
                  <a:pt x="13577" y="259"/>
                  <a:pt x="13320" y="175"/>
                </a:cubicBezTo>
                <a:cubicBezTo>
                  <a:pt x="13164" y="124"/>
                  <a:pt x="13008" y="72"/>
                  <a:pt x="12853" y="21"/>
                </a:cubicBezTo>
                <a:cubicBezTo>
                  <a:pt x="12809" y="7"/>
                  <a:pt x="12763" y="0"/>
                  <a:pt x="12718" y="0"/>
                </a:cubicBezTo>
                <a:close/>
                <a:moveTo>
                  <a:pt x="10918" y="5173"/>
                </a:moveTo>
                <a:cubicBezTo>
                  <a:pt x="12883" y="5224"/>
                  <a:pt x="14762" y="6336"/>
                  <a:pt x="15719" y="8237"/>
                </a:cubicBezTo>
                <a:cubicBezTo>
                  <a:pt x="17112" y="11001"/>
                  <a:pt x="16030" y="14386"/>
                  <a:pt x="13303" y="15799"/>
                </a:cubicBezTo>
                <a:cubicBezTo>
                  <a:pt x="10577" y="17211"/>
                  <a:pt x="7239" y="16115"/>
                  <a:pt x="5846" y="13350"/>
                </a:cubicBezTo>
                <a:cubicBezTo>
                  <a:pt x="4454" y="10586"/>
                  <a:pt x="5534" y="7199"/>
                  <a:pt x="8261" y="5787"/>
                </a:cubicBezTo>
                <a:cubicBezTo>
                  <a:pt x="9113" y="5345"/>
                  <a:pt x="10024" y="5150"/>
                  <a:pt x="10918" y="5173"/>
                </a:cubicBezTo>
                <a:close/>
              </a:path>
            </a:pathLst>
          </a:custGeom>
          <a:ln w="25400">
            <a:solidFill>
              <a:srgbClr val="0E0F19"/>
            </a:solidFill>
            <a:miter lim="400000"/>
          </a:ln>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sp>
        <p:nvSpPr>
          <p:cNvPr id="300" name="Shape 300"/>
          <p:cNvSpPr/>
          <p:nvPr/>
        </p:nvSpPr>
        <p:spPr>
          <a:xfrm rot="2456118">
            <a:off x="17310331" y="6566459"/>
            <a:ext cx="4900664" cy="4834594"/>
          </a:xfrm>
          <a:custGeom>
            <a:avLst/>
            <a:gdLst/>
            <a:ahLst/>
            <a:cxnLst>
              <a:cxn ang="0">
                <a:pos x="wd2" y="hd2"/>
              </a:cxn>
              <a:cxn ang="5400000">
                <a:pos x="wd2" y="hd2"/>
              </a:cxn>
              <a:cxn ang="10800000">
                <a:pos x="wd2" y="hd2"/>
              </a:cxn>
              <a:cxn ang="16200000">
                <a:pos x="wd2" y="hd2"/>
              </a:cxn>
            </a:cxnLst>
            <a:rect l="0" t="0" r="r" b="b"/>
            <a:pathLst>
              <a:path w="21583" h="21592" extrusionOk="0">
                <a:moveTo>
                  <a:pt x="12718" y="0"/>
                </a:moveTo>
                <a:cubicBezTo>
                  <a:pt x="12672" y="0"/>
                  <a:pt x="12627" y="6"/>
                  <a:pt x="12583" y="20"/>
                </a:cubicBezTo>
                <a:cubicBezTo>
                  <a:pt x="12489" y="50"/>
                  <a:pt x="12406" y="111"/>
                  <a:pt x="12349" y="193"/>
                </a:cubicBezTo>
                <a:cubicBezTo>
                  <a:pt x="12284" y="284"/>
                  <a:pt x="12219" y="373"/>
                  <a:pt x="12153" y="463"/>
                </a:cubicBezTo>
                <a:cubicBezTo>
                  <a:pt x="12021" y="644"/>
                  <a:pt x="11888" y="825"/>
                  <a:pt x="11758" y="1007"/>
                </a:cubicBezTo>
                <a:cubicBezTo>
                  <a:pt x="11529" y="1327"/>
                  <a:pt x="11310" y="1653"/>
                  <a:pt x="11096" y="1982"/>
                </a:cubicBezTo>
                <a:cubicBezTo>
                  <a:pt x="9699" y="1930"/>
                  <a:pt x="8272" y="2220"/>
                  <a:pt x="6934" y="2890"/>
                </a:cubicBezTo>
                <a:cubicBezTo>
                  <a:pt x="6596" y="2686"/>
                  <a:pt x="6256" y="2485"/>
                  <a:pt x="5914" y="2289"/>
                </a:cubicBezTo>
                <a:cubicBezTo>
                  <a:pt x="5721" y="2178"/>
                  <a:pt x="5528" y="2068"/>
                  <a:pt x="5334" y="1958"/>
                </a:cubicBezTo>
                <a:cubicBezTo>
                  <a:pt x="5237" y="1903"/>
                  <a:pt x="5140" y="1847"/>
                  <a:pt x="5044" y="1792"/>
                </a:cubicBezTo>
                <a:cubicBezTo>
                  <a:pt x="4953" y="1738"/>
                  <a:pt x="4848" y="1718"/>
                  <a:pt x="4744" y="1735"/>
                </a:cubicBezTo>
                <a:cubicBezTo>
                  <a:pt x="4659" y="1749"/>
                  <a:pt x="4580" y="1788"/>
                  <a:pt x="4516" y="1847"/>
                </a:cubicBezTo>
                <a:cubicBezTo>
                  <a:pt x="4396" y="1958"/>
                  <a:pt x="4273" y="2070"/>
                  <a:pt x="4153" y="2181"/>
                </a:cubicBezTo>
                <a:cubicBezTo>
                  <a:pt x="3952" y="2366"/>
                  <a:pt x="3752" y="2550"/>
                  <a:pt x="3552" y="2734"/>
                </a:cubicBezTo>
                <a:cubicBezTo>
                  <a:pt x="3352" y="2918"/>
                  <a:pt x="3152" y="3104"/>
                  <a:pt x="2951" y="3288"/>
                </a:cubicBezTo>
                <a:cubicBezTo>
                  <a:pt x="2830" y="3400"/>
                  <a:pt x="2710" y="3511"/>
                  <a:pt x="2589" y="3622"/>
                </a:cubicBezTo>
                <a:cubicBezTo>
                  <a:pt x="2521" y="3686"/>
                  <a:pt x="2474" y="3768"/>
                  <a:pt x="2454" y="3859"/>
                </a:cubicBezTo>
                <a:cubicBezTo>
                  <a:pt x="2433" y="3957"/>
                  <a:pt x="2442" y="4059"/>
                  <a:pt x="2484" y="4150"/>
                </a:cubicBezTo>
                <a:cubicBezTo>
                  <a:pt x="2529" y="4252"/>
                  <a:pt x="2574" y="4355"/>
                  <a:pt x="2619" y="4458"/>
                </a:cubicBezTo>
                <a:cubicBezTo>
                  <a:pt x="2708" y="4664"/>
                  <a:pt x="2796" y="4871"/>
                  <a:pt x="2887" y="5076"/>
                </a:cubicBezTo>
                <a:cubicBezTo>
                  <a:pt x="3048" y="5439"/>
                  <a:pt x="3219" y="5798"/>
                  <a:pt x="3396" y="6153"/>
                </a:cubicBezTo>
                <a:cubicBezTo>
                  <a:pt x="2660" y="7360"/>
                  <a:pt x="2222" y="8728"/>
                  <a:pt x="2117" y="10143"/>
                </a:cubicBezTo>
                <a:cubicBezTo>
                  <a:pt x="1774" y="10333"/>
                  <a:pt x="1433" y="10527"/>
                  <a:pt x="1094" y="10724"/>
                </a:cubicBezTo>
                <a:cubicBezTo>
                  <a:pt x="902" y="10837"/>
                  <a:pt x="711" y="10950"/>
                  <a:pt x="519" y="11063"/>
                </a:cubicBezTo>
                <a:cubicBezTo>
                  <a:pt x="423" y="11120"/>
                  <a:pt x="328" y="11175"/>
                  <a:pt x="232" y="11232"/>
                </a:cubicBezTo>
                <a:cubicBezTo>
                  <a:pt x="140" y="11283"/>
                  <a:pt x="69" y="11365"/>
                  <a:pt x="31" y="11464"/>
                </a:cubicBezTo>
                <a:cubicBezTo>
                  <a:pt x="-1" y="11545"/>
                  <a:pt x="-9" y="11635"/>
                  <a:pt x="8" y="11721"/>
                </a:cubicBezTo>
                <a:cubicBezTo>
                  <a:pt x="42" y="11883"/>
                  <a:pt x="74" y="12046"/>
                  <a:pt x="107" y="12208"/>
                </a:cubicBezTo>
                <a:cubicBezTo>
                  <a:pt x="162" y="12477"/>
                  <a:pt x="217" y="12744"/>
                  <a:pt x="272" y="13013"/>
                </a:cubicBezTo>
                <a:cubicBezTo>
                  <a:pt x="327" y="13282"/>
                  <a:pt x="382" y="13551"/>
                  <a:pt x="437" y="13820"/>
                </a:cubicBezTo>
                <a:cubicBezTo>
                  <a:pt x="470" y="13982"/>
                  <a:pt x="503" y="14143"/>
                  <a:pt x="536" y="14306"/>
                </a:cubicBezTo>
                <a:cubicBezTo>
                  <a:pt x="555" y="14397"/>
                  <a:pt x="602" y="14480"/>
                  <a:pt x="669" y="14544"/>
                </a:cubicBezTo>
                <a:cubicBezTo>
                  <a:pt x="741" y="14612"/>
                  <a:pt x="834" y="14656"/>
                  <a:pt x="932" y="14666"/>
                </a:cubicBezTo>
                <a:cubicBezTo>
                  <a:pt x="1043" y="14679"/>
                  <a:pt x="1152" y="14692"/>
                  <a:pt x="1262" y="14705"/>
                </a:cubicBezTo>
                <a:cubicBezTo>
                  <a:pt x="1482" y="14732"/>
                  <a:pt x="1702" y="14759"/>
                  <a:pt x="1922" y="14784"/>
                </a:cubicBezTo>
                <a:cubicBezTo>
                  <a:pt x="2308" y="14827"/>
                  <a:pt x="2696" y="14860"/>
                  <a:pt x="3083" y="14886"/>
                </a:cubicBezTo>
                <a:cubicBezTo>
                  <a:pt x="3781" y="16235"/>
                  <a:pt x="4773" y="17325"/>
                  <a:pt x="5942" y="18118"/>
                </a:cubicBezTo>
                <a:cubicBezTo>
                  <a:pt x="5935" y="18514"/>
                  <a:pt x="5933" y="18910"/>
                  <a:pt x="5935" y="19307"/>
                </a:cubicBezTo>
                <a:cubicBezTo>
                  <a:pt x="5936" y="19532"/>
                  <a:pt x="5939" y="19758"/>
                  <a:pt x="5941" y="19983"/>
                </a:cubicBezTo>
                <a:cubicBezTo>
                  <a:pt x="5942" y="20095"/>
                  <a:pt x="5943" y="20208"/>
                  <a:pt x="5944" y="20320"/>
                </a:cubicBezTo>
                <a:cubicBezTo>
                  <a:pt x="5942" y="20426"/>
                  <a:pt x="5977" y="20529"/>
                  <a:pt x="6043" y="20612"/>
                </a:cubicBezTo>
                <a:cubicBezTo>
                  <a:pt x="6097" y="20680"/>
                  <a:pt x="6170" y="20730"/>
                  <a:pt x="6252" y="20757"/>
                </a:cubicBezTo>
                <a:cubicBezTo>
                  <a:pt x="6408" y="20809"/>
                  <a:pt x="6563" y="20860"/>
                  <a:pt x="6718" y="20911"/>
                </a:cubicBezTo>
                <a:cubicBezTo>
                  <a:pt x="6975" y="20995"/>
                  <a:pt x="7233" y="21080"/>
                  <a:pt x="7491" y="21165"/>
                </a:cubicBezTo>
                <a:cubicBezTo>
                  <a:pt x="7748" y="21249"/>
                  <a:pt x="8006" y="21334"/>
                  <a:pt x="8264" y="21418"/>
                </a:cubicBezTo>
                <a:cubicBezTo>
                  <a:pt x="8419" y="21469"/>
                  <a:pt x="8574" y="21521"/>
                  <a:pt x="8729" y="21572"/>
                </a:cubicBezTo>
                <a:cubicBezTo>
                  <a:pt x="8817" y="21600"/>
                  <a:pt x="8911" y="21599"/>
                  <a:pt x="8999" y="21572"/>
                </a:cubicBezTo>
                <a:cubicBezTo>
                  <a:pt x="9093" y="21542"/>
                  <a:pt x="9176" y="21482"/>
                  <a:pt x="9233" y="21400"/>
                </a:cubicBezTo>
                <a:cubicBezTo>
                  <a:pt x="9298" y="21309"/>
                  <a:pt x="9364" y="21218"/>
                  <a:pt x="9430" y="21128"/>
                </a:cubicBezTo>
                <a:cubicBezTo>
                  <a:pt x="9562" y="20947"/>
                  <a:pt x="9694" y="20766"/>
                  <a:pt x="9824" y="20584"/>
                </a:cubicBezTo>
                <a:cubicBezTo>
                  <a:pt x="10054" y="20263"/>
                  <a:pt x="10275" y="19937"/>
                  <a:pt x="10489" y="19606"/>
                </a:cubicBezTo>
                <a:cubicBezTo>
                  <a:pt x="11880" y="19655"/>
                  <a:pt x="13299" y="19364"/>
                  <a:pt x="14630" y="18696"/>
                </a:cubicBezTo>
                <a:cubicBezTo>
                  <a:pt x="14968" y="18901"/>
                  <a:pt x="15308" y="19101"/>
                  <a:pt x="15650" y="19298"/>
                </a:cubicBezTo>
                <a:cubicBezTo>
                  <a:pt x="15843" y="19409"/>
                  <a:pt x="16036" y="19519"/>
                  <a:pt x="16230" y="19629"/>
                </a:cubicBezTo>
                <a:cubicBezTo>
                  <a:pt x="16327" y="19684"/>
                  <a:pt x="16424" y="19738"/>
                  <a:pt x="16520" y="19793"/>
                </a:cubicBezTo>
                <a:cubicBezTo>
                  <a:pt x="16611" y="19847"/>
                  <a:pt x="16716" y="19868"/>
                  <a:pt x="16820" y="19851"/>
                </a:cubicBezTo>
                <a:cubicBezTo>
                  <a:pt x="16905" y="19837"/>
                  <a:pt x="16985" y="19799"/>
                  <a:pt x="17049" y="19740"/>
                </a:cubicBezTo>
                <a:cubicBezTo>
                  <a:pt x="17170" y="19629"/>
                  <a:pt x="17291" y="19517"/>
                  <a:pt x="17412" y="19406"/>
                </a:cubicBezTo>
                <a:cubicBezTo>
                  <a:pt x="17612" y="19221"/>
                  <a:pt x="17812" y="19036"/>
                  <a:pt x="18012" y="18851"/>
                </a:cubicBezTo>
                <a:cubicBezTo>
                  <a:pt x="18212" y="18667"/>
                  <a:pt x="18412" y="18483"/>
                  <a:pt x="18613" y="18299"/>
                </a:cubicBezTo>
                <a:cubicBezTo>
                  <a:pt x="18734" y="18187"/>
                  <a:pt x="18854" y="18076"/>
                  <a:pt x="18975" y="17964"/>
                </a:cubicBezTo>
                <a:cubicBezTo>
                  <a:pt x="19043" y="17901"/>
                  <a:pt x="19091" y="17819"/>
                  <a:pt x="19111" y="17727"/>
                </a:cubicBezTo>
                <a:cubicBezTo>
                  <a:pt x="19133" y="17630"/>
                  <a:pt x="19122" y="17527"/>
                  <a:pt x="19080" y="17436"/>
                </a:cubicBezTo>
                <a:cubicBezTo>
                  <a:pt x="19035" y="17333"/>
                  <a:pt x="18990" y="17231"/>
                  <a:pt x="18945" y="17128"/>
                </a:cubicBezTo>
                <a:cubicBezTo>
                  <a:pt x="18856" y="16922"/>
                  <a:pt x="18768" y="16716"/>
                  <a:pt x="18677" y="16511"/>
                </a:cubicBezTo>
                <a:cubicBezTo>
                  <a:pt x="18516" y="16148"/>
                  <a:pt x="18347" y="15789"/>
                  <a:pt x="18169" y="15434"/>
                </a:cubicBezTo>
                <a:cubicBezTo>
                  <a:pt x="18904" y="14229"/>
                  <a:pt x="19342" y="12861"/>
                  <a:pt x="19447" y="11449"/>
                </a:cubicBezTo>
                <a:lnTo>
                  <a:pt x="19448" y="11458"/>
                </a:lnTo>
                <a:cubicBezTo>
                  <a:pt x="19797" y="11265"/>
                  <a:pt x="20144" y="11069"/>
                  <a:pt x="20488" y="10869"/>
                </a:cubicBezTo>
                <a:cubicBezTo>
                  <a:pt x="20680" y="10756"/>
                  <a:pt x="20871" y="10643"/>
                  <a:pt x="21063" y="10530"/>
                </a:cubicBezTo>
                <a:cubicBezTo>
                  <a:pt x="21159" y="10473"/>
                  <a:pt x="21254" y="10416"/>
                  <a:pt x="21350" y="10360"/>
                </a:cubicBezTo>
                <a:cubicBezTo>
                  <a:pt x="21442" y="10308"/>
                  <a:pt x="21514" y="10226"/>
                  <a:pt x="21553" y="10127"/>
                </a:cubicBezTo>
                <a:cubicBezTo>
                  <a:pt x="21584" y="10046"/>
                  <a:pt x="21591" y="9956"/>
                  <a:pt x="21574" y="9871"/>
                </a:cubicBezTo>
                <a:cubicBezTo>
                  <a:pt x="21540" y="9709"/>
                  <a:pt x="21508" y="9547"/>
                  <a:pt x="21475" y="9385"/>
                </a:cubicBezTo>
                <a:cubicBezTo>
                  <a:pt x="21420" y="9116"/>
                  <a:pt x="21365" y="8847"/>
                  <a:pt x="21310" y="8578"/>
                </a:cubicBezTo>
                <a:cubicBezTo>
                  <a:pt x="21255" y="8310"/>
                  <a:pt x="21200" y="8041"/>
                  <a:pt x="21145" y="7772"/>
                </a:cubicBezTo>
                <a:cubicBezTo>
                  <a:pt x="21112" y="7610"/>
                  <a:pt x="21079" y="7448"/>
                  <a:pt x="21046" y="7286"/>
                </a:cubicBezTo>
                <a:cubicBezTo>
                  <a:pt x="21027" y="7194"/>
                  <a:pt x="20980" y="7111"/>
                  <a:pt x="20913" y="7047"/>
                </a:cubicBezTo>
                <a:cubicBezTo>
                  <a:pt x="20841" y="6979"/>
                  <a:pt x="20749" y="6937"/>
                  <a:pt x="20651" y="6927"/>
                </a:cubicBezTo>
                <a:cubicBezTo>
                  <a:pt x="20541" y="6914"/>
                  <a:pt x="20430" y="6901"/>
                  <a:pt x="20320" y="6888"/>
                </a:cubicBezTo>
                <a:cubicBezTo>
                  <a:pt x="20100" y="6861"/>
                  <a:pt x="19880" y="6832"/>
                  <a:pt x="19660" y="6807"/>
                </a:cubicBezTo>
                <a:cubicBezTo>
                  <a:pt x="19269" y="6764"/>
                  <a:pt x="18876" y="6730"/>
                  <a:pt x="18484" y="6704"/>
                </a:cubicBezTo>
                <a:cubicBezTo>
                  <a:pt x="17790" y="5360"/>
                  <a:pt x="16802" y="4270"/>
                  <a:pt x="15640" y="3478"/>
                </a:cubicBezTo>
                <a:cubicBezTo>
                  <a:pt x="15647" y="3080"/>
                  <a:pt x="15649" y="2683"/>
                  <a:pt x="15647" y="2284"/>
                </a:cubicBezTo>
                <a:cubicBezTo>
                  <a:pt x="15646" y="2060"/>
                  <a:pt x="15643" y="1835"/>
                  <a:pt x="15641" y="1610"/>
                </a:cubicBezTo>
                <a:cubicBezTo>
                  <a:pt x="15640" y="1498"/>
                  <a:pt x="15641" y="1385"/>
                  <a:pt x="15640" y="1273"/>
                </a:cubicBezTo>
                <a:cubicBezTo>
                  <a:pt x="15641" y="1167"/>
                  <a:pt x="15605" y="1062"/>
                  <a:pt x="15539" y="980"/>
                </a:cubicBezTo>
                <a:cubicBezTo>
                  <a:pt x="15485" y="912"/>
                  <a:pt x="15412" y="861"/>
                  <a:pt x="15330" y="834"/>
                </a:cubicBezTo>
                <a:cubicBezTo>
                  <a:pt x="15174" y="783"/>
                  <a:pt x="15019" y="733"/>
                  <a:pt x="14864" y="682"/>
                </a:cubicBezTo>
                <a:cubicBezTo>
                  <a:pt x="14607" y="598"/>
                  <a:pt x="14349" y="513"/>
                  <a:pt x="14091" y="428"/>
                </a:cubicBezTo>
                <a:cubicBezTo>
                  <a:pt x="13834" y="344"/>
                  <a:pt x="13577" y="259"/>
                  <a:pt x="13320" y="175"/>
                </a:cubicBezTo>
                <a:cubicBezTo>
                  <a:pt x="13164" y="124"/>
                  <a:pt x="13008" y="72"/>
                  <a:pt x="12853" y="21"/>
                </a:cubicBezTo>
                <a:cubicBezTo>
                  <a:pt x="12809" y="7"/>
                  <a:pt x="12763" y="0"/>
                  <a:pt x="12718" y="0"/>
                </a:cubicBezTo>
                <a:close/>
                <a:moveTo>
                  <a:pt x="10918" y="5173"/>
                </a:moveTo>
                <a:cubicBezTo>
                  <a:pt x="12883" y="5224"/>
                  <a:pt x="14762" y="6336"/>
                  <a:pt x="15719" y="8237"/>
                </a:cubicBezTo>
                <a:cubicBezTo>
                  <a:pt x="17112" y="11001"/>
                  <a:pt x="16030" y="14386"/>
                  <a:pt x="13303" y="15799"/>
                </a:cubicBezTo>
                <a:cubicBezTo>
                  <a:pt x="10577" y="17211"/>
                  <a:pt x="7239" y="16115"/>
                  <a:pt x="5846" y="13350"/>
                </a:cubicBezTo>
                <a:cubicBezTo>
                  <a:pt x="4454" y="10586"/>
                  <a:pt x="5534" y="7199"/>
                  <a:pt x="8261" y="5787"/>
                </a:cubicBezTo>
                <a:cubicBezTo>
                  <a:pt x="9113" y="5345"/>
                  <a:pt x="10024" y="5150"/>
                  <a:pt x="10918" y="5173"/>
                </a:cubicBezTo>
                <a:close/>
              </a:path>
            </a:pathLst>
          </a:custGeom>
          <a:ln w="25400">
            <a:solidFill>
              <a:srgbClr val="0E0F19"/>
            </a:solidFill>
            <a:miter lim="400000"/>
          </a:ln>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sp>
        <p:nvSpPr>
          <p:cNvPr id="301" name="Shape 301"/>
          <p:cNvSpPr/>
          <p:nvPr/>
        </p:nvSpPr>
        <p:spPr>
          <a:xfrm rot="570483">
            <a:off x="4404591" y="-396655"/>
            <a:ext cx="3594381" cy="3545921"/>
          </a:xfrm>
          <a:custGeom>
            <a:avLst/>
            <a:gdLst/>
            <a:ahLst/>
            <a:cxnLst>
              <a:cxn ang="0">
                <a:pos x="wd2" y="hd2"/>
              </a:cxn>
              <a:cxn ang="5400000">
                <a:pos x="wd2" y="hd2"/>
              </a:cxn>
              <a:cxn ang="10800000">
                <a:pos x="wd2" y="hd2"/>
              </a:cxn>
              <a:cxn ang="16200000">
                <a:pos x="wd2" y="hd2"/>
              </a:cxn>
            </a:cxnLst>
            <a:rect l="0" t="0" r="r" b="b"/>
            <a:pathLst>
              <a:path w="21583" h="21592" extrusionOk="0">
                <a:moveTo>
                  <a:pt x="12718" y="0"/>
                </a:moveTo>
                <a:cubicBezTo>
                  <a:pt x="12672" y="0"/>
                  <a:pt x="12627" y="6"/>
                  <a:pt x="12583" y="20"/>
                </a:cubicBezTo>
                <a:cubicBezTo>
                  <a:pt x="12489" y="50"/>
                  <a:pt x="12406" y="111"/>
                  <a:pt x="12349" y="193"/>
                </a:cubicBezTo>
                <a:cubicBezTo>
                  <a:pt x="12284" y="284"/>
                  <a:pt x="12219" y="373"/>
                  <a:pt x="12153" y="463"/>
                </a:cubicBezTo>
                <a:cubicBezTo>
                  <a:pt x="12021" y="644"/>
                  <a:pt x="11888" y="825"/>
                  <a:pt x="11758" y="1007"/>
                </a:cubicBezTo>
                <a:cubicBezTo>
                  <a:pt x="11529" y="1327"/>
                  <a:pt x="11310" y="1653"/>
                  <a:pt x="11096" y="1982"/>
                </a:cubicBezTo>
                <a:cubicBezTo>
                  <a:pt x="9699" y="1930"/>
                  <a:pt x="8272" y="2220"/>
                  <a:pt x="6934" y="2890"/>
                </a:cubicBezTo>
                <a:cubicBezTo>
                  <a:pt x="6596" y="2686"/>
                  <a:pt x="6256" y="2485"/>
                  <a:pt x="5914" y="2289"/>
                </a:cubicBezTo>
                <a:cubicBezTo>
                  <a:pt x="5721" y="2178"/>
                  <a:pt x="5528" y="2068"/>
                  <a:pt x="5334" y="1958"/>
                </a:cubicBezTo>
                <a:cubicBezTo>
                  <a:pt x="5237" y="1903"/>
                  <a:pt x="5140" y="1847"/>
                  <a:pt x="5044" y="1792"/>
                </a:cubicBezTo>
                <a:cubicBezTo>
                  <a:pt x="4953" y="1738"/>
                  <a:pt x="4848" y="1718"/>
                  <a:pt x="4744" y="1735"/>
                </a:cubicBezTo>
                <a:cubicBezTo>
                  <a:pt x="4659" y="1749"/>
                  <a:pt x="4580" y="1788"/>
                  <a:pt x="4516" y="1847"/>
                </a:cubicBezTo>
                <a:cubicBezTo>
                  <a:pt x="4396" y="1958"/>
                  <a:pt x="4273" y="2070"/>
                  <a:pt x="4153" y="2181"/>
                </a:cubicBezTo>
                <a:cubicBezTo>
                  <a:pt x="3952" y="2366"/>
                  <a:pt x="3752" y="2550"/>
                  <a:pt x="3552" y="2734"/>
                </a:cubicBezTo>
                <a:cubicBezTo>
                  <a:pt x="3352" y="2918"/>
                  <a:pt x="3152" y="3104"/>
                  <a:pt x="2951" y="3288"/>
                </a:cubicBezTo>
                <a:cubicBezTo>
                  <a:pt x="2830" y="3400"/>
                  <a:pt x="2710" y="3511"/>
                  <a:pt x="2589" y="3622"/>
                </a:cubicBezTo>
                <a:cubicBezTo>
                  <a:pt x="2521" y="3686"/>
                  <a:pt x="2474" y="3768"/>
                  <a:pt x="2454" y="3859"/>
                </a:cubicBezTo>
                <a:cubicBezTo>
                  <a:pt x="2433" y="3957"/>
                  <a:pt x="2442" y="4059"/>
                  <a:pt x="2484" y="4150"/>
                </a:cubicBezTo>
                <a:cubicBezTo>
                  <a:pt x="2529" y="4252"/>
                  <a:pt x="2574" y="4355"/>
                  <a:pt x="2619" y="4458"/>
                </a:cubicBezTo>
                <a:cubicBezTo>
                  <a:pt x="2708" y="4664"/>
                  <a:pt x="2796" y="4871"/>
                  <a:pt x="2887" y="5076"/>
                </a:cubicBezTo>
                <a:cubicBezTo>
                  <a:pt x="3048" y="5439"/>
                  <a:pt x="3219" y="5798"/>
                  <a:pt x="3396" y="6153"/>
                </a:cubicBezTo>
                <a:cubicBezTo>
                  <a:pt x="2660" y="7360"/>
                  <a:pt x="2222" y="8728"/>
                  <a:pt x="2117" y="10143"/>
                </a:cubicBezTo>
                <a:cubicBezTo>
                  <a:pt x="1774" y="10333"/>
                  <a:pt x="1433" y="10527"/>
                  <a:pt x="1094" y="10724"/>
                </a:cubicBezTo>
                <a:cubicBezTo>
                  <a:pt x="902" y="10837"/>
                  <a:pt x="711" y="10950"/>
                  <a:pt x="519" y="11063"/>
                </a:cubicBezTo>
                <a:cubicBezTo>
                  <a:pt x="423" y="11120"/>
                  <a:pt x="328" y="11175"/>
                  <a:pt x="232" y="11232"/>
                </a:cubicBezTo>
                <a:cubicBezTo>
                  <a:pt x="140" y="11283"/>
                  <a:pt x="69" y="11365"/>
                  <a:pt x="31" y="11464"/>
                </a:cubicBezTo>
                <a:cubicBezTo>
                  <a:pt x="-1" y="11545"/>
                  <a:pt x="-9" y="11635"/>
                  <a:pt x="8" y="11721"/>
                </a:cubicBezTo>
                <a:cubicBezTo>
                  <a:pt x="42" y="11883"/>
                  <a:pt x="74" y="12046"/>
                  <a:pt x="107" y="12208"/>
                </a:cubicBezTo>
                <a:cubicBezTo>
                  <a:pt x="162" y="12477"/>
                  <a:pt x="217" y="12744"/>
                  <a:pt x="272" y="13013"/>
                </a:cubicBezTo>
                <a:cubicBezTo>
                  <a:pt x="327" y="13282"/>
                  <a:pt x="382" y="13551"/>
                  <a:pt x="437" y="13820"/>
                </a:cubicBezTo>
                <a:cubicBezTo>
                  <a:pt x="470" y="13982"/>
                  <a:pt x="503" y="14143"/>
                  <a:pt x="536" y="14306"/>
                </a:cubicBezTo>
                <a:cubicBezTo>
                  <a:pt x="555" y="14397"/>
                  <a:pt x="602" y="14480"/>
                  <a:pt x="669" y="14544"/>
                </a:cubicBezTo>
                <a:cubicBezTo>
                  <a:pt x="741" y="14612"/>
                  <a:pt x="834" y="14656"/>
                  <a:pt x="932" y="14666"/>
                </a:cubicBezTo>
                <a:cubicBezTo>
                  <a:pt x="1043" y="14679"/>
                  <a:pt x="1152" y="14692"/>
                  <a:pt x="1262" y="14705"/>
                </a:cubicBezTo>
                <a:cubicBezTo>
                  <a:pt x="1482" y="14732"/>
                  <a:pt x="1702" y="14759"/>
                  <a:pt x="1922" y="14784"/>
                </a:cubicBezTo>
                <a:cubicBezTo>
                  <a:pt x="2308" y="14827"/>
                  <a:pt x="2696" y="14860"/>
                  <a:pt x="3083" y="14886"/>
                </a:cubicBezTo>
                <a:cubicBezTo>
                  <a:pt x="3781" y="16235"/>
                  <a:pt x="4773" y="17325"/>
                  <a:pt x="5942" y="18118"/>
                </a:cubicBezTo>
                <a:cubicBezTo>
                  <a:pt x="5935" y="18514"/>
                  <a:pt x="5933" y="18910"/>
                  <a:pt x="5935" y="19307"/>
                </a:cubicBezTo>
                <a:cubicBezTo>
                  <a:pt x="5936" y="19532"/>
                  <a:pt x="5939" y="19758"/>
                  <a:pt x="5941" y="19983"/>
                </a:cubicBezTo>
                <a:cubicBezTo>
                  <a:pt x="5942" y="20095"/>
                  <a:pt x="5943" y="20208"/>
                  <a:pt x="5944" y="20320"/>
                </a:cubicBezTo>
                <a:cubicBezTo>
                  <a:pt x="5942" y="20426"/>
                  <a:pt x="5977" y="20529"/>
                  <a:pt x="6043" y="20612"/>
                </a:cubicBezTo>
                <a:cubicBezTo>
                  <a:pt x="6097" y="20680"/>
                  <a:pt x="6170" y="20730"/>
                  <a:pt x="6252" y="20757"/>
                </a:cubicBezTo>
                <a:cubicBezTo>
                  <a:pt x="6408" y="20809"/>
                  <a:pt x="6563" y="20860"/>
                  <a:pt x="6718" y="20911"/>
                </a:cubicBezTo>
                <a:cubicBezTo>
                  <a:pt x="6975" y="20995"/>
                  <a:pt x="7233" y="21080"/>
                  <a:pt x="7491" y="21165"/>
                </a:cubicBezTo>
                <a:cubicBezTo>
                  <a:pt x="7748" y="21249"/>
                  <a:pt x="8006" y="21334"/>
                  <a:pt x="8264" y="21418"/>
                </a:cubicBezTo>
                <a:cubicBezTo>
                  <a:pt x="8419" y="21469"/>
                  <a:pt x="8574" y="21521"/>
                  <a:pt x="8729" y="21572"/>
                </a:cubicBezTo>
                <a:cubicBezTo>
                  <a:pt x="8817" y="21600"/>
                  <a:pt x="8911" y="21599"/>
                  <a:pt x="8999" y="21572"/>
                </a:cubicBezTo>
                <a:cubicBezTo>
                  <a:pt x="9093" y="21542"/>
                  <a:pt x="9176" y="21482"/>
                  <a:pt x="9233" y="21400"/>
                </a:cubicBezTo>
                <a:cubicBezTo>
                  <a:pt x="9298" y="21309"/>
                  <a:pt x="9364" y="21218"/>
                  <a:pt x="9430" y="21128"/>
                </a:cubicBezTo>
                <a:cubicBezTo>
                  <a:pt x="9562" y="20947"/>
                  <a:pt x="9694" y="20766"/>
                  <a:pt x="9824" y="20584"/>
                </a:cubicBezTo>
                <a:cubicBezTo>
                  <a:pt x="10054" y="20263"/>
                  <a:pt x="10275" y="19937"/>
                  <a:pt x="10489" y="19606"/>
                </a:cubicBezTo>
                <a:cubicBezTo>
                  <a:pt x="11880" y="19655"/>
                  <a:pt x="13299" y="19364"/>
                  <a:pt x="14630" y="18696"/>
                </a:cubicBezTo>
                <a:cubicBezTo>
                  <a:pt x="14968" y="18901"/>
                  <a:pt x="15308" y="19101"/>
                  <a:pt x="15650" y="19298"/>
                </a:cubicBezTo>
                <a:cubicBezTo>
                  <a:pt x="15843" y="19409"/>
                  <a:pt x="16036" y="19519"/>
                  <a:pt x="16230" y="19629"/>
                </a:cubicBezTo>
                <a:cubicBezTo>
                  <a:pt x="16327" y="19684"/>
                  <a:pt x="16424" y="19738"/>
                  <a:pt x="16520" y="19793"/>
                </a:cubicBezTo>
                <a:cubicBezTo>
                  <a:pt x="16611" y="19847"/>
                  <a:pt x="16716" y="19868"/>
                  <a:pt x="16820" y="19851"/>
                </a:cubicBezTo>
                <a:cubicBezTo>
                  <a:pt x="16905" y="19837"/>
                  <a:pt x="16985" y="19799"/>
                  <a:pt x="17049" y="19740"/>
                </a:cubicBezTo>
                <a:cubicBezTo>
                  <a:pt x="17170" y="19629"/>
                  <a:pt x="17291" y="19517"/>
                  <a:pt x="17412" y="19406"/>
                </a:cubicBezTo>
                <a:cubicBezTo>
                  <a:pt x="17612" y="19221"/>
                  <a:pt x="17812" y="19036"/>
                  <a:pt x="18012" y="18851"/>
                </a:cubicBezTo>
                <a:cubicBezTo>
                  <a:pt x="18212" y="18667"/>
                  <a:pt x="18412" y="18483"/>
                  <a:pt x="18613" y="18299"/>
                </a:cubicBezTo>
                <a:cubicBezTo>
                  <a:pt x="18734" y="18187"/>
                  <a:pt x="18854" y="18076"/>
                  <a:pt x="18975" y="17964"/>
                </a:cubicBezTo>
                <a:cubicBezTo>
                  <a:pt x="19043" y="17901"/>
                  <a:pt x="19091" y="17819"/>
                  <a:pt x="19111" y="17727"/>
                </a:cubicBezTo>
                <a:cubicBezTo>
                  <a:pt x="19133" y="17630"/>
                  <a:pt x="19122" y="17527"/>
                  <a:pt x="19080" y="17436"/>
                </a:cubicBezTo>
                <a:cubicBezTo>
                  <a:pt x="19035" y="17333"/>
                  <a:pt x="18990" y="17231"/>
                  <a:pt x="18945" y="17128"/>
                </a:cubicBezTo>
                <a:cubicBezTo>
                  <a:pt x="18856" y="16922"/>
                  <a:pt x="18768" y="16716"/>
                  <a:pt x="18677" y="16511"/>
                </a:cubicBezTo>
                <a:cubicBezTo>
                  <a:pt x="18516" y="16148"/>
                  <a:pt x="18347" y="15789"/>
                  <a:pt x="18169" y="15434"/>
                </a:cubicBezTo>
                <a:cubicBezTo>
                  <a:pt x="18904" y="14229"/>
                  <a:pt x="19342" y="12861"/>
                  <a:pt x="19447" y="11449"/>
                </a:cubicBezTo>
                <a:lnTo>
                  <a:pt x="19448" y="11458"/>
                </a:lnTo>
                <a:cubicBezTo>
                  <a:pt x="19797" y="11265"/>
                  <a:pt x="20144" y="11069"/>
                  <a:pt x="20488" y="10869"/>
                </a:cubicBezTo>
                <a:cubicBezTo>
                  <a:pt x="20680" y="10756"/>
                  <a:pt x="20871" y="10643"/>
                  <a:pt x="21063" y="10530"/>
                </a:cubicBezTo>
                <a:cubicBezTo>
                  <a:pt x="21159" y="10473"/>
                  <a:pt x="21254" y="10416"/>
                  <a:pt x="21350" y="10360"/>
                </a:cubicBezTo>
                <a:cubicBezTo>
                  <a:pt x="21442" y="10308"/>
                  <a:pt x="21514" y="10226"/>
                  <a:pt x="21553" y="10127"/>
                </a:cubicBezTo>
                <a:cubicBezTo>
                  <a:pt x="21584" y="10046"/>
                  <a:pt x="21591" y="9956"/>
                  <a:pt x="21574" y="9871"/>
                </a:cubicBezTo>
                <a:cubicBezTo>
                  <a:pt x="21540" y="9709"/>
                  <a:pt x="21508" y="9547"/>
                  <a:pt x="21475" y="9385"/>
                </a:cubicBezTo>
                <a:cubicBezTo>
                  <a:pt x="21420" y="9116"/>
                  <a:pt x="21365" y="8847"/>
                  <a:pt x="21310" y="8578"/>
                </a:cubicBezTo>
                <a:cubicBezTo>
                  <a:pt x="21255" y="8310"/>
                  <a:pt x="21200" y="8041"/>
                  <a:pt x="21145" y="7772"/>
                </a:cubicBezTo>
                <a:cubicBezTo>
                  <a:pt x="21112" y="7610"/>
                  <a:pt x="21079" y="7448"/>
                  <a:pt x="21046" y="7286"/>
                </a:cubicBezTo>
                <a:cubicBezTo>
                  <a:pt x="21027" y="7194"/>
                  <a:pt x="20980" y="7111"/>
                  <a:pt x="20913" y="7047"/>
                </a:cubicBezTo>
                <a:cubicBezTo>
                  <a:pt x="20841" y="6979"/>
                  <a:pt x="20749" y="6937"/>
                  <a:pt x="20651" y="6927"/>
                </a:cubicBezTo>
                <a:cubicBezTo>
                  <a:pt x="20541" y="6914"/>
                  <a:pt x="20430" y="6901"/>
                  <a:pt x="20320" y="6888"/>
                </a:cubicBezTo>
                <a:cubicBezTo>
                  <a:pt x="20100" y="6861"/>
                  <a:pt x="19880" y="6832"/>
                  <a:pt x="19660" y="6807"/>
                </a:cubicBezTo>
                <a:cubicBezTo>
                  <a:pt x="19269" y="6764"/>
                  <a:pt x="18876" y="6730"/>
                  <a:pt x="18484" y="6704"/>
                </a:cubicBezTo>
                <a:cubicBezTo>
                  <a:pt x="17790" y="5360"/>
                  <a:pt x="16802" y="4270"/>
                  <a:pt x="15640" y="3478"/>
                </a:cubicBezTo>
                <a:cubicBezTo>
                  <a:pt x="15647" y="3080"/>
                  <a:pt x="15649" y="2683"/>
                  <a:pt x="15647" y="2284"/>
                </a:cubicBezTo>
                <a:cubicBezTo>
                  <a:pt x="15646" y="2060"/>
                  <a:pt x="15643" y="1835"/>
                  <a:pt x="15641" y="1610"/>
                </a:cubicBezTo>
                <a:cubicBezTo>
                  <a:pt x="15640" y="1498"/>
                  <a:pt x="15641" y="1385"/>
                  <a:pt x="15640" y="1273"/>
                </a:cubicBezTo>
                <a:cubicBezTo>
                  <a:pt x="15641" y="1167"/>
                  <a:pt x="15605" y="1062"/>
                  <a:pt x="15539" y="980"/>
                </a:cubicBezTo>
                <a:cubicBezTo>
                  <a:pt x="15485" y="912"/>
                  <a:pt x="15412" y="861"/>
                  <a:pt x="15330" y="834"/>
                </a:cubicBezTo>
                <a:cubicBezTo>
                  <a:pt x="15174" y="783"/>
                  <a:pt x="15019" y="733"/>
                  <a:pt x="14864" y="682"/>
                </a:cubicBezTo>
                <a:cubicBezTo>
                  <a:pt x="14607" y="598"/>
                  <a:pt x="14349" y="513"/>
                  <a:pt x="14091" y="428"/>
                </a:cubicBezTo>
                <a:cubicBezTo>
                  <a:pt x="13834" y="344"/>
                  <a:pt x="13577" y="259"/>
                  <a:pt x="13320" y="175"/>
                </a:cubicBezTo>
                <a:cubicBezTo>
                  <a:pt x="13164" y="124"/>
                  <a:pt x="13008" y="72"/>
                  <a:pt x="12853" y="21"/>
                </a:cubicBezTo>
                <a:cubicBezTo>
                  <a:pt x="12809" y="7"/>
                  <a:pt x="12763" y="0"/>
                  <a:pt x="12718" y="0"/>
                </a:cubicBezTo>
                <a:close/>
                <a:moveTo>
                  <a:pt x="10918" y="5173"/>
                </a:moveTo>
                <a:cubicBezTo>
                  <a:pt x="12883" y="5224"/>
                  <a:pt x="14762" y="6336"/>
                  <a:pt x="15719" y="8237"/>
                </a:cubicBezTo>
                <a:cubicBezTo>
                  <a:pt x="17112" y="11001"/>
                  <a:pt x="16030" y="14386"/>
                  <a:pt x="13303" y="15799"/>
                </a:cubicBezTo>
                <a:cubicBezTo>
                  <a:pt x="10577" y="17211"/>
                  <a:pt x="7239" y="16115"/>
                  <a:pt x="5846" y="13350"/>
                </a:cubicBezTo>
                <a:cubicBezTo>
                  <a:pt x="4454" y="10586"/>
                  <a:pt x="5534" y="7199"/>
                  <a:pt x="8261" y="5787"/>
                </a:cubicBezTo>
                <a:cubicBezTo>
                  <a:pt x="9113" y="5345"/>
                  <a:pt x="10024" y="5150"/>
                  <a:pt x="10918" y="5173"/>
                </a:cubicBezTo>
                <a:close/>
              </a:path>
            </a:pathLst>
          </a:custGeom>
          <a:ln w="25400">
            <a:solidFill>
              <a:srgbClr val="0E0F19"/>
            </a:solidFill>
            <a:miter lim="400000"/>
          </a:ln>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sp>
        <p:nvSpPr>
          <p:cNvPr id="302" name="Shape 302"/>
          <p:cNvSpPr/>
          <p:nvPr/>
        </p:nvSpPr>
        <p:spPr>
          <a:xfrm>
            <a:off x="7263751" y="1362457"/>
            <a:ext cx="9856497" cy="9236292"/>
          </a:xfrm>
          <a:custGeom>
            <a:avLst/>
            <a:gdLst/>
            <a:ahLst/>
            <a:cxnLst>
              <a:cxn ang="0">
                <a:pos x="wd2" y="hd2"/>
              </a:cxn>
              <a:cxn ang="5400000">
                <a:pos x="wd2" y="hd2"/>
              </a:cxn>
              <a:cxn ang="10800000">
                <a:pos x="wd2" y="hd2"/>
              </a:cxn>
              <a:cxn ang="16200000">
                <a:pos x="wd2" y="hd2"/>
              </a:cxn>
            </a:cxnLst>
            <a:rect l="0" t="0" r="r" b="b"/>
            <a:pathLst>
              <a:path w="21593" h="21598" extrusionOk="0">
                <a:moveTo>
                  <a:pt x="7383" y="0"/>
                </a:moveTo>
                <a:cubicBezTo>
                  <a:pt x="7357" y="0"/>
                  <a:pt x="7331" y="4"/>
                  <a:pt x="7305" y="12"/>
                </a:cubicBezTo>
                <a:cubicBezTo>
                  <a:pt x="7250" y="30"/>
                  <a:pt x="7203" y="68"/>
                  <a:pt x="7169" y="118"/>
                </a:cubicBezTo>
                <a:cubicBezTo>
                  <a:pt x="7131" y="173"/>
                  <a:pt x="7094" y="228"/>
                  <a:pt x="7056" y="283"/>
                </a:cubicBezTo>
                <a:cubicBezTo>
                  <a:pt x="6979" y="394"/>
                  <a:pt x="6902" y="504"/>
                  <a:pt x="6826" y="615"/>
                </a:cubicBezTo>
                <a:cubicBezTo>
                  <a:pt x="6693" y="811"/>
                  <a:pt x="6566" y="1010"/>
                  <a:pt x="6442" y="1211"/>
                </a:cubicBezTo>
                <a:cubicBezTo>
                  <a:pt x="6036" y="1195"/>
                  <a:pt x="5626" y="1231"/>
                  <a:pt x="5221" y="1323"/>
                </a:cubicBezTo>
                <a:cubicBezTo>
                  <a:pt x="4815" y="1415"/>
                  <a:pt x="4414" y="1561"/>
                  <a:pt x="4026" y="1766"/>
                </a:cubicBezTo>
                <a:cubicBezTo>
                  <a:pt x="3830" y="1641"/>
                  <a:pt x="3632" y="1519"/>
                  <a:pt x="3433" y="1399"/>
                </a:cubicBezTo>
                <a:cubicBezTo>
                  <a:pt x="3321" y="1331"/>
                  <a:pt x="3209" y="1264"/>
                  <a:pt x="3097" y="1196"/>
                </a:cubicBezTo>
                <a:cubicBezTo>
                  <a:pt x="3041" y="1163"/>
                  <a:pt x="2984" y="1129"/>
                  <a:pt x="2928" y="1095"/>
                </a:cubicBezTo>
                <a:cubicBezTo>
                  <a:pt x="2876" y="1062"/>
                  <a:pt x="2814" y="1050"/>
                  <a:pt x="2754" y="1060"/>
                </a:cubicBezTo>
                <a:cubicBezTo>
                  <a:pt x="2705" y="1068"/>
                  <a:pt x="2659" y="1093"/>
                  <a:pt x="2622" y="1129"/>
                </a:cubicBezTo>
                <a:cubicBezTo>
                  <a:pt x="2552" y="1197"/>
                  <a:pt x="2481" y="1265"/>
                  <a:pt x="2411" y="1333"/>
                </a:cubicBezTo>
                <a:cubicBezTo>
                  <a:pt x="2295" y="1445"/>
                  <a:pt x="2179" y="1558"/>
                  <a:pt x="2062" y="1671"/>
                </a:cubicBezTo>
                <a:cubicBezTo>
                  <a:pt x="1946" y="1783"/>
                  <a:pt x="1830" y="1897"/>
                  <a:pt x="1714" y="2009"/>
                </a:cubicBezTo>
                <a:cubicBezTo>
                  <a:pt x="1643" y="2077"/>
                  <a:pt x="1573" y="2145"/>
                  <a:pt x="1503" y="2213"/>
                </a:cubicBezTo>
                <a:cubicBezTo>
                  <a:pt x="1464" y="2252"/>
                  <a:pt x="1437" y="2302"/>
                  <a:pt x="1425" y="2358"/>
                </a:cubicBezTo>
                <a:cubicBezTo>
                  <a:pt x="1413" y="2418"/>
                  <a:pt x="1418" y="2480"/>
                  <a:pt x="1442" y="2536"/>
                </a:cubicBezTo>
                <a:cubicBezTo>
                  <a:pt x="1468" y="2598"/>
                  <a:pt x="1495" y="2661"/>
                  <a:pt x="1521" y="2724"/>
                </a:cubicBezTo>
                <a:cubicBezTo>
                  <a:pt x="1572" y="2850"/>
                  <a:pt x="1623" y="2976"/>
                  <a:pt x="1676" y="3102"/>
                </a:cubicBezTo>
                <a:cubicBezTo>
                  <a:pt x="1770" y="3324"/>
                  <a:pt x="1869" y="3543"/>
                  <a:pt x="1972" y="3760"/>
                </a:cubicBezTo>
                <a:cubicBezTo>
                  <a:pt x="1758" y="4128"/>
                  <a:pt x="1588" y="4522"/>
                  <a:pt x="1463" y="4931"/>
                </a:cubicBezTo>
                <a:cubicBezTo>
                  <a:pt x="1339" y="5340"/>
                  <a:pt x="1260" y="5765"/>
                  <a:pt x="1229" y="6198"/>
                </a:cubicBezTo>
                <a:cubicBezTo>
                  <a:pt x="1030" y="6314"/>
                  <a:pt x="832" y="6432"/>
                  <a:pt x="635" y="6553"/>
                </a:cubicBezTo>
                <a:cubicBezTo>
                  <a:pt x="524" y="6622"/>
                  <a:pt x="413" y="6691"/>
                  <a:pt x="302" y="6760"/>
                </a:cubicBezTo>
                <a:cubicBezTo>
                  <a:pt x="246" y="6794"/>
                  <a:pt x="190" y="6829"/>
                  <a:pt x="135" y="6863"/>
                </a:cubicBezTo>
                <a:cubicBezTo>
                  <a:pt x="81" y="6894"/>
                  <a:pt x="40" y="6944"/>
                  <a:pt x="18" y="7005"/>
                </a:cubicBezTo>
                <a:cubicBezTo>
                  <a:pt x="0" y="7055"/>
                  <a:pt x="-5" y="7109"/>
                  <a:pt x="5" y="7162"/>
                </a:cubicBezTo>
                <a:cubicBezTo>
                  <a:pt x="24" y="7261"/>
                  <a:pt x="43" y="7361"/>
                  <a:pt x="63" y="7460"/>
                </a:cubicBezTo>
                <a:cubicBezTo>
                  <a:pt x="94" y="7624"/>
                  <a:pt x="126" y="7787"/>
                  <a:pt x="158" y="7952"/>
                </a:cubicBezTo>
                <a:cubicBezTo>
                  <a:pt x="190" y="8116"/>
                  <a:pt x="222" y="8280"/>
                  <a:pt x="254" y="8444"/>
                </a:cubicBezTo>
                <a:cubicBezTo>
                  <a:pt x="273" y="8543"/>
                  <a:pt x="292" y="8642"/>
                  <a:pt x="311" y="8741"/>
                </a:cubicBezTo>
                <a:cubicBezTo>
                  <a:pt x="322" y="8797"/>
                  <a:pt x="349" y="8848"/>
                  <a:pt x="389" y="8887"/>
                </a:cubicBezTo>
                <a:cubicBezTo>
                  <a:pt x="430" y="8929"/>
                  <a:pt x="485" y="8955"/>
                  <a:pt x="542" y="8961"/>
                </a:cubicBezTo>
                <a:cubicBezTo>
                  <a:pt x="606" y="8969"/>
                  <a:pt x="669" y="8977"/>
                  <a:pt x="733" y="8985"/>
                </a:cubicBezTo>
                <a:cubicBezTo>
                  <a:pt x="861" y="9002"/>
                  <a:pt x="988" y="9019"/>
                  <a:pt x="1116" y="9034"/>
                </a:cubicBezTo>
                <a:cubicBezTo>
                  <a:pt x="1340" y="9060"/>
                  <a:pt x="1565" y="9080"/>
                  <a:pt x="1790" y="9096"/>
                </a:cubicBezTo>
                <a:cubicBezTo>
                  <a:pt x="1993" y="9508"/>
                  <a:pt x="2238" y="9881"/>
                  <a:pt x="2517" y="10211"/>
                </a:cubicBezTo>
                <a:cubicBezTo>
                  <a:pt x="2797" y="10541"/>
                  <a:pt x="3111" y="10829"/>
                  <a:pt x="3450" y="11071"/>
                </a:cubicBezTo>
                <a:cubicBezTo>
                  <a:pt x="3446" y="11313"/>
                  <a:pt x="3444" y="11555"/>
                  <a:pt x="3446" y="11797"/>
                </a:cubicBezTo>
                <a:cubicBezTo>
                  <a:pt x="3446" y="11935"/>
                  <a:pt x="3448" y="12073"/>
                  <a:pt x="3449" y="12210"/>
                </a:cubicBezTo>
                <a:cubicBezTo>
                  <a:pt x="3450" y="12279"/>
                  <a:pt x="3450" y="12348"/>
                  <a:pt x="3451" y="12416"/>
                </a:cubicBezTo>
                <a:cubicBezTo>
                  <a:pt x="3450" y="12481"/>
                  <a:pt x="3470" y="12544"/>
                  <a:pt x="3508" y="12595"/>
                </a:cubicBezTo>
                <a:cubicBezTo>
                  <a:pt x="3540" y="12636"/>
                  <a:pt x="3582" y="12667"/>
                  <a:pt x="3630" y="12684"/>
                </a:cubicBezTo>
                <a:cubicBezTo>
                  <a:pt x="3720" y="12715"/>
                  <a:pt x="3810" y="12746"/>
                  <a:pt x="3900" y="12777"/>
                </a:cubicBezTo>
                <a:cubicBezTo>
                  <a:pt x="4050" y="12829"/>
                  <a:pt x="4200" y="12881"/>
                  <a:pt x="4349" y="12932"/>
                </a:cubicBezTo>
                <a:cubicBezTo>
                  <a:pt x="4498" y="12984"/>
                  <a:pt x="4648" y="13036"/>
                  <a:pt x="4798" y="13087"/>
                </a:cubicBezTo>
                <a:cubicBezTo>
                  <a:pt x="4888" y="13118"/>
                  <a:pt x="4978" y="13150"/>
                  <a:pt x="5068" y="13181"/>
                </a:cubicBezTo>
                <a:cubicBezTo>
                  <a:pt x="5119" y="13198"/>
                  <a:pt x="5173" y="13198"/>
                  <a:pt x="5225" y="13181"/>
                </a:cubicBezTo>
                <a:cubicBezTo>
                  <a:pt x="5279" y="13163"/>
                  <a:pt x="5327" y="13126"/>
                  <a:pt x="5360" y="13076"/>
                </a:cubicBezTo>
                <a:cubicBezTo>
                  <a:pt x="5398" y="13021"/>
                  <a:pt x="5437" y="12965"/>
                  <a:pt x="5475" y="12910"/>
                </a:cubicBezTo>
                <a:cubicBezTo>
                  <a:pt x="5551" y="12800"/>
                  <a:pt x="5628" y="12689"/>
                  <a:pt x="5704" y="12578"/>
                </a:cubicBezTo>
                <a:cubicBezTo>
                  <a:pt x="5837" y="12382"/>
                  <a:pt x="5965" y="12183"/>
                  <a:pt x="6090" y="11980"/>
                </a:cubicBezTo>
                <a:cubicBezTo>
                  <a:pt x="6493" y="11995"/>
                  <a:pt x="6901" y="11958"/>
                  <a:pt x="7304" y="11866"/>
                </a:cubicBezTo>
                <a:cubicBezTo>
                  <a:pt x="7708" y="11774"/>
                  <a:pt x="8107" y="11628"/>
                  <a:pt x="8494" y="11424"/>
                </a:cubicBezTo>
                <a:cubicBezTo>
                  <a:pt x="8690" y="11549"/>
                  <a:pt x="8887" y="11672"/>
                  <a:pt x="9086" y="11792"/>
                </a:cubicBezTo>
                <a:cubicBezTo>
                  <a:pt x="9198" y="11859"/>
                  <a:pt x="9310" y="11927"/>
                  <a:pt x="9422" y="11994"/>
                </a:cubicBezTo>
                <a:cubicBezTo>
                  <a:pt x="9478" y="12028"/>
                  <a:pt x="9535" y="12061"/>
                  <a:pt x="9591" y="12094"/>
                </a:cubicBezTo>
                <a:cubicBezTo>
                  <a:pt x="9643" y="12127"/>
                  <a:pt x="9705" y="12140"/>
                  <a:pt x="9765" y="12130"/>
                </a:cubicBezTo>
                <a:cubicBezTo>
                  <a:pt x="9814" y="12121"/>
                  <a:pt x="9861" y="12098"/>
                  <a:pt x="9898" y="12062"/>
                </a:cubicBezTo>
                <a:cubicBezTo>
                  <a:pt x="9968" y="11994"/>
                  <a:pt x="10038" y="11926"/>
                  <a:pt x="10108" y="11858"/>
                </a:cubicBezTo>
                <a:cubicBezTo>
                  <a:pt x="10225" y="11745"/>
                  <a:pt x="10341" y="11632"/>
                  <a:pt x="10457" y="11519"/>
                </a:cubicBezTo>
                <a:cubicBezTo>
                  <a:pt x="10573" y="11406"/>
                  <a:pt x="10689" y="11294"/>
                  <a:pt x="10806" y="11181"/>
                </a:cubicBezTo>
                <a:cubicBezTo>
                  <a:pt x="10876" y="11113"/>
                  <a:pt x="10946" y="11045"/>
                  <a:pt x="11016" y="10977"/>
                </a:cubicBezTo>
                <a:cubicBezTo>
                  <a:pt x="11055" y="10938"/>
                  <a:pt x="11084" y="10888"/>
                  <a:pt x="11095" y="10832"/>
                </a:cubicBezTo>
                <a:cubicBezTo>
                  <a:pt x="11108" y="10772"/>
                  <a:pt x="11101" y="10709"/>
                  <a:pt x="11077" y="10654"/>
                </a:cubicBezTo>
                <a:cubicBezTo>
                  <a:pt x="11051" y="10591"/>
                  <a:pt x="11024" y="10529"/>
                  <a:pt x="10999" y="10466"/>
                </a:cubicBezTo>
                <a:cubicBezTo>
                  <a:pt x="10947" y="10340"/>
                  <a:pt x="10896" y="10214"/>
                  <a:pt x="10843" y="10089"/>
                </a:cubicBezTo>
                <a:cubicBezTo>
                  <a:pt x="10750" y="9867"/>
                  <a:pt x="10651" y="9648"/>
                  <a:pt x="10548" y="9431"/>
                </a:cubicBezTo>
                <a:cubicBezTo>
                  <a:pt x="10761" y="9063"/>
                  <a:pt x="10932" y="8670"/>
                  <a:pt x="11056" y="8261"/>
                </a:cubicBezTo>
                <a:cubicBezTo>
                  <a:pt x="11180" y="7852"/>
                  <a:pt x="11259" y="7427"/>
                  <a:pt x="11290" y="6996"/>
                </a:cubicBezTo>
                <a:lnTo>
                  <a:pt x="11291" y="7001"/>
                </a:lnTo>
                <a:cubicBezTo>
                  <a:pt x="11493" y="6883"/>
                  <a:pt x="11694" y="6764"/>
                  <a:pt x="11894" y="6641"/>
                </a:cubicBezTo>
                <a:cubicBezTo>
                  <a:pt x="12006" y="6573"/>
                  <a:pt x="12117" y="6503"/>
                  <a:pt x="12228" y="6434"/>
                </a:cubicBezTo>
                <a:cubicBezTo>
                  <a:pt x="12284" y="6400"/>
                  <a:pt x="12339" y="6365"/>
                  <a:pt x="12395" y="6330"/>
                </a:cubicBezTo>
                <a:cubicBezTo>
                  <a:pt x="12448" y="6299"/>
                  <a:pt x="12490" y="6249"/>
                  <a:pt x="12512" y="6188"/>
                </a:cubicBezTo>
                <a:cubicBezTo>
                  <a:pt x="12531" y="6138"/>
                  <a:pt x="12535" y="6084"/>
                  <a:pt x="12525" y="6031"/>
                </a:cubicBezTo>
                <a:cubicBezTo>
                  <a:pt x="12505" y="5932"/>
                  <a:pt x="12486" y="5834"/>
                  <a:pt x="12467" y="5734"/>
                </a:cubicBezTo>
                <a:cubicBezTo>
                  <a:pt x="12435" y="5570"/>
                  <a:pt x="12403" y="5406"/>
                  <a:pt x="12371" y="5242"/>
                </a:cubicBezTo>
                <a:cubicBezTo>
                  <a:pt x="12340" y="5077"/>
                  <a:pt x="12308" y="4913"/>
                  <a:pt x="12276" y="4749"/>
                </a:cubicBezTo>
                <a:cubicBezTo>
                  <a:pt x="12257" y="4650"/>
                  <a:pt x="12238" y="4551"/>
                  <a:pt x="12218" y="4452"/>
                </a:cubicBezTo>
                <a:cubicBezTo>
                  <a:pt x="12207" y="4396"/>
                  <a:pt x="12180" y="4345"/>
                  <a:pt x="12141" y="4306"/>
                </a:cubicBezTo>
                <a:cubicBezTo>
                  <a:pt x="12099" y="4264"/>
                  <a:pt x="12046" y="4239"/>
                  <a:pt x="11989" y="4233"/>
                </a:cubicBezTo>
                <a:cubicBezTo>
                  <a:pt x="11925" y="4225"/>
                  <a:pt x="11861" y="4217"/>
                  <a:pt x="11797" y="4209"/>
                </a:cubicBezTo>
                <a:cubicBezTo>
                  <a:pt x="11669" y="4192"/>
                  <a:pt x="11541" y="4175"/>
                  <a:pt x="11413" y="4160"/>
                </a:cubicBezTo>
                <a:cubicBezTo>
                  <a:pt x="11187" y="4133"/>
                  <a:pt x="10959" y="4112"/>
                  <a:pt x="10731" y="4096"/>
                </a:cubicBezTo>
                <a:cubicBezTo>
                  <a:pt x="10529" y="3686"/>
                  <a:pt x="10285" y="3314"/>
                  <a:pt x="10007" y="2984"/>
                </a:cubicBezTo>
                <a:cubicBezTo>
                  <a:pt x="9729" y="2655"/>
                  <a:pt x="9417" y="2367"/>
                  <a:pt x="9080" y="2125"/>
                </a:cubicBezTo>
                <a:cubicBezTo>
                  <a:pt x="9084" y="1882"/>
                  <a:pt x="9085" y="1639"/>
                  <a:pt x="9084" y="1396"/>
                </a:cubicBezTo>
                <a:cubicBezTo>
                  <a:pt x="9083" y="1258"/>
                  <a:pt x="9082" y="1121"/>
                  <a:pt x="9081" y="984"/>
                </a:cubicBezTo>
                <a:cubicBezTo>
                  <a:pt x="9080" y="915"/>
                  <a:pt x="9080" y="847"/>
                  <a:pt x="9080" y="778"/>
                </a:cubicBezTo>
                <a:cubicBezTo>
                  <a:pt x="9080" y="713"/>
                  <a:pt x="9060" y="649"/>
                  <a:pt x="9021" y="599"/>
                </a:cubicBezTo>
                <a:cubicBezTo>
                  <a:pt x="8990" y="557"/>
                  <a:pt x="8947" y="526"/>
                  <a:pt x="8900" y="510"/>
                </a:cubicBezTo>
                <a:cubicBezTo>
                  <a:pt x="8810" y="478"/>
                  <a:pt x="8720" y="448"/>
                  <a:pt x="8629" y="417"/>
                </a:cubicBezTo>
                <a:cubicBezTo>
                  <a:pt x="8480" y="365"/>
                  <a:pt x="8330" y="313"/>
                  <a:pt x="8181" y="262"/>
                </a:cubicBezTo>
                <a:cubicBezTo>
                  <a:pt x="8031" y="210"/>
                  <a:pt x="7882" y="158"/>
                  <a:pt x="7733" y="107"/>
                </a:cubicBezTo>
                <a:cubicBezTo>
                  <a:pt x="7643" y="76"/>
                  <a:pt x="7552" y="44"/>
                  <a:pt x="7462" y="13"/>
                </a:cubicBezTo>
                <a:cubicBezTo>
                  <a:pt x="7436" y="4"/>
                  <a:pt x="7410" y="0"/>
                  <a:pt x="7383" y="0"/>
                </a:cubicBezTo>
                <a:close/>
                <a:moveTo>
                  <a:pt x="17715" y="540"/>
                </a:moveTo>
                <a:cubicBezTo>
                  <a:pt x="17643" y="541"/>
                  <a:pt x="17570" y="541"/>
                  <a:pt x="17498" y="541"/>
                </a:cubicBezTo>
                <a:cubicBezTo>
                  <a:pt x="17378" y="542"/>
                  <a:pt x="17259" y="541"/>
                  <a:pt x="17140" y="542"/>
                </a:cubicBezTo>
                <a:cubicBezTo>
                  <a:pt x="17020" y="543"/>
                  <a:pt x="16900" y="544"/>
                  <a:pt x="16781" y="545"/>
                </a:cubicBezTo>
                <a:cubicBezTo>
                  <a:pt x="16708" y="545"/>
                  <a:pt x="16635" y="545"/>
                  <a:pt x="16563" y="546"/>
                </a:cubicBezTo>
                <a:cubicBezTo>
                  <a:pt x="16522" y="546"/>
                  <a:pt x="16483" y="560"/>
                  <a:pt x="16450" y="586"/>
                </a:cubicBezTo>
                <a:cubicBezTo>
                  <a:pt x="16415" y="613"/>
                  <a:pt x="16388" y="651"/>
                  <a:pt x="16375" y="695"/>
                </a:cubicBezTo>
                <a:cubicBezTo>
                  <a:pt x="16360" y="745"/>
                  <a:pt x="16345" y="795"/>
                  <a:pt x="16329" y="845"/>
                </a:cubicBezTo>
                <a:cubicBezTo>
                  <a:pt x="16299" y="944"/>
                  <a:pt x="16267" y="1044"/>
                  <a:pt x="16237" y="1143"/>
                </a:cubicBezTo>
                <a:cubicBezTo>
                  <a:pt x="16184" y="1320"/>
                  <a:pt x="16136" y="1498"/>
                  <a:pt x="16091" y="1677"/>
                </a:cubicBezTo>
                <a:cubicBezTo>
                  <a:pt x="15794" y="1770"/>
                  <a:pt x="15510" y="1900"/>
                  <a:pt x="15243" y="2063"/>
                </a:cubicBezTo>
                <a:cubicBezTo>
                  <a:pt x="14977" y="2227"/>
                  <a:pt x="14730" y="2425"/>
                  <a:pt x="14506" y="2653"/>
                </a:cubicBezTo>
                <a:cubicBezTo>
                  <a:pt x="14338" y="2611"/>
                  <a:pt x="14169" y="2570"/>
                  <a:pt x="14000" y="2532"/>
                </a:cubicBezTo>
                <a:cubicBezTo>
                  <a:pt x="13904" y="2510"/>
                  <a:pt x="13808" y="2489"/>
                  <a:pt x="13712" y="2468"/>
                </a:cubicBezTo>
                <a:cubicBezTo>
                  <a:pt x="13664" y="2457"/>
                  <a:pt x="13616" y="2446"/>
                  <a:pt x="13568" y="2435"/>
                </a:cubicBezTo>
                <a:cubicBezTo>
                  <a:pt x="13523" y="2424"/>
                  <a:pt x="13476" y="2430"/>
                  <a:pt x="13435" y="2452"/>
                </a:cubicBezTo>
                <a:cubicBezTo>
                  <a:pt x="13401" y="2470"/>
                  <a:pt x="13372" y="2498"/>
                  <a:pt x="13352" y="2534"/>
                </a:cubicBezTo>
                <a:cubicBezTo>
                  <a:pt x="13316" y="2600"/>
                  <a:pt x="13279" y="2668"/>
                  <a:pt x="13243" y="2734"/>
                </a:cubicBezTo>
                <a:cubicBezTo>
                  <a:pt x="13182" y="2844"/>
                  <a:pt x="13122" y="2954"/>
                  <a:pt x="13062" y="3064"/>
                </a:cubicBezTo>
                <a:cubicBezTo>
                  <a:pt x="13001" y="3175"/>
                  <a:pt x="12941" y="3285"/>
                  <a:pt x="12881" y="3396"/>
                </a:cubicBezTo>
                <a:cubicBezTo>
                  <a:pt x="12845" y="3462"/>
                  <a:pt x="12808" y="3529"/>
                  <a:pt x="12771" y="3595"/>
                </a:cubicBezTo>
                <a:cubicBezTo>
                  <a:pt x="12751" y="3633"/>
                  <a:pt x="12742" y="3676"/>
                  <a:pt x="12745" y="3720"/>
                </a:cubicBezTo>
                <a:cubicBezTo>
                  <a:pt x="12749" y="3766"/>
                  <a:pt x="12767" y="3811"/>
                  <a:pt x="12797" y="3845"/>
                </a:cubicBezTo>
                <a:cubicBezTo>
                  <a:pt x="12829" y="3884"/>
                  <a:pt x="12862" y="3923"/>
                  <a:pt x="12894" y="3963"/>
                </a:cubicBezTo>
                <a:cubicBezTo>
                  <a:pt x="12959" y="4042"/>
                  <a:pt x="13023" y="4120"/>
                  <a:pt x="13088" y="4199"/>
                </a:cubicBezTo>
                <a:cubicBezTo>
                  <a:pt x="13202" y="4335"/>
                  <a:pt x="13320" y="4469"/>
                  <a:pt x="13440" y="4600"/>
                </a:cubicBezTo>
                <a:cubicBezTo>
                  <a:pt x="13358" y="4944"/>
                  <a:pt x="13319" y="5288"/>
                  <a:pt x="13320" y="5627"/>
                </a:cubicBezTo>
                <a:cubicBezTo>
                  <a:pt x="13320" y="5966"/>
                  <a:pt x="13361" y="6300"/>
                  <a:pt x="13437" y="6622"/>
                </a:cubicBezTo>
                <a:cubicBezTo>
                  <a:pt x="13319" y="6757"/>
                  <a:pt x="13203" y="6893"/>
                  <a:pt x="13088" y="7031"/>
                </a:cubicBezTo>
                <a:cubicBezTo>
                  <a:pt x="13023" y="7109"/>
                  <a:pt x="12957" y="7189"/>
                  <a:pt x="12892" y="7268"/>
                </a:cubicBezTo>
                <a:cubicBezTo>
                  <a:pt x="12860" y="7307"/>
                  <a:pt x="12827" y="7345"/>
                  <a:pt x="12795" y="7385"/>
                </a:cubicBezTo>
                <a:cubicBezTo>
                  <a:pt x="12763" y="7421"/>
                  <a:pt x="12745" y="7468"/>
                  <a:pt x="12743" y="7517"/>
                </a:cubicBezTo>
                <a:cubicBezTo>
                  <a:pt x="12741" y="7558"/>
                  <a:pt x="12750" y="7598"/>
                  <a:pt x="12769" y="7633"/>
                </a:cubicBezTo>
                <a:cubicBezTo>
                  <a:pt x="12805" y="7700"/>
                  <a:pt x="12841" y="7767"/>
                  <a:pt x="12878" y="7834"/>
                </a:cubicBezTo>
                <a:cubicBezTo>
                  <a:pt x="12938" y="7944"/>
                  <a:pt x="12998" y="8055"/>
                  <a:pt x="13057" y="8166"/>
                </a:cubicBezTo>
                <a:cubicBezTo>
                  <a:pt x="13117" y="8276"/>
                  <a:pt x="13177" y="8387"/>
                  <a:pt x="13237" y="8497"/>
                </a:cubicBezTo>
                <a:cubicBezTo>
                  <a:pt x="13274" y="8564"/>
                  <a:pt x="13310" y="8631"/>
                  <a:pt x="13346" y="8698"/>
                </a:cubicBezTo>
                <a:cubicBezTo>
                  <a:pt x="13367" y="8735"/>
                  <a:pt x="13398" y="8765"/>
                  <a:pt x="13435" y="8783"/>
                </a:cubicBezTo>
                <a:cubicBezTo>
                  <a:pt x="13475" y="8803"/>
                  <a:pt x="13519" y="8807"/>
                  <a:pt x="13562" y="8797"/>
                </a:cubicBezTo>
                <a:cubicBezTo>
                  <a:pt x="13610" y="8786"/>
                  <a:pt x="13658" y="8776"/>
                  <a:pt x="13706" y="8765"/>
                </a:cubicBezTo>
                <a:cubicBezTo>
                  <a:pt x="13802" y="8744"/>
                  <a:pt x="13898" y="8723"/>
                  <a:pt x="13994" y="8701"/>
                </a:cubicBezTo>
                <a:cubicBezTo>
                  <a:pt x="14163" y="8663"/>
                  <a:pt x="14331" y="8620"/>
                  <a:pt x="14498" y="8573"/>
                </a:cubicBezTo>
                <a:cubicBezTo>
                  <a:pt x="14720" y="8801"/>
                  <a:pt x="14968" y="9002"/>
                  <a:pt x="15241" y="9170"/>
                </a:cubicBezTo>
                <a:cubicBezTo>
                  <a:pt x="15513" y="9337"/>
                  <a:pt x="15809" y="9471"/>
                  <a:pt x="16125" y="9566"/>
                </a:cubicBezTo>
                <a:cubicBezTo>
                  <a:pt x="16176" y="9744"/>
                  <a:pt x="16230" y="9920"/>
                  <a:pt x="16285" y="10096"/>
                </a:cubicBezTo>
                <a:cubicBezTo>
                  <a:pt x="16316" y="10196"/>
                  <a:pt x="16347" y="10295"/>
                  <a:pt x="16379" y="10394"/>
                </a:cubicBezTo>
                <a:cubicBezTo>
                  <a:pt x="16395" y="10444"/>
                  <a:pt x="16411" y="10493"/>
                  <a:pt x="16427" y="10543"/>
                </a:cubicBezTo>
                <a:cubicBezTo>
                  <a:pt x="16441" y="10590"/>
                  <a:pt x="16469" y="10630"/>
                  <a:pt x="16508" y="10657"/>
                </a:cubicBezTo>
                <a:cubicBezTo>
                  <a:pt x="16540" y="10679"/>
                  <a:pt x="16578" y="10691"/>
                  <a:pt x="16616" y="10691"/>
                </a:cubicBezTo>
                <a:cubicBezTo>
                  <a:pt x="16688" y="10691"/>
                  <a:pt x="16760" y="10691"/>
                  <a:pt x="16833" y="10690"/>
                </a:cubicBezTo>
                <a:cubicBezTo>
                  <a:pt x="16952" y="10690"/>
                  <a:pt x="17072" y="10688"/>
                  <a:pt x="17192" y="10687"/>
                </a:cubicBezTo>
                <a:cubicBezTo>
                  <a:pt x="17311" y="10687"/>
                  <a:pt x="17431" y="10686"/>
                  <a:pt x="17551" y="10686"/>
                </a:cubicBezTo>
                <a:cubicBezTo>
                  <a:pt x="17623" y="10685"/>
                  <a:pt x="17695" y="10685"/>
                  <a:pt x="17767" y="10685"/>
                </a:cubicBezTo>
                <a:cubicBezTo>
                  <a:pt x="17808" y="10684"/>
                  <a:pt x="17848" y="10671"/>
                  <a:pt x="17881" y="10646"/>
                </a:cubicBezTo>
                <a:cubicBezTo>
                  <a:pt x="17917" y="10619"/>
                  <a:pt x="17943" y="10580"/>
                  <a:pt x="17956" y="10535"/>
                </a:cubicBezTo>
                <a:cubicBezTo>
                  <a:pt x="17971" y="10485"/>
                  <a:pt x="17987" y="10435"/>
                  <a:pt x="18002" y="10386"/>
                </a:cubicBezTo>
                <a:cubicBezTo>
                  <a:pt x="18033" y="10286"/>
                  <a:pt x="18064" y="10188"/>
                  <a:pt x="18093" y="10088"/>
                </a:cubicBezTo>
                <a:cubicBezTo>
                  <a:pt x="18146" y="9912"/>
                  <a:pt x="18196" y="9733"/>
                  <a:pt x="18241" y="9554"/>
                </a:cubicBezTo>
                <a:cubicBezTo>
                  <a:pt x="18538" y="9462"/>
                  <a:pt x="18822" y="9332"/>
                  <a:pt x="19087" y="9168"/>
                </a:cubicBezTo>
                <a:cubicBezTo>
                  <a:pt x="19353" y="9004"/>
                  <a:pt x="19600" y="8807"/>
                  <a:pt x="19824" y="8579"/>
                </a:cubicBezTo>
                <a:lnTo>
                  <a:pt x="19822" y="8583"/>
                </a:lnTo>
                <a:cubicBezTo>
                  <a:pt x="19993" y="8626"/>
                  <a:pt x="20163" y="8667"/>
                  <a:pt x="20335" y="8706"/>
                </a:cubicBezTo>
                <a:cubicBezTo>
                  <a:pt x="20431" y="8728"/>
                  <a:pt x="20528" y="8750"/>
                  <a:pt x="20624" y="8771"/>
                </a:cubicBezTo>
                <a:cubicBezTo>
                  <a:pt x="20672" y="8782"/>
                  <a:pt x="20719" y="8792"/>
                  <a:pt x="20767" y="8803"/>
                </a:cubicBezTo>
                <a:cubicBezTo>
                  <a:pt x="20812" y="8814"/>
                  <a:pt x="20860" y="8808"/>
                  <a:pt x="20902" y="8786"/>
                </a:cubicBezTo>
                <a:cubicBezTo>
                  <a:pt x="20936" y="8768"/>
                  <a:pt x="20964" y="8739"/>
                  <a:pt x="20984" y="8704"/>
                </a:cubicBezTo>
                <a:cubicBezTo>
                  <a:pt x="21020" y="8638"/>
                  <a:pt x="21057" y="8571"/>
                  <a:pt x="21093" y="8505"/>
                </a:cubicBezTo>
                <a:cubicBezTo>
                  <a:pt x="21153" y="8394"/>
                  <a:pt x="21214" y="8284"/>
                  <a:pt x="21274" y="8173"/>
                </a:cubicBezTo>
                <a:cubicBezTo>
                  <a:pt x="21334" y="8063"/>
                  <a:pt x="21394" y="7952"/>
                  <a:pt x="21455" y="7842"/>
                </a:cubicBezTo>
                <a:cubicBezTo>
                  <a:pt x="21491" y="7775"/>
                  <a:pt x="21528" y="7709"/>
                  <a:pt x="21564" y="7642"/>
                </a:cubicBezTo>
                <a:cubicBezTo>
                  <a:pt x="21585" y="7605"/>
                  <a:pt x="21594" y="7561"/>
                  <a:pt x="21590" y="7518"/>
                </a:cubicBezTo>
                <a:cubicBezTo>
                  <a:pt x="21587" y="7472"/>
                  <a:pt x="21569" y="7428"/>
                  <a:pt x="21539" y="7394"/>
                </a:cubicBezTo>
                <a:cubicBezTo>
                  <a:pt x="21507" y="7354"/>
                  <a:pt x="21474" y="7315"/>
                  <a:pt x="21442" y="7276"/>
                </a:cubicBezTo>
                <a:cubicBezTo>
                  <a:pt x="21377" y="7197"/>
                  <a:pt x="21313" y="7117"/>
                  <a:pt x="21248" y="7039"/>
                </a:cubicBezTo>
                <a:cubicBezTo>
                  <a:pt x="21132" y="6901"/>
                  <a:pt x="21013" y="6765"/>
                  <a:pt x="20891" y="6632"/>
                </a:cubicBezTo>
                <a:cubicBezTo>
                  <a:pt x="20973" y="6290"/>
                  <a:pt x="21013" y="5946"/>
                  <a:pt x="21013" y="5608"/>
                </a:cubicBezTo>
                <a:cubicBezTo>
                  <a:pt x="21012" y="5270"/>
                  <a:pt x="20973" y="4938"/>
                  <a:pt x="20897" y="4617"/>
                </a:cubicBezTo>
                <a:cubicBezTo>
                  <a:pt x="21016" y="4482"/>
                  <a:pt x="21132" y="4345"/>
                  <a:pt x="21248" y="4207"/>
                </a:cubicBezTo>
                <a:cubicBezTo>
                  <a:pt x="21313" y="4129"/>
                  <a:pt x="21378" y="4050"/>
                  <a:pt x="21443" y="3971"/>
                </a:cubicBezTo>
                <a:cubicBezTo>
                  <a:pt x="21475" y="3932"/>
                  <a:pt x="21508" y="3893"/>
                  <a:pt x="21541" y="3854"/>
                </a:cubicBezTo>
                <a:cubicBezTo>
                  <a:pt x="21572" y="3818"/>
                  <a:pt x="21591" y="3770"/>
                  <a:pt x="21593" y="3721"/>
                </a:cubicBezTo>
                <a:cubicBezTo>
                  <a:pt x="21595" y="3680"/>
                  <a:pt x="21586" y="3640"/>
                  <a:pt x="21567" y="3605"/>
                </a:cubicBezTo>
                <a:cubicBezTo>
                  <a:pt x="21531" y="3538"/>
                  <a:pt x="21494" y="3472"/>
                  <a:pt x="21458" y="3405"/>
                </a:cubicBezTo>
                <a:cubicBezTo>
                  <a:pt x="21398" y="3295"/>
                  <a:pt x="21338" y="3183"/>
                  <a:pt x="21278" y="3073"/>
                </a:cubicBezTo>
                <a:cubicBezTo>
                  <a:pt x="21218" y="2962"/>
                  <a:pt x="21158" y="2852"/>
                  <a:pt x="21098" y="2742"/>
                </a:cubicBezTo>
                <a:cubicBezTo>
                  <a:pt x="21062" y="2675"/>
                  <a:pt x="21026" y="2608"/>
                  <a:pt x="20990" y="2541"/>
                </a:cubicBezTo>
                <a:cubicBezTo>
                  <a:pt x="20979" y="2522"/>
                  <a:pt x="20966" y="2505"/>
                  <a:pt x="20951" y="2491"/>
                </a:cubicBezTo>
                <a:cubicBezTo>
                  <a:pt x="20936" y="2477"/>
                  <a:pt x="20919" y="2464"/>
                  <a:pt x="20901" y="2455"/>
                </a:cubicBezTo>
                <a:cubicBezTo>
                  <a:pt x="20861" y="2435"/>
                  <a:pt x="20817" y="2431"/>
                  <a:pt x="20774" y="2441"/>
                </a:cubicBezTo>
                <a:cubicBezTo>
                  <a:pt x="20726" y="2452"/>
                  <a:pt x="20679" y="2463"/>
                  <a:pt x="20631" y="2473"/>
                </a:cubicBezTo>
                <a:cubicBezTo>
                  <a:pt x="20534" y="2494"/>
                  <a:pt x="20438" y="2515"/>
                  <a:pt x="20342" y="2536"/>
                </a:cubicBezTo>
                <a:cubicBezTo>
                  <a:pt x="20174" y="2575"/>
                  <a:pt x="20006" y="2618"/>
                  <a:pt x="19839" y="2664"/>
                </a:cubicBezTo>
                <a:cubicBezTo>
                  <a:pt x="19617" y="2435"/>
                  <a:pt x="19368" y="2233"/>
                  <a:pt x="19094" y="2064"/>
                </a:cubicBezTo>
                <a:cubicBezTo>
                  <a:pt x="18821" y="1895"/>
                  <a:pt x="18523" y="1760"/>
                  <a:pt x="18206" y="1665"/>
                </a:cubicBezTo>
                <a:cubicBezTo>
                  <a:pt x="18154" y="1488"/>
                  <a:pt x="18101" y="1310"/>
                  <a:pt x="18046" y="1134"/>
                </a:cubicBezTo>
                <a:cubicBezTo>
                  <a:pt x="18014" y="1035"/>
                  <a:pt x="17983" y="936"/>
                  <a:pt x="17952" y="837"/>
                </a:cubicBezTo>
                <a:cubicBezTo>
                  <a:pt x="17936" y="788"/>
                  <a:pt x="17920" y="737"/>
                  <a:pt x="17905" y="688"/>
                </a:cubicBezTo>
                <a:cubicBezTo>
                  <a:pt x="17891" y="641"/>
                  <a:pt x="17862" y="599"/>
                  <a:pt x="17823" y="573"/>
                </a:cubicBezTo>
                <a:cubicBezTo>
                  <a:pt x="17791" y="551"/>
                  <a:pt x="17753" y="540"/>
                  <a:pt x="17715" y="540"/>
                </a:cubicBezTo>
                <a:close/>
                <a:moveTo>
                  <a:pt x="17064" y="3000"/>
                </a:moveTo>
                <a:cubicBezTo>
                  <a:pt x="17305" y="2989"/>
                  <a:pt x="17552" y="3016"/>
                  <a:pt x="17797" y="3086"/>
                </a:cubicBezTo>
                <a:cubicBezTo>
                  <a:pt x="18206" y="3202"/>
                  <a:pt x="18563" y="3423"/>
                  <a:pt x="18850" y="3713"/>
                </a:cubicBezTo>
                <a:cubicBezTo>
                  <a:pt x="19482" y="4351"/>
                  <a:pt x="19775" y="5329"/>
                  <a:pt x="19535" y="6289"/>
                </a:cubicBezTo>
                <a:cubicBezTo>
                  <a:pt x="19186" y="7686"/>
                  <a:pt x="17843" y="8516"/>
                  <a:pt x="16534" y="8144"/>
                </a:cubicBezTo>
                <a:cubicBezTo>
                  <a:pt x="15226" y="7771"/>
                  <a:pt x="14448" y="6339"/>
                  <a:pt x="14796" y="4942"/>
                </a:cubicBezTo>
                <a:cubicBezTo>
                  <a:pt x="15080" y="3807"/>
                  <a:pt x="16020" y="3046"/>
                  <a:pt x="17064" y="3000"/>
                </a:cubicBezTo>
                <a:close/>
                <a:moveTo>
                  <a:pt x="6338" y="3161"/>
                </a:moveTo>
                <a:cubicBezTo>
                  <a:pt x="7479" y="3192"/>
                  <a:pt x="8570" y="3871"/>
                  <a:pt x="9126" y="5033"/>
                </a:cubicBezTo>
                <a:cubicBezTo>
                  <a:pt x="9934" y="6722"/>
                  <a:pt x="9306" y="8791"/>
                  <a:pt x="7723" y="9654"/>
                </a:cubicBezTo>
                <a:cubicBezTo>
                  <a:pt x="6141" y="10516"/>
                  <a:pt x="4203" y="9847"/>
                  <a:pt x="3394" y="8158"/>
                </a:cubicBezTo>
                <a:cubicBezTo>
                  <a:pt x="2586" y="6468"/>
                  <a:pt x="3213" y="4399"/>
                  <a:pt x="4796" y="3536"/>
                </a:cubicBezTo>
                <a:cubicBezTo>
                  <a:pt x="5290" y="3266"/>
                  <a:pt x="5820" y="3147"/>
                  <a:pt x="6338" y="3161"/>
                </a:cubicBezTo>
                <a:close/>
                <a:moveTo>
                  <a:pt x="13569" y="10023"/>
                </a:moveTo>
                <a:cubicBezTo>
                  <a:pt x="13547" y="10021"/>
                  <a:pt x="13527" y="10022"/>
                  <a:pt x="13505" y="10027"/>
                </a:cubicBezTo>
                <a:cubicBezTo>
                  <a:pt x="13425" y="10043"/>
                  <a:pt x="13344" y="10059"/>
                  <a:pt x="13264" y="10076"/>
                </a:cubicBezTo>
                <a:cubicBezTo>
                  <a:pt x="13130" y="10103"/>
                  <a:pt x="12998" y="10129"/>
                  <a:pt x="12864" y="10157"/>
                </a:cubicBezTo>
                <a:cubicBezTo>
                  <a:pt x="12731" y="10184"/>
                  <a:pt x="12598" y="10211"/>
                  <a:pt x="12465" y="10238"/>
                </a:cubicBezTo>
                <a:cubicBezTo>
                  <a:pt x="12384" y="10255"/>
                  <a:pt x="12304" y="10271"/>
                  <a:pt x="12224" y="10287"/>
                </a:cubicBezTo>
                <a:cubicBezTo>
                  <a:pt x="12178" y="10297"/>
                  <a:pt x="12137" y="10322"/>
                  <a:pt x="12105" y="10357"/>
                </a:cubicBezTo>
                <a:cubicBezTo>
                  <a:pt x="12071" y="10395"/>
                  <a:pt x="12049" y="10443"/>
                  <a:pt x="12044" y="10495"/>
                </a:cubicBezTo>
                <a:cubicBezTo>
                  <a:pt x="12036" y="10554"/>
                  <a:pt x="12029" y="10613"/>
                  <a:pt x="12021" y="10672"/>
                </a:cubicBezTo>
                <a:cubicBezTo>
                  <a:pt x="12006" y="10789"/>
                  <a:pt x="11991" y="10907"/>
                  <a:pt x="11977" y="11024"/>
                </a:cubicBezTo>
                <a:cubicBezTo>
                  <a:pt x="11952" y="11233"/>
                  <a:pt x="11932" y="11441"/>
                  <a:pt x="11917" y="11651"/>
                </a:cubicBezTo>
                <a:cubicBezTo>
                  <a:pt x="11604" y="11820"/>
                  <a:pt x="11313" y="12027"/>
                  <a:pt x="11048" y="12269"/>
                </a:cubicBezTo>
                <a:cubicBezTo>
                  <a:pt x="10784" y="12510"/>
                  <a:pt x="10547" y="12786"/>
                  <a:pt x="10342" y="13089"/>
                </a:cubicBezTo>
                <a:cubicBezTo>
                  <a:pt x="10147" y="13079"/>
                  <a:pt x="9951" y="13071"/>
                  <a:pt x="9755" y="13065"/>
                </a:cubicBezTo>
                <a:cubicBezTo>
                  <a:pt x="9644" y="13062"/>
                  <a:pt x="9533" y="13060"/>
                  <a:pt x="9422" y="13058"/>
                </a:cubicBezTo>
                <a:cubicBezTo>
                  <a:pt x="9367" y="13056"/>
                  <a:pt x="9312" y="13054"/>
                  <a:pt x="9256" y="13053"/>
                </a:cubicBezTo>
                <a:cubicBezTo>
                  <a:pt x="9204" y="13050"/>
                  <a:pt x="9152" y="13067"/>
                  <a:pt x="9110" y="13101"/>
                </a:cubicBezTo>
                <a:cubicBezTo>
                  <a:pt x="9076" y="13129"/>
                  <a:pt x="9049" y="13167"/>
                  <a:pt x="9034" y="13211"/>
                </a:cubicBezTo>
                <a:cubicBezTo>
                  <a:pt x="9007" y="13293"/>
                  <a:pt x="8979" y="13375"/>
                  <a:pt x="8951" y="13458"/>
                </a:cubicBezTo>
                <a:cubicBezTo>
                  <a:pt x="8905" y="13594"/>
                  <a:pt x="8860" y="13729"/>
                  <a:pt x="8815" y="13865"/>
                </a:cubicBezTo>
                <a:cubicBezTo>
                  <a:pt x="8769" y="14001"/>
                  <a:pt x="8723" y="14138"/>
                  <a:pt x="8677" y="14274"/>
                </a:cubicBezTo>
                <a:cubicBezTo>
                  <a:pt x="8649" y="14356"/>
                  <a:pt x="8621" y="14438"/>
                  <a:pt x="8594" y="14520"/>
                </a:cubicBezTo>
                <a:cubicBezTo>
                  <a:pt x="8578" y="14567"/>
                  <a:pt x="8577" y="14617"/>
                  <a:pt x="8589" y="14665"/>
                </a:cubicBezTo>
                <a:cubicBezTo>
                  <a:pt x="8603" y="14716"/>
                  <a:pt x="8632" y="14761"/>
                  <a:pt x="8671" y="14793"/>
                </a:cubicBezTo>
                <a:cubicBezTo>
                  <a:pt x="8715" y="14830"/>
                  <a:pt x="8758" y="14866"/>
                  <a:pt x="8801" y="14903"/>
                </a:cubicBezTo>
                <a:cubicBezTo>
                  <a:pt x="8889" y="14976"/>
                  <a:pt x="8975" y="15050"/>
                  <a:pt x="9063" y="15122"/>
                </a:cubicBezTo>
                <a:cubicBezTo>
                  <a:pt x="9217" y="15250"/>
                  <a:pt x="9374" y="15372"/>
                  <a:pt x="9533" y="15492"/>
                </a:cubicBezTo>
                <a:cubicBezTo>
                  <a:pt x="9508" y="15893"/>
                  <a:pt x="9531" y="16285"/>
                  <a:pt x="9598" y="16662"/>
                </a:cubicBezTo>
                <a:cubicBezTo>
                  <a:pt x="9665" y="17040"/>
                  <a:pt x="9775" y="17402"/>
                  <a:pt x="9922" y="17743"/>
                </a:cubicBezTo>
                <a:cubicBezTo>
                  <a:pt x="9817" y="17920"/>
                  <a:pt x="9714" y="18097"/>
                  <a:pt x="9613" y="18276"/>
                </a:cubicBezTo>
                <a:cubicBezTo>
                  <a:pt x="9555" y="18377"/>
                  <a:pt x="9498" y="18480"/>
                  <a:pt x="9441" y="18581"/>
                </a:cubicBezTo>
                <a:cubicBezTo>
                  <a:pt x="9412" y="18632"/>
                  <a:pt x="9384" y="18683"/>
                  <a:pt x="9355" y="18733"/>
                </a:cubicBezTo>
                <a:cubicBezTo>
                  <a:pt x="9327" y="18781"/>
                  <a:pt x="9315" y="18837"/>
                  <a:pt x="9322" y="18892"/>
                </a:cubicBezTo>
                <a:cubicBezTo>
                  <a:pt x="9328" y="18938"/>
                  <a:pt x="9346" y="18981"/>
                  <a:pt x="9374" y="19017"/>
                </a:cubicBezTo>
                <a:cubicBezTo>
                  <a:pt x="9428" y="19083"/>
                  <a:pt x="9480" y="19149"/>
                  <a:pt x="9534" y="19215"/>
                </a:cubicBezTo>
                <a:cubicBezTo>
                  <a:pt x="9622" y="19325"/>
                  <a:pt x="9711" y="19436"/>
                  <a:pt x="9799" y="19546"/>
                </a:cubicBezTo>
                <a:cubicBezTo>
                  <a:pt x="9887" y="19655"/>
                  <a:pt x="9976" y="19765"/>
                  <a:pt x="10064" y="19875"/>
                </a:cubicBezTo>
                <a:cubicBezTo>
                  <a:pt x="10117" y="19941"/>
                  <a:pt x="10170" y="20007"/>
                  <a:pt x="10223" y="20074"/>
                </a:cubicBezTo>
                <a:cubicBezTo>
                  <a:pt x="10253" y="20111"/>
                  <a:pt x="10294" y="20137"/>
                  <a:pt x="10339" y="20149"/>
                </a:cubicBezTo>
                <a:cubicBezTo>
                  <a:pt x="10387" y="20162"/>
                  <a:pt x="10437" y="20158"/>
                  <a:pt x="10482" y="20137"/>
                </a:cubicBezTo>
                <a:cubicBezTo>
                  <a:pt x="10534" y="20114"/>
                  <a:pt x="10585" y="20092"/>
                  <a:pt x="10637" y="20070"/>
                </a:cubicBezTo>
                <a:cubicBezTo>
                  <a:pt x="10740" y="20025"/>
                  <a:pt x="10843" y="19981"/>
                  <a:pt x="10946" y="19935"/>
                </a:cubicBezTo>
                <a:cubicBezTo>
                  <a:pt x="11126" y="19855"/>
                  <a:pt x="11305" y="19769"/>
                  <a:pt x="11482" y="19680"/>
                </a:cubicBezTo>
                <a:cubicBezTo>
                  <a:pt x="11773" y="19885"/>
                  <a:pt x="12089" y="20054"/>
                  <a:pt x="12424" y="20180"/>
                </a:cubicBezTo>
                <a:cubicBezTo>
                  <a:pt x="12760" y="20306"/>
                  <a:pt x="13116" y="20391"/>
                  <a:pt x="13486" y="20426"/>
                </a:cubicBezTo>
                <a:cubicBezTo>
                  <a:pt x="13578" y="20612"/>
                  <a:pt x="13671" y="20797"/>
                  <a:pt x="13767" y="20981"/>
                </a:cubicBezTo>
                <a:cubicBezTo>
                  <a:pt x="13821" y="21085"/>
                  <a:pt x="13874" y="21189"/>
                  <a:pt x="13929" y="21292"/>
                </a:cubicBezTo>
                <a:cubicBezTo>
                  <a:pt x="13956" y="21344"/>
                  <a:pt x="13984" y="21394"/>
                  <a:pt x="14011" y="21446"/>
                </a:cubicBezTo>
                <a:cubicBezTo>
                  <a:pt x="14036" y="21496"/>
                  <a:pt x="14076" y="21534"/>
                  <a:pt x="14124" y="21556"/>
                </a:cubicBezTo>
                <a:cubicBezTo>
                  <a:pt x="14164" y="21573"/>
                  <a:pt x="14208" y="21578"/>
                  <a:pt x="14250" y="21570"/>
                </a:cubicBezTo>
                <a:cubicBezTo>
                  <a:pt x="14331" y="21553"/>
                  <a:pt x="14411" y="21537"/>
                  <a:pt x="14491" y="21520"/>
                </a:cubicBezTo>
                <a:cubicBezTo>
                  <a:pt x="14624" y="21493"/>
                  <a:pt x="14758" y="21466"/>
                  <a:pt x="14891" y="21439"/>
                </a:cubicBezTo>
                <a:cubicBezTo>
                  <a:pt x="15024" y="21412"/>
                  <a:pt x="15157" y="21385"/>
                  <a:pt x="15290" y="21358"/>
                </a:cubicBezTo>
                <a:cubicBezTo>
                  <a:pt x="15371" y="21342"/>
                  <a:pt x="15451" y="21325"/>
                  <a:pt x="15531" y="21309"/>
                </a:cubicBezTo>
                <a:cubicBezTo>
                  <a:pt x="15576" y="21299"/>
                  <a:pt x="15618" y="21276"/>
                  <a:pt x="15650" y="21240"/>
                </a:cubicBezTo>
                <a:cubicBezTo>
                  <a:pt x="15685" y="21202"/>
                  <a:pt x="15706" y="21152"/>
                  <a:pt x="15712" y="21100"/>
                </a:cubicBezTo>
                <a:cubicBezTo>
                  <a:pt x="15719" y="21041"/>
                  <a:pt x="15726" y="20982"/>
                  <a:pt x="15734" y="20924"/>
                </a:cubicBezTo>
                <a:cubicBezTo>
                  <a:pt x="15749" y="20806"/>
                  <a:pt x="15764" y="20690"/>
                  <a:pt x="15778" y="20572"/>
                </a:cubicBezTo>
                <a:cubicBezTo>
                  <a:pt x="15803" y="20364"/>
                  <a:pt x="15823" y="20154"/>
                  <a:pt x="15839" y="19946"/>
                </a:cubicBezTo>
                <a:cubicBezTo>
                  <a:pt x="16151" y="19777"/>
                  <a:pt x="16442" y="19569"/>
                  <a:pt x="16706" y="19328"/>
                </a:cubicBezTo>
                <a:cubicBezTo>
                  <a:pt x="16970" y="19087"/>
                  <a:pt x="17207" y="18813"/>
                  <a:pt x="17412" y="18510"/>
                </a:cubicBezTo>
                <a:lnTo>
                  <a:pt x="17410" y="18514"/>
                </a:lnTo>
                <a:cubicBezTo>
                  <a:pt x="17609" y="18524"/>
                  <a:pt x="17807" y="18533"/>
                  <a:pt x="18006" y="18539"/>
                </a:cubicBezTo>
                <a:cubicBezTo>
                  <a:pt x="18117" y="18542"/>
                  <a:pt x="18228" y="18544"/>
                  <a:pt x="18339" y="18547"/>
                </a:cubicBezTo>
                <a:cubicBezTo>
                  <a:pt x="18394" y="18548"/>
                  <a:pt x="18450" y="18549"/>
                  <a:pt x="18506" y="18551"/>
                </a:cubicBezTo>
                <a:cubicBezTo>
                  <a:pt x="18558" y="18553"/>
                  <a:pt x="18610" y="18536"/>
                  <a:pt x="18652" y="18502"/>
                </a:cubicBezTo>
                <a:cubicBezTo>
                  <a:pt x="18686" y="18475"/>
                  <a:pt x="18713" y="18436"/>
                  <a:pt x="18727" y="18393"/>
                </a:cubicBezTo>
                <a:cubicBezTo>
                  <a:pt x="18755" y="18311"/>
                  <a:pt x="18782" y="18229"/>
                  <a:pt x="18810" y="18147"/>
                </a:cubicBezTo>
                <a:cubicBezTo>
                  <a:pt x="18856" y="18011"/>
                  <a:pt x="18901" y="17874"/>
                  <a:pt x="18947" y="17738"/>
                </a:cubicBezTo>
                <a:cubicBezTo>
                  <a:pt x="18993" y="17602"/>
                  <a:pt x="19039" y="17466"/>
                  <a:pt x="19085" y="17329"/>
                </a:cubicBezTo>
                <a:cubicBezTo>
                  <a:pt x="19112" y="17247"/>
                  <a:pt x="19140" y="17166"/>
                  <a:pt x="19168" y="17083"/>
                </a:cubicBezTo>
                <a:cubicBezTo>
                  <a:pt x="19184" y="17037"/>
                  <a:pt x="19185" y="16986"/>
                  <a:pt x="19172" y="16939"/>
                </a:cubicBezTo>
                <a:cubicBezTo>
                  <a:pt x="19159" y="16888"/>
                  <a:pt x="19130" y="16843"/>
                  <a:pt x="19091" y="16812"/>
                </a:cubicBezTo>
                <a:cubicBezTo>
                  <a:pt x="19047" y="16775"/>
                  <a:pt x="19003" y="16738"/>
                  <a:pt x="18959" y="16701"/>
                </a:cubicBezTo>
                <a:cubicBezTo>
                  <a:pt x="18872" y="16628"/>
                  <a:pt x="18786" y="16554"/>
                  <a:pt x="18699" y="16481"/>
                </a:cubicBezTo>
                <a:cubicBezTo>
                  <a:pt x="18543" y="16352"/>
                  <a:pt x="18383" y="16228"/>
                  <a:pt x="18222" y="16107"/>
                </a:cubicBezTo>
                <a:cubicBezTo>
                  <a:pt x="18247" y="15708"/>
                  <a:pt x="18224" y="15317"/>
                  <a:pt x="18159" y="14941"/>
                </a:cubicBezTo>
                <a:cubicBezTo>
                  <a:pt x="18093" y="14564"/>
                  <a:pt x="17985" y="14202"/>
                  <a:pt x="17839" y="13862"/>
                </a:cubicBezTo>
                <a:cubicBezTo>
                  <a:pt x="17944" y="13685"/>
                  <a:pt x="18047" y="13507"/>
                  <a:pt x="18149" y="13328"/>
                </a:cubicBezTo>
                <a:cubicBezTo>
                  <a:pt x="18207" y="13226"/>
                  <a:pt x="18263" y="13124"/>
                  <a:pt x="18320" y="13022"/>
                </a:cubicBezTo>
                <a:cubicBezTo>
                  <a:pt x="18349" y="12971"/>
                  <a:pt x="18378" y="12922"/>
                  <a:pt x="18406" y="12871"/>
                </a:cubicBezTo>
                <a:cubicBezTo>
                  <a:pt x="18434" y="12824"/>
                  <a:pt x="18446" y="12766"/>
                  <a:pt x="18439" y="12711"/>
                </a:cubicBezTo>
                <a:cubicBezTo>
                  <a:pt x="18434" y="12665"/>
                  <a:pt x="18415" y="12622"/>
                  <a:pt x="18387" y="12587"/>
                </a:cubicBezTo>
                <a:cubicBezTo>
                  <a:pt x="18334" y="12521"/>
                  <a:pt x="18281" y="12455"/>
                  <a:pt x="18227" y="12388"/>
                </a:cubicBezTo>
                <a:cubicBezTo>
                  <a:pt x="18139" y="12279"/>
                  <a:pt x="18050" y="12169"/>
                  <a:pt x="17962" y="12059"/>
                </a:cubicBezTo>
                <a:cubicBezTo>
                  <a:pt x="17874" y="11949"/>
                  <a:pt x="17786" y="11839"/>
                  <a:pt x="17698" y="11730"/>
                </a:cubicBezTo>
                <a:cubicBezTo>
                  <a:pt x="17645" y="11663"/>
                  <a:pt x="17591" y="11596"/>
                  <a:pt x="17538" y="11530"/>
                </a:cubicBezTo>
                <a:cubicBezTo>
                  <a:pt x="17523" y="11511"/>
                  <a:pt x="17505" y="11496"/>
                  <a:pt x="17486" y="11484"/>
                </a:cubicBezTo>
                <a:cubicBezTo>
                  <a:pt x="17466" y="11471"/>
                  <a:pt x="17445" y="11461"/>
                  <a:pt x="17423" y="11455"/>
                </a:cubicBezTo>
                <a:cubicBezTo>
                  <a:pt x="17375" y="11442"/>
                  <a:pt x="17324" y="11446"/>
                  <a:pt x="17279" y="11467"/>
                </a:cubicBezTo>
                <a:cubicBezTo>
                  <a:pt x="17227" y="11489"/>
                  <a:pt x="17176" y="11511"/>
                  <a:pt x="17125" y="11534"/>
                </a:cubicBezTo>
                <a:cubicBezTo>
                  <a:pt x="17022" y="11578"/>
                  <a:pt x="16919" y="11623"/>
                  <a:pt x="16816" y="11668"/>
                </a:cubicBezTo>
                <a:cubicBezTo>
                  <a:pt x="16636" y="11748"/>
                  <a:pt x="16458" y="11834"/>
                  <a:pt x="16281" y="11923"/>
                </a:cubicBezTo>
                <a:cubicBezTo>
                  <a:pt x="15990" y="11716"/>
                  <a:pt x="15673" y="11546"/>
                  <a:pt x="15336" y="11418"/>
                </a:cubicBezTo>
                <a:cubicBezTo>
                  <a:pt x="14999" y="11291"/>
                  <a:pt x="14642" y="11206"/>
                  <a:pt x="14270" y="11170"/>
                </a:cubicBezTo>
                <a:cubicBezTo>
                  <a:pt x="14178" y="10984"/>
                  <a:pt x="14084" y="10799"/>
                  <a:pt x="13989" y="10615"/>
                </a:cubicBezTo>
                <a:cubicBezTo>
                  <a:pt x="13935" y="10511"/>
                  <a:pt x="13880" y="10408"/>
                  <a:pt x="13826" y="10305"/>
                </a:cubicBezTo>
                <a:cubicBezTo>
                  <a:pt x="13799" y="10253"/>
                  <a:pt x="13771" y="10201"/>
                  <a:pt x="13744" y="10149"/>
                </a:cubicBezTo>
                <a:cubicBezTo>
                  <a:pt x="13720" y="10100"/>
                  <a:pt x="13680" y="10061"/>
                  <a:pt x="13631" y="10040"/>
                </a:cubicBezTo>
                <a:cubicBezTo>
                  <a:pt x="13611" y="10031"/>
                  <a:pt x="13590" y="10025"/>
                  <a:pt x="13569" y="10023"/>
                </a:cubicBezTo>
                <a:close/>
                <a:moveTo>
                  <a:pt x="13806" y="12835"/>
                </a:moveTo>
                <a:cubicBezTo>
                  <a:pt x="13900" y="12832"/>
                  <a:pt x="13995" y="12835"/>
                  <a:pt x="14090" y="12843"/>
                </a:cubicBezTo>
                <a:cubicBezTo>
                  <a:pt x="14568" y="12882"/>
                  <a:pt x="15007" y="13049"/>
                  <a:pt x="15383" y="13308"/>
                </a:cubicBezTo>
                <a:cubicBezTo>
                  <a:pt x="16210" y="13879"/>
                  <a:pt x="16726" y="14903"/>
                  <a:pt x="16646" y="16025"/>
                </a:cubicBezTo>
                <a:cubicBezTo>
                  <a:pt x="16529" y="17656"/>
                  <a:pt x="15194" y="18878"/>
                  <a:pt x="13665" y="18753"/>
                </a:cubicBezTo>
                <a:cubicBezTo>
                  <a:pt x="12136" y="18628"/>
                  <a:pt x="10993" y="17204"/>
                  <a:pt x="11110" y="15572"/>
                </a:cubicBezTo>
                <a:cubicBezTo>
                  <a:pt x="11220" y="14042"/>
                  <a:pt x="12399" y="12872"/>
                  <a:pt x="13806" y="12835"/>
                </a:cubicBezTo>
                <a:close/>
                <a:moveTo>
                  <a:pt x="3419" y="13561"/>
                </a:moveTo>
                <a:cubicBezTo>
                  <a:pt x="3387" y="13558"/>
                  <a:pt x="3354" y="13565"/>
                  <a:pt x="3326" y="13582"/>
                </a:cubicBezTo>
                <a:cubicBezTo>
                  <a:pt x="3272" y="13613"/>
                  <a:pt x="3218" y="13644"/>
                  <a:pt x="3165" y="13676"/>
                </a:cubicBezTo>
                <a:cubicBezTo>
                  <a:pt x="3076" y="13727"/>
                  <a:pt x="2989" y="13779"/>
                  <a:pt x="2900" y="13831"/>
                </a:cubicBezTo>
                <a:cubicBezTo>
                  <a:pt x="2812" y="13882"/>
                  <a:pt x="2723" y="13935"/>
                  <a:pt x="2634" y="13987"/>
                </a:cubicBezTo>
                <a:cubicBezTo>
                  <a:pt x="2581" y="14018"/>
                  <a:pt x="2528" y="14049"/>
                  <a:pt x="2474" y="14080"/>
                </a:cubicBezTo>
                <a:cubicBezTo>
                  <a:pt x="2444" y="14098"/>
                  <a:pt x="2421" y="14125"/>
                  <a:pt x="2406" y="14158"/>
                </a:cubicBezTo>
                <a:cubicBezTo>
                  <a:pt x="2390" y="14194"/>
                  <a:pt x="2384" y="14234"/>
                  <a:pt x="2392" y="14272"/>
                </a:cubicBezTo>
                <a:cubicBezTo>
                  <a:pt x="2399" y="14316"/>
                  <a:pt x="2406" y="14359"/>
                  <a:pt x="2414" y="14402"/>
                </a:cubicBezTo>
                <a:cubicBezTo>
                  <a:pt x="2428" y="14489"/>
                  <a:pt x="2442" y="14576"/>
                  <a:pt x="2458" y="14663"/>
                </a:cubicBezTo>
                <a:cubicBezTo>
                  <a:pt x="2485" y="14815"/>
                  <a:pt x="2516" y="14966"/>
                  <a:pt x="2549" y="15116"/>
                </a:cubicBezTo>
                <a:cubicBezTo>
                  <a:pt x="2350" y="15326"/>
                  <a:pt x="2182" y="15558"/>
                  <a:pt x="2045" y="15803"/>
                </a:cubicBezTo>
                <a:cubicBezTo>
                  <a:pt x="1907" y="16049"/>
                  <a:pt x="1801" y="16309"/>
                  <a:pt x="1726" y="16577"/>
                </a:cubicBezTo>
                <a:cubicBezTo>
                  <a:pt x="1586" y="16620"/>
                  <a:pt x="1446" y="16664"/>
                  <a:pt x="1307" y="16710"/>
                </a:cubicBezTo>
                <a:cubicBezTo>
                  <a:pt x="1228" y="16737"/>
                  <a:pt x="1148" y="16764"/>
                  <a:pt x="1069" y="16791"/>
                </a:cubicBezTo>
                <a:cubicBezTo>
                  <a:pt x="1030" y="16804"/>
                  <a:pt x="991" y="16818"/>
                  <a:pt x="951" y="16831"/>
                </a:cubicBezTo>
                <a:cubicBezTo>
                  <a:pt x="914" y="16843"/>
                  <a:pt x="882" y="16867"/>
                  <a:pt x="860" y="16902"/>
                </a:cubicBezTo>
                <a:cubicBezTo>
                  <a:pt x="842" y="16930"/>
                  <a:pt x="832" y="16964"/>
                  <a:pt x="831" y="16998"/>
                </a:cubicBezTo>
                <a:cubicBezTo>
                  <a:pt x="830" y="17063"/>
                  <a:pt x="829" y="17128"/>
                  <a:pt x="828" y="17193"/>
                </a:cubicBezTo>
                <a:cubicBezTo>
                  <a:pt x="827" y="17301"/>
                  <a:pt x="825" y="17409"/>
                  <a:pt x="823" y="17517"/>
                </a:cubicBezTo>
                <a:cubicBezTo>
                  <a:pt x="822" y="17625"/>
                  <a:pt x="820" y="17732"/>
                  <a:pt x="819" y="17840"/>
                </a:cubicBezTo>
                <a:cubicBezTo>
                  <a:pt x="818" y="17905"/>
                  <a:pt x="817" y="17970"/>
                  <a:pt x="816" y="18035"/>
                </a:cubicBezTo>
                <a:cubicBezTo>
                  <a:pt x="816" y="18071"/>
                  <a:pt x="826" y="18107"/>
                  <a:pt x="846" y="18138"/>
                </a:cubicBezTo>
                <a:cubicBezTo>
                  <a:pt x="867" y="18170"/>
                  <a:pt x="896" y="18194"/>
                  <a:pt x="931" y="18206"/>
                </a:cubicBezTo>
                <a:cubicBezTo>
                  <a:pt x="970" y="18221"/>
                  <a:pt x="1009" y="18236"/>
                  <a:pt x="1048" y="18251"/>
                </a:cubicBezTo>
                <a:cubicBezTo>
                  <a:pt x="1126" y="18280"/>
                  <a:pt x="1205" y="18310"/>
                  <a:pt x="1283" y="18338"/>
                </a:cubicBezTo>
                <a:cubicBezTo>
                  <a:pt x="1421" y="18389"/>
                  <a:pt x="1560" y="18435"/>
                  <a:pt x="1700" y="18478"/>
                </a:cubicBezTo>
                <a:cubicBezTo>
                  <a:pt x="1767" y="18746"/>
                  <a:pt x="1865" y="19006"/>
                  <a:pt x="1994" y="19253"/>
                </a:cubicBezTo>
                <a:cubicBezTo>
                  <a:pt x="2123" y="19500"/>
                  <a:pt x="2283" y="19734"/>
                  <a:pt x="2473" y="19949"/>
                </a:cubicBezTo>
                <a:cubicBezTo>
                  <a:pt x="2438" y="20101"/>
                  <a:pt x="2404" y="20254"/>
                  <a:pt x="2373" y="20407"/>
                </a:cubicBezTo>
                <a:cubicBezTo>
                  <a:pt x="2355" y="20493"/>
                  <a:pt x="2337" y="20579"/>
                  <a:pt x="2320" y="20666"/>
                </a:cubicBezTo>
                <a:cubicBezTo>
                  <a:pt x="2311" y="20709"/>
                  <a:pt x="2302" y="20752"/>
                  <a:pt x="2294" y="20796"/>
                </a:cubicBezTo>
                <a:cubicBezTo>
                  <a:pt x="2284" y="20836"/>
                  <a:pt x="2288" y="20879"/>
                  <a:pt x="2306" y="20916"/>
                </a:cubicBezTo>
                <a:cubicBezTo>
                  <a:pt x="2320" y="20947"/>
                  <a:pt x="2342" y="20973"/>
                  <a:pt x="2370" y="20990"/>
                </a:cubicBezTo>
                <a:cubicBezTo>
                  <a:pt x="2422" y="21024"/>
                  <a:pt x="2475" y="21057"/>
                  <a:pt x="2527" y="21090"/>
                </a:cubicBezTo>
                <a:cubicBezTo>
                  <a:pt x="2614" y="21145"/>
                  <a:pt x="2701" y="21199"/>
                  <a:pt x="2787" y="21254"/>
                </a:cubicBezTo>
                <a:cubicBezTo>
                  <a:pt x="2874" y="21309"/>
                  <a:pt x="2961" y="21364"/>
                  <a:pt x="3047" y="21419"/>
                </a:cubicBezTo>
                <a:cubicBezTo>
                  <a:pt x="3100" y="21452"/>
                  <a:pt x="3152" y="21485"/>
                  <a:pt x="3205" y="21519"/>
                </a:cubicBezTo>
                <a:cubicBezTo>
                  <a:pt x="3234" y="21537"/>
                  <a:pt x="3269" y="21546"/>
                  <a:pt x="3303" y="21544"/>
                </a:cubicBezTo>
                <a:cubicBezTo>
                  <a:pt x="3340" y="21540"/>
                  <a:pt x="3375" y="21524"/>
                  <a:pt x="3402" y="21498"/>
                </a:cubicBezTo>
                <a:cubicBezTo>
                  <a:pt x="3433" y="21469"/>
                  <a:pt x="3465" y="21440"/>
                  <a:pt x="3496" y="21411"/>
                </a:cubicBezTo>
                <a:cubicBezTo>
                  <a:pt x="3559" y="21353"/>
                  <a:pt x="3621" y="21297"/>
                  <a:pt x="3683" y="21238"/>
                </a:cubicBezTo>
                <a:cubicBezTo>
                  <a:pt x="3793" y="21135"/>
                  <a:pt x="3901" y="21029"/>
                  <a:pt x="4006" y="20921"/>
                </a:cubicBezTo>
                <a:cubicBezTo>
                  <a:pt x="4258" y="20991"/>
                  <a:pt x="4516" y="21029"/>
                  <a:pt x="4774" y="21034"/>
                </a:cubicBezTo>
                <a:cubicBezTo>
                  <a:pt x="5032" y="21039"/>
                  <a:pt x="5291" y="21011"/>
                  <a:pt x="5544" y="20950"/>
                </a:cubicBezTo>
                <a:cubicBezTo>
                  <a:pt x="5650" y="21060"/>
                  <a:pt x="5757" y="21170"/>
                  <a:pt x="5865" y="21278"/>
                </a:cubicBezTo>
                <a:cubicBezTo>
                  <a:pt x="5926" y="21338"/>
                  <a:pt x="5986" y="21397"/>
                  <a:pt x="6047" y="21457"/>
                </a:cubicBezTo>
                <a:cubicBezTo>
                  <a:pt x="6077" y="21487"/>
                  <a:pt x="6108" y="21517"/>
                  <a:pt x="6138" y="21547"/>
                </a:cubicBezTo>
                <a:cubicBezTo>
                  <a:pt x="6166" y="21576"/>
                  <a:pt x="6203" y="21594"/>
                  <a:pt x="6242" y="21597"/>
                </a:cubicBezTo>
                <a:cubicBezTo>
                  <a:pt x="6274" y="21600"/>
                  <a:pt x="6307" y="21593"/>
                  <a:pt x="6335" y="21576"/>
                </a:cubicBezTo>
                <a:cubicBezTo>
                  <a:pt x="6388" y="21545"/>
                  <a:pt x="6441" y="21514"/>
                  <a:pt x="6495" y="21482"/>
                </a:cubicBezTo>
                <a:cubicBezTo>
                  <a:pt x="6583" y="21431"/>
                  <a:pt x="6672" y="21379"/>
                  <a:pt x="6760" y="21327"/>
                </a:cubicBezTo>
                <a:cubicBezTo>
                  <a:pt x="6848" y="21276"/>
                  <a:pt x="6938" y="21223"/>
                  <a:pt x="7026" y="21171"/>
                </a:cubicBezTo>
                <a:cubicBezTo>
                  <a:pt x="7079" y="21140"/>
                  <a:pt x="7133" y="21109"/>
                  <a:pt x="7186" y="21078"/>
                </a:cubicBezTo>
                <a:cubicBezTo>
                  <a:pt x="7216" y="21060"/>
                  <a:pt x="7241" y="21033"/>
                  <a:pt x="7256" y="21000"/>
                </a:cubicBezTo>
                <a:cubicBezTo>
                  <a:pt x="7272" y="20964"/>
                  <a:pt x="7276" y="20925"/>
                  <a:pt x="7269" y="20887"/>
                </a:cubicBezTo>
                <a:cubicBezTo>
                  <a:pt x="7261" y="20843"/>
                  <a:pt x="7253" y="20799"/>
                  <a:pt x="7246" y="20756"/>
                </a:cubicBezTo>
                <a:cubicBezTo>
                  <a:pt x="7231" y="20669"/>
                  <a:pt x="7218" y="20582"/>
                  <a:pt x="7203" y="20495"/>
                </a:cubicBezTo>
                <a:cubicBezTo>
                  <a:pt x="7175" y="20341"/>
                  <a:pt x="7144" y="20188"/>
                  <a:pt x="7110" y="20036"/>
                </a:cubicBezTo>
                <a:cubicBezTo>
                  <a:pt x="7309" y="19826"/>
                  <a:pt x="7477" y="19596"/>
                  <a:pt x="7614" y="19352"/>
                </a:cubicBezTo>
                <a:cubicBezTo>
                  <a:pt x="7751" y="19108"/>
                  <a:pt x="7858" y="18849"/>
                  <a:pt x="7934" y="18582"/>
                </a:cubicBezTo>
                <a:cubicBezTo>
                  <a:pt x="8074" y="18539"/>
                  <a:pt x="8214" y="18494"/>
                  <a:pt x="8354" y="18448"/>
                </a:cubicBezTo>
                <a:cubicBezTo>
                  <a:pt x="8433" y="18421"/>
                  <a:pt x="8511" y="18395"/>
                  <a:pt x="8590" y="18368"/>
                </a:cubicBezTo>
                <a:cubicBezTo>
                  <a:pt x="8630" y="18354"/>
                  <a:pt x="8669" y="18341"/>
                  <a:pt x="8708" y="18328"/>
                </a:cubicBezTo>
                <a:cubicBezTo>
                  <a:pt x="8746" y="18316"/>
                  <a:pt x="8779" y="18291"/>
                  <a:pt x="8801" y="18256"/>
                </a:cubicBezTo>
                <a:cubicBezTo>
                  <a:pt x="8819" y="18228"/>
                  <a:pt x="8829" y="18194"/>
                  <a:pt x="8829" y="18160"/>
                </a:cubicBezTo>
                <a:cubicBezTo>
                  <a:pt x="8830" y="18095"/>
                  <a:pt x="8831" y="18030"/>
                  <a:pt x="8832" y="17965"/>
                </a:cubicBezTo>
                <a:cubicBezTo>
                  <a:pt x="8833" y="17857"/>
                  <a:pt x="8835" y="17749"/>
                  <a:pt x="8836" y="17641"/>
                </a:cubicBezTo>
                <a:cubicBezTo>
                  <a:pt x="8838" y="17533"/>
                  <a:pt x="8840" y="17427"/>
                  <a:pt x="8841" y="17319"/>
                </a:cubicBezTo>
                <a:cubicBezTo>
                  <a:pt x="8842" y="17254"/>
                  <a:pt x="8843" y="17188"/>
                  <a:pt x="8844" y="17123"/>
                </a:cubicBezTo>
                <a:cubicBezTo>
                  <a:pt x="8844" y="17105"/>
                  <a:pt x="8841" y="17087"/>
                  <a:pt x="8836" y="17070"/>
                </a:cubicBezTo>
                <a:cubicBezTo>
                  <a:pt x="8831" y="17052"/>
                  <a:pt x="8824" y="17035"/>
                  <a:pt x="8815" y="17020"/>
                </a:cubicBezTo>
                <a:cubicBezTo>
                  <a:pt x="8794" y="16988"/>
                  <a:pt x="8763" y="16964"/>
                  <a:pt x="8728" y="16952"/>
                </a:cubicBezTo>
                <a:cubicBezTo>
                  <a:pt x="8689" y="16937"/>
                  <a:pt x="8651" y="16923"/>
                  <a:pt x="8612" y="16908"/>
                </a:cubicBezTo>
                <a:cubicBezTo>
                  <a:pt x="8534" y="16879"/>
                  <a:pt x="8455" y="16848"/>
                  <a:pt x="8377" y="16820"/>
                </a:cubicBezTo>
                <a:cubicBezTo>
                  <a:pt x="8240" y="16770"/>
                  <a:pt x="8102" y="16724"/>
                  <a:pt x="7962" y="16681"/>
                </a:cubicBezTo>
                <a:cubicBezTo>
                  <a:pt x="7895" y="16412"/>
                  <a:pt x="7797" y="16150"/>
                  <a:pt x="7668" y="15901"/>
                </a:cubicBezTo>
                <a:cubicBezTo>
                  <a:pt x="7539" y="15653"/>
                  <a:pt x="7379" y="15417"/>
                  <a:pt x="7188" y="15201"/>
                </a:cubicBezTo>
                <a:cubicBezTo>
                  <a:pt x="7223" y="15049"/>
                  <a:pt x="7256" y="14897"/>
                  <a:pt x="7288" y="14744"/>
                </a:cubicBezTo>
                <a:cubicBezTo>
                  <a:pt x="7306" y="14658"/>
                  <a:pt x="7323" y="14571"/>
                  <a:pt x="7341" y="14485"/>
                </a:cubicBezTo>
                <a:cubicBezTo>
                  <a:pt x="7350" y="14442"/>
                  <a:pt x="7358" y="14398"/>
                  <a:pt x="7367" y="14355"/>
                </a:cubicBezTo>
                <a:cubicBezTo>
                  <a:pt x="7376" y="14314"/>
                  <a:pt x="7372" y="14272"/>
                  <a:pt x="7355" y="14234"/>
                </a:cubicBezTo>
                <a:cubicBezTo>
                  <a:pt x="7340" y="14204"/>
                  <a:pt x="7318" y="14179"/>
                  <a:pt x="7290" y="14161"/>
                </a:cubicBezTo>
                <a:cubicBezTo>
                  <a:pt x="7238" y="14128"/>
                  <a:pt x="7185" y="14094"/>
                  <a:pt x="7133" y="14061"/>
                </a:cubicBezTo>
                <a:cubicBezTo>
                  <a:pt x="7046" y="14006"/>
                  <a:pt x="6960" y="13951"/>
                  <a:pt x="6873" y="13896"/>
                </a:cubicBezTo>
                <a:cubicBezTo>
                  <a:pt x="6786" y="13841"/>
                  <a:pt x="6699" y="13786"/>
                  <a:pt x="6612" y="13731"/>
                </a:cubicBezTo>
                <a:cubicBezTo>
                  <a:pt x="6560" y="13698"/>
                  <a:pt x="6508" y="13665"/>
                  <a:pt x="6456" y="13632"/>
                </a:cubicBezTo>
                <a:cubicBezTo>
                  <a:pt x="6426" y="13613"/>
                  <a:pt x="6392" y="13605"/>
                  <a:pt x="6357" y="13608"/>
                </a:cubicBezTo>
                <a:cubicBezTo>
                  <a:pt x="6321" y="13611"/>
                  <a:pt x="6286" y="13626"/>
                  <a:pt x="6258" y="13652"/>
                </a:cubicBezTo>
                <a:cubicBezTo>
                  <a:pt x="6227" y="13681"/>
                  <a:pt x="6197" y="13711"/>
                  <a:pt x="6165" y="13740"/>
                </a:cubicBezTo>
                <a:cubicBezTo>
                  <a:pt x="6103" y="13797"/>
                  <a:pt x="6039" y="13854"/>
                  <a:pt x="5977" y="13912"/>
                </a:cubicBezTo>
                <a:cubicBezTo>
                  <a:pt x="5867" y="14015"/>
                  <a:pt x="5759" y="14122"/>
                  <a:pt x="5654" y="14231"/>
                </a:cubicBezTo>
                <a:cubicBezTo>
                  <a:pt x="5402" y="14160"/>
                  <a:pt x="5143" y="14122"/>
                  <a:pt x="4884" y="14118"/>
                </a:cubicBezTo>
                <a:cubicBezTo>
                  <a:pt x="4625" y="14113"/>
                  <a:pt x="4366" y="14141"/>
                  <a:pt x="4112" y="14203"/>
                </a:cubicBezTo>
                <a:cubicBezTo>
                  <a:pt x="4007" y="14094"/>
                  <a:pt x="3902" y="13987"/>
                  <a:pt x="3795" y="13881"/>
                </a:cubicBezTo>
                <a:cubicBezTo>
                  <a:pt x="3735" y="13821"/>
                  <a:pt x="3673" y="13761"/>
                  <a:pt x="3613" y="13701"/>
                </a:cubicBezTo>
                <a:cubicBezTo>
                  <a:pt x="3582" y="13671"/>
                  <a:pt x="3552" y="13641"/>
                  <a:pt x="3522" y="13611"/>
                </a:cubicBezTo>
                <a:cubicBezTo>
                  <a:pt x="3494" y="13582"/>
                  <a:pt x="3458" y="13564"/>
                  <a:pt x="3419" y="13561"/>
                </a:cubicBezTo>
                <a:close/>
                <a:moveTo>
                  <a:pt x="4862" y="15369"/>
                </a:moveTo>
                <a:cubicBezTo>
                  <a:pt x="5391" y="15378"/>
                  <a:pt x="5917" y="15602"/>
                  <a:pt x="6315" y="16039"/>
                </a:cubicBezTo>
                <a:cubicBezTo>
                  <a:pt x="6563" y="16313"/>
                  <a:pt x="6731" y="16637"/>
                  <a:pt x="6821" y="16979"/>
                </a:cubicBezTo>
                <a:cubicBezTo>
                  <a:pt x="7018" y="17733"/>
                  <a:pt x="6832" y="18577"/>
                  <a:pt x="6269" y="19160"/>
                </a:cubicBezTo>
                <a:cubicBezTo>
                  <a:pt x="5449" y="20009"/>
                  <a:pt x="4140" y="19986"/>
                  <a:pt x="3346" y="19111"/>
                </a:cubicBezTo>
                <a:cubicBezTo>
                  <a:pt x="2551" y="18236"/>
                  <a:pt x="2572" y="16839"/>
                  <a:pt x="3392" y="15991"/>
                </a:cubicBezTo>
                <a:cubicBezTo>
                  <a:pt x="3802" y="15567"/>
                  <a:pt x="4333" y="15361"/>
                  <a:pt x="4862" y="15369"/>
                </a:cubicBezTo>
                <a:close/>
              </a:path>
            </a:pathLst>
          </a:custGeom>
          <a:solidFill>
            <a:srgbClr val="0E0F19"/>
          </a:solidFill>
          <a:ln w="12700">
            <a:miter lim="400000"/>
          </a:ln>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sp>
        <p:nvSpPr>
          <p:cNvPr id="303" name="Shape 303"/>
          <p:cNvSpPr/>
          <p:nvPr/>
        </p:nvSpPr>
        <p:spPr>
          <a:xfrm>
            <a:off x="12135518" y="7896139"/>
            <a:ext cx="2871252"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2000" b="1" cap="all" spc="199" baseline="0"/>
            </a:lvl1pPr>
          </a:lstStyle>
          <a:p>
            <a:r>
              <a:t>STRENGTHS</a:t>
            </a:r>
          </a:p>
        </p:txBody>
      </p:sp>
      <p:sp>
        <p:nvSpPr>
          <p:cNvPr id="304" name="Shape 304"/>
          <p:cNvSpPr/>
          <p:nvPr/>
        </p:nvSpPr>
        <p:spPr>
          <a:xfrm>
            <a:off x="13726701" y="3527138"/>
            <a:ext cx="2671339"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2000" b="1" cap="all" spc="199" baseline="0"/>
            </a:lvl1pPr>
          </a:lstStyle>
          <a:p>
            <a:r>
              <a:t>WEAKNESS</a:t>
            </a:r>
          </a:p>
        </p:txBody>
      </p:sp>
      <p:sp>
        <p:nvSpPr>
          <p:cNvPr id="305" name="Shape 305"/>
          <p:cNvSpPr/>
          <p:nvPr/>
        </p:nvSpPr>
        <p:spPr>
          <a:xfrm>
            <a:off x="8096156" y="3958226"/>
            <a:ext cx="3957157"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2000" b="1" cap="all" spc="199" baseline="0"/>
            </a:lvl1pPr>
          </a:lstStyle>
          <a:p>
            <a:r>
              <a:t>OPPORTUNITIES</a:t>
            </a:r>
          </a:p>
        </p:txBody>
      </p:sp>
      <p:sp>
        <p:nvSpPr>
          <p:cNvPr id="306" name="Shape 306"/>
          <p:cNvSpPr/>
          <p:nvPr/>
        </p:nvSpPr>
        <p:spPr>
          <a:xfrm>
            <a:off x="8102110" y="8660799"/>
            <a:ext cx="2671339"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2000" b="1" cap="all" spc="199" baseline="0"/>
            </a:lvl1pPr>
          </a:lstStyle>
          <a:p>
            <a:r>
              <a:t>THREATS</a:t>
            </a:r>
          </a:p>
        </p:txBody>
      </p:sp>
      <p:sp>
        <p:nvSpPr>
          <p:cNvPr id="307" name="Shape 307"/>
          <p:cNvSpPr/>
          <p:nvPr/>
        </p:nvSpPr>
        <p:spPr>
          <a:xfrm>
            <a:off x="2141074" y="2716199"/>
            <a:ext cx="4281693" cy="30403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r>
              <a:rPr sz="3000" dirty="0"/>
              <a:t>Lorem ipsum dolor sit amet, consectetuer adipiscing elit, sed diam nonummy nibh ut euismod tincidunt ut laoreet dolore magna aliquam wisi erat volutpat. Ut wisi </a:t>
            </a:r>
            <a:r>
              <a:rPr sz="3000" dirty="0" smtClean="0"/>
              <a:t>ullamcorper </a:t>
            </a:r>
            <a:r>
              <a:rPr sz="3000" dirty="0"/>
              <a:t>suscipit lobortis nisl ut aliquip ex ea commodo consequat. Duis autem vel eum iriure dolor in hendrerit in vulputate velit esse molestie praesent luptatum </a:t>
            </a:r>
            <a:r>
              <a:rPr sz="3000" dirty="0" smtClean="0"/>
              <a:t>zzril</a:t>
            </a:r>
            <a:endParaRPr sz="3000" dirty="0"/>
          </a:p>
        </p:txBody>
      </p:sp>
      <p:grpSp>
        <p:nvGrpSpPr>
          <p:cNvPr id="310" name="Group 310"/>
          <p:cNvGrpSpPr/>
          <p:nvPr/>
        </p:nvGrpSpPr>
        <p:grpSpPr>
          <a:xfrm>
            <a:off x="2182659" y="1869760"/>
            <a:ext cx="351012" cy="351011"/>
            <a:chOff x="0" y="0"/>
            <a:chExt cx="351010" cy="351010"/>
          </a:xfrm>
        </p:grpSpPr>
        <p:sp>
          <p:nvSpPr>
            <p:cNvPr id="308" name="Shape 308"/>
            <p:cNvSpPr/>
            <p:nvPr/>
          </p:nvSpPr>
          <p:spPr>
            <a:xfrm>
              <a:off x="0" y="0"/>
              <a:ext cx="351011" cy="351011"/>
            </a:xfrm>
            <a:prstGeom prst="ellipse">
              <a:avLst/>
            </a:prstGeom>
            <a:solidFill>
              <a:schemeClr val="accent1"/>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309" name="Shape 309"/>
            <p:cNvSpPr/>
            <p:nvPr/>
          </p:nvSpPr>
          <p:spPr>
            <a:xfrm>
              <a:off x="78123" y="98508"/>
              <a:ext cx="194765" cy="148381"/>
            </a:xfrm>
            <a:custGeom>
              <a:avLst/>
              <a:gdLst/>
              <a:ahLst/>
              <a:cxnLst>
                <a:cxn ang="0">
                  <a:pos x="wd2" y="hd2"/>
                </a:cxn>
                <a:cxn ang="5400000">
                  <a:pos x="wd2" y="hd2"/>
                </a:cxn>
                <a:cxn ang="10800000">
                  <a:pos x="wd2" y="hd2"/>
                </a:cxn>
                <a:cxn ang="16200000">
                  <a:pos x="wd2" y="hd2"/>
                </a:cxn>
              </a:cxnLst>
              <a:rect l="0" t="0" r="r" b="b"/>
              <a:pathLst>
                <a:path w="21600" h="21600" extrusionOk="0">
                  <a:moveTo>
                    <a:pt x="7038" y="16949"/>
                  </a:moveTo>
                  <a:lnTo>
                    <a:pt x="1893" y="10195"/>
                  </a:lnTo>
                  <a:lnTo>
                    <a:pt x="0" y="12361"/>
                  </a:lnTo>
                  <a:lnTo>
                    <a:pt x="7038" y="21600"/>
                  </a:lnTo>
                  <a:lnTo>
                    <a:pt x="21600" y="2166"/>
                  </a:lnTo>
                  <a:lnTo>
                    <a:pt x="19950" y="0"/>
                  </a:lnTo>
                  <a:lnTo>
                    <a:pt x="7038" y="16949"/>
                  </a:lnTo>
                </a:path>
              </a:pathLst>
            </a:custGeom>
            <a:solidFill>
              <a:srgbClr val="FFFFFF"/>
            </a:solidFill>
            <a:ln w="12700" cap="flat">
              <a:noFill/>
              <a:miter lim="400000"/>
            </a:ln>
            <a:effectLst/>
          </p:spPr>
          <p:txBody>
            <a:bodyPr wrap="square" lIns="45719" tIns="45719" rIns="45719" bIns="45719" numCol="1" anchor="ctr">
              <a:noAutofit/>
            </a:bodyPr>
            <a:lstStyle/>
            <a:p>
              <a:pPr defTabSz="914400">
                <a:defRPr sz="1800" baseline="0">
                  <a:solidFill>
                    <a:srgbClr val="000000"/>
                  </a:solidFill>
                  <a:latin typeface="Roboto Regular"/>
                  <a:ea typeface="Roboto Regular"/>
                  <a:cs typeface="Roboto Regular"/>
                  <a:sym typeface="Roboto Regular"/>
                </a:defRPr>
              </a:pPr>
              <a:endParaRPr/>
            </a:p>
          </p:txBody>
        </p:sp>
      </p:grpSp>
      <p:grpSp>
        <p:nvGrpSpPr>
          <p:cNvPr id="315" name="Group 315"/>
          <p:cNvGrpSpPr/>
          <p:nvPr/>
        </p:nvGrpSpPr>
        <p:grpSpPr>
          <a:xfrm>
            <a:off x="2182659" y="6793107"/>
            <a:ext cx="351012" cy="351011"/>
            <a:chOff x="0" y="0"/>
            <a:chExt cx="351010" cy="351010"/>
          </a:xfrm>
        </p:grpSpPr>
        <p:sp>
          <p:nvSpPr>
            <p:cNvPr id="313" name="Shape 313"/>
            <p:cNvSpPr/>
            <p:nvPr/>
          </p:nvSpPr>
          <p:spPr>
            <a:xfrm>
              <a:off x="0" y="0"/>
              <a:ext cx="351011" cy="351011"/>
            </a:xfrm>
            <a:prstGeom prst="ellipse">
              <a:avLst/>
            </a:prstGeom>
            <a:solidFill>
              <a:schemeClr val="accent2"/>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314" name="Shape 314"/>
            <p:cNvSpPr/>
            <p:nvPr/>
          </p:nvSpPr>
          <p:spPr>
            <a:xfrm>
              <a:off x="78123" y="98508"/>
              <a:ext cx="194765" cy="148381"/>
            </a:xfrm>
            <a:custGeom>
              <a:avLst/>
              <a:gdLst/>
              <a:ahLst/>
              <a:cxnLst>
                <a:cxn ang="0">
                  <a:pos x="wd2" y="hd2"/>
                </a:cxn>
                <a:cxn ang="5400000">
                  <a:pos x="wd2" y="hd2"/>
                </a:cxn>
                <a:cxn ang="10800000">
                  <a:pos x="wd2" y="hd2"/>
                </a:cxn>
                <a:cxn ang="16200000">
                  <a:pos x="wd2" y="hd2"/>
                </a:cxn>
              </a:cxnLst>
              <a:rect l="0" t="0" r="r" b="b"/>
              <a:pathLst>
                <a:path w="21600" h="21600" extrusionOk="0">
                  <a:moveTo>
                    <a:pt x="7038" y="16949"/>
                  </a:moveTo>
                  <a:lnTo>
                    <a:pt x="1893" y="10195"/>
                  </a:lnTo>
                  <a:lnTo>
                    <a:pt x="0" y="12361"/>
                  </a:lnTo>
                  <a:lnTo>
                    <a:pt x="7038" y="21600"/>
                  </a:lnTo>
                  <a:lnTo>
                    <a:pt x="21600" y="2166"/>
                  </a:lnTo>
                  <a:lnTo>
                    <a:pt x="19950" y="0"/>
                  </a:lnTo>
                  <a:lnTo>
                    <a:pt x="7038" y="16949"/>
                  </a:lnTo>
                </a:path>
              </a:pathLst>
            </a:custGeom>
            <a:solidFill>
              <a:srgbClr val="FFFFFF"/>
            </a:solidFill>
            <a:ln w="12700" cap="flat">
              <a:noFill/>
              <a:miter lim="400000"/>
            </a:ln>
            <a:effectLst/>
          </p:spPr>
          <p:txBody>
            <a:bodyPr wrap="square" lIns="45719" tIns="45719" rIns="45719" bIns="45719" numCol="1" anchor="ctr">
              <a:noAutofit/>
            </a:bodyPr>
            <a:lstStyle/>
            <a:p>
              <a:pPr defTabSz="914400">
                <a:defRPr sz="1800" baseline="0">
                  <a:solidFill>
                    <a:srgbClr val="000000"/>
                  </a:solidFill>
                  <a:latin typeface="Roboto Regular"/>
                  <a:ea typeface="Roboto Regular"/>
                  <a:cs typeface="Roboto Regular"/>
                  <a:sym typeface="Roboto Regular"/>
                </a:defRPr>
              </a:pPr>
              <a:endParaRPr/>
            </a:p>
          </p:txBody>
        </p:sp>
      </p:grpSp>
      <p:grpSp>
        <p:nvGrpSpPr>
          <p:cNvPr id="320" name="Group 320"/>
          <p:cNvGrpSpPr/>
          <p:nvPr/>
        </p:nvGrpSpPr>
        <p:grpSpPr>
          <a:xfrm>
            <a:off x="18543070" y="1869760"/>
            <a:ext cx="351012" cy="351011"/>
            <a:chOff x="0" y="0"/>
            <a:chExt cx="351010" cy="351010"/>
          </a:xfrm>
        </p:grpSpPr>
        <p:sp>
          <p:nvSpPr>
            <p:cNvPr id="318" name="Shape 318"/>
            <p:cNvSpPr/>
            <p:nvPr/>
          </p:nvSpPr>
          <p:spPr>
            <a:xfrm>
              <a:off x="0" y="0"/>
              <a:ext cx="351011" cy="351011"/>
            </a:xfrm>
            <a:prstGeom prst="ellipse">
              <a:avLst/>
            </a:prstGeom>
            <a:solidFill>
              <a:schemeClr val="accent1"/>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319" name="Shape 319"/>
            <p:cNvSpPr/>
            <p:nvPr/>
          </p:nvSpPr>
          <p:spPr>
            <a:xfrm>
              <a:off x="78123" y="98508"/>
              <a:ext cx="194765" cy="148381"/>
            </a:xfrm>
            <a:custGeom>
              <a:avLst/>
              <a:gdLst/>
              <a:ahLst/>
              <a:cxnLst>
                <a:cxn ang="0">
                  <a:pos x="wd2" y="hd2"/>
                </a:cxn>
                <a:cxn ang="5400000">
                  <a:pos x="wd2" y="hd2"/>
                </a:cxn>
                <a:cxn ang="10800000">
                  <a:pos x="wd2" y="hd2"/>
                </a:cxn>
                <a:cxn ang="16200000">
                  <a:pos x="wd2" y="hd2"/>
                </a:cxn>
              </a:cxnLst>
              <a:rect l="0" t="0" r="r" b="b"/>
              <a:pathLst>
                <a:path w="21600" h="21600" extrusionOk="0">
                  <a:moveTo>
                    <a:pt x="7038" y="16949"/>
                  </a:moveTo>
                  <a:lnTo>
                    <a:pt x="1893" y="10195"/>
                  </a:lnTo>
                  <a:lnTo>
                    <a:pt x="0" y="12361"/>
                  </a:lnTo>
                  <a:lnTo>
                    <a:pt x="7038" y="21600"/>
                  </a:lnTo>
                  <a:lnTo>
                    <a:pt x="21600" y="2166"/>
                  </a:lnTo>
                  <a:lnTo>
                    <a:pt x="19950" y="0"/>
                  </a:lnTo>
                  <a:lnTo>
                    <a:pt x="7038" y="16949"/>
                  </a:lnTo>
                </a:path>
              </a:pathLst>
            </a:custGeom>
            <a:solidFill>
              <a:srgbClr val="FFFFFF"/>
            </a:solidFill>
            <a:ln w="12700" cap="flat">
              <a:noFill/>
              <a:miter lim="400000"/>
            </a:ln>
            <a:effectLst/>
          </p:spPr>
          <p:txBody>
            <a:bodyPr wrap="square" lIns="45719" tIns="45719" rIns="45719" bIns="45719" numCol="1" anchor="ctr">
              <a:noAutofit/>
            </a:bodyPr>
            <a:lstStyle/>
            <a:p>
              <a:pPr defTabSz="914400">
                <a:defRPr sz="1800" baseline="0">
                  <a:solidFill>
                    <a:srgbClr val="000000"/>
                  </a:solidFill>
                  <a:latin typeface="Roboto Regular"/>
                  <a:ea typeface="Roboto Regular"/>
                  <a:cs typeface="Roboto Regular"/>
                  <a:sym typeface="Roboto Regular"/>
                </a:defRPr>
              </a:pPr>
              <a:endParaRPr/>
            </a:p>
          </p:txBody>
        </p:sp>
      </p:grpSp>
      <p:grpSp>
        <p:nvGrpSpPr>
          <p:cNvPr id="325" name="Group 325"/>
          <p:cNvGrpSpPr/>
          <p:nvPr/>
        </p:nvGrpSpPr>
        <p:grpSpPr>
          <a:xfrm>
            <a:off x="18543070" y="6793107"/>
            <a:ext cx="351012" cy="351011"/>
            <a:chOff x="0" y="0"/>
            <a:chExt cx="351010" cy="351010"/>
          </a:xfrm>
        </p:grpSpPr>
        <p:sp>
          <p:nvSpPr>
            <p:cNvPr id="323" name="Shape 323"/>
            <p:cNvSpPr/>
            <p:nvPr/>
          </p:nvSpPr>
          <p:spPr>
            <a:xfrm>
              <a:off x="0" y="0"/>
              <a:ext cx="351011" cy="351011"/>
            </a:xfrm>
            <a:prstGeom prst="ellipse">
              <a:avLst/>
            </a:prstGeom>
            <a:solidFill>
              <a:schemeClr val="accent2"/>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324" name="Shape 324"/>
            <p:cNvSpPr/>
            <p:nvPr/>
          </p:nvSpPr>
          <p:spPr>
            <a:xfrm>
              <a:off x="78123" y="98508"/>
              <a:ext cx="194765" cy="148381"/>
            </a:xfrm>
            <a:custGeom>
              <a:avLst/>
              <a:gdLst/>
              <a:ahLst/>
              <a:cxnLst>
                <a:cxn ang="0">
                  <a:pos x="wd2" y="hd2"/>
                </a:cxn>
                <a:cxn ang="5400000">
                  <a:pos x="wd2" y="hd2"/>
                </a:cxn>
                <a:cxn ang="10800000">
                  <a:pos x="wd2" y="hd2"/>
                </a:cxn>
                <a:cxn ang="16200000">
                  <a:pos x="wd2" y="hd2"/>
                </a:cxn>
              </a:cxnLst>
              <a:rect l="0" t="0" r="r" b="b"/>
              <a:pathLst>
                <a:path w="21600" h="21600" extrusionOk="0">
                  <a:moveTo>
                    <a:pt x="7038" y="16949"/>
                  </a:moveTo>
                  <a:lnTo>
                    <a:pt x="1893" y="10195"/>
                  </a:lnTo>
                  <a:lnTo>
                    <a:pt x="0" y="12361"/>
                  </a:lnTo>
                  <a:lnTo>
                    <a:pt x="7038" y="21600"/>
                  </a:lnTo>
                  <a:lnTo>
                    <a:pt x="21600" y="2166"/>
                  </a:lnTo>
                  <a:lnTo>
                    <a:pt x="19950" y="0"/>
                  </a:lnTo>
                  <a:lnTo>
                    <a:pt x="7038" y="16949"/>
                  </a:lnTo>
                </a:path>
              </a:pathLst>
            </a:custGeom>
            <a:solidFill>
              <a:srgbClr val="FFFFFF"/>
            </a:solidFill>
            <a:ln w="12700" cap="flat">
              <a:noFill/>
              <a:miter lim="400000"/>
            </a:ln>
            <a:effectLst/>
          </p:spPr>
          <p:txBody>
            <a:bodyPr wrap="square" lIns="45719" tIns="45719" rIns="45719" bIns="45719" numCol="1" anchor="ctr">
              <a:noAutofit/>
            </a:bodyPr>
            <a:lstStyle/>
            <a:p>
              <a:pPr defTabSz="914400">
                <a:defRPr sz="1800" baseline="0">
                  <a:solidFill>
                    <a:srgbClr val="000000"/>
                  </a:solidFill>
                  <a:latin typeface="Roboto Regular"/>
                  <a:ea typeface="Roboto Regular"/>
                  <a:cs typeface="Roboto Regular"/>
                  <a:sym typeface="Roboto Regular"/>
                </a:defRPr>
              </a:pPr>
              <a:endParaRPr/>
            </a:p>
          </p:txBody>
        </p:sp>
      </p:grpSp>
      <p:sp>
        <p:nvSpPr>
          <p:cNvPr id="32" name="Shape 307"/>
          <p:cNvSpPr/>
          <p:nvPr/>
        </p:nvSpPr>
        <p:spPr>
          <a:xfrm>
            <a:off x="2141074" y="7642531"/>
            <a:ext cx="4281693" cy="30403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r>
              <a:rPr sz="3000" dirty="0"/>
              <a:t>Lorem ipsum dolor sit amet, consectetuer adipiscing elit, sed diam nonummy nibh ut euismod tincidunt ut laoreet dolore magna aliquam wisi erat volutpat. Ut wisi </a:t>
            </a:r>
            <a:r>
              <a:rPr sz="3000" dirty="0" smtClean="0"/>
              <a:t>ullamcorper </a:t>
            </a:r>
            <a:r>
              <a:rPr sz="3000" dirty="0"/>
              <a:t>suscipit lobortis nisl ut aliquip ex ea commodo consequat. Duis autem vel eum iriure dolor in hendrerit in vulputate velit esse molestie praesent luptatum </a:t>
            </a:r>
            <a:r>
              <a:rPr sz="3000" dirty="0" smtClean="0"/>
              <a:t>zzril</a:t>
            </a:r>
            <a:endParaRPr sz="3000" dirty="0"/>
          </a:p>
        </p:txBody>
      </p:sp>
      <p:sp>
        <p:nvSpPr>
          <p:cNvPr id="33" name="Shape 307"/>
          <p:cNvSpPr/>
          <p:nvPr/>
        </p:nvSpPr>
        <p:spPr>
          <a:xfrm>
            <a:off x="18509180" y="2716199"/>
            <a:ext cx="4281693" cy="30403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r>
              <a:rPr sz="3000" dirty="0"/>
              <a:t>Lorem ipsum dolor sit amet, consectetuer adipiscing elit, sed diam nonummy nibh ut euismod tincidunt ut laoreet dolore magna aliquam wisi erat volutpat. Ut wisi </a:t>
            </a:r>
            <a:r>
              <a:rPr sz="3000" dirty="0" smtClean="0"/>
              <a:t>ullamcorper </a:t>
            </a:r>
            <a:r>
              <a:rPr sz="3000" dirty="0"/>
              <a:t>suscipit lobortis nisl ut aliquip ex ea commodo consequat. Duis autem vel eum iriure dolor in hendrerit in vulputate velit esse molestie praesent luptatum </a:t>
            </a:r>
            <a:r>
              <a:rPr sz="3000" dirty="0" smtClean="0"/>
              <a:t>zzril</a:t>
            </a:r>
            <a:endParaRPr sz="3000" dirty="0"/>
          </a:p>
        </p:txBody>
      </p:sp>
      <p:sp>
        <p:nvSpPr>
          <p:cNvPr id="34" name="Shape 307"/>
          <p:cNvSpPr/>
          <p:nvPr/>
        </p:nvSpPr>
        <p:spPr>
          <a:xfrm>
            <a:off x="18509180" y="7642531"/>
            <a:ext cx="4281693" cy="30403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r>
              <a:rPr sz="3000" dirty="0"/>
              <a:t>Lorem ipsum dolor sit amet, consectetuer adipiscing elit, sed diam nonummy nibh ut euismod tincidunt ut laoreet dolore magna aliquam wisi erat volutpat. Ut wisi </a:t>
            </a:r>
            <a:r>
              <a:rPr sz="3000" dirty="0" smtClean="0"/>
              <a:t>ullamcorper </a:t>
            </a:r>
            <a:r>
              <a:rPr sz="3000" dirty="0"/>
              <a:t>suscipit lobortis nisl ut aliquip ex ea commodo consequat. Duis autem vel eum iriure dolor in hendrerit in vulputate velit esse molestie praesent luptatum </a:t>
            </a:r>
            <a:r>
              <a:rPr sz="3000" dirty="0" smtClean="0"/>
              <a:t>zzril</a:t>
            </a:r>
            <a:endParaRPr sz="30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13</a:t>
            </a:fld>
            <a:endParaRPr/>
          </a:p>
        </p:txBody>
      </p:sp>
      <p:grpSp>
        <p:nvGrpSpPr>
          <p:cNvPr id="334" name="Group 334"/>
          <p:cNvGrpSpPr/>
          <p:nvPr/>
        </p:nvGrpSpPr>
        <p:grpSpPr>
          <a:xfrm>
            <a:off x="2153284" y="2441121"/>
            <a:ext cx="11961299" cy="7621214"/>
            <a:chOff x="0" y="0"/>
            <a:chExt cx="11961297" cy="7621213"/>
          </a:xfrm>
        </p:grpSpPr>
        <p:sp>
          <p:nvSpPr>
            <p:cNvPr id="329" name="Shape 329"/>
            <p:cNvSpPr/>
            <p:nvPr/>
          </p:nvSpPr>
          <p:spPr>
            <a:xfrm>
              <a:off x="-1" y="0"/>
              <a:ext cx="11961299" cy="7621215"/>
            </a:xfrm>
            <a:custGeom>
              <a:avLst/>
              <a:gdLst/>
              <a:ahLst/>
              <a:cxnLst>
                <a:cxn ang="0">
                  <a:pos x="wd2" y="hd2"/>
                </a:cxn>
                <a:cxn ang="5400000">
                  <a:pos x="wd2" y="hd2"/>
                </a:cxn>
                <a:cxn ang="10800000">
                  <a:pos x="wd2" y="hd2"/>
                </a:cxn>
                <a:cxn ang="16200000">
                  <a:pos x="wd2" y="hd2"/>
                </a:cxn>
              </a:cxnLst>
              <a:rect l="0" t="0" r="r" b="b"/>
              <a:pathLst>
                <a:path w="20941" h="21573" extrusionOk="0">
                  <a:moveTo>
                    <a:pt x="6674" y="0"/>
                  </a:moveTo>
                  <a:cubicBezTo>
                    <a:pt x="4967" y="9"/>
                    <a:pt x="3260" y="1057"/>
                    <a:pt x="1956" y="3159"/>
                  </a:cubicBezTo>
                  <a:cubicBezTo>
                    <a:pt x="-653" y="7367"/>
                    <a:pt x="-651" y="14202"/>
                    <a:pt x="1956" y="18415"/>
                  </a:cubicBezTo>
                  <a:cubicBezTo>
                    <a:pt x="3266" y="20531"/>
                    <a:pt x="4984" y="21583"/>
                    <a:pt x="6700" y="21573"/>
                  </a:cubicBezTo>
                  <a:cubicBezTo>
                    <a:pt x="6835" y="21564"/>
                    <a:pt x="6943" y="21387"/>
                    <a:pt x="6946" y="21168"/>
                  </a:cubicBezTo>
                  <a:cubicBezTo>
                    <a:pt x="6949" y="20941"/>
                    <a:pt x="6840" y="20752"/>
                    <a:pt x="6700" y="20741"/>
                  </a:cubicBezTo>
                  <a:cubicBezTo>
                    <a:pt x="5116" y="20750"/>
                    <a:pt x="3530" y="19780"/>
                    <a:pt x="2321" y="17827"/>
                  </a:cubicBezTo>
                  <a:cubicBezTo>
                    <a:pt x="-85" y="13939"/>
                    <a:pt x="-87" y="7631"/>
                    <a:pt x="2321" y="3748"/>
                  </a:cubicBezTo>
                  <a:cubicBezTo>
                    <a:pt x="3524" y="1808"/>
                    <a:pt x="5099" y="842"/>
                    <a:pt x="6674" y="832"/>
                  </a:cubicBezTo>
                  <a:lnTo>
                    <a:pt x="20663" y="830"/>
                  </a:lnTo>
                  <a:cubicBezTo>
                    <a:pt x="20809" y="851"/>
                    <a:pt x="20935" y="671"/>
                    <a:pt x="20941" y="435"/>
                  </a:cubicBezTo>
                  <a:cubicBezTo>
                    <a:pt x="20947" y="185"/>
                    <a:pt x="20817" y="-17"/>
                    <a:pt x="20663" y="2"/>
                  </a:cubicBezTo>
                  <a:lnTo>
                    <a:pt x="6674" y="0"/>
                  </a:lnTo>
                  <a:close/>
                </a:path>
              </a:pathLst>
            </a:cu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330" name="Shape 330"/>
            <p:cNvSpPr/>
            <p:nvPr/>
          </p:nvSpPr>
          <p:spPr>
            <a:xfrm>
              <a:off x="581040" y="580231"/>
              <a:ext cx="11379928" cy="6460756"/>
            </a:xfrm>
            <a:custGeom>
              <a:avLst/>
              <a:gdLst/>
              <a:ahLst/>
              <a:cxnLst>
                <a:cxn ang="0">
                  <a:pos x="wd2" y="hd2"/>
                </a:cxn>
                <a:cxn ang="5400000">
                  <a:pos x="wd2" y="hd2"/>
                </a:cxn>
                <a:cxn ang="10800000">
                  <a:pos x="wd2" y="hd2"/>
                </a:cxn>
                <a:cxn ang="16200000">
                  <a:pos x="wd2" y="hd2"/>
                </a:cxn>
              </a:cxnLst>
              <a:rect l="0" t="0" r="r" b="b"/>
              <a:pathLst>
                <a:path w="21007" h="21575" extrusionOk="0">
                  <a:moveTo>
                    <a:pt x="5964" y="0"/>
                  </a:moveTo>
                  <a:cubicBezTo>
                    <a:pt x="4439" y="7"/>
                    <a:pt x="2913" y="1057"/>
                    <a:pt x="1748" y="3159"/>
                  </a:cubicBezTo>
                  <a:cubicBezTo>
                    <a:pt x="-584" y="7368"/>
                    <a:pt x="-583" y="14203"/>
                    <a:pt x="1748" y="18416"/>
                  </a:cubicBezTo>
                  <a:cubicBezTo>
                    <a:pt x="2919" y="20534"/>
                    <a:pt x="4457" y="21586"/>
                    <a:pt x="5991" y="21575"/>
                  </a:cubicBezTo>
                  <a:cubicBezTo>
                    <a:pt x="6130" y="21567"/>
                    <a:pt x="6244" y="21370"/>
                    <a:pt x="6254" y="21119"/>
                  </a:cubicBezTo>
                  <a:cubicBezTo>
                    <a:pt x="6265" y="20839"/>
                    <a:pt x="6146" y="20597"/>
                    <a:pt x="5991" y="20583"/>
                  </a:cubicBezTo>
                  <a:cubicBezTo>
                    <a:pt x="4597" y="20595"/>
                    <a:pt x="3199" y="19640"/>
                    <a:pt x="2135" y="17715"/>
                  </a:cubicBezTo>
                  <a:cubicBezTo>
                    <a:pt x="18" y="13889"/>
                    <a:pt x="17" y="7683"/>
                    <a:pt x="2135" y="3860"/>
                  </a:cubicBezTo>
                  <a:cubicBezTo>
                    <a:pt x="3193" y="1950"/>
                    <a:pt x="4579" y="999"/>
                    <a:pt x="5964" y="991"/>
                  </a:cubicBezTo>
                  <a:lnTo>
                    <a:pt x="20714" y="991"/>
                  </a:lnTo>
                  <a:cubicBezTo>
                    <a:pt x="20866" y="1013"/>
                    <a:pt x="20998" y="805"/>
                    <a:pt x="21006" y="530"/>
                  </a:cubicBezTo>
                  <a:cubicBezTo>
                    <a:pt x="21016" y="232"/>
                    <a:pt x="20879" y="-14"/>
                    <a:pt x="20714" y="5"/>
                  </a:cubicBezTo>
                  <a:lnTo>
                    <a:pt x="5964" y="0"/>
                  </a:lnTo>
                  <a:close/>
                </a:path>
              </a:pathLst>
            </a:cu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331" name="Shape 331"/>
            <p:cNvSpPr/>
            <p:nvPr/>
          </p:nvSpPr>
          <p:spPr>
            <a:xfrm>
              <a:off x="1158248" y="1162049"/>
              <a:ext cx="10802404" cy="5296737"/>
            </a:xfrm>
            <a:custGeom>
              <a:avLst/>
              <a:gdLst/>
              <a:ahLst/>
              <a:cxnLst>
                <a:cxn ang="0">
                  <a:pos x="wd2" y="hd2"/>
                </a:cxn>
                <a:cxn ang="5400000">
                  <a:pos x="wd2" y="hd2"/>
                </a:cxn>
                <a:cxn ang="10800000">
                  <a:pos x="wd2" y="hd2"/>
                </a:cxn>
                <a:cxn ang="16200000">
                  <a:pos x="wd2" y="hd2"/>
                </a:cxn>
              </a:cxnLst>
              <a:rect l="0" t="0" r="r" b="b"/>
              <a:pathLst>
                <a:path w="21070" h="21557" extrusionOk="0">
                  <a:moveTo>
                    <a:pt x="5176" y="0"/>
                  </a:moveTo>
                  <a:cubicBezTo>
                    <a:pt x="3858" y="76"/>
                    <a:pt x="2535" y="1084"/>
                    <a:pt x="1523" y="3157"/>
                  </a:cubicBezTo>
                  <a:cubicBezTo>
                    <a:pt x="-514" y="7331"/>
                    <a:pt x="-502" y="14183"/>
                    <a:pt x="1523" y="18402"/>
                  </a:cubicBezTo>
                  <a:cubicBezTo>
                    <a:pt x="2540" y="20519"/>
                    <a:pt x="3874" y="21572"/>
                    <a:pt x="5205" y="21556"/>
                  </a:cubicBezTo>
                  <a:cubicBezTo>
                    <a:pt x="5355" y="21555"/>
                    <a:pt x="5477" y="21303"/>
                    <a:pt x="5479" y="20989"/>
                  </a:cubicBezTo>
                  <a:cubicBezTo>
                    <a:pt x="5481" y="20671"/>
                    <a:pt x="5358" y="20410"/>
                    <a:pt x="5205" y="20408"/>
                  </a:cubicBezTo>
                  <a:cubicBezTo>
                    <a:pt x="4015" y="20417"/>
                    <a:pt x="2823" y="19479"/>
                    <a:pt x="1913" y="17589"/>
                  </a:cubicBezTo>
                  <a:cubicBezTo>
                    <a:pt x="99" y="13824"/>
                    <a:pt x="90" y="7700"/>
                    <a:pt x="1913" y="3970"/>
                  </a:cubicBezTo>
                  <a:cubicBezTo>
                    <a:pt x="2818" y="2117"/>
                    <a:pt x="3999" y="1217"/>
                    <a:pt x="5176" y="1148"/>
                  </a:cubicBezTo>
                  <a:lnTo>
                    <a:pt x="20767" y="1146"/>
                  </a:lnTo>
                  <a:cubicBezTo>
                    <a:pt x="20917" y="1182"/>
                    <a:pt x="21053" y="955"/>
                    <a:pt x="21068" y="642"/>
                  </a:cubicBezTo>
                  <a:cubicBezTo>
                    <a:pt x="21086" y="279"/>
                    <a:pt x="20941" y="-28"/>
                    <a:pt x="20767" y="3"/>
                  </a:cubicBezTo>
                  <a:lnTo>
                    <a:pt x="5176" y="0"/>
                  </a:lnTo>
                  <a:close/>
                </a:path>
              </a:pathLst>
            </a:cu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332" name="Shape 332"/>
            <p:cNvSpPr/>
            <p:nvPr/>
          </p:nvSpPr>
          <p:spPr>
            <a:xfrm>
              <a:off x="1738475" y="1736311"/>
              <a:ext cx="10221974" cy="4148209"/>
            </a:xfrm>
            <a:custGeom>
              <a:avLst/>
              <a:gdLst/>
              <a:ahLst/>
              <a:cxnLst>
                <a:cxn ang="0">
                  <a:pos x="wd2" y="hd2"/>
                </a:cxn>
                <a:cxn ang="5400000">
                  <a:pos x="wd2" y="hd2"/>
                </a:cxn>
                <a:cxn ang="10800000">
                  <a:pos x="wd2" y="hd2"/>
                </a:cxn>
                <a:cxn ang="16200000">
                  <a:pos x="wd2" y="hd2"/>
                </a:cxn>
              </a:cxnLst>
              <a:rect l="0" t="0" r="r" b="b"/>
              <a:pathLst>
                <a:path w="21167" h="21539" extrusionOk="0">
                  <a:moveTo>
                    <a:pt x="4294" y="0"/>
                  </a:moveTo>
                  <a:cubicBezTo>
                    <a:pt x="3194" y="-11"/>
                    <a:pt x="2094" y="1048"/>
                    <a:pt x="1256" y="3155"/>
                  </a:cubicBezTo>
                  <a:cubicBezTo>
                    <a:pt x="-419" y="7367"/>
                    <a:pt x="-420" y="14182"/>
                    <a:pt x="1256" y="18388"/>
                  </a:cubicBezTo>
                  <a:cubicBezTo>
                    <a:pt x="2102" y="20511"/>
                    <a:pt x="3215" y="21559"/>
                    <a:pt x="4324" y="21539"/>
                  </a:cubicBezTo>
                  <a:cubicBezTo>
                    <a:pt x="4491" y="21536"/>
                    <a:pt x="4625" y="21193"/>
                    <a:pt x="4622" y="20774"/>
                  </a:cubicBezTo>
                  <a:cubicBezTo>
                    <a:pt x="4620" y="20365"/>
                    <a:pt x="4487" y="20035"/>
                    <a:pt x="4324" y="20033"/>
                  </a:cubicBezTo>
                  <a:cubicBezTo>
                    <a:pt x="3369" y="20046"/>
                    <a:pt x="2412" y="19145"/>
                    <a:pt x="1682" y="17323"/>
                  </a:cubicBezTo>
                  <a:cubicBezTo>
                    <a:pt x="231" y="13701"/>
                    <a:pt x="224" y="7809"/>
                    <a:pt x="1682" y="4221"/>
                  </a:cubicBezTo>
                  <a:cubicBezTo>
                    <a:pt x="2406" y="2438"/>
                    <a:pt x="3351" y="1572"/>
                    <a:pt x="4294" y="1509"/>
                  </a:cubicBezTo>
                  <a:lnTo>
                    <a:pt x="20833" y="1504"/>
                  </a:lnTo>
                  <a:cubicBezTo>
                    <a:pt x="21001" y="1556"/>
                    <a:pt x="21152" y="1245"/>
                    <a:pt x="21165" y="822"/>
                  </a:cubicBezTo>
                  <a:cubicBezTo>
                    <a:pt x="21180" y="349"/>
                    <a:pt x="21021" y="-41"/>
                    <a:pt x="20833" y="6"/>
                  </a:cubicBezTo>
                  <a:lnTo>
                    <a:pt x="4294" y="0"/>
                  </a:lnTo>
                  <a:close/>
                </a:path>
              </a:pathLst>
            </a:cu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333" name="Shape 333"/>
            <p:cNvSpPr/>
            <p:nvPr/>
          </p:nvSpPr>
          <p:spPr>
            <a:xfrm>
              <a:off x="2307905" y="2309812"/>
              <a:ext cx="9652588" cy="3001208"/>
            </a:xfrm>
            <a:custGeom>
              <a:avLst/>
              <a:gdLst/>
              <a:ahLst/>
              <a:cxnLst>
                <a:cxn ang="0">
                  <a:pos x="wd2" y="hd2"/>
                </a:cxn>
                <a:cxn ang="5400000">
                  <a:pos x="wd2" y="hd2"/>
                </a:cxn>
                <a:cxn ang="10800000">
                  <a:pos x="wd2" y="hd2"/>
                </a:cxn>
                <a:cxn ang="16200000">
                  <a:pos x="wd2" y="hd2"/>
                </a:cxn>
              </a:cxnLst>
              <a:rect l="0" t="0" r="r" b="b"/>
              <a:pathLst>
                <a:path w="21262" h="21558" extrusionOk="0">
                  <a:moveTo>
                    <a:pt x="3314" y="0"/>
                  </a:moveTo>
                  <a:cubicBezTo>
                    <a:pt x="2470" y="72"/>
                    <a:pt x="1624" y="1083"/>
                    <a:pt x="976" y="3158"/>
                  </a:cubicBezTo>
                  <a:cubicBezTo>
                    <a:pt x="-328" y="7336"/>
                    <a:pt x="-322" y="14189"/>
                    <a:pt x="976" y="18404"/>
                  </a:cubicBezTo>
                  <a:cubicBezTo>
                    <a:pt x="1631" y="20529"/>
                    <a:pt x="2490" y="21577"/>
                    <a:pt x="3346" y="21557"/>
                  </a:cubicBezTo>
                  <a:cubicBezTo>
                    <a:pt x="3517" y="21560"/>
                    <a:pt x="3659" y="21120"/>
                    <a:pt x="3665" y="20562"/>
                  </a:cubicBezTo>
                  <a:cubicBezTo>
                    <a:pt x="3672" y="19971"/>
                    <a:pt x="3528" y="19478"/>
                    <a:pt x="3346" y="19476"/>
                  </a:cubicBezTo>
                  <a:cubicBezTo>
                    <a:pt x="2654" y="19491"/>
                    <a:pt x="1959" y="18647"/>
                    <a:pt x="1428" y="16933"/>
                  </a:cubicBezTo>
                  <a:cubicBezTo>
                    <a:pt x="374" y="13529"/>
                    <a:pt x="363" y="7968"/>
                    <a:pt x="1428" y="4629"/>
                  </a:cubicBezTo>
                  <a:cubicBezTo>
                    <a:pt x="1953" y="2984"/>
                    <a:pt x="2636" y="2209"/>
                    <a:pt x="3314" y="2084"/>
                  </a:cubicBezTo>
                  <a:lnTo>
                    <a:pt x="20922" y="2089"/>
                  </a:lnTo>
                  <a:cubicBezTo>
                    <a:pt x="21099" y="2134"/>
                    <a:pt x="21253" y="1693"/>
                    <a:pt x="21262" y="1113"/>
                  </a:cubicBezTo>
                  <a:cubicBezTo>
                    <a:pt x="21272" y="489"/>
                    <a:pt x="21113" y="-23"/>
                    <a:pt x="20922" y="17"/>
                  </a:cubicBezTo>
                  <a:lnTo>
                    <a:pt x="3314" y="0"/>
                  </a:lnTo>
                  <a:close/>
                </a:path>
              </a:pathLst>
            </a:cu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grpSp>
      <p:sp>
        <p:nvSpPr>
          <p:cNvPr id="335" name="Shape 335"/>
          <p:cNvSpPr/>
          <p:nvPr/>
        </p:nvSpPr>
        <p:spPr>
          <a:xfrm>
            <a:off x="2153284" y="2441120"/>
            <a:ext cx="7516299" cy="7621216"/>
          </a:xfrm>
          <a:custGeom>
            <a:avLst/>
            <a:gdLst/>
            <a:ahLst/>
            <a:cxnLst>
              <a:cxn ang="0">
                <a:pos x="wd2" y="hd2"/>
              </a:cxn>
              <a:cxn ang="5400000">
                <a:pos x="wd2" y="hd2"/>
              </a:cxn>
              <a:cxn ang="10800000">
                <a:pos x="wd2" y="hd2"/>
              </a:cxn>
              <a:cxn ang="16200000">
                <a:pos x="wd2" y="hd2"/>
              </a:cxn>
            </a:cxnLst>
            <a:rect l="0" t="0" r="r" b="b"/>
            <a:pathLst>
              <a:path w="20570" h="21573" extrusionOk="0">
                <a:moveTo>
                  <a:pt x="10433" y="0"/>
                </a:moveTo>
                <a:cubicBezTo>
                  <a:pt x="7765" y="9"/>
                  <a:pt x="5096" y="1057"/>
                  <a:pt x="3058" y="3159"/>
                </a:cubicBezTo>
                <a:cubicBezTo>
                  <a:pt x="-1021" y="7367"/>
                  <a:pt x="-1018" y="14202"/>
                  <a:pt x="3058" y="18415"/>
                </a:cubicBezTo>
                <a:cubicBezTo>
                  <a:pt x="5105" y="20531"/>
                  <a:pt x="7791" y="21583"/>
                  <a:pt x="10473" y="21573"/>
                </a:cubicBezTo>
                <a:cubicBezTo>
                  <a:pt x="10684" y="21564"/>
                  <a:pt x="10853" y="21387"/>
                  <a:pt x="10857" y="21168"/>
                </a:cubicBezTo>
                <a:cubicBezTo>
                  <a:pt x="10862" y="20941"/>
                  <a:pt x="10692" y="20752"/>
                  <a:pt x="10473" y="20741"/>
                </a:cubicBezTo>
                <a:cubicBezTo>
                  <a:pt x="7997" y="20750"/>
                  <a:pt x="5518" y="19780"/>
                  <a:pt x="3628" y="17827"/>
                </a:cubicBezTo>
                <a:cubicBezTo>
                  <a:pt x="-133" y="13939"/>
                  <a:pt x="-136" y="7631"/>
                  <a:pt x="3628" y="3748"/>
                </a:cubicBezTo>
                <a:cubicBezTo>
                  <a:pt x="5508" y="1808"/>
                  <a:pt x="7971" y="842"/>
                  <a:pt x="10433" y="832"/>
                </a:cubicBezTo>
                <a:lnTo>
                  <a:pt x="20135" y="830"/>
                </a:lnTo>
                <a:cubicBezTo>
                  <a:pt x="20363" y="851"/>
                  <a:pt x="20561" y="671"/>
                  <a:pt x="20569" y="435"/>
                </a:cubicBezTo>
                <a:cubicBezTo>
                  <a:pt x="20579" y="185"/>
                  <a:pt x="20376" y="-17"/>
                  <a:pt x="20135" y="2"/>
                </a:cubicBezTo>
                <a:lnTo>
                  <a:pt x="10433" y="0"/>
                </a:lnTo>
                <a:close/>
              </a:path>
            </a:pathLst>
          </a:custGeom>
          <a:gradFill>
            <a:gsLst>
              <a:gs pos="0">
                <a:schemeClr val="accent1"/>
              </a:gs>
              <a:gs pos="100000">
                <a:schemeClr val="accent2"/>
              </a:gs>
            </a:gsLst>
            <a:lin ang="21029948"/>
          </a:gradFill>
          <a:ln w="12700">
            <a:miter lim="400000"/>
          </a:ln>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sp>
        <p:nvSpPr>
          <p:cNvPr id="336" name="Shape 336"/>
          <p:cNvSpPr/>
          <p:nvPr/>
        </p:nvSpPr>
        <p:spPr>
          <a:xfrm>
            <a:off x="2734324" y="3021352"/>
            <a:ext cx="10109929" cy="6460756"/>
          </a:xfrm>
          <a:custGeom>
            <a:avLst/>
            <a:gdLst/>
            <a:ahLst/>
            <a:cxnLst>
              <a:cxn ang="0">
                <a:pos x="wd2" y="hd2"/>
              </a:cxn>
              <a:cxn ang="5400000">
                <a:pos x="wd2" y="hd2"/>
              </a:cxn>
              <a:cxn ang="10800000">
                <a:pos x="wd2" y="hd2"/>
              </a:cxn>
              <a:cxn ang="16200000">
                <a:pos x="wd2" y="hd2"/>
              </a:cxn>
            </a:cxnLst>
            <a:rect l="0" t="0" r="r" b="b"/>
            <a:pathLst>
              <a:path w="20935" h="21575" extrusionOk="0">
                <a:moveTo>
                  <a:pt x="6691" y="0"/>
                </a:moveTo>
                <a:cubicBezTo>
                  <a:pt x="4979" y="7"/>
                  <a:pt x="3268" y="1057"/>
                  <a:pt x="1961" y="3159"/>
                </a:cubicBezTo>
                <a:cubicBezTo>
                  <a:pt x="-655" y="7368"/>
                  <a:pt x="-653" y="14203"/>
                  <a:pt x="1961" y="18416"/>
                </a:cubicBezTo>
                <a:cubicBezTo>
                  <a:pt x="3275" y="20534"/>
                  <a:pt x="4999" y="21586"/>
                  <a:pt x="6721" y="21575"/>
                </a:cubicBezTo>
                <a:cubicBezTo>
                  <a:pt x="6877" y="21567"/>
                  <a:pt x="7004" y="21370"/>
                  <a:pt x="7015" y="21119"/>
                </a:cubicBezTo>
                <a:cubicBezTo>
                  <a:pt x="7028" y="20839"/>
                  <a:pt x="6895" y="20597"/>
                  <a:pt x="6721" y="20583"/>
                </a:cubicBezTo>
                <a:cubicBezTo>
                  <a:pt x="5156" y="20595"/>
                  <a:pt x="3589" y="19640"/>
                  <a:pt x="2395" y="17715"/>
                </a:cubicBezTo>
                <a:cubicBezTo>
                  <a:pt x="21" y="13889"/>
                  <a:pt x="19" y="7683"/>
                  <a:pt x="2395" y="3860"/>
                </a:cubicBezTo>
                <a:cubicBezTo>
                  <a:pt x="3582" y="1950"/>
                  <a:pt x="5136" y="999"/>
                  <a:pt x="6691" y="991"/>
                </a:cubicBezTo>
                <a:lnTo>
                  <a:pt x="20607" y="991"/>
                </a:lnTo>
                <a:cubicBezTo>
                  <a:pt x="20777" y="1013"/>
                  <a:pt x="20924" y="805"/>
                  <a:pt x="20934" y="530"/>
                </a:cubicBezTo>
                <a:cubicBezTo>
                  <a:pt x="20945" y="232"/>
                  <a:pt x="20792" y="-14"/>
                  <a:pt x="20607" y="5"/>
                </a:cubicBezTo>
                <a:lnTo>
                  <a:pt x="6691" y="0"/>
                </a:lnTo>
                <a:close/>
              </a:path>
            </a:pathLst>
          </a:custGeom>
          <a:gradFill>
            <a:gsLst>
              <a:gs pos="0">
                <a:schemeClr val="accent1"/>
              </a:gs>
              <a:gs pos="100000">
                <a:schemeClr val="accent2"/>
              </a:gs>
            </a:gsLst>
            <a:lin ang="21029948"/>
          </a:gradFill>
          <a:ln w="12700">
            <a:miter lim="400000"/>
          </a:ln>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sp>
        <p:nvSpPr>
          <p:cNvPr id="337" name="Shape 337"/>
          <p:cNvSpPr/>
          <p:nvPr/>
        </p:nvSpPr>
        <p:spPr>
          <a:xfrm>
            <a:off x="3311533" y="3603170"/>
            <a:ext cx="4198404" cy="5296737"/>
          </a:xfrm>
          <a:custGeom>
            <a:avLst/>
            <a:gdLst/>
            <a:ahLst/>
            <a:cxnLst>
              <a:cxn ang="0">
                <a:pos x="wd2" y="hd2"/>
              </a:cxn>
              <a:cxn ang="5400000">
                <a:pos x="wd2" y="hd2"/>
              </a:cxn>
              <a:cxn ang="10800000">
                <a:pos x="wd2" y="hd2"/>
              </a:cxn>
              <a:cxn ang="16200000">
                <a:pos x="wd2" y="hd2"/>
              </a:cxn>
            </a:cxnLst>
            <a:rect l="0" t="0" r="r" b="b"/>
            <a:pathLst>
              <a:path w="20287" h="21557" extrusionOk="0">
                <a:moveTo>
                  <a:pt x="12825" y="0"/>
                </a:moveTo>
                <a:cubicBezTo>
                  <a:pt x="9560" y="76"/>
                  <a:pt x="6282" y="1084"/>
                  <a:pt x="3775" y="3157"/>
                </a:cubicBezTo>
                <a:cubicBezTo>
                  <a:pt x="-1272" y="7331"/>
                  <a:pt x="-1243" y="14183"/>
                  <a:pt x="3775" y="18402"/>
                </a:cubicBezTo>
                <a:cubicBezTo>
                  <a:pt x="6294" y="20519"/>
                  <a:pt x="9598" y="21572"/>
                  <a:pt x="12896" y="21556"/>
                </a:cubicBezTo>
                <a:cubicBezTo>
                  <a:pt x="13267" y="21555"/>
                  <a:pt x="13570" y="21303"/>
                  <a:pt x="13574" y="20989"/>
                </a:cubicBezTo>
                <a:cubicBezTo>
                  <a:pt x="13579" y="20671"/>
                  <a:pt x="13274" y="20410"/>
                  <a:pt x="12896" y="20408"/>
                </a:cubicBezTo>
                <a:cubicBezTo>
                  <a:pt x="9947" y="20417"/>
                  <a:pt x="6994" y="19479"/>
                  <a:pt x="4740" y="17589"/>
                </a:cubicBezTo>
                <a:cubicBezTo>
                  <a:pt x="247" y="13824"/>
                  <a:pt x="225" y="7700"/>
                  <a:pt x="4740" y="3970"/>
                </a:cubicBezTo>
                <a:cubicBezTo>
                  <a:pt x="6981" y="2117"/>
                  <a:pt x="9907" y="1217"/>
                  <a:pt x="12825" y="1148"/>
                </a:cubicBezTo>
                <a:lnTo>
                  <a:pt x="19539" y="1146"/>
                </a:lnTo>
                <a:cubicBezTo>
                  <a:pt x="19910" y="1182"/>
                  <a:pt x="20245" y="955"/>
                  <a:pt x="20284" y="642"/>
                </a:cubicBezTo>
                <a:cubicBezTo>
                  <a:pt x="20328" y="279"/>
                  <a:pt x="19970" y="-28"/>
                  <a:pt x="19539" y="3"/>
                </a:cubicBezTo>
                <a:lnTo>
                  <a:pt x="12825" y="0"/>
                </a:lnTo>
                <a:close/>
              </a:path>
            </a:pathLst>
          </a:custGeom>
          <a:gradFill>
            <a:gsLst>
              <a:gs pos="0">
                <a:schemeClr val="accent1"/>
              </a:gs>
              <a:gs pos="100000">
                <a:schemeClr val="accent2"/>
              </a:gs>
            </a:gsLst>
            <a:lin ang="21029948"/>
          </a:gradFill>
          <a:ln w="12700">
            <a:miter lim="400000"/>
          </a:ln>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sp>
        <p:nvSpPr>
          <p:cNvPr id="338" name="Shape 338"/>
          <p:cNvSpPr/>
          <p:nvPr/>
        </p:nvSpPr>
        <p:spPr>
          <a:xfrm>
            <a:off x="3891759" y="4177432"/>
            <a:ext cx="9586975" cy="4148209"/>
          </a:xfrm>
          <a:custGeom>
            <a:avLst/>
            <a:gdLst/>
            <a:ahLst/>
            <a:cxnLst>
              <a:cxn ang="0">
                <a:pos x="wd2" y="hd2"/>
              </a:cxn>
              <a:cxn ang="5400000">
                <a:pos x="wd2" y="hd2"/>
              </a:cxn>
              <a:cxn ang="10800000">
                <a:pos x="wd2" y="hd2"/>
              </a:cxn>
              <a:cxn ang="16200000">
                <a:pos x="wd2" y="hd2"/>
              </a:cxn>
            </a:cxnLst>
            <a:rect l="0" t="0" r="r" b="b"/>
            <a:pathLst>
              <a:path w="21139" h="21539" extrusionOk="0">
                <a:moveTo>
                  <a:pt x="4572" y="0"/>
                </a:moveTo>
                <a:cubicBezTo>
                  <a:pt x="3401" y="-11"/>
                  <a:pt x="2230" y="1048"/>
                  <a:pt x="1338" y="3155"/>
                </a:cubicBezTo>
                <a:cubicBezTo>
                  <a:pt x="-446" y="7367"/>
                  <a:pt x="-447" y="14182"/>
                  <a:pt x="1338" y="18388"/>
                </a:cubicBezTo>
                <a:cubicBezTo>
                  <a:pt x="2239" y="20511"/>
                  <a:pt x="3423" y="21559"/>
                  <a:pt x="4605" y="21539"/>
                </a:cubicBezTo>
                <a:cubicBezTo>
                  <a:pt x="4782" y="21536"/>
                  <a:pt x="4925" y="21193"/>
                  <a:pt x="4922" y="20774"/>
                </a:cubicBezTo>
                <a:cubicBezTo>
                  <a:pt x="4920" y="20365"/>
                  <a:pt x="4779" y="20035"/>
                  <a:pt x="4605" y="20033"/>
                </a:cubicBezTo>
                <a:cubicBezTo>
                  <a:pt x="3588" y="20046"/>
                  <a:pt x="2569" y="19145"/>
                  <a:pt x="1791" y="17323"/>
                </a:cubicBezTo>
                <a:cubicBezTo>
                  <a:pt x="246" y="13701"/>
                  <a:pt x="239" y="7809"/>
                  <a:pt x="1791" y="4221"/>
                </a:cubicBezTo>
                <a:cubicBezTo>
                  <a:pt x="2562" y="2438"/>
                  <a:pt x="3569" y="1572"/>
                  <a:pt x="4572" y="1509"/>
                </a:cubicBezTo>
                <a:lnTo>
                  <a:pt x="20783" y="1504"/>
                </a:lnTo>
                <a:cubicBezTo>
                  <a:pt x="20962" y="1556"/>
                  <a:pt x="21124" y="1245"/>
                  <a:pt x="21138" y="822"/>
                </a:cubicBezTo>
                <a:cubicBezTo>
                  <a:pt x="21153" y="349"/>
                  <a:pt x="20983" y="-41"/>
                  <a:pt x="20783" y="6"/>
                </a:cubicBezTo>
                <a:lnTo>
                  <a:pt x="4572" y="0"/>
                </a:lnTo>
                <a:close/>
              </a:path>
            </a:pathLst>
          </a:custGeom>
          <a:gradFill>
            <a:gsLst>
              <a:gs pos="0">
                <a:schemeClr val="accent1"/>
              </a:gs>
              <a:gs pos="100000">
                <a:schemeClr val="accent2"/>
              </a:gs>
            </a:gsLst>
            <a:lin ang="21029948"/>
          </a:gradFill>
          <a:ln w="12700">
            <a:miter lim="400000"/>
          </a:ln>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sp>
        <p:nvSpPr>
          <p:cNvPr id="339" name="Shape 339"/>
          <p:cNvSpPr/>
          <p:nvPr/>
        </p:nvSpPr>
        <p:spPr>
          <a:xfrm>
            <a:off x="4461190" y="4750932"/>
            <a:ext cx="6350587" cy="3001209"/>
          </a:xfrm>
          <a:custGeom>
            <a:avLst/>
            <a:gdLst/>
            <a:ahLst/>
            <a:cxnLst>
              <a:cxn ang="0">
                <a:pos x="wd2" y="hd2"/>
              </a:cxn>
              <a:cxn ang="5400000">
                <a:pos x="wd2" y="hd2"/>
              </a:cxn>
              <a:cxn ang="10800000">
                <a:pos x="wd2" y="hd2"/>
              </a:cxn>
              <a:cxn ang="16200000">
                <a:pos x="wd2" y="hd2"/>
              </a:cxn>
            </a:cxnLst>
            <a:rect l="0" t="0" r="r" b="b"/>
            <a:pathLst>
              <a:path w="21091" h="21558" extrusionOk="0">
                <a:moveTo>
                  <a:pt x="4996" y="0"/>
                </a:moveTo>
                <a:cubicBezTo>
                  <a:pt x="3724" y="72"/>
                  <a:pt x="2448" y="1083"/>
                  <a:pt x="1471" y="3158"/>
                </a:cubicBezTo>
                <a:cubicBezTo>
                  <a:pt x="-495" y="7336"/>
                  <a:pt x="-486" y="14189"/>
                  <a:pt x="1471" y="18404"/>
                </a:cubicBezTo>
                <a:cubicBezTo>
                  <a:pt x="2459" y="20529"/>
                  <a:pt x="3753" y="21577"/>
                  <a:pt x="5045" y="21557"/>
                </a:cubicBezTo>
                <a:cubicBezTo>
                  <a:pt x="5303" y="21560"/>
                  <a:pt x="5516" y="21120"/>
                  <a:pt x="5526" y="20562"/>
                </a:cubicBezTo>
                <a:cubicBezTo>
                  <a:pt x="5537" y="19971"/>
                  <a:pt x="5318" y="19478"/>
                  <a:pt x="5045" y="19476"/>
                </a:cubicBezTo>
                <a:cubicBezTo>
                  <a:pt x="4001" y="19491"/>
                  <a:pt x="2953" y="18647"/>
                  <a:pt x="2153" y="16933"/>
                </a:cubicBezTo>
                <a:cubicBezTo>
                  <a:pt x="563" y="13529"/>
                  <a:pt x="547" y="7968"/>
                  <a:pt x="2153" y="4629"/>
                </a:cubicBezTo>
                <a:cubicBezTo>
                  <a:pt x="2944" y="2984"/>
                  <a:pt x="3974" y="2209"/>
                  <a:pt x="4996" y="2084"/>
                </a:cubicBezTo>
                <a:lnTo>
                  <a:pt x="20577" y="2089"/>
                </a:lnTo>
                <a:cubicBezTo>
                  <a:pt x="20845" y="2134"/>
                  <a:pt x="21077" y="1693"/>
                  <a:pt x="21090" y="1113"/>
                </a:cubicBezTo>
                <a:cubicBezTo>
                  <a:pt x="21105" y="489"/>
                  <a:pt x="20865" y="-23"/>
                  <a:pt x="20577" y="17"/>
                </a:cubicBezTo>
                <a:lnTo>
                  <a:pt x="4996" y="0"/>
                </a:lnTo>
                <a:close/>
              </a:path>
            </a:pathLst>
          </a:custGeom>
          <a:gradFill>
            <a:gsLst>
              <a:gs pos="0">
                <a:schemeClr val="accent1"/>
              </a:gs>
              <a:gs pos="100000">
                <a:schemeClr val="accent2"/>
              </a:gs>
            </a:gsLst>
            <a:lin ang="21029948"/>
          </a:gradFill>
          <a:ln w="12700">
            <a:miter lim="400000"/>
          </a:ln>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sp>
        <p:nvSpPr>
          <p:cNvPr id="340" name="Shape 340"/>
          <p:cNvSpPr/>
          <p:nvPr/>
        </p:nvSpPr>
        <p:spPr>
          <a:xfrm>
            <a:off x="6128468" y="7531818"/>
            <a:ext cx="3366027" cy="2425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defRPr sz="4500" cap="all" baseline="0">
                <a:solidFill>
                  <a:srgbClr val="F0F0F0"/>
                </a:solidFill>
                <a:latin typeface="+mn-lt"/>
                <a:ea typeface="+mn-ea"/>
                <a:cs typeface="+mn-cs"/>
                <a:sym typeface="Open Sans Light"/>
              </a:defRPr>
            </a:pPr>
            <a:r>
              <a:t>Step by step</a:t>
            </a:r>
          </a:p>
          <a:p>
            <a:pPr algn="r">
              <a:defRPr sz="4500" cap="all" baseline="0">
                <a:solidFill>
                  <a:srgbClr val="F0F0F0"/>
                </a:solidFill>
                <a:latin typeface="+mn-lt"/>
                <a:ea typeface="+mn-ea"/>
                <a:cs typeface="+mn-cs"/>
                <a:sym typeface="Open Sans Light"/>
              </a:defRPr>
            </a:pPr>
            <a:r>
              <a:t>Process</a:t>
            </a:r>
          </a:p>
        </p:txBody>
      </p:sp>
      <p:sp>
        <p:nvSpPr>
          <p:cNvPr id="341" name="Shape 341"/>
          <p:cNvSpPr/>
          <p:nvPr/>
        </p:nvSpPr>
        <p:spPr>
          <a:xfrm>
            <a:off x="10386017" y="7895123"/>
            <a:ext cx="11819304" cy="2425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t"/>
          <a:lstStyle/>
          <a:p>
            <a:r>
              <a:rPr sz="3000" dirty="0"/>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praesent luptatum zzril </a:t>
            </a:r>
            <a:r>
              <a:rPr sz="3000" dirty="0" smtClean="0"/>
              <a:t>insitam</a:t>
            </a:r>
            <a:r>
              <a:rPr sz="3000" dirty="0"/>
              <a:t>; est usus legentis in iis qui facit eorum saepius. Claritas est etiam processus dynamicus, qui sequitur mutationem consuetudium lectorum. Mirum est notare quam littera gothica, quam nunc putamus parum claram, anteposuerit litterarum formas humanitatis per seacula quarta decima et quinta decima. Eodem modo typi, qui nunc nobis videntur parum clari, fiant sollemnes in futurum.</a:t>
            </a:r>
          </a:p>
        </p:txBody>
      </p:sp>
      <p:sp>
        <p:nvSpPr>
          <p:cNvPr id="342" name="Shape 342"/>
          <p:cNvSpPr/>
          <p:nvPr/>
        </p:nvSpPr>
        <p:spPr>
          <a:xfrm>
            <a:off x="14350099" y="2295115"/>
            <a:ext cx="919355" cy="5256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b="1" cap="all" spc="180" baseline="0">
                <a:solidFill>
                  <a:srgbClr val="43465A"/>
                </a:solidFill>
              </a:defRPr>
            </a:lvl1pPr>
          </a:lstStyle>
          <a:p>
            <a:r>
              <a:t>45%</a:t>
            </a:r>
          </a:p>
        </p:txBody>
      </p:sp>
      <p:sp>
        <p:nvSpPr>
          <p:cNvPr id="343" name="Shape 343"/>
          <p:cNvSpPr/>
          <p:nvPr/>
        </p:nvSpPr>
        <p:spPr>
          <a:xfrm>
            <a:off x="14350099" y="2884395"/>
            <a:ext cx="919355" cy="5256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b="1" cap="all" spc="180" baseline="0">
                <a:solidFill>
                  <a:srgbClr val="43465A"/>
                </a:solidFill>
              </a:defRPr>
            </a:lvl1pPr>
          </a:lstStyle>
          <a:p>
            <a:r>
              <a:t>91%</a:t>
            </a:r>
          </a:p>
        </p:txBody>
      </p:sp>
      <p:sp>
        <p:nvSpPr>
          <p:cNvPr id="344" name="Shape 344"/>
          <p:cNvSpPr/>
          <p:nvPr/>
        </p:nvSpPr>
        <p:spPr>
          <a:xfrm>
            <a:off x="14350099" y="3473675"/>
            <a:ext cx="919355" cy="5256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b="1" cap="all" spc="180" baseline="0">
                <a:solidFill>
                  <a:srgbClr val="43465A"/>
                </a:solidFill>
              </a:defRPr>
            </a:lvl1pPr>
          </a:lstStyle>
          <a:p>
            <a:r>
              <a:t>28%</a:t>
            </a:r>
          </a:p>
        </p:txBody>
      </p:sp>
      <p:sp>
        <p:nvSpPr>
          <p:cNvPr id="345" name="Shape 345"/>
          <p:cNvSpPr/>
          <p:nvPr/>
        </p:nvSpPr>
        <p:spPr>
          <a:xfrm>
            <a:off x="14350099" y="4062955"/>
            <a:ext cx="919355" cy="5256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b="1" cap="all" spc="180" baseline="0">
                <a:solidFill>
                  <a:srgbClr val="43465A"/>
                </a:solidFill>
              </a:defRPr>
            </a:lvl1pPr>
          </a:lstStyle>
          <a:p>
            <a:r>
              <a:t>98%</a:t>
            </a:r>
          </a:p>
        </p:txBody>
      </p:sp>
      <p:sp>
        <p:nvSpPr>
          <p:cNvPr id="346" name="Shape 346"/>
          <p:cNvSpPr/>
          <p:nvPr/>
        </p:nvSpPr>
        <p:spPr>
          <a:xfrm>
            <a:off x="14350099" y="4626835"/>
            <a:ext cx="919355" cy="5256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b="1" cap="all" spc="180" baseline="0">
                <a:solidFill>
                  <a:srgbClr val="43465A"/>
                </a:solidFill>
              </a:defRPr>
            </a:lvl1pPr>
          </a:lstStyle>
          <a:p>
            <a:r>
              <a:t>72%</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icture Placeholder 12"/>
          <p:cNvSpPr>
            <a:spLocks noGrp="1"/>
          </p:cNvSpPr>
          <p:nvPr>
            <p:ph type="pic" sz="quarter" idx="21"/>
          </p:nvPr>
        </p:nvSpPr>
        <p:spPr>
          <a:xfrm>
            <a:off x="17206070" y="5976452"/>
            <a:ext cx="4914696" cy="3560521"/>
          </a:xfrm>
        </p:spPr>
      </p:sp>
      <p:sp>
        <p:nvSpPr>
          <p:cNvPr id="6" name="Picture Placeholder 5"/>
          <p:cNvSpPr>
            <a:spLocks noGrp="1"/>
          </p:cNvSpPr>
          <p:nvPr>
            <p:ph type="pic" sz="quarter" idx="14"/>
          </p:nvPr>
        </p:nvSpPr>
        <p:spPr>
          <a:xfrm>
            <a:off x="12225125" y="2363363"/>
            <a:ext cx="4914695" cy="3557404"/>
          </a:xfrm>
        </p:spPr>
      </p:sp>
      <p:sp>
        <p:nvSpPr>
          <p:cNvPr id="8" name="Picture Placeholder 7"/>
          <p:cNvSpPr>
            <a:spLocks noGrp="1"/>
          </p:cNvSpPr>
          <p:nvPr>
            <p:ph type="pic" sz="quarter" idx="16"/>
          </p:nvPr>
        </p:nvSpPr>
        <p:spPr>
          <a:xfrm>
            <a:off x="2263232" y="5976453"/>
            <a:ext cx="4914693" cy="3560520"/>
          </a:xfrm>
        </p:spPr>
      </p:sp>
      <p:sp>
        <p:nvSpPr>
          <p:cNvPr id="358" name="Shape 358"/>
          <p:cNvSpPr/>
          <p:nvPr/>
        </p:nvSpPr>
        <p:spPr>
          <a:xfrm>
            <a:off x="2263233" y="5979570"/>
            <a:ext cx="4914695" cy="3557403"/>
          </a:xfrm>
          <a:prstGeom prst="rect">
            <a:avLst/>
          </a:prstGeom>
          <a:gradFill>
            <a:gsLst>
              <a:gs pos="0">
                <a:schemeClr val="accent1">
                  <a:alpha val="50000"/>
                </a:schemeClr>
              </a:gs>
              <a:gs pos="100000">
                <a:schemeClr val="accent2">
                  <a:alpha val="52000"/>
                </a:schemeClr>
              </a:gs>
            </a:gsLst>
            <a:lin ang="3136852"/>
          </a:gradFill>
          <a:ln w="12700">
            <a:miter lim="400000"/>
          </a:ln>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sp>
        <p:nvSpPr>
          <p:cNvPr id="357" name="Shape 357"/>
          <p:cNvSpPr/>
          <p:nvPr/>
        </p:nvSpPr>
        <p:spPr>
          <a:xfrm>
            <a:off x="12225125" y="2363362"/>
            <a:ext cx="4914695" cy="3557404"/>
          </a:xfrm>
          <a:prstGeom prst="rect">
            <a:avLst/>
          </a:prstGeom>
          <a:gradFill>
            <a:gsLst>
              <a:gs pos="0">
                <a:schemeClr val="accent1">
                  <a:alpha val="50000"/>
                </a:schemeClr>
              </a:gs>
              <a:gs pos="100000">
                <a:schemeClr val="accent2">
                  <a:alpha val="52000"/>
                </a:schemeClr>
              </a:gs>
            </a:gsLst>
            <a:lin ang="3136852"/>
          </a:gradFill>
          <a:ln w="12700">
            <a:miter lim="400000"/>
          </a:ln>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sp>
        <p:nvSpPr>
          <p:cNvPr id="359" name="Shape 359"/>
          <p:cNvSpPr/>
          <p:nvPr/>
        </p:nvSpPr>
        <p:spPr>
          <a:xfrm>
            <a:off x="17206072" y="5979570"/>
            <a:ext cx="4914695" cy="3557403"/>
          </a:xfrm>
          <a:prstGeom prst="rect">
            <a:avLst/>
          </a:prstGeom>
          <a:gradFill>
            <a:gsLst>
              <a:gs pos="0">
                <a:schemeClr val="accent1">
                  <a:alpha val="50000"/>
                </a:schemeClr>
              </a:gs>
              <a:gs pos="100000">
                <a:schemeClr val="accent2">
                  <a:alpha val="52000"/>
                </a:schemeClr>
              </a:gs>
            </a:gsLst>
            <a:lin ang="3136852"/>
          </a:gradFill>
          <a:ln w="12700">
            <a:miter lim="400000"/>
          </a:ln>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sp>
        <p:nvSpPr>
          <p:cNvPr id="2" name="Picture Placeholder 1"/>
          <p:cNvSpPr>
            <a:spLocks noGrp="1"/>
          </p:cNvSpPr>
          <p:nvPr>
            <p:ph type="pic" sz="quarter" idx="10"/>
          </p:nvPr>
        </p:nvSpPr>
        <p:spPr>
          <a:xfrm>
            <a:off x="2263232" y="2363362"/>
            <a:ext cx="4914695" cy="3557403"/>
          </a:xfrm>
        </p:spPr>
      </p:sp>
      <p:sp>
        <p:nvSpPr>
          <p:cNvPr id="3" name="Picture Placeholder 2"/>
          <p:cNvSpPr>
            <a:spLocks noGrp="1"/>
          </p:cNvSpPr>
          <p:nvPr>
            <p:ph type="pic" sz="quarter" idx="11"/>
          </p:nvPr>
        </p:nvSpPr>
        <p:spPr>
          <a:xfrm>
            <a:off x="7244179" y="2363362"/>
            <a:ext cx="4914694" cy="3557403"/>
          </a:xfrm>
        </p:spPr>
      </p:sp>
      <p:sp>
        <p:nvSpPr>
          <p:cNvPr id="7" name="Picture Placeholder 6"/>
          <p:cNvSpPr>
            <a:spLocks noGrp="1"/>
          </p:cNvSpPr>
          <p:nvPr>
            <p:ph type="pic" sz="quarter" idx="15"/>
          </p:nvPr>
        </p:nvSpPr>
        <p:spPr>
          <a:xfrm>
            <a:off x="17206071" y="2363362"/>
            <a:ext cx="4914695" cy="3557404"/>
          </a:xfrm>
        </p:spPr>
      </p:sp>
      <p:sp>
        <p:nvSpPr>
          <p:cNvPr id="9" name="Picture Placeholder 8"/>
          <p:cNvSpPr>
            <a:spLocks noGrp="1"/>
          </p:cNvSpPr>
          <p:nvPr>
            <p:ph type="pic" sz="quarter" idx="17"/>
          </p:nvPr>
        </p:nvSpPr>
        <p:spPr>
          <a:xfrm>
            <a:off x="7244177" y="5976452"/>
            <a:ext cx="4914697" cy="3560521"/>
          </a:xfrm>
        </p:spPr>
      </p:sp>
      <p:sp>
        <p:nvSpPr>
          <p:cNvPr id="12" name="Picture Placeholder 11"/>
          <p:cNvSpPr>
            <a:spLocks noGrp="1"/>
          </p:cNvSpPr>
          <p:nvPr>
            <p:ph type="pic" sz="quarter" idx="20"/>
          </p:nvPr>
        </p:nvSpPr>
        <p:spPr>
          <a:xfrm>
            <a:off x="12225125" y="5979570"/>
            <a:ext cx="4914695" cy="3557403"/>
          </a:xfrm>
        </p:spPr>
      </p:sp>
      <p:sp>
        <p:nvSpPr>
          <p:cNvPr id="348" name="Shape 348"/>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14</a:t>
            </a:fld>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11561470"/>
            <a:ext cx="24384000" cy="2154530"/>
          </a:xfrm>
          <a:prstGeom prst="rect">
            <a:avLst/>
          </a:prstGeom>
          <a:solidFill>
            <a:srgbClr val="16172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375" name="Group 375"/>
          <p:cNvGrpSpPr/>
          <p:nvPr/>
        </p:nvGrpSpPr>
        <p:grpSpPr>
          <a:xfrm>
            <a:off x="2148799" y="2899722"/>
            <a:ext cx="2221826" cy="2542653"/>
            <a:chOff x="0" y="0"/>
            <a:chExt cx="2221825" cy="2542652"/>
          </a:xfrm>
        </p:grpSpPr>
        <p:sp>
          <p:nvSpPr>
            <p:cNvPr id="373" name="Shape 373"/>
            <p:cNvSpPr/>
            <p:nvPr/>
          </p:nvSpPr>
          <p:spPr>
            <a:xfrm>
              <a:off x="0" y="0"/>
              <a:ext cx="2221826" cy="1980016"/>
            </a:xfrm>
            <a:custGeom>
              <a:avLst/>
              <a:gdLst/>
              <a:ahLst/>
              <a:cxnLst>
                <a:cxn ang="0">
                  <a:pos x="wd2" y="hd2"/>
                </a:cxn>
                <a:cxn ang="5400000">
                  <a:pos x="wd2" y="hd2"/>
                </a:cxn>
                <a:cxn ang="10800000">
                  <a:pos x="wd2" y="hd2"/>
                </a:cxn>
                <a:cxn ang="16200000">
                  <a:pos x="wd2" y="hd2"/>
                </a:cxn>
              </a:cxnLst>
              <a:rect l="0" t="0" r="r" b="b"/>
              <a:pathLst>
                <a:path w="21600" h="21600" extrusionOk="0">
                  <a:moveTo>
                    <a:pt x="1551" y="21566"/>
                  </a:moveTo>
                  <a:lnTo>
                    <a:pt x="0" y="20793"/>
                  </a:lnTo>
                  <a:lnTo>
                    <a:pt x="0" y="6812"/>
                  </a:lnTo>
                  <a:lnTo>
                    <a:pt x="10890" y="0"/>
                  </a:lnTo>
                  <a:lnTo>
                    <a:pt x="21584" y="6894"/>
                  </a:lnTo>
                  <a:lnTo>
                    <a:pt x="21600" y="20860"/>
                  </a:lnTo>
                  <a:lnTo>
                    <a:pt x="20104" y="21600"/>
                  </a:lnTo>
                  <a:lnTo>
                    <a:pt x="10860" y="6133"/>
                  </a:lnTo>
                  <a:lnTo>
                    <a:pt x="1551" y="21566"/>
                  </a:lnTo>
                  <a:close/>
                </a:path>
              </a:pathLst>
            </a:custGeom>
            <a:solidFill>
              <a:srgbClr val="0E0F19"/>
            </a:solidFill>
            <a:ln w="12700" cap="flat">
              <a:noFill/>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374" name="Shape 374"/>
            <p:cNvSpPr/>
            <p:nvPr/>
          </p:nvSpPr>
          <p:spPr>
            <a:xfrm>
              <a:off x="613807" y="1461200"/>
              <a:ext cx="993260" cy="1081453"/>
            </a:xfrm>
            <a:custGeom>
              <a:avLst/>
              <a:gdLst/>
              <a:ahLst/>
              <a:cxnLst>
                <a:cxn ang="0">
                  <a:pos x="wd2" y="hd2"/>
                </a:cxn>
                <a:cxn ang="5400000">
                  <a:pos x="wd2" y="hd2"/>
                </a:cxn>
                <a:cxn ang="10800000">
                  <a:pos x="wd2" y="hd2"/>
                </a:cxn>
                <a:cxn ang="16200000">
                  <a:pos x="wd2" y="hd2"/>
                </a:cxn>
              </a:cxnLst>
              <a:rect l="0" t="0" r="r" b="b"/>
              <a:pathLst>
                <a:path w="21600" h="21600" extrusionOk="0">
                  <a:moveTo>
                    <a:pt x="0" y="15703"/>
                  </a:moveTo>
                  <a:lnTo>
                    <a:pt x="10924" y="0"/>
                  </a:lnTo>
                  <a:lnTo>
                    <a:pt x="21600" y="15537"/>
                  </a:lnTo>
                  <a:lnTo>
                    <a:pt x="10930" y="21600"/>
                  </a:lnTo>
                  <a:lnTo>
                    <a:pt x="0" y="15703"/>
                  </a:lnTo>
                  <a:close/>
                </a:path>
              </a:pathLst>
            </a:custGeom>
            <a:solidFill>
              <a:srgbClr val="0E0F19"/>
            </a:solidFill>
            <a:ln w="12700" cap="flat">
              <a:noFill/>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grpSp>
      <p:sp>
        <p:nvSpPr>
          <p:cNvPr id="376" name="Shape 376"/>
          <p:cNvSpPr/>
          <p:nvPr/>
        </p:nvSpPr>
        <p:spPr>
          <a:xfrm>
            <a:off x="2090279" y="6398622"/>
            <a:ext cx="5370393" cy="3352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t"/>
          <a:lstStyle/>
          <a:p>
            <a:r>
              <a:rPr sz="3000" dirty="0"/>
              <a:t>Lorem ipsum dolor sit ameeyt, conseyyctetuer adipyeiscing elit, sed diam nonummy nibh euismod tincidunt ut laoreet dolore magna aliquam erat volutpat. Ut wisi enim ad minim veniam, quis nostrdgeud exerci tation ullamcorper suscipit lobortis </a:t>
            </a:r>
            <a:r>
              <a:rPr sz="3000" dirty="0" smtClean="0"/>
              <a:t>hendrevrtyerit </a:t>
            </a:r>
            <a:r>
              <a:rPr sz="3000" dirty="0"/>
              <a:t>in tate velit esse molestie praesent luptatum zzril delenit augue duis dolore te feugait nulla facilisi. Naeym liber tempor cum soluta nobis </a:t>
            </a:r>
            <a:r>
              <a:rPr sz="3000" dirty="0" smtClean="0"/>
              <a:t>eleifendye</a:t>
            </a:r>
            <a:endParaRPr sz="3000" dirty="0"/>
          </a:p>
        </p:txBody>
      </p:sp>
      <p:grpSp>
        <p:nvGrpSpPr>
          <p:cNvPr id="379" name="Group 379"/>
          <p:cNvGrpSpPr/>
          <p:nvPr/>
        </p:nvGrpSpPr>
        <p:grpSpPr>
          <a:xfrm>
            <a:off x="2156289" y="10313958"/>
            <a:ext cx="2596148" cy="813981"/>
            <a:chOff x="0" y="0"/>
            <a:chExt cx="2596147" cy="813979"/>
          </a:xfrm>
        </p:grpSpPr>
        <p:sp>
          <p:nvSpPr>
            <p:cNvPr id="377" name="Shape 377"/>
            <p:cNvSpPr/>
            <p:nvPr/>
          </p:nvSpPr>
          <p:spPr>
            <a:xfrm>
              <a:off x="0" y="0"/>
              <a:ext cx="2596148" cy="813980"/>
            </a:xfrm>
            <a:prstGeom prst="roundRect">
              <a:avLst>
                <a:gd name="adj" fmla="val 6269"/>
              </a:avLst>
            </a:prstGeom>
            <a:gradFill flip="none" rotWithShape="1">
              <a:gsLst>
                <a:gs pos="0">
                  <a:schemeClr val="accent2"/>
                </a:gs>
                <a:gs pos="100000">
                  <a:schemeClr val="accent1"/>
                </a:gs>
              </a:gsLst>
              <a:lin ang="4259946" scaled="0"/>
            </a:gra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378" name="Shape 378"/>
            <p:cNvSpPr/>
            <p:nvPr/>
          </p:nvSpPr>
          <p:spPr>
            <a:xfrm>
              <a:off x="213508" y="144153"/>
              <a:ext cx="2169131" cy="5256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sz="1800" b="1" cap="all" spc="180" baseline="0">
                  <a:solidFill>
                    <a:srgbClr val="161823"/>
                  </a:solidFill>
                </a:defRPr>
              </a:lvl1pPr>
            </a:lstStyle>
            <a:p>
              <a:r>
                <a:t>more</a:t>
              </a:r>
            </a:p>
          </p:txBody>
        </p:sp>
      </p:grpSp>
      <p:sp>
        <p:nvSpPr>
          <p:cNvPr id="2" name="Picture Placeholder 1"/>
          <p:cNvSpPr>
            <a:spLocks noGrp="1"/>
          </p:cNvSpPr>
          <p:nvPr>
            <p:ph type="pic" sz="quarter" idx="10"/>
          </p:nvPr>
        </p:nvSpPr>
        <p:spPr>
          <a:xfrm>
            <a:off x="9631262" y="0"/>
            <a:ext cx="2368172" cy="1011189"/>
          </a:xfrm>
        </p:spPr>
      </p:sp>
      <p:sp>
        <p:nvSpPr>
          <p:cNvPr id="4" name="Picture Placeholder 3"/>
          <p:cNvSpPr>
            <a:spLocks noGrp="1"/>
          </p:cNvSpPr>
          <p:nvPr>
            <p:ph type="pic" sz="quarter" idx="12"/>
          </p:nvPr>
        </p:nvSpPr>
        <p:spPr>
          <a:xfrm>
            <a:off x="9631262" y="1924856"/>
            <a:ext cx="2368172" cy="11791144"/>
          </a:xfrm>
        </p:spPr>
      </p:sp>
      <p:sp>
        <p:nvSpPr>
          <p:cNvPr id="5" name="Picture Placeholder 4"/>
          <p:cNvSpPr>
            <a:spLocks noGrp="1"/>
          </p:cNvSpPr>
          <p:nvPr>
            <p:ph type="pic" sz="quarter" idx="13"/>
          </p:nvPr>
        </p:nvSpPr>
        <p:spPr>
          <a:xfrm>
            <a:off x="13282182" y="1"/>
            <a:ext cx="2368175" cy="10111714"/>
          </a:xfrm>
        </p:spPr>
      </p:sp>
      <p:sp>
        <p:nvSpPr>
          <p:cNvPr id="6" name="Picture Placeholder 5"/>
          <p:cNvSpPr>
            <a:spLocks noGrp="1"/>
          </p:cNvSpPr>
          <p:nvPr>
            <p:ph type="pic" sz="quarter" idx="14"/>
          </p:nvPr>
        </p:nvSpPr>
        <p:spPr>
          <a:xfrm>
            <a:off x="13282182" y="11025382"/>
            <a:ext cx="2368175" cy="2690618"/>
          </a:xfrm>
        </p:spPr>
      </p:sp>
      <p:sp>
        <p:nvSpPr>
          <p:cNvPr id="7" name="Picture Placeholder 6"/>
          <p:cNvSpPr>
            <a:spLocks noGrp="1"/>
          </p:cNvSpPr>
          <p:nvPr>
            <p:ph type="pic" sz="quarter" idx="15"/>
          </p:nvPr>
        </p:nvSpPr>
        <p:spPr>
          <a:xfrm>
            <a:off x="16933105" y="-18625"/>
            <a:ext cx="2368175" cy="3208094"/>
          </a:xfrm>
        </p:spPr>
      </p:sp>
      <p:sp>
        <p:nvSpPr>
          <p:cNvPr id="11" name="Picture Placeholder 10"/>
          <p:cNvSpPr>
            <a:spLocks noGrp="1"/>
          </p:cNvSpPr>
          <p:nvPr>
            <p:ph type="pic" sz="quarter" idx="19"/>
          </p:nvPr>
        </p:nvSpPr>
        <p:spPr>
          <a:xfrm>
            <a:off x="20584027" y="8277703"/>
            <a:ext cx="2368174" cy="5438297"/>
          </a:xfrm>
        </p:spPr>
      </p:sp>
      <p:sp>
        <p:nvSpPr>
          <p:cNvPr id="12" name="Picture Placeholder 11"/>
          <p:cNvSpPr>
            <a:spLocks noGrp="1"/>
          </p:cNvSpPr>
          <p:nvPr>
            <p:ph type="pic" sz="quarter" idx="20"/>
          </p:nvPr>
        </p:nvSpPr>
        <p:spPr>
          <a:xfrm>
            <a:off x="20584027" y="0"/>
            <a:ext cx="2368174" cy="7364035"/>
          </a:xfrm>
        </p:spPr>
      </p:sp>
      <p:sp>
        <p:nvSpPr>
          <p:cNvPr id="13" name="Picture Placeholder 12"/>
          <p:cNvSpPr>
            <a:spLocks noGrp="1"/>
          </p:cNvSpPr>
          <p:nvPr>
            <p:ph type="pic" sz="quarter" idx="21"/>
          </p:nvPr>
        </p:nvSpPr>
        <p:spPr>
          <a:xfrm>
            <a:off x="16933105" y="4103136"/>
            <a:ext cx="2368175" cy="9612864"/>
          </a:xfrm>
        </p:spPr>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2119057" y="2329843"/>
            <a:ext cx="9430369" cy="234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defRPr sz="13000" baseline="0">
                <a:solidFill>
                  <a:srgbClr val="F0F0F0"/>
                </a:solidFill>
                <a:latin typeface="+mn-lt"/>
                <a:ea typeface="+mn-ea"/>
                <a:cs typeface="+mn-cs"/>
                <a:sym typeface="Open Sans Light"/>
              </a:defRPr>
            </a:lvl1pPr>
          </a:lstStyle>
          <a:p>
            <a:r>
              <a:t>Text page</a:t>
            </a:r>
          </a:p>
        </p:txBody>
      </p:sp>
      <p:sp>
        <p:nvSpPr>
          <p:cNvPr id="45" name="Shape 45"/>
          <p:cNvSpPr/>
          <p:nvPr/>
        </p:nvSpPr>
        <p:spPr>
          <a:xfrm>
            <a:off x="2141075" y="5509425"/>
            <a:ext cx="9141444" cy="39748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t"/>
          <a:lstStyle/>
          <a:p>
            <a:r>
              <a:rPr sz="3000" dirty="0"/>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praesent luptatum zzril delenit augue duis dolore te feugait nulla facilisi. Nam liber tempor cum soluta nobis eleifend insitam; est usus legentis in iis qui facit eorum saepius. Claritas est etiam processus dynamicus, qui sequitur mutationem consuetudium lectorum. Mirum est notare quam littera gothica, quam nunc putamus parum claram, anteposuerit litterarum formas humanitatis per seacula quarta decima et quinta decima. Eodem modo typi, qui nunc nobis videntur parum clari, fiant sollemnes in futurum.</a:t>
            </a:r>
          </a:p>
        </p:txBody>
      </p:sp>
      <p:sp>
        <p:nvSpPr>
          <p:cNvPr id="46" name="Shape 46"/>
          <p:cNvSpPr/>
          <p:nvPr/>
        </p:nvSpPr>
        <p:spPr>
          <a:xfrm>
            <a:off x="13333435" y="5509426"/>
            <a:ext cx="9141444" cy="39748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t"/>
          <a:lstStyle/>
          <a:p>
            <a:r>
              <a:rPr sz="3000" dirty="0"/>
              <a:t>Duis autem vel eum iriure dolor in hendrerit in vulputate velit esse molestie praesent luptatum zzril delenit augue duis dolore te feugait nulla facilisi. Nam liber tempor cum soluta nobis eleifend insitam; est usus legentis in iis qui facit eorum saepius. Claritas est etiam process dynamicus, qui sequitur mutationem consuetudium lectorum. Mirum est notare quam littera gothica, quam nunc putamus parum claram, anteposuerit litterarum formas humanitatis per seacula quarta decia et quinta decima. Eodem modo typi, qui nunc nobis videntur parum clari, fiant sollemnes in futurum</a:t>
            </a:r>
            <a:r>
              <a:rPr sz="3000" dirty="0" smtClean="0"/>
              <a:t>.</a:t>
            </a:r>
            <a:r>
              <a:rPr lang="en-US" sz="3000" dirty="0" smtClean="0"/>
              <a:t> </a:t>
            </a:r>
            <a:r>
              <a:rPr lang="en-US" sz="3000" dirty="0" err="1"/>
              <a:t>tempor</a:t>
            </a:r>
            <a:r>
              <a:rPr lang="en-US" sz="3000" dirty="0"/>
              <a:t> cum </a:t>
            </a:r>
            <a:r>
              <a:rPr lang="en-US" sz="3000" dirty="0" err="1"/>
              <a:t>soluta</a:t>
            </a:r>
            <a:r>
              <a:rPr lang="en-US" sz="3000" dirty="0"/>
              <a:t> </a:t>
            </a:r>
            <a:r>
              <a:rPr lang="en-US" sz="3000" dirty="0" err="1"/>
              <a:t>nobis</a:t>
            </a:r>
            <a:r>
              <a:rPr lang="en-US" sz="3000" dirty="0"/>
              <a:t> </a:t>
            </a:r>
            <a:r>
              <a:rPr lang="en-US" sz="3000" dirty="0" err="1"/>
              <a:t>eleifend</a:t>
            </a:r>
            <a:r>
              <a:rPr lang="en-US" sz="3000" dirty="0"/>
              <a:t> </a:t>
            </a:r>
            <a:r>
              <a:rPr lang="en-US" sz="3000" dirty="0" err="1"/>
              <a:t>insitam</a:t>
            </a:r>
            <a:r>
              <a:rPr lang="en-US" sz="3000" dirty="0"/>
              <a:t>; </a:t>
            </a:r>
            <a:r>
              <a:rPr lang="en-US" sz="3000" dirty="0" err="1"/>
              <a:t>est</a:t>
            </a:r>
            <a:r>
              <a:rPr lang="en-US" sz="3000" dirty="0"/>
              <a:t> </a:t>
            </a:r>
            <a:r>
              <a:rPr lang="en-US" sz="3000" dirty="0" err="1"/>
              <a:t>usus</a:t>
            </a:r>
            <a:r>
              <a:rPr lang="en-US" sz="3000" dirty="0"/>
              <a:t> </a:t>
            </a:r>
            <a:r>
              <a:rPr lang="en-US" sz="3000" dirty="0" err="1"/>
              <a:t>legentis</a:t>
            </a:r>
            <a:r>
              <a:rPr lang="en-US" sz="3000" dirty="0"/>
              <a:t> in </a:t>
            </a:r>
            <a:r>
              <a:rPr lang="en-US" sz="3000" dirty="0" err="1"/>
              <a:t>iis</a:t>
            </a:r>
            <a:r>
              <a:rPr lang="en-US" sz="3000" dirty="0"/>
              <a:t> qui </a:t>
            </a:r>
            <a:r>
              <a:rPr lang="en-US" sz="3000" dirty="0" err="1"/>
              <a:t>facit</a:t>
            </a:r>
            <a:r>
              <a:rPr lang="en-US" sz="3000" dirty="0"/>
              <a:t> </a:t>
            </a:r>
            <a:r>
              <a:rPr lang="en-US" sz="3000" dirty="0" err="1"/>
              <a:t>eorum</a:t>
            </a:r>
            <a:r>
              <a:rPr lang="en-US" sz="3000" dirty="0"/>
              <a:t> </a:t>
            </a:r>
            <a:r>
              <a:rPr lang="en-US" sz="3000" dirty="0" err="1"/>
              <a:t>saepius</a:t>
            </a:r>
            <a:r>
              <a:rPr lang="en-US" sz="3000" dirty="0"/>
              <a:t>. </a:t>
            </a:r>
            <a:r>
              <a:rPr lang="en-US" sz="3000" dirty="0" err="1"/>
              <a:t>Claritas</a:t>
            </a:r>
            <a:r>
              <a:rPr lang="en-US" sz="3000" dirty="0"/>
              <a:t> </a:t>
            </a:r>
            <a:r>
              <a:rPr lang="en-US" sz="3000" dirty="0" err="1"/>
              <a:t>est</a:t>
            </a:r>
            <a:r>
              <a:rPr lang="en-US" sz="3000" dirty="0"/>
              <a:t> </a:t>
            </a:r>
            <a:r>
              <a:rPr lang="en-US" sz="3000" dirty="0" err="1"/>
              <a:t>etiam</a:t>
            </a:r>
            <a:r>
              <a:rPr lang="en-US" sz="3000" dirty="0"/>
              <a:t> process </a:t>
            </a:r>
            <a:r>
              <a:rPr lang="en-US" sz="3000" dirty="0" err="1"/>
              <a:t>dynamicus</a:t>
            </a:r>
            <a:r>
              <a:rPr lang="en-US" sz="3000" dirty="0"/>
              <a:t>, qui sequitur </a:t>
            </a:r>
            <a:r>
              <a:rPr lang="en-US" sz="3000" dirty="0" err="1"/>
              <a:t>mutationem</a:t>
            </a:r>
            <a:r>
              <a:rPr lang="en-US" sz="3000" dirty="0"/>
              <a:t> </a:t>
            </a:r>
            <a:r>
              <a:rPr lang="en-US" sz="3000" dirty="0" err="1"/>
              <a:t>consuetudium</a:t>
            </a:r>
            <a:r>
              <a:rPr lang="en-US" sz="3000" dirty="0"/>
              <a:t> </a:t>
            </a:r>
            <a:r>
              <a:rPr lang="en-US" sz="3000" dirty="0" err="1"/>
              <a:t>lectorum</a:t>
            </a:r>
            <a:r>
              <a:rPr lang="en-US" sz="3000" dirty="0"/>
              <a:t>. </a:t>
            </a:r>
            <a:r>
              <a:rPr lang="en-US" sz="3000" dirty="0" err="1"/>
              <a:t>Mirum</a:t>
            </a:r>
            <a:r>
              <a:rPr lang="en-US" sz="3000" dirty="0"/>
              <a:t> </a:t>
            </a:r>
            <a:r>
              <a:rPr lang="en-US" sz="3000" dirty="0" err="1"/>
              <a:t>est</a:t>
            </a:r>
            <a:r>
              <a:rPr lang="en-US" sz="3000" dirty="0"/>
              <a:t> </a:t>
            </a:r>
            <a:r>
              <a:rPr lang="en-US" sz="3000" dirty="0" err="1"/>
              <a:t>notare</a:t>
            </a:r>
            <a:r>
              <a:rPr lang="en-US" sz="3000" dirty="0"/>
              <a:t> quam </a:t>
            </a:r>
            <a:r>
              <a:rPr lang="en-US" sz="3000" dirty="0" err="1"/>
              <a:t>littera</a:t>
            </a:r>
            <a:r>
              <a:rPr lang="en-US" sz="3000" dirty="0"/>
              <a:t> </a:t>
            </a:r>
            <a:r>
              <a:rPr lang="en-US" sz="3000" dirty="0" err="1"/>
              <a:t>gothica</a:t>
            </a:r>
            <a:r>
              <a:rPr lang="en-US" sz="3000" dirty="0"/>
              <a:t>, quam </a:t>
            </a:r>
            <a:r>
              <a:rPr lang="en-US" sz="3000" dirty="0" err="1"/>
              <a:t>nunc</a:t>
            </a:r>
            <a:r>
              <a:rPr lang="en-US" sz="3000" dirty="0"/>
              <a:t> </a:t>
            </a:r>
            <a:r>
              <a:rPr lang="en-US" sz="3000" dirty="0" err="1" smtClean="0"/>
              <a:t>typi</a:t>
            </a:r>
            <a:r>
              <a:rPr lang="en-US" sz="3000" dirty="0"/>
              <a:t>, qui </a:t>
            </a:r>
            <a:r>
              <a:rPr lang="en-US" sz="3000" dirty="0" err="1"/>
              <a:t>nunc</a:t>
            </a:r>
            <a:r>
              <a:rPr lang="en-US" sz="3000" dirty="0"/>
              <a:t> </a:t>
            </a:r>
            <a:r>
              <a:rPr lang="en-US" sz="3000" dirty="0" err="1"/>
              <a:t>nobis</a:t>
            </a:r>
            <a:r>
              <a:rPr lang="en-US" sz="3000" dirty="0"/>
              <a:t> </a:t>
            </a:r>
            <a:r>
              <a:rPr lang="en-US" sz="3000" dirty="0" err="1"/>
              <a:t>videntur</a:t>
            </a:r>
            <a:r>
              <a:rPr lang="en-US" sz="3000" dirty="0"/>
              <a:t> </a:t>
            </a:r>
            <a:r>
              <a:rPr lang="en-US" sz="3000" dirty="0" err="1"/>
              <a:t>parum</a:t>
            </a:r>
            <a:r>
              <a:rPr lang="en-US" sz="3000" dirty="0"/>
              <a:t> </a:t>
            </a:r>
            <a:r>
              <a:rPr lang="en-US" sz="3000" dirty="0" err="1"/>
              <a:t>clari</a:t>
            </a:r>
            <a:r>
              <a:rPr lang="en-US" sz="3000" dirty="0"/>
              <a:t>, </a:t>
            </a:r>
            <a:r>
              <a:rPr lang="en-US" sz="3000" dirty="0" err="1"/>
              <a:t>fiant</a:t>
            </a:r>
            <a:r>
              <a:rPr lang="en-US" sz="3000" dirty="0"/>
              <a:t> </a:t>
            </a:r>
            <a:r>
              <a:rPr lang="en-US" sz="3000" dirty="0" err="1"/>
              <a:t>sollemnes</a:t>
            </a:r>
            <a:r>
              <a:rPr lang="en-US" sz="3000" dirty="0"/>
              <a:t> in </a:t>
            </a:r>
            <a:r>
              <a:rPr lang="en-US" sz="3000" dirty="0" err="1"/>
              <a:t>futurum</a:t>
            </a:r>
            <a:r>
              <a:rPr lang="en-US" sz="3000" dirty="0"/>
              <a:t>.</a:t>
            </a:r>
          </a:p>
          <a:p>
            <a:endParaRPr sz="3000" dirty="0"/>
          </a:p>
        </p:txBody>
      </p:sp>
      <p:sp>
        <p:nvSpPr>
          <p:cNvPr id="47" name="Shape 4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a:t>
            </a:fld>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p:nvPr/>
        </p:nvSpPr>
        <p:spPr>
          <a:xfrm>
            <a:off x="2119057" y="2351108"/>
            <a:ext cx="9430369" cy="234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defRPr sz="13000" baseline="0">
                <a:solidFill>
                  <a:srgbClr val="F0F0F0"/>
                </a:solidFill>
                <a:latin typeface="+mn-lt"/>
                <a:ea typeface="+mn-ea"/>
                <a:cs typeface="+mn-cs"/>
                <a:sym typeface="Open Sans Light"/>
              </a:defRPr>
            </a:lvl1pPr>
          </a:lstStyle>
          <a:p>
            <a:r>
              <a:t>Text page</a:t>
            </a:r>
          </a:p>
        </p:txBody>
      </p:sp>
      <p:sp>
        <p:nvSpPr>
          <p:cNvPr id="50" name="Shape 50"/>
          <p:cNvSpPr/>
          <p:nvPr/>
        </p:nvSpPr>
        <p:spPr>
          <a:xfrm>
            <a:off x="2141075" y="5890436"/>
            <a:ext cx="20537721" cy="46685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t"/>
          <a:lstStyle/>
          <a:p>
            <a:r>
              <a:rPr sz="3000" dirty="0"/>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praesent luptatum zzril delenit augue duis dolore te feugait nulla facilisi. Nam liber tempor cum soluta nobis eleifend insitam; est usus legentis in iis qui facit eorum saepius. Claritas est etiam processus dynamicus, qui sequitur mutationem consuetudium lectorum. Mirum est notare quam littera gothica, quam nunc putamus parum claram, anteposuerit litterarum formas humanitatis per seacula quarta decima et quinta decima. Eodem modo typi, qui nunc nobis videntur parum clari, fiant sollemnes in futurum.Lorem ipsum dolor sit amet, consectetuer adipiscing elit, sed diam nonummy nibh euismod tincidunt ut laoreet dolore magna aliquam erat volutpat. Ut wisi enim ad minim veniam, quis nostrud exerci tatio ullamcorper suscipit lobortis nisl ut aliquip ex ea commodo consequat. Duis autem vel eum iriure dolor in hendrerit in vulputate velit esse molestie praesent luptatum zzril delenit augue duis dolore te feugait nulla facilisi. Nam liber tempor cum soluta nobis eleifend insitam; est usus legentis in iis qui facit eorum saepius. Claritas est etiam processus dynamicus, qui sequitur mutationem consuetudium lectorum. Mirum est notare quam littera gothica, quam nunc putamus parum claram, anteposuerit litterarum formas humanitatis per seacula quarta decima et quinta decima. Eodem modo typi, qui nunc nobis videntur parum clari, fiant sollemnes in futurum.</a:t>
            </a:r>
          </a:p>
        </p:txBody>
      </p:sp>
      <p:sp>
        <p:nvSpPr>
          <p:cNvPr id="51" name="Shape 51"/>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a:t>
            </a:fld>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p:nvPr/>
        </p:nvSpPr>
        <p:spPr>
          <a:xfrm>
            <a:off x="2119057" y="2321809"/>
            <a:ext cx="9430369" cy="234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defRPr sz="13000" baseline="0">
                <a:solidFill>
                  <a:srgbClr val="F0F0F0"/>
                </a:solidFill>
                <a:latin typeface="+mn-lt"/>
                <a:ea typeface="+mn-ea"/>
                <a:cs typeface="+mn-cs"/>
                <a:sym typeface="Open Sans Light"/>
              </a:defRPr>
            </a:lvl1pPr>
          </a:lstStyle>
          <a:p>
            <a:r>
              <a:rPr dirty="0"/>
              <a:t>Text page</a:t>
            </a:r>
          </a:p>
        </p:txBody>
      </p:sp>
      <p:sp>
        <p:nvSpPr>
          <p:cNvPr id="54" name="Shape 54"/>
          <p:cNvSpPr/>
          <p:nvPr/>
        </p:nvSpPr>
        <p:spPr>
          <a:xfrm>
            <a:off x="2141075" y="5839871"/>
            <a:ext cx="9430369" cy="48386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t"/>
          <a:lstStyle/>
          <a:p>
            <a:r>
              <a:rPr sz="3000" dirty="0"/>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praesent luptatum zzril delenit augue duis dolore te feugait nulla facilisi. Nam liber tempor cum soluta nobis eleifend insitam; est usus legentis in iis qui facit eorum saepius. Claritas est etiam processus dynamicus, qui sequitur mutationem consuetudium lectorum. Mirum est notare quam littera gothica, quam nunc putamus parum claram, anteposuerit litterarum formas humanitatis per seacula quarta decima et quinta decima. Eodem modo typi, qui nunc nobis videntur parum clari, fiant sollemnes in futurum.</a:t>
            </a:r>
          </a:p>
        </p:txBody>
      </p:sp>
      <p:sp>
        <p:nvSpPr>
          <p:cNvPr id="55" name="Shape 55"/>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4</a:t>
            </a:fld>
            <a:endParaRPr/>
          </a:p>
        </p:txBody>
      </p:sp>
      <p:sp>
        <p:nvSpPr>
          <p:cNvPr id="56" name="Shape 56"/>
          <p:cNvSpPr/>
          <p:nvPr/>
        </p:nvSpPr>
        <p:spPr>
          <a:xfrm>
            <a:off x="14771782" y="2642324"/>
            <a:ext cx="7267362" cy="7267363"/>
          </a:xfrm>
          <a:prstGeom prst="ellipse">
            <a:avLst/>
          </a:prstGeom>
          <a:solidFill>
            <a:schemeClr val="accent2">
              <a:alpha val="14000"/>
            </a:schemeClr>
          </a:solidFill>
          <a:ln w="12700">
            <a:miter lim="400000"/>
          </a:ln>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sp>
        <p:nvSpPr>
          <p:cNvPr id="57" name="Shape 57"/>
          <p:cNvSpPr/>
          <p:nvPr/>
        </p:nvSpPr>
        <p:spPr>
          <a:xfrm>
            <a:off x="15448084" y="3318628"/>
            <a:ext cx="5914757" cy="5914756"/>
          </a:xfrm>
          <a:prstGeom prst="ellipse">
            <a:avLst/>
          </a:prstGeom>
          <a:solidFill>
            <a:schemeClr val="accent2">
              <a:alpha val="14000"/>
            </a:schemeClr>
          </a:solidFill>
          <a:ln w="12700">
            <a:miter lim="400000"/>
          </a:ln>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sp>
        <p:nvSpPr>
          <p:cNvPr id="58" name="Shape 58"/>
          <p:cNvSpPr/>
          <p:nvPr/>
        </p:nvSpPr>
        <p:spPr>
          <a:xfrm>
            <a:off x="16129502" y="4000045"/>
            <a:ext cx="4551920" cy="4551921"/>
          </a:xfrm>
          <a:prstGeom prst="ellipse">
            <a:avLst/>
          </a:prstGeom>
          <a:solidFill>
            <a:schemeClr val="accent2">
              <a:alpha val="28000"/>
            </a:schemeClr>
          </a:solidFill>
          <a:ln w="12700">
            <a:miter lim="400000"/>
          </a:ln>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sp>
        <p:nvSpPr>
          <p:cNvPr id="59" name="Shape 59"/>
          <p:cNvSpPr/>
          <p:nvPr/>
        </p:nvSpPr>
        <p:spPr>
          <a:xfrm>
            <a:off x="16800766" y="4671310"/>
            <a:ext cx="3209392" cy="3209391"/>
          </a:xfrm>
          <a:prstGeom prst="ellipse">
            <a:avLst/>
          </a:prstGeom>
          <a:solidFill>
            <a:schemeClr val="accent2"/>
          </a:solidFill>
          <a:ln w="12700">
            <a:miter lim="400000"/>
          </a:ln>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sp>
        <p:nvSpPr>
          <p:cNvPr id="60" name="Shape 60"/>
          <p:cNvSpPr/>
          <p:nvPr/>
        </p:nvSpPr>
        <p:spPr>
          <a:xfrm>
            <a:off x="17929642" y="5905142"/>
            <a:ext cx="951643" cy="868727"/>
          </a:xfrm>
          <a:custGeom>
            <a:avLst/>
            <a:gdLst/>
            <a:ahLst/>
            <a:cxnLst>
              <a:cxn ang="0">
                <a:pos x="wd2" y="hd2"/>
              </a:cxn>
              <a:cxn ang="5400000">
                <a:pos x="wd2" y="hd2"/>
              </a:cxn>
              <a:cxn ang="10800000">
                <a:pos x="wd2" y="hd2"/>
              </a:cxn>
              <a:cxn ang="16200000">
                <a:pos x="wd2" y="hd2"/>
              </a:cxn>
            </a:cxnLst>
            <a:rect l="0" t="0" r="r" b="b"/>
            <a:pathLst>
              <a:path w="21600" h="21600" extrusionOk="0">
                <a:moveTo>
                  <a:pt x="10885" y="21600"/>
                </a:moveTo>
                <a:lnTo>
                  <a:pt x="9269" y="20017"/>
                </a:lnTo>
                <a:cubicBezTo>
                  <a:pt x="3699" y="14617"/>
                  <a:pt x="0" y="10800"/>
                  <a:pt x="0" y="6284"/>
                </a:cubicBezTo>
                <a:cubicBezTo>
                  <a:pt x="0" y="2700"/>
                  <a:pt x="2679" y="0"/>
                  <a:pt x="5953" y="0"/>
                </a:cubicBezTo>
                <a:cubicBezTo>
                  <a:pt x="7824" y="0"/>
                  <a:pt x="9652" y="884"/>
                  <a:pt x="10885" y="2467"/>
                </a:cubicBezTo>
                <a:cubicBezTo>
                  <a:pt x="12118" y="884"/>
                  <a:pt x="13776" y="0"/>
                  <a:pt x="15647" y="0"/>
                </a:cubicBezTo>
                <a:cubicBezTo>
                  <a:pt x="19134" y="0"/>
                  <a:pt x="21600" y="2700"/>
                  <a:pt x="21600" y="6284"/>
                </a:cubicBezTo>
                <a:cubicBezTo>
                  <a:pt x="21600" y="10800"/>
                  <a:pt x="17901" y="14617"/>
                  <a:pt x="12331" y="20017"/>
                </a:cubicBezTo>
                <a:lnTo>
                  <a:pt x="10885" y="21600"/>
                </a:lnTo>
              </a:path>
            </a:pathLst>
          </a:custGeom>
          <a:solidFill>
            <a:srgbClr val="FFFFFF"/>
          </a:solidFill>
          <a:ln w="12700">
            <a:miter lim="400000"/>
          </a:ln>
        </p:spPr>
        <p:txBody>
          <a:bodyPr lIns="45719" rIns="45719" anchor="ctr"/>
          <a:lstStyle/>
          <a:p>
            <a:pPr defTabSz="914400">
              <a:defRPr sz="1800" baseline="0">
                <a:solidFill>
                  <a:srgbClr val="000000"/>
                </a:solidFill>
                <a:latin typeface="Roboto Regular"/>
                <a:ea typeface="Roboto Regular"/>
                <a:cs typeface="Roboto Regular"/>
                <a:sym typeface="Roboto Regular"/>
              </a:defRPr>
            </a:pPr>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p:nvPr/>
        </p:nvSpPr>
        <p:spPr>
          <a:xfrm>
            <a:off x="2633919" y="1354726"/>
            <a:ext cx="3785119" cy="3785119"/>
          </a:xfrm>
          <a:prstGeom prst="ellipse">
            <a:avLst/>
          </a:prstGeom>
          <a:gradFill>
            <a:gsLst>
              <a:gs pos="0">
                <a:schemeClr val="accent1"/>
              </a:gs>
              <a:gs pos="100000">
                <a:schemeClr val="accent2"/>
              </a:gs>
            </a:gsLst>
            <a:lin ang="6648747"/>
          </a:gradFill>
          <a:ln w="12700">
            <a:miter lim="400000"/>
          </a:ln>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sp>
        <p:nvSpPr>
          <p:cNvPr id="47" name="Shape 63"/>
          <p:cNvSpPr/>
          <p:nvPr/>
        </p:nvSpPr>
        <p:spPr>
          <a:xfrm>
            <a:off x="10326860" y="1354726"/>
            <a:ext cx="3785119" cy="3785119"/>
          </a:xfrm>
          <a:prstGeom prst="ellipse">
            <a:avLst/>
          </a:prstGeom>
          <a:gradFill>
            <a:gsLst>
              <a:gs pos="0">
                <a:schemeClr val="accent1"/>
              </a:gs>
              <a:gs pos="100000">
                <a:schemeClr val="accent2"/>
              </a:gs>
            </a:gsLst>
            <a:lin ang="6648747"/>
          </a:gradFill>
          <a:ln w="12700">
            <a:miter lim="400000"/>
          </a:ln>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sp>
        <p:nvSpPr>
          <p:cNvPr id="105" name="Shape 63"/>
          <p:cNvSpPr/>
          <p:nvPr/>
        </p:nvSpPr>
        <p:spPr>
          <a:xfrm>
            <a:off x="18019801" y="1354726"/>
            <a:ext cx="3785119" cy="3785119"/>
          </a:xfrm>
          <a:prstGeom prst="ellipse">
            <a:avLst/>
          </a:prstGeom>
          <a:gradFill>
            <a:gsLst>
              <a:gs pos="0">
                <a:schemeClr val="accent1"/>
              </a:gs>
              <a:gs pos="100000">
                <a:schemeClr val="accent2"/>
              </a:gs>
            </a:gsLst>
            <a:lin ang="6648747"/>
          </a:gradFill>
          <a:ln w="12700">
            <a:miter lim="400000"/>
          </a:ln>
        </p:spPr>
        <p:txBody>
          <a:bodyPr lIns="50800" tIns="50800" rIns="50800" bIns="50800" anchor="ctr"/>
          <a:lstStyle/>
          <a:p>
            <a:pPr algn="ctr">
              <a:defRPr sz="3200" baseline="0">
                <a:latin typeface="Helvetica Light"/>
                <a:ea typeface="Helvetica Light"/>
                <a:cs typeface="Helvetica Light"/>
                <a:sym typeface="Helvetica Light"/>
              </a:defRPr>
            </a:pPr>
            <a:endParaRPr/>
          </a:p>
        </p:txBody>
      </p:sp>
      <p:sp>
        <p:nvSpPr>
          <p:cNvPr id="3" name="Picture Placeholder 2"/>
          <p:cNvSpPr>
            <a:spLocks noGrp="1"/>
          </p:cNvSpPr>
          <p:nvPr>
            <p:ph type="pic" sz="quarter" idx="10"/>
          </p:nvPr>
        </p:nvSpPr>
        <p:spPr>
          <a:xfrm>
            <a:off x="2750517" y="1471324"/>
            <a:ext cx="3551926" cy="3551922"/>
          </a:xfrm>
          <a:prstGeom prst="ellipse">
            <a:avLst/>
          </a:prstGeom>
          <a:solidFill>
            <a:srgbClr val="161723"/>
          </a:solidFill>
        </p:spPr>
      </p:sp>
      <p:sp>
        <p:nvSpPr>
          <p:cNvPr id="4" name="Picture Placeholder 3"/>
          <p:cNvSpPr>
            <a:spLocks noGrp="1"/>
          </p:cNvSpPr>
          <p:nvPr>
            <p:ph type="pic" sz="quarter" idx="11"/>
          </p:nvPr>
        </p:nvSpPr>
        <p:spPr>
          <a:xfrm>
            <a:off x="10443457" y="1468305"/>
            <a:ext cx="3551924" cy="3551920"/>
          </a:xfrm>
          <a:prstGeom prst="ellipse">
            <a:avLst/>
          </a:prstGeom>
          <a:solidFill>
            <a:srgbClr val="161723"/>
          </a:solidFill>
        </p:spPr>
      </p:sp>
      <p:sp>
        <p:nvSpPr>
          <p:cNvPr id="5" name="Picture Placeholder 4"/>
          <p:cNvSpPr>
            <a:spLocks noGrp="1"/>
          </p:cNvSpPr>
          <p:nvPr>
            <p:ph type="pic" sz="quarter" idx="12"/>
          </p:nvPr>
        </p:nvSpPr>
        <p:spPr>
          <a:xfrm>
            <a:off x="18136398" y="1468305"/>
            <a:ext cx="3551924" cy="3551920"/>
          </a:xfrm>
          <a:prstGeom prst="ellipse">
            <a:avLst/>
          </a:prstGeom>
          <a:solidFill>
            <a:srgbClr val="161723"/>
          </a:solidFill>
        </p:spPr>
      </p:sp>
      <p:sp>
        <p:nvSpPr>
          <p:cNvPr id="62" name="Shape 62"/>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5</a:t>
            </a:fld>
            <a:endParaRPr/>
          </a:p>
        </p:txBody>
      </p:sp>
      <p:sp>
        <p:nvSpPr>
          <p:cNvPr id="65" name="Shape 65"/>
          <p:cNvSpPr/>
          <p:nvPr/>
        </p:nvSpPr>
        <p:spPr>
          <a:xfrm>
            <a:off x="1976621" y="7362274"/>
            <a:ext cx="5099714" cy="28306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t"/>
          <a:lstStyle>
            <a:lvl1pPr algn="ctr"/>
          </a:lstStyle>
          <a:p>
            <a:r>
              <a:rPr sz="3000" dirty="0"/>
              <a:t>Lorem ipsum dolor sit amet, conseer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a:t>
            </a:r>
            <a:r>
              <a:rPr sz="3000" dirty="0" smtClean="0"/>
              <a:t>molestie</a:t>
            </a:r>
            <a:endParaRPr sz="3000" dirty="0"/>
          </a:p>
        </p:txBody>
      </p:sp>
      <p:sp>
        <p:nvSpPr>
          <p:cNvPr id="66" name="Shape 66"/>
          <p:cNvSpPr/>
          <p:nvPr/>
        </p:nvSpPr>
        <p:spPr>
          <a:xfrm>
            <a:off x="1908459" y="5776465"/>
            <a:ext cx="5236038"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3000" b="1" cap="all" spc="299" baseline="0">
                <a:solidFill>
                  <a:srgbClr val="45485C"/>
                </a:solidFill>
              </a:defRPr>
            </a:lvl1pPr>
          </a:lstStyle>
          <a:p>
            <a:r>
              <a:t>Andy Freeman</a:t>
            </a:r>
          </a:p>
        </p:txBody>
      </p:sp>
      <p:sp>
        <p:nvSpPr>
          <p:cNvPr id="67" name="Shape 67"/>
          <p:cNvSpPr/>
          <p:nvPr/>
        </p:nvSpPr>
        <p:spPr>
          <a:xfrm>
            <a:off x="3858832" y="6436655"/>
            <a:ext cx="1335293"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10000"/>
              </a:lnSpc>
              <a:defRPr sz="1900" b="1" cap="all" baseline="0">
                <a:solidFill>
                  <a:srgbClr val="414457"/>
                </a:solidFill>
              </a:defRPr>
            </a:lvl1pPr>
          </a:lstStyle>
          <a:p>
            <a:r>
              <a:t>manager</a:t>
            </a:r>
          </a:p>
        </p:txBody>
      </p:sp>
      <p:grpSp>
        <p:nvGrpSpPr>
          <p:cNvPr id="76" name="Group 76"/>
          <p:cNvGrpSpPr/>
          <p:nvPr/>
        </p:nvGrpSpPr>
        <p:grpSpPr>
          <a:xfrm>
            <a:off x="2918394" y="10386120"/>
            <a:ext cx="3216169" cy="587923"/>
            <a:chOff x="0" y="0"/>
            <a:chExt cx="3216167" cy="587920"/>
          </a:xfrm>
        </p:grpSpPr>
        <p:sp>
          <p:nvSpPr>
            <p:cNvPr id="68" name="Shape 68"/>
            <p:cNvSpPr/>
            <p:nvPr/>
          </p:nvSpPr>
          <p:spPr>
            <a:xfrm>
              <a:off x="876082" y="0"/>
              <a:ext cx="587921" cy="587921"/>
            </a:xfrm>
            <a:prstGeom prst="ellipse">
              <a:avLst/>
            </a:pr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69" name="Shape 69"/>
            <p:cNvSpPr/>
            <p:nvPr/>
          </p:nvSpPr>
          <p:spPr>
            <a:xfrm>
              <a:off x="1057692" y="194284"/>
              <a:ext cx="250101" cy="199355"/>
            </a:xfrm>
            <a:custGeom>
              <a:avLst/>
              <a:gdLst/>
              <a:ahLst/>
              <a:cxnLst>
                <a:cxn ang="0">
                  <a:pos x="wd2" y="hd2"/>
                </a:cxn>
                <a:cxn ang="5400000">
                  <a:pos x="wd2" y="hd2"/>
                </a:cxn>
                <a:cxn ang="10800000">
                  <a:pos x="wd2" y="hd2"/>
                </a:cxn>
                <a:cxn ang="16200000">
                  <a:pos x="wd2" y="hd2"/>
                </a:cxn>
              </a:cxnLst>
              <a:rect l="0" t="0" r="r" b="b"/>
              <a:pathLst>
                <a:path w="21600" h="21600" extrusionOk="0">
                  <a:moveTo>
                    <a:pt x="19237" y="5082"/>
                  </a:moveTo>
                  <a:cubicBezTo>
                    <a:pt x="19237" y="5506"/>
                    <a:pt x="19237" y="5929"/>
                    <a:pt x="19237" y="5929"/>
                  </a:cubicBezTo>
                  <a:cubicBezTo>
                    <a:pt x="19237" y="13129"/>
                    <a:pt x="14850" y="21600"/>
                    <a:pt x="6750" y="21600"/>
                  </a:cubicBezTo>
                  <a:cubicBezTo>
                    <a:pt x="4388" y="21600"/>
                    <a:pt x="2025" y="20753"/>
                    <a:pt x="0" y="19059"/>
                  </a:cubicBezTo>
                  <a:cubicBezTo>
                    <a:pt x="338" y="19059"/>
                    <a:pt x="675" y="19059"/>
                    <a:pt x="1013" y="19059"/>
                  </a:cubicBezTo>
                  <a:cubicBezTo>
                    <a:pt x="3038" y="19059"/>
                    <a:pt x="5063" y="18212"/>
                    <a:pt x="6413" y="16941"/>
                  </a:cubicBezTo>
                  <a:cubicBezTo>
                    <a:pt x="4725" y="16941"/>
                    <a:pt x="3038" y="15247"/>
                    <a:pt x="2363" y="13129"/>
                  </a:cubicBezTo>
                  <a:cubicBezTo>
                    <a:pt x="2700" y="13129"/>
                    <a:pt x="3038" y="13129"/>
                    <a:pt x="3375" y="13129"/>
                  </a:cubicBezTo>
                  <a:cubicBezTo>
                    <a:pt x="3713" y="13129"/>
                    <a:pt x="4050" y="13129"/>
                    <a:pt x="4388" y="13129"/>
                  </a:cubicBezTo>
                  <a:cubicBezTo>
                    <a:pt x="2363" y="12282"/>
                    <a:pt x="1013" y="10165"/>
                    <a:pt x="1013" y="7624"/>
                  </a:cubicBezTo>
                  <a:cubicBezTo>
                    <a:pt x="1013" y="7624"/>
                    <a:pt x="1013" y="7624"/>
                    <a:pt x="1013" y="7624"/>
                  </a:cubicBezTo>
                  <a:cubicBezTo>
                    <a:pt x="1688" y="8047"/>
                    <a:pt x="2363" y="8047"/>
                    <a:pt x="3038" y="8047"/>
                  </a:cubicBezTo>
                  <a:cubicBezTo>
                    <a:pt x="1688" y="7200"/>
                    <a:pt x="1013" y="5506"/>
                    <a:pt x="1013" y="3812"/>
                  </a:cubicBezTo>
                  <a:cubicBezTo>
                    <a:pt x="1013" y="2541"/>
                    <a:pt x="1350" y="1694"/>
                    <a:pt x="1688" y="847"/>
                  </a:cubicBezTo>
                  <a:cubicBezTo>
                    <a:pt x="3713" y="4235"/>
                    <a:pt x="7088" y="6353"/>
                    <a:pt x="10463" y="6776"/>
                  </a:cubicBezTo>
                  <a:cubicBezTo>
                    <a:pt x="10463" y="6353"/>
                    <a:pt x="10463" y="5929"/>
                    <a:pt x="10463" y="5506"/>
                  </a:cubicBezTo>
                  <a:cubicBezTo>
                    <a:pt x="10463" y="2118"/>
                    <a:pt x="12487" y="0"/>
                    <a:pt x="14850" y="0"/>
                  </a:cubicBezTo>
                  <a:cubicBezTo>
                    <a:pt x="16200" y="0"/>
                    <a:pt x="17212" y="424"/>
                    <a:pt x="18225" y="1694"/>
                  </a:cubicBezTo>
                  <a:cubicBezTo>
                    <a:pt x="18900" y="1271"/>
                    <a:pt x="19912" y="847"/>
                    <a:pt x="20925" y="424"/>
                  </a:cubicBezTo>
                  <a:cubicBezTo>
                    <a:pt x="20587" y="1694"/>
                    <a:pt x="19912" y="2541"/>
                    <a:pt x="18900" y="3388"/>
                  </a:cubicBezTo>
                  <a:cubicBezTo>
                    <a:pt x="19912" y="2965"/>
                    <a:pt x="20587" y="2965"/>
                    <a:pt x="21600" y="2541"/>
                  </a:cubicBezTo>
                  <a:cubicBezTo>
                    <a:pt x="20925" y="3388"/>
                    <a:pt x="20250" y="4659"/>
                    <a:pt x="19237" y="5082"/>
                  </a:cubicBezTo>
                  <a:close/>
                </a:path>
              </a:pathLst>
            </a:custGeom>
            <a:solidFill>
              <a:srgbClr val="21222B"/>
            </a:solidFill>
            <a:ln w="12700" cap="flat">
              <a:noFill/>
              <a:miter lim="400000"/>
            </a:ln>
            <a:effectLst/>
          </p:spPr>
          <p:txBody>
            <a:bodyPr wrap="square" lIns="45719" tIns="45719" rIns="45719" bIns="45719" numCol="1" anchor="t">
              <a:noAutofit/>
            </a:bodyPr>
            <a:lstStyle/>
            <a:p>
              <a:pPr defTabSz="457200">
                <a:defRPr sz="2400" baseline="0">
                  <a:solidFill>
                    <a:srgbClr val="000000"/>
                  </a:solidFill>
                  <a:latin typeface="Calibri"/>
                  <a:ea typeface="Calibri"/>
                  <a:cs typeface="Calibri"/>
                  <a:sym typeface="Calibri"/>
                </a:defRPr>
              </a:pPr>
              <a:endParaRPr/>
            </a:p>
          </p:txBody>
        </p:sp>
        <p:sp>
          <p:nvSpPr>
            <p:cNvPr id="70" name="Shape 70"/>
            <p:cNvSpPr/>
            <p:nvPr/>
          </p:nvSpPr>
          <p:spPr>
            <a:xfrm>
              <a:off x="0" y="0"/>
              <a:ext cx="587921" cy="587921"/>
            </a:xfrm>
            <a:prstGeom prst="ellipse">
              <a:avLst/>
            </a:pr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71" name="Shape 71"/>
            <p:cNvSpPr/>
            <p:nvPr/>
          </p:nvSpPr>
          <p:spPr>
            <a:xfrm>
              <a:off x="219603" y="167327"/>
              <a:ext cx="137737" cy="262787"/>
            </a:xfrm>
            <a:custGeom>
              <a:avLst/>
              <a:gdLst/>
              <a:ahLst/>
              <a:cxnLst>
                <a:cxn ang="0">
                  <a:pos x="wd2" y="hd2"/>
                </a:cxn>
                <a:cxn ang="5400000">
                  <a:pos x="wd2" y="hd2"/>
                </a:cxn>
                <a:cxn ang="10800000">
                  <a:pos x="wd2" y="hd2"/>
                </a:cxn>
                <a:cxn ang="16200000">
                  <a:pos x="wd2" y="hd2"/>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21222B"/>
            </a:solidFill>
            <a:ln w="12700" cap="flat">
              <a:noFill/>
              <a:miter lim="400000"/>
            </a:ln>
            <a:effectLst/>
          </p:spPr>
          <p:txBody>
            <a:bodyPr wrap="square" lIns="45719" tIns="45719" rIns="45719" bIns="45719" numCol="1" anchor="t">
              <a:noAutofit/>
            </a:bodyPr>
            <a:lstStyle/>
            <a:p>
              <a:pPr defTabSz="457200">
                <a:defRPr sz="2400" baseline="0">
                  <a:solidFill>
                    <a:srgbClr val="000000"/>
                  </a:solidFill>
                  <a:latin typeface="Calibri"/>
                  <a:ea typeface="Calibri"/>
                  <a:cs typeface="Calibri"/>
                  <a:sym typeface="Calibri"/>
                </a:defRPr>
              </a:pPr>
              <a:endParaRPr/>
            </a:p>
          </p:txBody>
        </p:sp>
        <p:sp>
          <p:nvSpPr>
            <p:cNvPr id="72" name="Shape 72"/>
            <p:cNvSpPr/>
            <p:nvPr/>
          </p:nvSpPr>
          <p:spPr>
            <a:xfrm>
              <a:off x="1752164" y="0"/>
              <a:ext cx="587922" cy="587921"/>
            </a:xfrm>
            <a:prstGeom prst="ellipse">
              <a:avLst/>
            </a:pr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73" name="Shape 73"/>
            <p:cNvSpPr/>
            <p:nvPr/>
          </p:nvSpPr>
          <p:spPr>
            <a:xfrm>
              <a:off x="1968315" y="170913"/>
              <a:ext cx="155620" cy="2460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21222B"/>
            </a:solidFill>
            <a:ln w="12700" cap="flat">
              <a:noFill/>
              <a:miter lim="400000"/>
            </a:ln>
            <a:effectLst/>
          </p:spPr>
          <p:txBody>
            <a:bodyPr wrap="square" lIns="45719" tIns="45719" rIns="45719" bIns="45719" numCol="1" anchor="t">
              <a:noAutofit/>
            </a:bodyPr>
            <a:lstStyle/>
            <a:p>
              <a:pPr defTabSz="457200">
                <a:defRPr sz="2400" baseline="0">
                  <a:solidFill>
                    <a:srgbClr val="000000"/>
                  </a:solidFill>
                  <a:latin typeface="Calibri"/>
                  <a:ea typeface="Calibri"/>
                  <a:cs typeface="Calibri"/>
                  <a:sym typeface="Calibri"/>
                </a:defRPr>
              </a:pPr>
              <a:endParaRPr/>
            </a:p>
          </p:txBody>
        </p:sp>
        <p:sp>
          <p:nvSpPr>
            <p:cNvPr id="74" name="Shape 74"/>
            <p:cNvSpPr/>
            <p:nvPr/>
          </p:nvSpPr>
          <p:spPr>
            <a:xfrm>
              <a:off x="2628246" y="0"/>
              <a:ext cx="587922" cy="587921"/>
            </a:xfrm>
            <a:prstGeom prst="ellipse">
              <a:avLst/>
            </a:pr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75" name="Shape 75"/>
            <p:cNvSpPr/>
            <p:nvPr/>
          </p:nvSpPr>
          <p:spPr>
            <a:xfrm>
              <a:off x="2789206" y="198056"/>
              <a:ext cx="266003" cy="191811"/>
            </a:xfrm>
            <a:custGeom>
              <a:avLst/>
              <a:gdLst/>
              <a:ahLst/>
              <a:cxnLst>
                <a:cxn ang="0">
                  <a:pos x="wd2" y="hd2"/>
                </a:cxn>
                <a:cxn ang="5400000">
                  <a:pos x="wd2" y="hd2"/>
                </a:cxn>
                <a:cxn ang="10800000">
                  <a:pos x="wd2" y="hd2"/>
                </a:cxn>
                <a:cxn ang="16200000">
                  <a:pos x="wd2" y="hd2"/>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21222B"/>
            </a:solidFill>
            <a:ln w="12700" cap="flat">
              <a:noFill/>
              <a:miter lim="400000"/>
            </a:ln>
            <a:effectLst/>
          </p:spPr>
          <p:txBody>
            <a:bodyPr wrap="square" lIns="45719" tIns="45719" rIns="45719" bIns="45719" numCol="1" anchor="t">
              <a:noAutofit/>
            </a:bodyPr>
            <a:lstStyle/>
            <a:p>
              <a:pPr defTabSz="457200">
                <a:defRPr sz="2400" baseline="0">
                  <a:solidFill>
                    <a:srgbClr val="000000"/>
                  </a:solidFill>
                  <a:latin typeface="Calibri"/>
                  <a:ea typeface="Calibri"/>
                  <a:cs typeface="Calibri"/>
                  <a:sym typeface="Calibri"/>
                </a:defRPr>
              </a:pPr>
              <a:endParaRPr/>
            </a:p>
          </p:txBody>
        </p:sp>
      </p:grpSp>
      <p:sp>
        <p:nvSpPr>
          <p:cNvPr id="49" name="Shape 65"/>
          <p:cNvSpPr/>
          <p:nvPr/>
        </p:nvSpPr>
        <p:spPr>
          <a:xfrm>
            <a:off x="9669562" y="7362274"/>
            <a:ext cx="5099714" cy="28306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t"/>
          <a:lstStyle>
            <a:lvl1pPr algn="ctr"/>
          </a:lstStyle>
          <a:p>
            <a:r>
              <a:rPr sz="3000" dirty="0"/>
              <a:t>Lorem ipsum dolor sit amet, conseer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a:t>
            </a:r>
            <a:r>
              <a:rPr sz="3000" dirty="0" smtClean="0"/>
              <a:t>molestie</a:t>
            </a:r>
            <a:endParaRPr sz="3000" dirty="0"/>
          </a:p>
        </p:txBody>
      </p:sp>
      <p:sp>
        <p:nvSpPr>
          <p:cNvPr id="50" name="Shape 66"/>
          <p:cNvSpPr/>
          <p:nvPr/>
        </p:nvSpPr>
        <p:spPr>
          <a:xfrm>
            <a:off x="9601400" y="5776465"/>
            <a:ext cx="5236038"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3000" b="1" cap="all" spc="299" baseline="0">
                <a:solidFill>
                  <a:srgbClr val="45485C"/>
                </a:solidFill>
              </a:defRPr>
            </a:lvl1pPr>
          </a:lstStyle>
          <a:p>
            <a:r>
              <a:t>Andy Freeman</a:t>
            </a:r>
          </a:p>
        </p:txBody>
      </p:sp>
      <p:sp>
        <p:nvSpPr>
          <p:cNvPr id="51" name="Shape 67"/>
          <p:cNvSpPr/>
          <p:nvPr/>
        </p:nvSpPr>
        <p:spPr>
          <a:xfrm>
            <a:off x="11551773" y="6436655"/>
            <a:ext cx="1335293"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10000"/>
              </a:lnSpc>
              <a:defRPr sz="1900" b="1" cap="all" baseline="0">
                <a:solidFill>
                  <a:srgbClr val="414457"/>
                </a:solidFill>
              </a:defRPr>
            </a:lvl1pPr>
          </a:lstStyle>
          <a:p>
            <a:r>
              <a:t>manager</a:t>
            </a:r>
          </a:p>
        </p:txBody>
      </p:sp>
      <p:grpSp>
        <p:nvGrpSpPr>
          <p:cNvPr id="52" name="Group 76"/>
          <p:cNvGrpSpPr/>
          <p:nvPr/>
        </p:nvGrpSpPr>
        <p:grpSpPr>
          <a:xfrm>
            <a:off x="10611335" y="10386120"/>
            <a:ext cx="3216169" cy="587923"/>
            <a:chOff x="0" y="0"/>
            <a:chExt cx="3216167" cy="587920"/>
          </a:xfrm>
        </p:grpSpPr>
        <p:sp>
          <p:nvSpPr>
            <p:cNvPr id="53" name="Shape 68"/>
            <p:cNvSpPr/>
            <p:nvPr/>
          </p:nvSpPr>
          <p:spPr>
            <a:xfrm>
              <a:off x="876082" y="0"/>
              <a:ext cx="587921" cy="587921"/>
            </a:xfrm>
            <a:prstGeom prst="ellipse">
              <a:avLst/>
            </a:pr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54" name="Shape 69"/>
            <p:cNvSpPr/>
            <p:nvPr/>
          </p:nvSpPr>
          <p:spPr>
            <a:xfrm>
              <a:off x="1057692" y="194284"/>
              <a:ext cx="250101" cy="199355"/>
            </a:xfrm>
            <a:custGeom>
              <a:avLst/>
              <a:gdLst/>
              <a:ahLst/>
              <a:cxnLst>
                <a:cxn ang="0">
                  <a:pos x="wd2" y="hd2"/>
                </a:cxn>
                <a:cxn ang="5400000">
                  <a:pos x="wd2" y="hd2"/>
                </a:cxn>
                <a:cxn ang="10800000">
                  <a:pos x="wd2" y="hd2"/>
                </a:cxn>
                <a:cxn ang="16200000">
                  <a:pos x="wd2" y="hd2"/>
                </a:cxn>
              </a:cxnLst>
              <a:rect l="0" t="0" r="r" b="b"/>
              <a:pathLst>
                <a:path w="21600" h="21600" extrusionOk="0">
                  <a:moveTo>
                    <a:pt x="19237" y="5082"/>
                  </a:moveTo>
                  <a:cubicBezTo>
                    <a:pt x="19237" y="5506"/>
                    <a:pt x="19237" y="5929"/>
                    <a:pt x="19237" y="5929"/>
                  </a:cubicBezTo>
                  <a:cubicBezTo>
                    <a:pt x="19237" y="13129"/>
                    <a:pt x="14850" y="21600"/>
                    <a:pt x="6750" y="21600"/>
                  </a:cubicBezTo>
                  <a:cubicBezTo>
                    <a:pt x="4388" y="21600"/>
                    <a:pt x="2025" y="20753"/>
                    <a:pt x="0" y="19059"/>
                  </a:cubicBezTo>
                  <a:cubicBezTo>
                    <a:pt x="338" y="19059"/>
                    <a:pt x="675" y="19059"/>
                    <a:pt x="1013" y="19059"/>
                  </a:cubicBezTo>
                  <a:cubicBezTo>
                    <a:pt x="3038" y="19059"/>
                    <a:pt x="5063" y="18212"/>
                    <a:pt x="6413" y="16941"/>
                  </a:cubicBezTo>
                  <a:cubicBezTo>
                    <a:pt x="4725" y="16941"/>
                    <a:pt x="3038" y="15247"/>
                    <a:pt x="2363" y="13129"/>
                  </a:cubicBezTo>
                  <a:cubicBezTo>
                    <a:pt x="2700" y="13129"/>
                    <a:pt x="3038" y="13129"/>
                    <a:pt x="3375" y="13129"/>
                  </a:cubicBezTo>
                  <a:cubicBezTo>
                    <a:pt x="3713" y="13129"/>
                    <a:pt x="4050" y="13129"/>
                    <a:pt x="4388" y="13129"/>
                  </a:cubicBezTo>
                  <a:cubicBezTo>
                    <a:pt x="2363" y="12282"/>
                    <a:pt x="1013" y="10165"/>
                    <a:pt x="1013" y="7624"/>
                  </a:cubicBezTo>
                  <a:cubicBezTo>
                    <a:pt x="1013" y="7624"/>
                    <a:pt x="1013" y="7624"/>
                    <a:pt x="1013" y="7624"/>
                  </a:cubicBezTo>
                  <a:cubicBezTo>
                    <a:pt x="1688" y="8047"/>
                    <a:pt x="2363" y="8047"/>
                    <a:pt x="3038" y="8047"/>
                  </a:cubicBezTo>
                  <a:cubicBezTo>
                    <a:pt x="1688" y="7200"/>
                    <a:pt x="1013" y="5506"/>
                    <a:pt x="1013" y="3812"/>
                  </a:cubicBezTo>
                  <a:cubicBezTo>
                    <a:pt x="1013" y="2541"/>
                    <a:pt x="1350" y="1694"/>
                    <a:pt x="1688" y="847"/>
                  </a:cubicBezTo>
                  <a:cubicBezTo>
                    <a:pt x="3713" y="4235"/>
                    <a:pt x="7088" y="6353"/>
                    <a:pt x="10463" y="6776"/>
                  </a:cubicBezTo>
                  <a:cubicBezTo>
                    <a:pt x="10463" y="6353"/>
                    <a:pt x="10463" y="5929"/>
                    <a:pt x="10463" y="5506"/>
                  </a:cubicBezTo>
                  <a:cubicBezTo>
                    <a:pt x="10463" y="2118"/>
                    <a:pt x="12487" y="0"/>
                    <a:pt x="14850" y="0"/>
                  </a:cubicBezTo>
                  <a:cubicBezTo>
                    <a:pt x="16200" y="0"/>
                    <a:pt x="17212" y="424"/>
                    <a:pt x="18225" y="1694"/>
                  </a:cubicBezTo>
                  <a:cubicBezTo>
                    <a:pt x="18900" y="1271"/>
                    <a:pt x="19912" y="847"/>
                    <a:pt x="20925" y="424"/>
                  </a:cubicBezTo>
                  <a:cubicBezTo>
                    <a:pt x="20587" y="1694"/>
                    <a:pt x="19912" y="2541"/>
                    <a:pt x="18900" y="3388"/>
                  </a:cubicBezTo>
                  <a:cubicBezTo>
                    <a:pt x="19912" y="2965"/>
                    <a:pt x="20587" y="2965"/>
                    <a:pt x="21600" y="2541"/>
                  </a:cubicBezTo>
                  <a:cubicBezTo>
                    <a:pt x="20925" y="3388"/>
                    <a:pt x="20250" y="4659"/>
                    <a:pt x="19237" y="5082"/>
                  </a:cubicBezTo>
                  <a:close/>
                </a:path>
              </a:pathLst>
            </a:custGeom>
            <a:solidFill>
              <a:srgbClr val="21222B"/>
            </a:solidFill>
            <a:ln w="12700" cap="flat">
              <a:noFill/>
              <a:miter lim="400000"/>
            </a:ln>
            <a:effectLst/>
          </p:spPr>
          <p:txBody>
            <a:bodyPr wrap="square" lIns="45719" tIns="45719" rIns="45719" bIns="45719" numCol="1" anchor="t">
              <a:noAutofit/>
            </a:bodyPr>
            <a:lstStyle/>
            <a:p>
              <a:pPr defTabSz="457200">
                <a:defRPr sz="2400" baseline="0">
                  <a:solidFill>
                    <a:srgbClr val="000000"/>
                  </a:solidFill>
                  <a:latin typeface="Calibri"/>
                  <a:ea typeface="Calibri"/>
                  <a:cs typeface="Calibri"/>
                  <a:sym typeface="Calibri"/>
                </a:defRPr>
              </a:pPr>
              <a:endParaRPr/>
            </a:p>
          </p:txBody>
        </p:sp>
        <p:sp>
          <p:nvSpPr>
            <p:cNvPr id="55" name="Shape 70"/>
            <p:cNvSpPr/>
            <p:nvPr/>
          </p:nvSpPr>
          <p:spPr>
            <a:xfrm>
              <a:off x="0" y="0"/>
              <a:ext cx="587921" cy="587921"/>
            </a:xfrm>
            <a:prstGeom prst="ellipse">
              <a:avLst/>
            </a:pr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56" name="Shape 71"/>
            <p:cNvSpPr/>
            <p:nvPr/>
          </p:nvSpPr>
          <p:spPr>
            <a:xfrm>
              <a:off x="219603" y="167327"/>
              <a:ext cx="137737" cy="262787"/>
            </a:xfrm>
            <a:custGeom>
              <a:avLst/>
              <a:gdLst/>
              <a:ahLst/>
              <a:cxnLst>
                <a:cxn ang="0">
                  <a:pos x="wd2" y="hd2"/>
                </a:cxn>
                <a:cxn ang="5400000">
                  <a:pos x="wd2" y="hd2"/>
                </a:cxn>
                <a:cxn ang="10800000">
                  <a:pos x="wd2" y="hd2"/>
                </a:cxn>
                <a:cxn ang="16200000">
                  <a:pos x="wd2" y="hd2"/>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21222B"/>
            </a:solidFill>
            <a:ln w="12700" cap="flat">
              <a:noFill/>
              <a:miter lim="400000"/>
            </a:ln>
            <a:effectLst/>
          </p:spPr>
          <p:txBody>
            <a:bodyPr wrap="square" lIns="45719" tIns="45719" rIns="45719" bIns="45719" numCol="1" anchor="t">
              <a:noAutofit/>
            </a:bodyPr>
            <a:lstStyle/>
            <a:p>
              <a:pPr defTabSz="457200">
                <a:defRPr sz="2400" baseline="0">
                  <a:solidFill>
                    <a:srgbClr val="000000"/>
                  </a:solidFill>
                  <a:latin typeface="Calibri"/>
                  <a:ea typeface="Calibri"/>
                  <a:cs typeface="Calibri"/>
                  <a:sym typeface="Calibri"/>
                </a:defRPr>
              </a:pPr>
              <a:endParaRPr/>
            </a:p>
          </p:txBody>
        </p:sp>
        <p:sp>
          <p:nvSpPr>
            <p:cNvPr id="57" name="Shape 72"/>
            <p:cNvSpPr/>
            <p:nvPr/>
          </p:nvSpPr>
          <p:spPr>
            <a:xfrm>
              <a:off x="1752164" y="0"/>
              <a:ext cx="587922" cy="587921"/>
            </a:xfrm>
            <a:prstGeom prst="ellipse">
              <a:avLst/>
            </a:pr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58" name="Shape 73"/>
            <p:cNvSpPr/>
            <p:nvPr/>
          </p:nvSpPr>
          <p:spPr>
            <a:xfrm>
              <a:off x="1968315" y="170913"/>
              <a:ext cx="155620" cy="2460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21222B"/>
            </a:solidFill>
            <a:ln w="12700" cap="flat">
              <a:noFill/>
              <a:miter lim="400000"/>
            </a:ln>
            <a:effectLst/>
          </p:spPr>
          <p:txBody>
            <a:bodyPr wrap="square" lIns="45719" tIns="45719" rIns="45719" bIns="45719" numCol="1" anchor="t">
              <a:noAutofit/>
            </a:bodyPr>
            <a:lstStyle/>
            <a:p>
              <a:pPr defTabSz="457200">
                <a:defRPr sz="2400" baseline="0">
                  <a:solidFill>
                    <a:srgbClr val="000000"/>
                  </a:solidFill>
                  <a:latin typeface="Calibri"/>
                  <a:ea typeface="Calibri"/>
                  <a:cs typeface="Calibri"/>
                  <a:sym typeface="Calibri"/>
                </a:defRPr>
              </a:pPr>
              <a:endParaRPr/>
            </a:p>
          </p:txBody>
        </p:sp>
        <p:sp>
          <p:nvSpPr>
            <p:cNvPr id="59" name="Shape 74"/>
            <p:cNvSpPr/>
            <p:nvPr/>
          </p:nvSpPr>
          <p:spPr>
            <a:xfrm>
              <a:off x="2628246" y="0"/>
              <a:ext cx="587922" cy="587921"/>
            </a:xfrm>
            <a:prstGeom prst="ellipse">
              <a:avLst/>
            </a:pr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60" name="Shape 75"/>
            <p:cNvSpPr/>
            <p:nvPr/>
          </p:nvSpPr>
          <p:spPr>
            <a:xfrm>
              <a:off x="2789206" y="198056"/>
              <a:ext cx="266003" cy="191811"/>
            </a:xfrm>
            <a:custGeom>
              <a:avLst/>
              <a:gdLst/>
              <a:ahLst/>
              <a:cxnLst>
                <a:cxn ang="0">
                  <a:pos x="wd2" y="hd2"/>
                </a:cxn>
                <a:cxn ang="5400000">
                  <a:pos x="wd2" y="hd2"/>
                </a:cxn>
                <a:cxn ang="10800000">
                  <a:pos x="wd2" y="hd2"/>
                </a:cxn>
                <a:cxn ang="16200000">
                  <a:pos x="wd2" y="hd2"/>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21222B"/>
            </a:solidFill>
            <a:ln w="12700" cap="flat">
              <a:noFill/>
              <a:miter lim="400000"/>
            </a:ln>
            <a:effectLst/>
          </p:spPr>
          <p:txBody>
            <a:bodyPr wrap="square" lIns="45719" tIns="45719" rIns="45719" bIns="45719" numCol="1" anchor="t">
              <a:noAutofit/>
            </a:bodyPr>
            <a:lstStyle/>
            <a:p>
              <a:pPr defTabSz="457200">
                <a:defRPr sz="2400" baseline="0">
                  <a:solidFill>
                    <a:srgbClr val="000000"/>
                  </a:solidFill>
                  <a:latin typeface="Calibri"/>
                  <a:ea typeface="Calibri"/>
                  <a:cs typeface="Calibri"/>
                  <a:sym typeface="Calibri"/>
                </a:defRPr>
              </a:pPr>
              <a:endParaRPr/>
            </a:p>
          </p:txBody>
        </p:sp>
      </p:grpSp>
      <p:sp>
        <p:nvSpPr>
          <p:cNvPr id="107" name="Shape 65"/>
          <p:cNvSpPr/>
          <p:nvPr/>
        </p:nvSpPr>
        <p:spPr>
          <a:xfrm>
            <a:off x="17362503" y="7362274"/>
            <a:ext cx="5099714" cy="28306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t"/>
          <a:lstStyle>
            <a:lvl1pPr algn="ctr"/>
          </a:lstStyle>
          <a:p>
            <a:r>
              <a:rPr sz="3000" dirty="0"/>
              <a:t>Lorem ipsum dolor sit amet, conseer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a:t>
            </a:r>
            <a:r>
              <a:rPr sz="3000" dirty="0" smtClean="0"/>
              <a:t>molestie</a:t>
            </a:r>
            <a:endParaRPr sz="3000" dirty="0"/>
          </a:p>
        </p:txBody>
      </p:sp>
      <p:sp>
        <p:nvSpPr>
          <p:cNvPr id="108" name="Shape 66"/>
          <p:cNvSpPr/>
          <p:nvPr/>
        </p:nvSpPr>
        <p:spPr>
          <a:xfrm>
            <a:off x="17294341" y="5776465"/>
            <a:ext cx="5236038"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3000" b="1" cap="all" spc="299" baseline="0">
                <a:solidFill>
                  <a:srgbClr val="45485C"/>
                </a:solidFill>
              </a:defRPr>
            </a:lvl1pPr>
          </a:lstStyle>
          <a:p>
            <a:r>
              <a:t>Andy Freeman</a:t>
            </a:r>
          </a:p>
        </p:txBody>
      </p:sp>
      <p:sp>
        <p:nvSpPr>
          <p:cNvPr id="109" name="Shape 67"/>
          <p:cNvSpPr/>
          <p:nvPr/>
        </p:nvSpPr>
        <p:spPr>
          <a:xfrm>
            <a:off x="19244714" y="6436655"/>
            <a:ext cx="1335293"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10000"/>
              </a:lnSpc>
              <a:defRPr sz="1900" b="1" cap="all" baseline="0">
                <a:solidFill>
                  <a:srgbClr val="414457"/>
                </a:solidFill>
              </a:defRPr>
            </a:lvl1pPr>
          </a:lstStyle>
          <a:p>
            <a:r>
              <a:t>manager</a:t>
            </a:r>
          </a:p>
        </p:txBody>
      </p:sp>
      <p:grpSp>
        <p:nvGrpSpPr>
          <p:cNvPr id="110" name="Group 76"/>
          <p:cNvGrpSpPr/>
          <p:nvPr/>
        </p:nvGrpSpPr>
        <p:grpSpPr>
          <a:xfrm>
            <a:off x="18304276" y="10386120"/>
            <a:ext cx="3216169" cy="587923"/>
            <a:chOff x="0" y="0"/>
            <a:chExt cx="3216167" cy="587920"/>
          </a:xfrm>
        </p:grpSpPr>
        <p:sp>
          <p:nvSpPr>
            <p:cNvPr id="111" name="Shape 68"/>
            <p:cNvSpPr/>
            <p:nvPr/>
          </p:nvSpPr>
          <p:spPr>
            <a:xfrm>
              <a:off x="876082" y="0"/>
              <a:ext cx="587921" cy="587921"/>
            </a:xfrm>
            <a:prstGeom prst="ellipse">
              <a:avLst/>
            </a:pr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112" name="Shape 69"/>
            <p:cNvSpPr/>
            <p:nvPr/>
          </p:nvSpPr>
          <p:spPr>
            <a:xfrm>
              <a:off x="1057692" y="194284"/>
              <a:ext cx="250101" cy="199355"/>
            </a:xfrm>
            <a:custGeom>
              <a:avLst/>
              <a:gdLst/>
              <a:ahLst/>
              <a:cxnLst>
                <a:cxn ang="0">
                  <a:pos x="wd2" y="hd2"/>
                </a:cxn>
                <a:cxn ang="5400000">
                  <a:pos x="wd2" y="hd2"/>
                </a:cxn>
                <a:cxn ang="10800000">
                  <a:pos x="wd2" y="hd2"/>
                </a:cxn>
                <a:cxn ang="16200000">
                  <a:pos x="wd2" y="hd2"/>
                </a:cxn>
              </a:cxnLst>
              <a:rect l="0" t="0" r="r" b="b"/>
              <a:pathLst>
                <a:path w="21600" h="21600" extrusionOk="0">
                  <a:moveTo>
                    <a:pt x="19237" y="5082"/>
                  </a:moveTo>
                  <a:cubicBezTo>
                    <a:pt x="19237" y="5506"/>
                    <a:pt x="19237" y="5929"/>
                    <a:pt x="19237" y="5929"/>
                  </a:cubicBezTo>
                  <a:cubicBezTo>
                    <a:pt x="19237" y="13129"/>
                    <a:pt x="14850" y="21600"/>
                    <a:pt x="6750" y="21600"/>
                  </a:cubicBezTo>
                  <a:cubicBezTo>
                    <a:pt x="4388" y="21600"/>
                    <a:pt x="2025" y="20753"/>
                    <a:pt x="0" y="19059"/>
                  </a:cubicBezTo>
                  <a:cubicBezTo>
                    <a:pt x="338" y="19059"/>
                    <a:pt x="675" y="19059"/>
                    <a:pt x="1013" y="19059"/>
                  </a:cubicBezTo>
                  <a:cubicBezTo>
                    <a:pt x="3038" y="19059"/>
                    <a:pt x="5063" y="18212"/>
                    <a:pt x="6413" y="16941"/>
                  </a:cubicBezTo>
                  <a:cubicBezTo>
                    <a:pt x="4725" y="16941"/>
                    <a:pt x="3038" y="15247"/>
                    <a:pt x="2363" y="13129"/>
                  </a:cubicBezTo>
                  <a:cubicBezTo>
                    <a:pt x="2700" y="13129"/>
                    <a:pt x="3038" y="13129"/>
                    <a:pt x="3375" y="13129"/>
                  </a:cubicBezTo>
                  <a:cubicBezTo>
                    <a:pt x="3713" y="13129"/>
                    <a:pt x="4050" y="13129"/>
                    <a:pt x="4388" y="13129"/>
                  </a:cubicBezTo>
                  <a:cubicBezTo>
                    <a:pt x="2363" y="12282"/>
                    <a:pt x="1013" y="10165"/>
                    <a:pt x="1013" y="7624"/>
                  </a:cubicBezTo>
                  <a:cubicBezTo>
                    <a:pt x="1013" y="7624"/>
                    <a:pt x="1013" y="7624"/>
                    <a:pt x="1013" y="7624"/>
                  </a:cubicBezTo>
                  <a:cubicBezTo>
                    <a:pt x="1688" y="8047"/>
                    <a:pt x="2363" y="8047"/>
                    <a:pt x="3038" y="8047"/>
                  </a:cubicBezTo>
                  <a:cubicBezTo>
                    <a:pt x="1688" y="7200"/>
                    <a:pt x="1013" y="5506"/>
                    <a:pt x="1013" y="3812"/>
                  </a:cubicBezTo>
                  <a:cubicBezTo>
                    <a:pt x="1013" y="2541"/>
                    <a:pt x="1350" y="1694"/>
                    <a:pt x="1688" y="847"/>
                  </a:cubicBezTo>
                  <a:cubicBezTo>
                    <a:pt x="3713" y="4235"/>
                    <a:pt x="7088" y="6353"/>
                    <a:pt x="10463" y="6776"/>
                  </a:cubicBezTo>
                  <a:cubicBezTo>
                    <a:pt x="10463" y="6353"/>
                    <a:pt x="10463" y="5929"/>
                    <a:pt x="10463" y="5506"/>
                  </a:cubicBezTo>
                  <a:cubicBezTo>
                    <a:pt x="10463" y="2118"/>
                    <a:pt x="12487" y="0"/>
                    <a:pt x="14850" y="0"/>
                  </a:cubicBezTo>
                  <a:cubicBezTo>
                    <a:pt x="16200" y="0"/>
                    <a:pt x="17212" y="424"/>
                    <a:pt x="18225" y="1694"/>
                  </a:cubicBezTo>
                  <a:cubicBezTo>
                    <a:pt x="18900" y="1271"/>
                    <a:pt x="19912" y="847"/>
                    <a:pt x="20925" y="424"/>
                  </a:cubicBezTo>
                  <a:cubicBezTo>
                    <a:pt x="20587" y="1694"/>
                    <a:pt x="19912" y="2541"/>
                    <a:pt x="18900" y="3388"/>
                  </a:cubicBezTo>
                  <a:cubicBezTo>
                    <a:pt x="19912" y="2965"/>
                    <a:pt x="20587" y="2965"/>
                    <a:pt x="21600" y="2541"/>
                  </a:cubicBezTo>
                  <a:cubicBezTo>
                    <a:pt x="20925" y="3388"/>
                    <a:pt x="20250" y="4659"/>
                    <a:pt x="19237" y="5082"/>
                  </a:cubicBezTo>
                  <a:close/>
                </a:path>
              </a:pathLst>
            </a:custGeom>
            <a:solidFill>
              <a:srgbClr val="21222B"/>
            </a:solidFill>
            <a:ln w="12700" cap="flat">
              <a:noFill/>
              <a:miter lim="400000"/>
            </a:ln>
            <a:effectLst/>
          </p:spPr>
          <p:txBody>
            <a:bodyPr wrap="square" lIns="45719" tIns="45719" rIns="45719" bIns="45719" numCol="1" anchor="t">
              <a:noAutofit/>
            </a:bodyPr>
            <a:lstStyle/>
            <a:p>
              <a:pPr defTabSz="457200">
                <a:defRPr sz="2400" baseline="0">
                  <a:solidFill>
                    <a:srgbClr val="000000"/>
                  </a:solidFill>
                  <a:latin typeface="Calibri"/>
                  <a:ea typeface="Calibri"/>
                  <a:cs typeface="Calibri"/>
                  <a:sym typeface="Calibri"/>
                </a:defRPr>
              </a:pPr>
              <a:endParaRPr/>
            </a:p>
          </p:txBody>
        </p:sp>
        <p:sp>
          <p:nvSpPr>
            <p:cNvPr id="113" name="Shape 70"/>
            <p:cNvSpPr/>
            <p:nvPr/>
          </p:nvSpPr>
          <p:spPr>
            <a:xfrm>
              <a:off x="0" y="0"/>
              <a:ext cx="587921" cy="587921"/>
            </a:xfrm>
            <a:prstGeom prst="ellipse">
              <a:avLst/>
            </a:pr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114" name="Shape 71"/>
            <p:cNvSpPr/>
            <p:nvPr/>
          </p:nvSpPr>
          <p:spPr>
            <a:xfrm>
              <a:off x="219603" y="167327"/>
              <a:ext cx="137737" cy="262787"/>
            </a:xfrm>
            <a:custGeom>
              <a:avLst/>
              <a:gdLst/>
              <a:ahLst/>
              <a:cxnLst>
                <a:cxn ang="0">
                  <a:pos x="wd2" y="hd2"/>
                </a:cxn>
                <a:cxn ang="5400000">
                  <a:pos x="wd2" y="hd2"/>
                </a:cxn>
                <a:cxn ang="10800000">
                  <a:pos x="wd2" y="hd2"/>
                </a:cxn>
                <a:cxn ang="16200000">
                  <a:pos x="wd2" y="hd2"/>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21222B"/>
            </a:solidFill>
            <a:ln w="12700" cap="flat">
              <a:noFill/>
              <a:miter lim="400000"/>
            </a:ln>
            <a:effectLst/>
          </p:spPr>
          <p:txBody>
            <a:bodyPr wrap="square" lIns="45719" tIns="45719" rIns="45719" bIns="45719" numCol="1" anchor="t">
              <a:noAutofit/>
            </a:bodyPr>
            <a:lstStyle/>
            <a:p>
              <a:pPr defTabSz="457200">
                <a:defRPr sz="2400" baseline="0">
                  <a:solidFill>
                    <a:srgbClr val="000000"/>
                  </a:solidFill>
                  <a:latin typeface="Calibri"/>
                  <a:ea typeface="Calibri"/>
                  <a:cs typeface="Calibri"/>
                  <a:sym typeface="Calibri"/>
                </a:defRPr>
              </a:pPr>
              <a:endParaRPr/>
            </a:p>
          </p:txBody>
        </p:sp>
        <p:sp>
          <p:nvSpPr>
            <p:cNvPr id="115" name="Shape 72"/>
            <p:cNvSpPr/>
            <p:nvPr/>
          </p:nvSpPr>
          <p:spPr>
            <a:xfrm>
              <a:off x="1752164" y="0"/>
              <a:ext cx="587922" cy="587921"/>
            </a:xfrm>
            <a:prstGeom prst="ellipse">
              <a:avLst/>
            </a:pr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116" name="Shape 73"/>
            <p:cNvSpPr/>
            <p:nvPr/>
          </p:nvSpPr>
          <p:spPr>
            <a:xfrm>
              <a:off x="1968315" y="170913"/>
              <a:ext cx="155620" cy="2460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21222B"/>
            </a:solidFill>
            <a:ln w="12700" cap="flat">
              <a:noFill/>
              <a:miter lim="400000"/>
            </a:ln>
            <a:effectLst/>
          </p:spPr>
          <p:txBody>
            <a:bodyPr wrap="square" lIns="45719" tIns="45719" rIns="45719" bIns="45719" numCol="1" anchor="t">
              <a:noAutofit/>
            </a:bodyPr>
            <a:lstStyle/>
            <a:p>
              <a:pPr defTabSz="457200">
                <a:defRPr sz="2400" baseline="0">
                  <a:solidFill>
                    <a:srgbClr val="000000"/>
                  </a:solidFill>
                  <a:latin typeface="Calibri"/>
                  <a:ea typeface="Calibri"/>
                  <a:cs typeface="Calibri"/>
                  <a:sym typeface="Calibri"/>
                </a:defRPr>
              </a:pPr>
              <a:endParaRPr/>
            </a:p>
          </p:txBody>
        </p:sp>
        <p:sp>
          <p:nvSpPr>
            <p:cNvPr id="117" name="Shape 74"/>
            <p:cNvSpPr/>
            <p:nvPr/>
          </p:nvSpPr>
          <p:spPr>
            <a:xfrm>
              <a:off x="2628246" y="0"/>
              <a:ext cx="587922" cy="587921"/>
            </a:xfrm>
            <a:prstGeom prst="ellipse">
              <a:avLst/>
            </a:pr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118" name="Shape 75"/>
            <p:cNvSpPr/>
            <p:nvPr/>
          </p:nvSpPr>
          <p:spPr>
            <a:xfrm>
              <a:off x="2789206" y="198056"/>
              <a:ext cx="266003" cy="191811"/>
            </a:xfrm>
            <a:custGeom>
              <a:avLst/>
              <a:gdLst/>
              <a:ahLst/>
              <a:cxnLst>
                <a:cxn ang="0">
                  <a:pos x="wd2" y="hd2"/>
                </a:cxn>
                <a:cxn ang="5400000">
                  <a:pos x="wd2" y="hd2"/>
                </a:cxn>
                <a:cxn ang="10800000">
                  <a:pos x="wd2" y="hd2"/>
                </a:cxn>
                <a:cxn ang="16200000">
                  <a:pos x="wd2" y="hd2"/>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21222B"/>
            </a:solidFill>
            <a:ln w="12700" cap="flat">
              <a:noFill/>
              <a:miter lim="400000"/>
            </a:ln>
            <a:effectLst/>
          </p:spPr>
          <p:txBody>
            <a:bodyPr wrap="square" lIns="45719" tIns="45719" rIns="45719" bIns="45719" numCol="1" anchor="t">
              <a:noAutofit/>
            </a:bodyPr>
            <a:lstStyle/>
            <a:p>
              <a:pPr defTabSz="457200">
                <a:defRPr sz="2400" baseline="0">
                  <a:solidFill>
                    <a:srgbClr val="000000"/>
                  </a:solidFill>
                  <a:latin typeface="Calibri"/>
                  <a:ea typeface="Calibri"/>
                  <a:cs typeface="Calibri"/>
                  <a:sym typeface="Calibri"/>
                </a:defRPr>
              </a:pPr>
              <a:endParaRPr/>
            </a:p>
          </p:txBody>
        </p:sp>
      </p:gr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nvSpPr>
        <p:spPr>
          <a:xfrm>
            <a:off x="2119057" y="2095928"/>
            <a:ext cx="9430369" cy="234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defRPr sz="13000" baseline="0">
                <a:solidFill>
                  <a:srgbClr val="F0F0F0"/>
                </a:solidFill>
                <a:latin typeface="+mn-lt"/>
                <a:ea typeface="+mn-ea"/>
                <a:cs typeface="+mn-cs"/>
                <a:sym typeface="Open Sans Light"/>
              </a:defRPr>
            </a:lvl1pPr>
          </a:lstStyle>
          <a:p>
            <a:r>
              <a:t>Text page</a:t>
            </a:r>
          </a:p>
        </p:txBody>
      </p:sp>
      <p:sp>
        <p:nvSpPr>
          <p:cNvPr id="107" name="Shape 107"/>
          <p:cNvSpPr/>
          <p:nvPr/>
        </p:nvSpPr>
        <p:spPr>
          <a:xfrm>
            <a:off x="2141075" y="5126655"/>
            <a:ext cx="7729824" cy="53259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t"/>
          <a:lstStyle/>
          <a:p>
            <a:r>
              <a:rPr sz="3000" dirty="0"/>
              <a:t>Lorem ipsum dolor sit amet, consectetuer adipiscing elit, sed diam nonummy nibh ut euismod tincidunt ut laoreet dolore magna aliquam wisi erat volutpat. Ut wisi enim ad minim veniam, quis nostrud exerci vff tation ullamcorper suscipit lobortis nisl ut aliquip ex ea commodo consequat. Duis autem vel eum iriure dolor in hendrerit in vulputate velit esse molestie praesent luptatum zzril delenit augue duis dolore te feugait nulla facilisi. Nam liber tempor cum soluta nobis eleifend insitam; est usus legentis in iis qui facit eorum saepius. Claritas est etiam processus dynamicus, qui sequitur mutationem consuetudium lectorum. Mirum est notare quam littera gothica, quam nunc putamus parum claram, anteposuerit litterarum formas humanitatis per seacula quarta decima et quinta decima. Eodem modo typi, qui nunc nobis videntur parum </a:t>
            </a:r>
            <a:r>
              <a:rPr sz="3000" dirty="0" smtClean="0"/>
              <a:t>clari.</a:t>
            </a:r>
            <a:endParaRPr sz="3000" dirty="0"/>
          </a:p>
        </p:txBody>
      </p:sp>
      <p:sp>
        <p:nvSpPr>
          <p:cNvPr id="108" name="Shape 108"/>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6</a:t>
            </a:fld>
            <a:endParaRPr/>
          </a:p>
        </p:txBody>
      </p:sp>
      <p:grpSp>
        <p:nvGrpSpPr>
          <p:cNvPr id="150" name="Group 150"/>
          <p:cNvGrpSpPr/>
          <p:nvPr/>
        </p:nvGrpSpPr>
        <p:grpSpPr>
          <a:xfrm>
            <a:off x="11740170" y="9764932"/>
            <a:ext cx="10439421" cy="114081"/>
            <a:chOff x="0" y="0"/>
            <a:chExt cx="10439419" cy="114079"/>
          </a:xfrm>
        </p:grpSpPr>
        <p:sp>
          <p:nvSpPr>
            <p:cNvPr id="109" name="Shape 109"/>
            <p:cNvSpPr/>
            <p:nvPr/>
          </p:nvSpPr>
          <p:spPr>
            <a:xfrm flipV="1">
              <a:off x="-1" y="-1"/>
              <a:ext cx="2" cy="11408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10" name="Shape 110"/>
            <p:cNvSpPr/>
            <p:nvPr/>
          </p:nvSpPr>
          <p:spPr>
            <a:xfrm flipV="1">
              <a:off x="260985"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11" name="Shape 111"/>
            <p:cNvSpPr/>
            <p:nvPr/>
          </p:nvSpPr>
          <p:spPr>
            <a:xfrm flipV="1">
              <a:off x="521971"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12" name="Shape 112"/>
            <p:cNvSpPr/>
            <p:nvPr/>
          </p:nvSpPr>
          <p:spPr>
            <a:xfrm flipV="1">
              <a:off x="782956"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13" name="Shape 113"/>
            <p:cNvSpPr/>
            <p:nvPr/>
          </p:nvSpPr>
          <p:spPr>
            <a:xfrm flipV="1">
              <a:off x="1043942" y="-1"/>
              <a:ext cx="1" cy="11408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14" name="Shape 114"/>
            <p:cNvSpPr/>
            <p:nvPr/>
          </p:nvSpPr>
          <p:spPr>
            <a:xfrm flipV="1">
              <a:off x="1304927"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15" name="Shape 115"/>
            <p:cNvSpPr/>
            <p:nvPr/>
          </p:nvSpPr>
          <p:spPr>
            <a:xfrm flipV="1">
              <a:off x="1565912"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16" name="Shape 116"/>
            <p:cNvSpPr/>
            <p:nvPr/>
          </p:nvSpPr>
          <p:spPr>
            <a:xfrm flipV="1">
              <a:off x="1826898"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17" name="Shape 117"/>
            <p:cNvSpPr/>
            <p:nvPr/>
          </p:nvSpPr>
          <p:spPr>
            <a:xfrm flipV="1">
              <a:off x="2087884" y="-1"/>
              <a:ext cx="1" cy="11408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18" name="Shape 118"/>
            <p:cNvSpPr/>
            <p:nvPr/>
          </p:nvSpPr>
          <p:spPr>
            <a:xfrm flipV="1">
              <a:off x="2348869"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19" name="Shape 119"/>
            <p:cNvSpPr/>
            <p:nvPr/>
          </p:nvSpPr>
          <p:spPr>
            <a:xfrm flipV="1">
              <a:off x="2609855"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20" name="Shape 120"/>
            <p:cNvSpPr/>
            <p:nvPr/>
          </p:nvSpPr>
          <p:spPr>
            <a:xfrm flipV="1">
              <a:off x="2870841"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21" name="Shape 121"/>
            <p:cNvSpPr/>
            <p:nvPr/>
          </p:nvSpPr>
          <p:spPr>
            <a:xfrm flipV="1">
              <a:off x="3131826" y="-1"/>
              <a:ext cx="1" cy="11408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22" name="Shape 122"/>
            <p:cNvSpPr/>
            <p:nvPr/>
          </p:nvSpPr>
          <p:spPr>
            <a:xfrm flipV="1">
              <a:off x="3392812"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23" name="Shape 123"/>
            <p:cNvSpPr/>
            <p:nvPr/>
          </p:nvSpPr>
          <p:spPr>
            <a:xfrm flipV="1">
              <a:off x="3653797"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24" name="Shape 124"/>
            <p:cNvSpPr/>
            <p:nvPr/>
          </p:nvSpPr>
          <p:spPr>
            <a:xfrm flipV="1">
              <a:off x="3914781"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25" name="Shape 125"/>
            <p:cNvSpPr/>
            <p:nvPr/>
          </p:nvSpPr>
          <p:spPr>
            <a:xfrm flipV="1">
              <a:off x="4175767" y="-1"/>
              <a:ext cx="1" cy="11408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26" name="Shape 126"/>
            <p:cNvSpPr/>
            <p:nvPr/>
          </p:nvSpPr>
          <p:spPr>
            <a:xfrm flipV="1">
              <a:off x="4436753"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27" name="Shape 127"/>
            <p:cNvSpPr/>
            <p:nvPr/>
          </p:nvSpPr>
          <p:spPr>
            <a:xfrm flipV="1">
              <a:off x="4697738"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28" name="Shape 128"/>
            <p:cNvSpPr/>
            <p:nvPr/>
          </p:nvSpPr>
          <p:spPr>
            <a:xfrm flipV="1">
              <a:off x="4958724"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29" name="Shape 129"/>
            <p:cNvSpPr/>
            <p:nvPr/>
          </p:nvSpPr>
          <p:spPr>
            <a:xfrm flipV="1">
              <a:off x="5219710" y="-1"/>
              <a:ext cx="1" cy="11408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30" name="Shape 130"/>
            <p:cNvSpPr/>
            <p:nvPr/>
          </p:nvSpPr>
          <p:spPr>
            <a:xfrm flipV="1">
              <a:off x="5480695"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31" name="Shape 131"/>
            <p:cNvSpPr/>
            <p:nvPr/>
          </p:nvSpPr>
          <p:spPr>
            <a:xfrm flipV="1">
              <a:off x="5741681"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32" name="Shape 132"/>
            <p:cNvSpPr/>
            <p:nvPr/>
          </p:nvSpPr>
          <p:spPr>
            <a:xfrm flipV="1">
              <a:off x="6002666"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33" name="Shape 133"/>
            <p:cNvSpPr/>
            <p:nvPr/>
          </p:nvSpPr>
          <p:spPr>
            <a:xfrm flipV="1">
              <a:off x="6263652" y="-1"/>
              <a:ext cx="1" cy="11408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34" name="Shape 134"/>
            <p:cNvSpPr/>
            <p:nvPr/>
          </p:nvSpPr>
          <p:spPr>
            <a:xfrm flipV="1">
              <a:off x="6524638"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35" name="Shape 135"/>
            <p:cNvSpPr/>
            <p:nvPr/>
          </p:nvSpPr>
          <p:spPr>
            <a:xfrm flipV="1">
              <a:off x="6785623"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36" name="Shape 136"/>
            <p:cNvSpPr/>
            <p:nvPr/>
          </p:nvSpPr>
          <p:spPr>
            <a:xfrm flipV="1">
              <a:off x="7046609"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37" name="Shape 137"/>
            <p:cNvSpPr/>
            <p:nvPr/>
          </p:nvSpPr>
          <p:spPr>
            <a:xfrm flipV="1">
              <a:off x="7307593" y="-1"/>
              <a:ext cx="1" cy="11408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38" name="Shape 138"/>
            <p:cNvSpPr/>
            <p:nvPr/>
          </p:nvSpPr>
          <p:spPr>
            <a:xfrm flipV="1">
              <a:off x="7568579"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39" name="Shape 139"/>
            <p:cNvSpPr/>
            <p:nvPr/>
          </p:nvSpPr>
          <p:spPr>
            <a:xfrm flipV="1">
              <a:off x="7829564"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40" name="Shape 140"/>
            <p:cNvSpPr/>
            <p:nvPr/>
          </p:nvSpPr>
          <p:spPr>
            <a:xfrm flipV="1">
              <a:off x="8090550"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41" name="Shape 141"/>
            <p:cNvSpPr/>
            <p:nvPr/>
          </p:nvSpPr>
          <p:spPr>
            <a:xfrm flipV="1">
              <a:off x="8351535" y="-1"/>
              <a:ext cx="1" cy="11408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42" name="Shape 142"/>
            <p:cNvSpPr/>
            <p:nvPr/>
          </p:nvSpPr>
          <p:spPr>
            <a:xfrm flipV="1">
              <a:off x="8612521"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43" name="Shape 143"/>
            <p:cNvSpPr/>
            <p:nvPr/>
          </p:nvSpPr>
          <p:spPr>
            <a:xfrm flipV="1">
              <a:off x="8873507"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44" name="Shape 144"/>
            <p:cNvSpPr/>
            <p:nvPr/>
          </p:nvSpPr>
          <p:spPr>
            <a:xfrm flipV="1">
              <a:off x="9134492"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45" name="Shape 145"/>
            <p:cNvSpPr/>
            <p:nvPr/>
          </p:nvSpPr>
          <p:spPr>
            <a:xfrm flipV="1">
              <a:off x="9395478" y="-1"/>
              <a:ext cx="1" cy="11408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46" name="Shape 146"/>
            <p:cNvSpPr/>
            <p:nvPr/>
          </p:nvSpPr>
          <p:spPr>
            <a:xfrm flipV="1">
              <a:off x="9656464"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47" name="Shape 147"/>
            <p:cNvSpPr/>
            <p:nvPr/>
          </p:nvSpPr>
          <p:spPr>
            <a:xfrm flipV="1">
              <a:off x="9917449"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48" name="Shape 148"/>
            <p:cNvSpPr/>
            <p:nvPr/>
          </p:nvSpPr>
          <p:spPr>
            <a:xfrm flipV="1">
              <a:off x="10178435" y="-1"/>
              <a:ext cx="1" cy="114081"/>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49" name="Shape 149"/>
            <p:cNvSpPr/>
            <p:nvPr/>
          </p:nvSpPr>
          <p:spPr>
            <a:xfrm flipV="1">
              <a:off x="10439419" y="-1"/>
              <a:ext cx="1" cy="11408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grpSp>
      <p:grpSp>
        <p:nvGrpSpPr>
          <p:cNvPr id="162" name="Group 162"/>
          <p:cNvGrpSpPr/>
          <p:nvPr/>
        </p:nvGrpSpPr>
        <p:grpSpPr>
          <a:xfrm>
            <a:off x="11746535" y="5378271"/>
            <a:ext cx="10439399" cy="4272142"/>
            <a:chOff x="0" y="0"/>
            <a:chExt cx="10439398" cy="4272141"/>
          </a:xfrm>
        </p:grpSpPr>
        <p:sp>
          <p:nvSpPr>
            <p:cNvPr id="151" name="Shape 151"/>
            <p:cNvSpPr/>
            <p:nvPr/>
          </p:nvSpPr>
          <p:spPr>
            <a:xfrm flipV="1">
              <a:off x="-1" y="-1"/>
              <a:ext cx="2" cy="4272143"/>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52" name="Shape 152"/>
            <p:cNvSpPr/>
            <p:nvPr/>
          </p:nvSpPr>
          <p:spPr>
            <a:xfrm flipV="1">
              <a:off x="1043940" y="-1"/>
              <a:ext cx="1" cy="4272143"/>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53" name="Shape 153"/>
            <p:cNvSpPr/>
            <p:nvPr/>
          </p:nvSpPr>
          <p:spPr>
            <a:xfrm flipV="1">
              <a:off x="2087880" y="-1"/>
              <a:ext cx="1" cy="4272143"/>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54" name="Shape 154"/>
            <p:cNvSpPr/>
            <p:nvPr/>
          </p:nvSpPr>
          <p:spPr>
            <a:xfrm flipV="1">
              <a:off x="3131819" y="-1"/>
              <a:ext cx="1" cy="4272143"/>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55" name="Shape 155"/>
            <p:cNvSpPr/>
            <p:nvPr/>
          </p:nvSpPr>
          <p:spPr>
            <a:xfrm flipV="1">
              <a:off x="4175759" y="-1"/>
              <a:ext cx="1" cy="4272143"/>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56" name="Shape 156"/>
            <p:cNvSpPr/>
            <p:nvPr/>
          </p:nvSpPr>
          <p:spPr>
            <a:xfrm flipV="1">
              <a:off x="5219698" y="-1"/>
              <a:ext cx="1" cy="4272143"/>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57" name="Shape 157"/>
            <p:cNvSpPr/>
            <p:nvPr/>
          </p:nvSpPr>
          <p:spPr>
            <a:xfrm flipV="1">
              <a:off x="6263639" y="-1"/>
              <a:ext cx="1" cy="4272143"/>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58" name="Shape 158"/>
            <p:cNvSpPr/>
            <p:nvPr/>
          </p:nvSpPr>
          <p:spPr>
            <a:xfrm flipV="1">
              <a:off x="7307578" y="-1"/>
              <a:ext cx="1" cy="4272143"/>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59" name="Shape 159"/>
            <p:cNvSpPr/>
            <p:nvPr/>
          </p:nvSpPr>
          <p:spPr>
            <a:xfrm flipV="1">
              <a:off x="8351518" y="-1"/>
              <a:ext cx="1" cy="4272143"/>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60" name="Shape 160"/>
            <p:cNvSpPr/>
            <p:nvPr/>
          </p:nvSpPr>
          <p:spPr>
            <a:xfrm flipV="1">
              <a:off x="9395458" y="-1"/>
              <a:ext cx="1" cy="4272143"/>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61" name="Shape 161"/>
            <p:cNvSpPr/>
            <p:nvPr/>
          </p:nvSpPr>
          <p:spPr>
            <a:xfrm flipV="1">
              <a:off x="10439398" y="-1"/>
              <a:ext cx="1" cy="4272143"/>
            </a:xfrm>
            <a:prstGeom prst="line">
              <a:avLst/>
            </a:prstGeom>
            <a:noFill/>
            <a:ln w="25400" cap="flat">
              <a:solidFill>
                <a:srgbClr val="45485C"/>
              </a:solidFill>
              <a:prstDash val="solid"/>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grpSp>
      <p:sp>
        <p:nvSpPr>
          <p:cNvPr id="163" name="Shape 163"/>
          <p:cNvSpPr/>
          <p:nvPr/>
        </p:nvSpPr>
        <p:spPr>
          <a:xfrm>
            <a:off x="11743233" y="6000344"/>
            <a:ext cx="10438393" cy="3658304"/>
          </a:xfrm>
          <a:custGeom>
            <a:avLst/>
            <a:gdLst/>
            <a:ahLst/>
            <a:cxnLst>
              <a:cxn ang="0">
                <a:pos x="wd2" y="hd2"/>
              </a:cxn>
              <a:cxn ang="5400000">
                <a:pos x="wd2" y="hd2"/>
              </a:cxn>
              <a:cxn ang="10800000">
                <a:pos x="wd2" y="hd2"/>
              </a:cxn>
              <a:cxn ang="16200000">
                <a:pos x="wd2" y="hd2"/>
              </a:cxn>
            </a:cxnLst>
            <a:rect l="0" t="0" r="r" b="b"/>
            <a:pathLst>
              <a:path w="21600" h="21458" extrusionOk="0">
                <a:moveTo>
                  <a:pt x="0" y="21458"/>
                </a:moveTo>
                <a:lnTo>
                  <a:pt x="21600" y="21458"/>
                </a:lnTo>
                <a:lnTo>
                  <a:pt x="21600" y="40"/>
                </a:lnTo>
                <a:cubicBezTo>
                  <a:pt x="20724" y="-142"/>
                  <a:pt x="19850" y="300"/>
                  <a:pt x="19055" y="1312"/>
                </a:cubicBezTo>
                <a:cubicBezTo>
                  <a:pt x="18001" y="2654"/>
                  <a:pt x="17112" y="4983"/>
                  <a:pt x="15985" y="5868"/>
                </a:cubicBezTo>
                <a:cubicBezTo>
                  <a:pt x="14314" y="7180"/>
                  <a:pt x="12501" y="4954"/>
                  <a:pt x="10821" y="6512"/>
                </a:cubicBezTo>
                <a:cubicBezTo>
                  <a:pt x="9026" y="8175"/>
                  <a:pt x="7976" y="13781"/>
                  <a:pt x="6101" y="15021"/>
                </a:cubicBezTo>
                <a:cubicBezTo>
                  <a:pt x="4953" y="15779"/>
                  <a:pt x="3772" y="14611"/>
                  <a:pt x="2603" y="14915"/>
                </a:cubicBezTo>
                <a:cubicBezTo>
                  <a:pt x="1612" y="15174"/>
                  <a:pt x="690" y="16464"/>
                  <a:pt x="16" y="18539"/>
                </a:cubicBezTo>
                <a:lnTo>
                  <a:pt x="0" y="21458"/>
                </a:lnTo>
                <a:close/>
              </a:path>
            </a:pathLst>
          </a:custGeom>
          <a:gradFill>
            <a:gsLst>
              <a:gs pos="0">
                <a:schemeClr val="accent1">
                  <a:alpha val="56000"/>
                </a:schemeClr>
              </a:gs>
              <a:gs pos="100000">
                <a:srgbClr val="161823">
                  <a:alpha val="45349"/>
                </a:srgbClr>
              </a:gs>
            </a:gsLst>
            <a:lin ang="4998525"/>
          </a:gradFill>
          <a:ln w="12700">
            <a:miter lim="400000"/>
          </a:ln>
        </p:spPr>
        <p:txBody>
          <a:bodyPr lIns="50800" tIns="50800" rIns="50800" bIns="50800" anchor="ctr"/>
          <a:lstStyle/>
          <a:p>
            <a:pPr algn="ctr">
              <a:defRPr sz="3200" baseline="0">
                <a:solidFill>
                  <a:srgbClr val="000000"/>
                </a:solidFill>
                <a:latin typeface="Helvetica Light"/>
                <a:ea typeface="Helvetica Light"/>
                <a:cs typeface="Helvetica Light"/>
                <a:sym typeface="Helvetica Light"/>
              </a:defRPr>
            </a:pPr>
            <a:endParaRPr/>
          </a:p>
        </p:txBody>
      </p:sp>
      <p:sp>
        <p:nvSpPr>
          <p:cNvPr id="164" name="Shape 164"/>
          <p:cNvSpPr/>
          <p:nvPr/>
        </p:nvSpPr>
        <p:spPr>
          <a:xfrm>
            <a:off x="11754625" y="5978293"/>
            <a:ext cx="10430903" cy="3160573"/>
          </a:xfrm>
          <a:custGeom>
            <a:avLst/>
            <a:gdLst/>
            <a:ahLst/>
            <a:cxnLst>
              <a:cxn ang="0">
                <a:pos x="wd2" y="hd2"/>
              </a:cxn>
              <a:cxn ang="5400000">
                <a:pos x="wd2" y="hd2"/>
              </a:cxn>
              <a:cxn ang="10800000">
                <a:pos x="wd2" y="hd2"/>
              </a:cxn>
              <a:cxn ang="16200000">
                <a:pos x="wd2" y="hd2"/>
              </a:cxn>
            </a:cxnLst>
            <a:rect l="0" t="0" r="r" b="b"/>
            <a:pathLst>
              <a:path w="21600" h="21436" extrusionOk="0">
                <a:moveTo>
                  <a:pt x="21600" y="47"/>
                </a:moveTo>
                <a:cubicBezTo>
                  <a:pt x="20723" y="-164"/>
                  <a:pt x="19849" y="347"/>
                  <a:pt x="19053" y="1517"/>
                </a:cubicBezTo>
                <a:cubicBezTo>
                  <a:pt x="17999" y="3069"/>
                  <a:pt x="17108" y="5762"/>
                  <a:pt x="15981" y="6785"/>
                </a:cubicBezTo>
                <a:cubicBezTo>
                  <a:pt x="14309" y="8302"/>
                  <a:pt x="12494" y="5729"/>
                  <a:pt x="10813" y="7529"/>
                </a:cubicBezTo>
                <a:cubicBezTo>
                  <a:pt x="9017" y="9452"/>
                  <a:pt x="7966" y="15935"/>
                  <a:pt x="6089" y="17368"/>
                </a:cubicBezTo>
                <a:cubicBezTo>
                  <a:pt x="4942" y="18245"/>
                  <a:pt x="3759" y="16894"/>
                  <a:pt x="2589" y="17246"/>
                </a:cubicBezTo>
                <a:cubicBezTo>
                  <a:pt x="1598" y="17545"/>
                  <a:pt x="675" y="19038"/>
                  <a:pt x="0" y="21436"/>
                </a:cubicBezTo>
              </a:path>
            </a:pathLst>
          </a:custGeom>
          <a:ln w="76200">
            <a:solidFill>
              <a:schemeClr val="accent1"/>
            </a:solidFill>
            <a:miter lim="400000"/>
          </a:ln>
        </p:spPr>
        <p:txBody>
          <a:bodyPr lIns="50800" tIns="50800" rIns="50800" bIns="50800" anchor="ctr"/>
          <a:lstStyle/>
          <a:p>
            <a:pPr algn="ctr">
              <a:defRPr sz="3200" baseline="0">
                <a:solidFill>
                  <a:srgbClr val="000000"/>
                </a:solidFill>
                <a:latin typeface="Helvetica Light"/>
                <a:ea typeface="Helvetica Light"/>
                <a:cs typeface="Helvetica Light"/>
                <a:sym typeface="Helvetica Light"/>
              </a:defRPr>
            </a:pPr>
            <a:endParaRPr/>
          </a:p>
        </p:txBody>
      </p:sp>
      <p:sp>
        <p:nvSpPr>
          <p:cNvPr id="165" name="Shape 165"/>
          <p:cNvSpPr/>
          <p:nvPr/>
        </p:nvSpPr>
        <p:spPr>
          <a:xfrm>
            <a:off x="11747134" y="7112726"/>
            <a:ext cx="10438394" cy="2533252"/>
          </a:xfrm>
          <a:custGeom>
            <a:avLst/>
            <a:gdLst/>
            <a:ahLst/>
            <a:cxnLst>
              <a:cxn ang="0">
                <a:pos x="wd2" y="hd2"/>
              </a:cxn>
              <a:cxn ang="5400000">
                <a:pos x="wd2" y="hd2"/>
              </a:cxn>
              <a:cxn ang="10800000">
                <a:pos x="wd2" y="hd2"/>
              </a:cxn>
              <a:cxn ang="16200000">
                <a:pos x="wd2" y="hd2"/>
              </a:cxn>
            </a:cxnLst>
            <a:rect l="0" t="0" r="r" b="b"/>
            <a:pathLst>
              <a:path w="21600" h="20057" extrusionOk="0">
                <a:moveTo>
                  <a:pt x="0" y="20057"/>
                </a:moveTo>
                <a:lnTo>
                  <a:pt x="21600" y="20057"/>
                </a:lnTo>
                <a:lnTo>
                  <a:pt x="21594" y="3788"/>
                </a:lnTo>
                <a:cubicBezTo>
                  <a:pt x="20423" y="7586"/>
                  <a:pt x="18842" y="8960"/>
                  <a:pt x="17358" y="7469"/>
                </a:cubicBezTo>
                <a:cubicBezTo>
                  <a:pt x="16616" y="6724"/>
                  <a:pt x="15918" y="5262"/>
                  <a:pt x="15149" y="5194"/>
                </a:cubicBezTo>
                <a:cubicBezTo>
                  <a:pt x="14106" y="5101"/>
                  <a:pt x="13195" y="7460"/>
                  <a:pt x="12454" y="10295"/>
                </a:cubicBezTo>
                <a:cubicBezTo>
                  <a:pt x="12111" y="11607"/>
                  <a:pt x="11784" y="13045"/>
                  <a:pt x="11291" y="13246"/>
                </a:cubicBezTo>
                <a:cubicBezTo>
                  <a:pt x="9287" y="14064"/>
                  <a:pt x="9749" y="1190"/>
                  <a:pt x="8099" y="118"/>
                </a:cubicBezTo>
                <a:cubicBezTo>
                  <a:pt x="5542" y="-1543"/>
                  <a:pt x="6318" y="14934"/>
                  <a:pt x="4386" y="16520"/>
                </a:cubicBezTo>
                <a:cubicBezTo>
                  <a:pt x="3734" y="17056"/>
                  <a:pt x="3119" y="15607"/>
                  <a:pt x="2475" y="15051"/>
                </a:cubicBezTo>
                <a:cubicBezTo>
                  <a:pt x="1608" y="14302"/>
                  <a:pt x="700" y="15180"/>
                  <a:pt x="30" y="17414"/>
                </a:cubicBezTo>
                <a:lnTo>
                  <a:pt x="0" y="20057"/>
                </a:lnTo>
                <a:close/>
              </a:path>
            </a:pathLst>
          </a:custGeom>
          <a:gradFill>
            <a:gsLst>
              <a:gs pos="0">
                <a:schemeClr val="accent2">
                  <a:alpha val="63000"/>
                </a:schemeClr>
              </a:gs>
              <a:gs pos="100000">
                <a:srgbClr val="161823">
                  <a:alpha val="45349"/>
                </a:srgbClr>
              </a:gs>
            </a:gsLst>
            <a:lin ang="4998525"/>
          </a:gradFill>
          <a:ln w="12700">
            <a:miter lim="400000"/>
          </a:ln>
        </p:spPr>
        <p:txBody>
          <a:bodyPr lIns="50800" tIns="50800" rIns="50800" bIns="50800" anchor="ctr"/>
          <a:lstStyle/>
          <a:p>
            <a:pPr algn="ctr">
              <a:defRPr sz="3200" baseline="0">
                <a:solidFill>
                  <a:srgbClr val="000000"/>
                </a:solidFill>
                <a:latin typeface="Helvetica Light"/>
                <a:ea typeface="Helvetica Light"/>
                <a:cs typeface="Helvetica Light"/>
                <a:sym typeface="Helvetica Light"/>
              </a:defRPr>
            </a:pPr>
            <a:endParaRPr/>
          </a:p>
        </p:txBody>
      </p:sp>
      <p:sp>
        <p:nvSpPr>
          <p:cNvPr id="166" name="Shape 166"/>
          <p:cNvSpPr/>
          <p:nvPr/>
        </p:nvSpPr>
        <p:spPr>
          <a:xfrm>
            <a:off x="11749675" y="7113863"/>
            <a:ext cx="10420807" cy="2199480"/>
          </a:xfrm>
          <a:custGeom>
            <a:avLst/>
            <a:gdLst/>
            <a:ahLst/>
            <a:cxnLst>
              <a:cxn ang="0">
                <a:pos x="wd2" y="hd2"/>
              </a:cxn>
              <a:cxn ang="5400000">
                <a:pos x="wd2" y="hd2"/>
              </a:cxn>
              <a:cxn ang="10800000">
                <a:pos x="wd2" y="hd2"/>
              </a:cxn>
              <a:cxn ang="16200000">
                <a:pos x="wd2" y="hd2"/>
              </a:cxn>
            </a:cxnLst>
            <a:rect l="0" t="0" r="r" b="b"/>
            <a:pathLst>
              <a:path w="21600" h="19842" extrusionOk="0">
                <a:moveTo>
                  <a:pt x="21600" y="4316"/>
                </a:moveTo>
                <a:cubicBezTo>
                  <a:pt x="20427" y="8644"/>
                  <a:pt x="18843" y="10209"/>
                  <a:pt x="17356" y="8510"/>
                </a:cubicBezTo>
                <a:cubicBezTo>
                  <a:pt x="16614" y="7661"/>
                  <a:pt x="15915" y="5996"/>
                  <a:pt x="15144" y="5918"/>
                </a:cubicBezTo>
                <a:cubicBezTo>
                  <a:pt x="14099" y="5812"/>
                  <a:pt x="13186" y="8500"/>
                  <a:pt x="12445" y="11730"/>
                </a:cubicBezTo>
                <a:cubicBezTo>
                  <a:pt x="12101" y="13225"/>
                  <a:pt x="11773" y="14863"/>
                  <a:pt x="11279" y="15093"/>
                </a:cubicBezTo>
                <a:cubicBezTo>
                  <a:pt x="9272" y="16025"/>
                  <a:pt x="9735" y="1356"/>
                  <a:pt x="8082" y="134"/>
                </a:cubicBezTo>
                <a:cubicBezTo>
                  <a:pt x="5521" y="-1758"/>
                  <a:pt x="6299" y="17015"/>
                  <a:pt x="4363" y="18823"/>
                </a:cubicBezTo>
                <a:cubicBezTo>
                  <a:pt x="3710" y="19433"/>
                  <a:pt x="3094" y="17783"/>
                  <a:pt x="2449" y="17149"/>
                </a:cubicBezTo>
                <a:cubicBezTo>
                  <a:pt x="1580" y="16296"/>
                  <a:pt x="671" y="17297"/>
                  <a:pt x="0" y="19842"/>
                </a:cubicBezTo>
              </a:path>
            </a:pathLst>
          </a:custGeom>
          <a:ln w="76200">
            <a:solidFill>
              <a:schemeClr val="accent2"/>
            </a:solidFill>
            <a:miter lim="400000"/>
          </a:ln>
        </p:spPr>
        <p:txBody>
          <a:bodyPr lIns="50800" tIns="50800" rIns="50800" bIns="50800" anchor="ctr"/>
          <a:lstStyle/>
          <a:p>
            <a:pPr algn="ctr">
              <a:defRPr sz="3200" baseline="0">
                <a:solidFill>
                  <a:srgbClr val="000000"/>
                </a:solidFill>
                <a:latin typeface="Helvetica Light"/>
                <a:ea typeface="Helvetica Light"/>
                <a:cs typeface="Helvetica Light"/>
                <a:sym typeface="Helvetica Light"/>
              </a:defRPr>
            </a:pPr>
            <a:endParaRPr/>
          </a:p>
        </p:txBody>
      </p:sp>
      <p:grpSp>
        <p:nvGrpSpPr>
          <p:cNvPr id="169" name="Group 169"/>
          <p:cNvGrpSpPr/>
          <p:nvPr/>
        </p:nvGrpSpPr>
        <p:grpSpPr>
          <a:xfrm>
            <a:off x="14874938" y="2620969"/>
            <a:ext cx="525673" cy="2553883"/>
            <a:chOff x="0" y="0"/>
            <a:chExt cx="525671" cy="2553881"/>
          </a:xfrm>
        </p:grpSpPr>
        <p:sp>
          <p:nvSpPr>
            <p:cNvPr id="167" name="Shape 167"/>
            <p:cNvSpPr/>
            <p:nvPr/>
          </p:nvSpPr>
          <p:spPr>
            <a:xfrm flipV="1">
              <a:off x="9941" y="20631"/>
              <a:ext cx="1" cy="2533252"/>
            </a:xfrm>
            <a:prstGeom prst="line">
              <a:avLst/>
            </a:prstGeom>
            <a:noFill/>
            <a:ln w="25400" cap="flat">
              <a:solidFill>
                <a:srgbClr val="45485C"/>
              </a:solidFill>
              <a:custDash>
                <a:ds d="200000" sp="200000"/>
              </a:custDash>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68" name="Shape 168"/>
            <p:cNvSpPr/>
            <p:nvPr/>
          </p:nvSpPr>
          <p:spPr>
            <a:xfrm rot="16200000">
              <a:off x="-821729" y="821728"/>
              <a:ext cx="2169130" cy="5256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r">
                <a:defRPr sz="3000" b="1" cap="all" spc="299" baseline="0">
                  <a:solidFill>
                    <a:srgbClr val="45485C"/>
                  </a:solidFill>
                </a:defRPr>
              </a:lvl1pPr>
            </a:lstStyle>
            <a:p>
              <a:r>
                <a:t>60%</a:t>
              </a:r>
            </a:p>
          </p:txBody>
        </p:sp>
      </p:grpSp>
      <p:grpSp>
        <p:nvGrpSpPr>
          <p:cNvPr id="172" name="Group 172"/>
          <p:cNvGrpSpPr/>
          <p:nvPr/>
        </p:nvGrpSpPr>
        <p:grpSpPr>
          <a:xfrm>
            <a:off x="21138298" y="2633669"/>
            <a:ext cx="525673" cy="2553883"/>
            <a:chOff x="0" y="0"/>
            <a:chExt cx="525671" cy="2553881"/>
          </a:xfrm>
        </p:grpSpPr>
        <p:sp>
          <p:nvSpPr>
            <p:cNvPr id="170" name="Shape 170"/>
            <p:cNvSpPr/>
            <p:nvPr/>
          </p:nvSpPr>
          <p:spPr>
            <a:xfrm flipV="1">
              <a:off x="9941" y="20631"/>
              <a:ext cx="1" cy="2533252"/>
            </a:xfrm>
            <a:prstGeom prst="line">
              <a:avLst/>
            </a:prstGeom>
            <a:noFill/>
            <a:ln w="25400" cap="flat">
              <a:solidFill>
                <a:srgbClr val="45485C"/>
              </a:solidFill>
              <a:custDash>
                <a:ds d="200000" sp="200000"/>
              </a:custDash>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71" name="Shape 171"/>
            <p:cNvSpPr/>
            <p:nvPr/>
          </p:nvSpPr>
          <p:spPr>
            <a:xfrm rot="16200000">
              <a:off x="-821729" y="821728"/>
              <a:ext cx="2169130" cy="5256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r">
                <a:defRPr sz="3000" b="1" cap="all" spc="299" baseline="0">
                  <a:solidFill>
                    <a:srgbClr val="45485C"/>
                  </a:solidFill>
                </a:defRPr>
              </a:lvl1pPr>
            </a:lstStyle>
            <a:p>
              <a:r>
                <a:t>57%</a:t>
              </a:r>
            </a:p>
          </p:txBody>
        </p:sp>
      </p:grpSp>
      <p:grpSp>
        <p:nvGrpSpPr>
          <p:cNvPr id="175" name="Group 175"/>
          <p:cNvGrpSpPr/>
          <p:nvPr/>
        </p:nvGrpSpPr>
        <p:grpSpPr>
          <a:xfrm>
            <a:off x="11742607" y="2633669"/>
            <a:ext cx="525673" cy="2553883"/>
            <a:chOff x="0" y="0"/>
            <a:chExt cx="525671" cy="2553881"/>
          </a:xfrm>
        </p:grpSpPr>
        <p:sp>
          <p:nvSpPr>
            <p:cNvPr id="173" name="Shape 173"/>
            <p:cNvSpPr/>
            <p:nvPr/>
          </p:nvSpPr>
          <p:spPr>
            <a:xfrm flipV="1">
              <a:off x="9941" y="20631"/>
              <a:ext cx="1" cy="2533252"/>
            </a:xfrm>
            <a:prstGeom prst="line">
              <a:avLst/>
            </a:prstGeom>
            <a:noFill/>
            <a:ln w="25400" cap="flat">
              <a:solidFill>
                <a:srgbClr val="45485C"/>
              </a:solidFill>
              <a:custDash>
                <a:ds d="200000" sp="200000"/>
              </a:custDash>
              <a:miter lim="400000"/>
            </a:ln>
            <a:effectLst/>
          </p:spPr>
          <p:txBody>
            <a:bodyPr wrap="square" lIns="50800" tIns="50800" rIns="50800" bIns="50800" numCol="1" anchor="ctr">
              <a:noAutofit/>
            </a:bodyPr>
            <a:lstStyle/>
            <a:p>
              <a:pPr algn="ctr">
                <a:defRPr sz="3200" baseline="0">
                  <a:solidFill>
                    <a:srgbClr val="000000"/>
                  </a:solidFill>
                  <a:latin typeface="Helvetica Light"/>
                  <a:ea typeface="Helvetica Light"/>
                  <a:cs typeface="Helvetica Light"/>
                  <a:sym typeface="Helvetica Light"/>
                </a:defRPr>
              </a:pPr>
              <a:endParaRPr/>
            </a:p>
          </p:txBody>
        </p:sp>
        <p:sp>
          <p:nvSpPr>
            <p:cNvPr id="174" name="Shape 174"/>
            <p:cNvSpPr/>
            <p:nvPr/>
          </p:nvSpPr>
          <p:spPr>
            <a:xfrm rot="16200000">
              <a:off x="-821729" y="821728"/>
              <a:ext cx="2169130" cy="5256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r">
                <a:defRPr sz="3000" b="1" cap="all" spc="299" baseline="0">
                  <a:solidFill>
                    <a:srgbClr val="45485C"/>
                  </a:solidFill>
                </a:defRPr>
              </a:lvl1pPr>
            </a:lstStyle>
            <a:p>
              <a:r>
                <a:t>94%</a:t>
              </a:r>
            </a:p>
          </p:txBody>
        </p:sp>
      </p:gr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7</a:t>
            </a:fld>
            <a:endParaRPr/>
          </a:p>
        </p:txBody>
      </p:sp>
      <p:sp>
        <p:nvSpPr>
          <p:cNvPr id="178" name="Shape 178"/>
          <p:cNvSpPr/>
          <p:nvPr/>
        </p:nvSpPr>
        <p:spPr>
          <a:xfrm>
            <a:off x="2124454" y="7477328"/>
            <a:ext cx="3950651" cy="165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defRPr sz="4500" cap="all" baseline="0">
                <a:solidFill>
                  <a:srgbClr val="F0F0F0"/>
                </a:solidFill>
                <a:latin typeface="+mn-lt"/>
                <a:ea typeface="+mn-ea"/>
                <a:cs typeface="+mn-cs"/>
                <a:sym typeface="Open Sans Light"/>
              </a:defRPr>
            </a:pPr>
            <a:r>
              <a:t>Step by step</a:t>
            </a:r>
          </a:p>
          <a:p>
            <a:pPr algn="r">
              <a:defRPr sz="4500" cap="all" baseline="0">
                <a:solidFill>
                  <a:srgbClr val="F0F0F0"/>
                </a:solidFill>
                <a:latin typeface="+mn-lt"/>
                <a:ea typeface="+mn-ea"/>
                <a:cs typeface="+mn-cs"/>
                <a:sym typeface="Open Sans Light"/>
              </a:defRPr>
            </a:pPr>
            <a:r>
              <a:t>Process</a:t>
            </a:r>
          </a:p>
        </p:txBody>
      </p:sp>
      <p:sp>
        <p:nvSpPr>
          <p:cNvPr id="179" name="Shape 179"/>
          <p:cNvSpPr/>
          <p:nvPr/>
        </p:nvSpPr>
        <p:spPr>
          <a:xfrm>
            <a:off x="6971662" y="7830418"/>
            <a:ext cx="15227183" cy="2425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t"/>
          <a:lstStyle/>
          <a:p>
            <a:r>
              <a:rPr sz="3000" dirty="0"/>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praesent luptatum zzril delenit augue duis dolore te feugait nulla facilisi. Nam liber tempor cum soluta nobis eleifend insitam; est usus legentis in iis qui facit eorum saepius. Claritas est etiam processus dynamicus, qui sequitur mutationem consuetudium lectorum. Mirum est notare quam littera gothica, quam nunc putamus parum claram, anteposuerit litterarum formas humanitatis per seacula quarta decima et quinta decima. Eodem modo typi, qui nunc nobis videntur parum clari, fiant sollemnes in futurum.</a:t>
            </a:r>
          </a:p>
        </p:txBody>
      </p:sp>
      <p:grpSp>
        <p:nvGrpSpPr>
          <p:cNvPr id="183" name="Group 183"/>
          <p:cNvGrpSpPr/>
          <p:nvPr/>
        </p:nvGrpSpPr>
        <p:grpSpPr>
          <a:xfrm>
            <a:off x="2486764" y="2758391"/>
            <a:ext cx="5625454" cy="2945446"/>
            <a:chOff x="0" y="0"/>
            <a:chExt cx="5625452" cy="2945445"/>
          </a:xfrm>
        </p:grpSpPr>
        <p:sp>
          <p:nvSpPr>
            <p:cNvPr id="180" name="Shape 180"/>
            <p:cNvSpPr/>
            <p:nvPr/>
          </p:nvSpPr>
          <p:spPr>
            <a:xfrm>
              <a:off x="146" y="0"/>
              <a:ext cx="5625307" cy="2945446"/>
            </a:xfrm>
            <a:custGeom>
              <a:avLst/>
              <a:gdLst/>
              <a:ahLst/>
              <a:cxnLst>
                <a:cxn ang="0">
                  <a:pos x="wd2" y="hd2"/>
                </a:cxn>
                <a:cxn ang="5400000">
                  <a:pos x="wd2" y="hd2"/>
                </a:cxn>
                <a:cxn ang="10800000">
                  <a:pos x="wd2" y="hd2"/>
                </a:cxn>
                <a:cxn ang="16200000">
                  <a:pos x="wd2" y="hd2"/>
                </a:cxn>
              </a:cxnLst>
              <a:rect l="0" t="0" r="r" b="b"/>
              <a:pathLst>
                <a:path w="21600" h="21599" extrusionOk="0">
                  <a:moveTo>
                    <a:pt x="10800" y="0"/>
                  </a:moveTo>
                  <a:cubicBezTo>
                    <a:pt x="8036" y="0"/>
                    <a:pt x="5273" y="2014"/>
                    <a:pt x="3164" y="6042"/>
                  </a:cubicBezTo>
                  <a:cubicBezTo>
                    <a:pt x="1063" y="10054"/>
                    <a:pt x="9" y="15306"/>
                    <a:pt x="0" y="20564"/>
                  </a:cubicBezTo>
                  <a:cubicBezTo>
                    <a:pt x="0" y="21136"/>
                    <a:pt x="243" y="21600"/>
                    <a:pt x="543" y="21599"/>
                  </a:cubicBezTo>
                  <a:cubicBezTo>
                    <a:pt x="841" y="21598"/>
                    <a:pt x="1083" y="21135"/>
                    <a:pt x="1082" y="20564"/>
                  </a:cubicBezTo>
                  <a:cubicBezTo>
                    <a:pt x="1091" y="15834"/>
                    <a:pt x="2038" y="11108"/>
                    <a:pt x="3927" y="7500"/>
                  </a:cubicBezTo>
                  <a:cubicBezTo>
                    <a:pt x="5825" y="3876"/>
                    <a:pt x="8313" y="2066"/>
                    <a:pt x="10800" y="2066"/>
                  </a:cubicBezTo>
                  <a:cubicBezTo>
                    <a:pt x="13287" y="2066"/>
                    <a:pt x="15775" y="3876"/>
                    <a:pt x="17673" y="7500"/>
                  </a:cubicBezTo>
                  <a:cubicBezTo>
                    <a:pt x="19562" y="11108"/>
                    <a:pt x="20510" y="15834"/>
                    <a:pt x="20518" y="20564"/>
                  </a:cubicBezTo>
                  <a:cubicBezTo>
                    <a:pt x="20519" y="21136"/>
                    <a:pt x="20763" y="21597"/>
                    <a:pt x="21062" y="21594"/>
                  </a:cubicBezTo>
                  <a:cubicBezTo>
                    <a:pt x="21359" y="21591"/>
                    <a:pt x="21599" y="21131"/>
                    <a:pt x="21600" y="20564"/>
                  </a:cubicBezTo>
                  <a:cubicBezTo>
                    <a:pt x="21592" y="15306"/>
                    <a:pt x="20537" y="10054"/>
                    <a:pt x="18436" y="6042"/>
                  </a:cubicBezTo>
                  <a:cubicBezTo>
                    <a:pt x="16328" y="2014"/>
                    <a:pt x="13564" y="0"/>
                    <a:pt x="10800" y="0"/>
                  </a:cubicBezTo>
                  <a:close/>
                </a:path>
              </a:pathLst>
            </a:cu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181" name="Shape 181"/>
            <p:cNvSpPr/>
            <p:nvPr/>
          </p:nvSpPr>
          <p:spPr>
            <a:xfrm>
              <a:off x="146" y="0"/>
              <a:ext cx="5625307" cy="2945446"/>
            </a:xfrm>
            <a:custGeom>
              <a:avLst/>
              <a:gdLst/>
              <a:ahLst/>
              <a:cxnLst>
                <a:cxn ang="0">
                  <a:pos x="wd2" y="hd2"/>
                </a:cxn>
                <a:cxn ang="5400000">
                  <a:pos x="wd2" y="hd2"/>
                </a:cxn>
                <a:cxn ang="10800000">
                  <a:pos x="wd2" y="hd2"/>
                </a:cxn>
                <a:cxn ang="16200000">
                  <a:pos x="wd2" y="hd2"/>
                </a:cxn>
              </a:cxnLst>
              <a:rect l="0" t="0" r="r" b="b"/>
              <a:pathLst>
                <a:path w="21600" h="21599" extrusionOk="0">
                  <a:moveTo>
                    <a:pt x="10800" y="0"/>
                  </a:moveTo>
                  <a:cubicBezTo>
                    <a:pt x="8036" y="0"/>
                    <a:pt x="5273" y="2014"/>
                    <a:pt x="3164" y="6042"/>
                  </a:cubicBezTo>
                  <a:cubicBezTo>
                    <a:pt x="1063" y="10054"/>
                    <a:pt x="9" y="15306"/>
                    <a:pt x="0" y="20564"/>
                  </a:cubicBezTo>
                  <a:cubicBezTo>
                    <a:pt x="0" y="21136"/>
                    <a:pt x="243" y="21600"/>
                    <a:pt x="543" y="21599"/>
                  </a:cubicBezTo>
                  <a:cubicBezTo>
                    <a:pt x="841" y="21598"/>
                    <a:pt x="1083" y="21135"/>
                    <a:pt x="1082" y="20564"/>
                  </a:cubicBezTo>
                  <a:cubicBezTo>
                    <a:pt x="1091" y="15834"/>
                    <a:pt x="2038" y="11108"/>
                    <a:pt x="3927" y="7500"/>
                  </a:cubicBezTo>
                  <a:cubicBezTo>
                    <a:pt x="5825" y="3876"/>
                    <a:pt x="8313" y="2066"/>
                    <a:pt x="10800" y="2066"/>
                  </a:cubicBezTo>
                  <a:cubicBezTo>
                    <a:pt x="13287" y="2066"/>
                    <a:pt x="15775" y="3876"/>
                    <a:pt x="17673" y="7500"/>
                  </a:cubicBezTo>
                  <a:cubicBezTo>
                    <a:pt x="19562" y="11108"/>
                    <a:pt x="20510" y="15834"/>
                    <a:pt x="20518" y="20564"/>
                  </a:cubicBezTo>
                  <a:cubicBezTo>
                    <a:pt x="20519" y="21136"/>
                    <a:pt x="20763" y="21597"/>
                    <a:pt x="21062" y="21594"/>
                  </a:cubicBezTo>
                  <a:cubicBezTo>
                    <a:pt x="21359" y="21591"/>
                    <a:pt x="21599" y="21131"/>
                    <a:pt x="21600" y="20564"/>
                  </a:cubicBezTo>
                  <a:cubicBezTo>
                    <a:pt x="21592" y="15306"/>
                    <a:pt x="20537" y="10054"/>
                    <a:pt x="18436" y="6042"/>
                  </a:cubicBezTo>
                  <a:cubicBezTo>
                    <a:pt x="16328" y="2014"/>
                    <a:pt x="13564" y="0"/>
                    <a:pt x="10800" y="0"/>
                  </a:cubicBezTo>
                  <a:close/>
                </a:path>
              </a:pathLst>
            </a:cu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182" name="Shape 182"/>
            <p:cNvSpPr/>
            <p:nvPr/>
          </p:nvSpPr>
          <p:spPr>
            <a:xfrm>
              <a:off x="-1" y="168"/>
              <a:ext cx="3701578" cy="2945211"/>
            </a:xfrm>
            <a:custGeom>
              <a:avLst/>
              <a:gdLst/>
              <a:ahLst/>
              <a:cxnLst>
                <a:cxn ang="0">
                  <a:pos x="wd2" y="hd2"/>
                </a:cxn>
                <a:cxn ang="5400000">
                  <a:pos x="wd2" y="hd2"/>
                </a:cxn>
                <a:cxn ang="10800000">
                  <a:pos x="wd2" y="hd2"/>
                </a:cxn>
                <a:cxn ang="16200000">
                  <a:pos x="wd2" y="hd2"/>
                </a:cxn>
              </a:cxnLst>
              <a:rect l="0" t="0" r="r" b="b"/>
              <a:pathLst>
                <a:path w="21510" h="21599" extrusionOk="0">
                  <a:moveTo>
                    <a:pt x="16344" y="0"/>
                  </a:moveTo>
                  <a:cubicBezTo>
                    <a:pt x="12162" y="0"/>
                    <a:pt x="7979" y="2015"/>
                    <a:pt x="4788" y="6042"/>
                  </a:cubicBezTo>
                  <a:cubicBezTo>
                    <a:pt x="1609" y="10054"/>
                    <a:pt x="12" y="15308"/>
                    <a:pt x="0" y="20566"/>
                  </a:cubicBezTo>
                  <a:cubicBezTo>
                    <a:pt x="-1" y="21138"/>
                    <a:pt x="368" y="21600"/>
                    <a:pt x="821" y="21599"/>
                  </a:cubicBezTo>
                  <a:cubicBezTo>
                    <a:pt x="1273" y="21598"/>
                    <a:pt x="1636" y="21136"/>
                    <a:pt x="1638" y="20566"/>
                  </a:cubicBezTo>
                  <a:cubicBezTo>
                    <a:pt x="1648" y="15835"/>
                    <a:pt x="3084" y="11109"/>
                    <a:pt x="5943" y="7500"/>
                  </a:cubicBezTo>
                  <a:cubicBezTo>
                    <a:pt x="8815" y="3876"/>
                    <a:pt x="12580" y="2066"/>
                    <a:pt x="16344" y="2066"/>
                  </a:cubicBezTo>
                  <a:cubicBezTo>
                    <a:pt x="17763" y="2066"/>
                    <a:pt x="19182" y="2323"/>
                    <a:pt x="20553" y="2838"/>
                  </a:cubicBezTo>
                  <a:cubicBezTo>
                    <a:pt x="20959" y="2924"/>
                    <a:pt x="21353" y="2617"/>
                    <a:pt x="21473" y="2121"/>
                  </a:cubicBezTo>
                  <a:cubicBezTo>
                    <a:pt x="21599" y="1604"/>
                    <a:pt x="21391" y="1052"/>
                    <a:pt x="20994" y="850"/>
                  </a:cubicBezTo>
                  <a:cubicBezTo>
                    <a:pt x="19479" y="284"/>
                    <a:pt x="17911" y="0"/>
                    <a:pt x="16344" y="0"/>
                  </a:cubicBezTo>
                  <a:close/>
                </a:path>
              </a:pathLst>
            </a:custGeom>
            <a:gradFill flip="none" rotWithShape="1">
              <a:gsLst>
                <a:gs pos="0">
                  <a:schemeClr val="accent2"/>
                </a:gs>
                <a:gs pos="100000">
                  <a:schemeClr val="accent1"/>
                </a:gs>
              </a:gsLst>
              <a:lin ang="4998525" scaled="0"/>
            </a:gra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grpSp>
      <p:grpSp>
        <p:nvGrpSpPr>
          <p:cNvPr id="187" name="Group 187"/>
          <p:cNvGrpSpPr/>
          <p:nvPr/>
        </p:nvGrpSpPr>
        <p:grpSpPr>
          <a:xfrm>
            <a:off x="9357743" y="2758391"/>
            <a:ext cx="5625307" cy="2945446"/>
            <a:chOff x="0" y="0"/>
            <a:chExt cx="5625306" cy="2945445"/>
          </a:xfrm>
        </p:grpSpPr>
        <p:sp>
          <p:nvSpPr>
            <p:cNvPr id="184" name="Shape 184"/>
            <p:cNvSpPr/>
            <p:nvPr/>
          </p:nvSpPr>
          <p:spPr>
            <a:xfrm>
              <a:off x="-1" y="0"/>
              <a:ext cx="5625308" cy="2945446"/>
            </a:xfrm>
            <a:custGeom>
              <a:avLst/>
              <a:gdLst/>
              <a:ahLst/>
              <a:cxnLst>
                <a:cxn ang="0">
                  <a:pos x="wd2" y="hd2"/>
                </a:cxn>
                <a:cxn ang="5400000">
                  <a:pos x="wd2" y="hd2"/>
                </a:cxn>
                <a:cxn ang="10800000">
                  <a:pos x="wd2" y="hd2"/>
                </a:cxn>
                <a:cxn ang="16200000">
                  <a:pos x="wd2" y="hd2"/>
                </a:cxn>
              </a:cxnLst>
              <a:rect l="0" t="0" r="r" b="b"/>
              <a:pathLst>
                <a:path w="21600" h="21599" extrusionOk="0">
                  <a:moveTo>
                    <a:pt x="10800" y="0"/>
                  </a:moveTo>
                  <a:cubicBezTo>
                    <a:pt x="8036" y="0"/>
                    <a:pt x="5273" y="2014"/>
                    <a:pt x="3164" y="6042"/>
                  </a:cubicBezTo>
                  <a:cubicBezTo>
                    <a:pt x="1063" y="10054"/>
                    <a:pt x="9" y="15306"/>
                    <a:pt x="0" y="20564"/>
                  </a:cubicBezTo>
                  <a:cubicBezTo>
                    <a:pt x="0" y="21136"/>
                    <a:pt x="243" y="21600"/>
                    <a:pt x="543" y="21599"/>
                  </a:cubicBezTo>
                  <a:cubicBezTo>
                    <a:pt x="841" y="21598"/>
                    <a:pt x="1083" y="21135"/>
                    <a:pt x="1082" y="20564"/>
                  </a:cubicBezTo>
                  <a:cubicBezTo>
                    <a:pt x="1091" y="15834"/>
                    <a:pt x="2038" y="11108"/>
                    <a:pt x="3927" y="7500"/>
                  </a:cubicBezTo>
                  <a:cubicBezTo>
                    <a:pt x="5825" y="3876"/>
                    <a:pt x="8313" y="2066"/>
                    <a:pt x="10800" y="2066"/>
                  </a:cubicBezTo>
                  <a:cubicBezTo>
                    <a:pt x="13287" y="2066"/>
                    <a:pt x="15775" y="3876"/>
                    <a:pt x="17673" y="7500"/>
                  </a:cubicBezTo>
                  <a:cubicBezTo>
                    <a:pt x="19562" y="11108"/>
                    <a:pt x="20510" y="15834"/>
                    <a:pt x="20518" y="20564"/>
                  </a:cubicBezTo>
                  <a:cubicBezTo>
                    <a:pt x="20519" y="21136"/>
                    <a:pt x="20763" y="21597"/>
                    <a:pt x="21062" y="21594"/>
                  </a:cubicBezTo>
                  <a:cubicBezTo>
                    <a:pt x="21359" y="21591"/>
                    <a:pt x="21599" y="21131"/>
                    <a:pt x="21600" y="20564"/>
                  </a:cubicBezTo>
                  <a:cubicBezTo>
                    <a:pt x="21592" y="15306"/>
                    <a:pt x="20537" y="10054"/>
                    <a:pt x="18436" y="6042"/>
                  </a:cubicBezTo>
                  <a:cubicBezTo>
                    <a:pt x="16328" y="2014"/>
                    <a:pt x="13564" y="0"/>
                    <a:pt x="10800" y="0"/>
                  </a:cubicBezTo>
                  <a:close/>
                </a:path>
              </a:pathLst>
            </a:cu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185" name="Shape 185"/>
            <p:cNvSpPr/>
            <p:nvPr/>
          </p:nvSpPr>
          <p:spPr>
            <a:xfrm>
              <a:off x="-1" y="0"/>
              <a:ext cx="5625308" cy="2945446"/>
            </a:xfrm>
            <a:custGeom>
              <a:avLst/>
              <a:gdLst/>
              <a:ahLst/>
              <a:cxnLst>
                <a:cxn ang="0">
                  <a:pos x="wd2" y="hd2"/>
                </a:cxn>
                <a:cxn ang="5400000">
                  <a:pos x="wd2" y="hd2"/>
                </a:cxn>
                <a:cxn ang="10800000">
                  <a:pos x="wd2" y="hd2"/>
                </a:cxn>
                <a:cxn ang="16200000">
                  <a:pos x="wd2" y="hd2"/>
                </a:cxn>
              </a:cxnLst>
              <a:rect l="0" t="0" r="r" b="b"/>
              <a:pathLst>
                <a:path w="21600" h="21599" extrusionOk="0">
                  <a:moveTo>
                    <a:pt x="10800" y="0"/>
                  </a:moveTo>
                  <a:cubicBezTo>
                    <a:pt x="8036" y="0"/>
                    <a:pt x="5273" y="2014"/>
                    <a:pt x="3164" y="6042"/>
                  </a:cubicBezTo>
                  <a:cubicBezTo>
                    <a:pt x="1063" y="10054"/>
                    <a:pt x="9" y="15306"/>
                    <a:pt x="0" y="20564"/>
                  </a:cubicBezTo>
                  <a:cubicBezTo>
                    <a:pt x="0" y="21136"/>
                    <a:pt x="243" y="21600"/>
                    <a:pt x="543" y="21599"/>
                  </a:cubicBezTo>
                  <a:cubicBezTo>
                    <a:pt x="841" y="21598"/>
                    <a:pt x="1083" y="21135"/>
                    <a:pt x="1082" y="20564"/>
                  </a:cubicBezTo>
                  <a:cubicBezTo>
                    <a:pt x="1091" y="15834"/>
                    <a:pt x="2038" y="11108"/>
                    <a:pt x="3927" y="7500"/>
                  </a:cubicBezTo>
                  <a:cubicBezTo>
                    <a:pt x="5825" y="3876"/>
                    <a:pt x="8313" y="2066"/>
                    <a:pt x="10800" y="2066"/>
                  </a:cubicBezTo>
                  <a:cubicBezTo>
                    <a:pt x="13287" y="2066"/>
                    <a:pt x="15775" y="3876"/>
                    <a:pt x="17673" y="7500"/>
                  </a:cubicBezTo>
                  <a:cubicBezTo>
                    <a:pt x="19562" y="11108"/>
                    <a:pt x="20510" y="15834"/>
                    <a:pt x="20518" y="20564"/>
                  </a:cubicBezTo>
                  <a:cubicBezTo>
                    <a:pt x="20519" y="21136"/>
                    <a:pt x="20763" y="21597"/>
                    <a:pt x="21062" y="21594"/>
                  </a:cubicBezTo>
                  <a:cubicBezTo>
                    <a:pt x="21359" y="21591"/>
                    <a:pt x="21599" y="21131"/>
                    <a:pt x="21600" y="20564"/>
                  </a:cubicBezTo>
                  <a:cubicBezTo>
                    <a:pt x="21592" y="15306"/>
                    <a:pt x="20537" y="10054"/>
                    <a:pt x="18436" y="6042"/>
                  </a:cubicBezTo>
                  <a:cubicBezTo>
                    <a:pt x="16328" y="2014"/>
                    <a:pt x="13564" y="0"/>
                    <a:pt x="10800" y="0"/>
                  </a:cubicBezTo>
                  <a:close/>
                </a:path>
              </a:pathLst>
            </a:cu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186" name="Shape 186"/>
            <p:cNvSpPr/>
            <p:nvPr/>
          </p:nvSpPr>
          <p:spPr>
            <a:xfrm>
              <a:off x="75" y="784056"/>
              <a:ext cx="1065434" cy="2161323"/>
            </a:xfrm>
            <a:custGeom>
              <a:avLst/>
              <a:gdLst/>
              <a:ahLst/>
              <a:cxnLst>
                <a:cxn ang="0">
                  <a:pos x="wd2" y="hd2"/>
                </a:cxn>
                <a:cxn ang="5400000">
                  <a:pos x="wd2" y="hd2"/>
                </a:cxn>
                <a:cxn ang="10800000">
                  <a:pos x="wd2" y="hd2"/>
                </a:cxn>
                <a:cxn ang="16200000">
                  <a:pos x="wd2" y="hd2"/>
                </a:cxn>
              </a:cxnLst>
              <a:rect l="0" t="0" r="r" b="b"/>
              <a:pathLst>
                <a:path w="21268" h="21389" extrusionOk="0">
                  <a:moveTo>
                    <a:pt x="16431" y="404"/>
                  </a:moveTo>
                  <a:cubicBezTo>
                    <a:pt x="5521" y="5818"/>
                    <a:pt x="40" y="12903"/>
                    <a:pt x="0" y="19995"/>
                  </a:cubicBezTo>
                  <a:cubicBezTo>
                    <a:pt x="-4" y="20767"/>
                    <a:pt x="1263" y="21391"/>
                    <a:pt x="2821" y="21390"/>
                  </a:cubicBezTo>
                  <a:cubicBezTo>
                    <a:pt x="4374" y="21388"/>
                    <a:pt x="5621" y="20765"/>
                    <a:pt x="5625" y="19995"/>
                  </a:cubicBezTo>
                  <a:cubicBezTo>
                    <a:pt x="5660" y="13647"/>
                    <a:pt x="10543" y="7306"/>
                    <a:pt x="20258" y="2447"/>
                  </a:cubicBezTo>
                  <a:cubicBezTo>
                    <a:pt x="21370" y="1995"/>
                    <a:pt x="21596" y="1196"/>
                    <a:pt x="20778" y="610"/>
                  </a:cubicBezTo>
                  <a:cubicBezTo>
                    <a:pt x="19770" y="-111"/>
                    <a:pt x="17696" y="-209"/>
                    <a:pt x="16431" y="404"/>
                  </a:cubicBezTo>
                  <a:close/>
                </a:path>
              </a:pathLst>
            </a:custGeom>
            <a:gradFill flip="none" rotWithShape="1">
              <a:gsLst>
                <a:gs pos="0">
                  <a:schemeClr val="accent2"/>
                </a:gs>
                <a:gs pos="100000">
                  <a:schemeClr val="accent1"/>
                </a:gs>
              </a:gsLst>
              <a:lin ang="4998525" scaled="0"/>
            </a:gra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grpSp>
      <p:grpSp>
        <p:nvGrpSpPr>
          <p:cNvPr id="191" name="Group 191"/>
          <p:cNvGrpSpPr/>
          <p:nvPr/>
        </p:nvGrpSpPr>
        <p:grpSpPr>
          <a:xfrm>
            <a:off x="16228600" y="2758391"/>
            <a:ext cx="5625406" cy="2945446"/>
            <a:chOff x="0" y="0"/>
            <a:chExt cx="5625405" cy="2945445"/>
          </a:xfrm>
        </p:grpSpPr>
        <p:sp>
          <p:nvSpPr>
            <p:cNvPr id="188" name="Shape 188"/>
            <p:cNvSpPr/>
            <p:nvPr/>
          </p:nvSpPr>
          <p:spPr>
            <a:xfrm>
              <a:off x="99" y="0"/>
              <a:ext cx="5625307" cy="2945446"/>
            </a:xfrm>
            <a:custGeom>
              <a:avLst/>
              <a:gdLst/>
              <a:ahLst/>
              <a:cxnLst>
                <a:cxn ang="0">
                  <a:pos x="wd2" y="hd2"/>
                </a:cxn>
                <a:cxn ang="5400000">
                  <a:pos x="wd2" y="hd2"/>
                </a:cxn>
                <a:cxn ang="10800000">
                  <a:pos x="wd2" y="hd2"/>
                </a:cxn>
                <a:cxn ang="16200000">
                  <a:pos x="wd2" y="hd2"/>
                </a:cxn>
              </a:cxnLst>
              <a:rect l="0" t="0" r="r" b="b"/>
              <a:pathLst>
                <a:path w="21600" h="21599" extrusionOk="0">
                  <a:moveTo>
                    <a:pt x="10800" y="0"/>
                  </a:moveTo>
                  <a:cubicBezTo>
                    <a:pt x="8036" y="0"/>
                    <a:pt x="5273" y="2014"/>
                    <a:pt x="3164" y="6042"/>
                  </a:cubicBezTo>
                  <a:cubicBezTo>
                    <a:pt x="1063" y="10054"/>
                    <a:pt x="9" y="15306"/>
                    <a:pt x="0" y="20564"/>
                  </a:cubicBezTo>
                  <a:cubicBezTo>
                    <a:pt x="0" y="21136"/>
                    <a:pt x="243" y="21600"/>
                    <a:pt x="543" y="21599"/>
                  </a:cubicBezTo>
                  <a:cubicBezTo>
                    <a:pt x="841" y="21598"/>
                    <a:pt x="1083" y="21135"/>
                    <a:pt x="1082" y="20564"/>
                  </a:cubicBezTo>
                  <a:cubicBezTo>
                    <a:pt x="1091" y="15834"/>
                    <a:pt x="2038" y="11108"/>
                    <a:pt x="3927" y="7500"/>
                  </a:cubicBezTo>
                  <a:cubicBezTo>
                    <a:pt x="5825" y="3876"/>
                    <a:pt x="8313" y="2066"/>
                    <a:pt x="10800" y="2066"/>
                  </a:cubicBezTo>
                  <a:cubicBezTo>
                    <a:pt x="13287" y="2066"/>
                    <a:pt x="15775" y="3876"/>
                    <a:pt x="17673" y="7500"/>
                  </a:cubicBezTo>
                  <a:cubicBezTo>
                    <a:pt x="19562" y="11108"/>
                    <a:pt x="20510" y="15834"/>
                    <a:pt x="20518" y="20564"/>
                  </a:cubicBezTo>
                  <a:cubicBezTo>
                    <a:pt x="20519" y="21136"/>
                    <a:pt x="20763" y="21597"/>
                    <a:pt x="21062" y="21594"/>
                  </a:cubicBezTo>
                  <a:cubicBezTo>
                    <a:pt x="21359" y="21591"/>
                    <a:pt x="21599" y="21131"/>
                    <a:pt x="21600" y="20564"/>
                  </a:cubicBezTo>
                  <a:cubicBezTo>
                    <a:pt x="21592" y="15306"/>
                    <a:pt x="20537" y="10054"/>
                    <a:pt x="18436" y="6042"/>
                  </a:cubicBezTo>
                  <a:cubicBezTo>
                    <a:pt x="16328" y="2014"/>
                    <a:pt x="13564" y="0"/>
                    <a:pt x="10800" y="0"/>
                  </a:cubicBezTo>
                  <a:close/>
                </a:path>
              </a:pathLst>
            </a:cu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189" name="Shape 189"/>
            <p:cNvSpPr/>
            <p:nvPr/>
          </p:nvSpPr>
          <p:spPr>
            <a:xfrm>
              <a:off x="99" y="0"/>
              <a:ext cx="5625307" cy="2945446"/>
            </a:xfrm>
            <a:custGeom>
              <a:avLst/>
              <a:gdLst/>
              <a:ahLst/>
              <a:cxnLst>
                <a:cxn ang="0">
                  <a:pos x="wd2" y="hd2"/>
                </a:cxn>
                <a:cxn ang="5400000">
                  <a:pos x="wd2" y="hd2"/>
                </a:cxn>
                <a:cxn ang="10800000">
                  <a:pos x="wd2" y="hd2"/>
                </a:cxn>
                <a:cxn ang="16200000">
                  <a:pos x="wd2" y="hd2"/>
                </a:cxn>
              </a:cxnLst>
              <a:rect l="0" t="0" r="r" b="b"/>
              <a:pathLst>
                <a:path w="21600" h="21599" extrusionOk="0">
                  <a:moveTo>
                    <a:pt x="10800" y="0"/>
                  </a:moveTo>
                  <a:cubicBezTo>
                    <a:pt x="8036" y="0"/>
                    <a:pt x="5273" y="2014"/>
                    <a:pt x="3164" y="6042"/>
                  </a:cubicBezTo>
                  <a:cubicBezTo>
                    <a:pt x="1063" y="10054"/>
                    <a:pt x="9" y="15306"/>
                    <a:pt x="0" y="20564"/>
                  </a:cubicBezTo>
                  <a:cubicBezTo>
                    <a:pt x="0" y="21136"/>
                    <a:pt x="243" y="21600"/>
                    <a:pt x="543" y="21599"/>
                  </a:cubicBezTo>
                  <a:cubicBezTo>
                    <a:pt x="841" y="21598"/>
                    <a:pt x="1083" y="21135"/>
                    <a:pt x="1082" y="20564"/>
                  </a:cubicBezTo>
                  <a:cubicBezTo>
                    <a:pt x="1091" y="15834"/>
                    <a:pt x="2038" y="11108"/>
                    <a:pt x="3927" y="7500"/>
                  </a:cubicBezTo>
                  <a:cubicBezTo>
                    <a:pt x="5825" y="3876"/>
                    <a:pt x="8313" y="2066"/>
                    <a:pt x="10800" y="2066"/>
                  </a:cubicBezTo>
                  <a:cubicBezTo>
                    <a:pt x="13287" y="2066"/>
                    <a:pt x="15775" y="3876"/>
                    <a:pt x="17673" y="7500"/>
                  </a:cubicBezTo>
                  <a:cubicBezTo>
                    <a:pt x="19562" y="11108"/>
                    <a:pt x="20510" y="15834"/>
                    <a:pt x="20518" y="20564"/>
                  </a:cubicBezTo>
                  <a:cubicBezTo>
                    <a:pt x="20519" y="21136"/>
                    <a:pt x="20763" y="21597"/>
                    <a:pt x="21062" y="21594"/>
                  </a:cubicBezTo>
                  <a:cubicBezTo>
                    <a:pt x="21359" y="21591"/>
                    <a:pt x="21599" y="21131"/>
                    <a:pt x="21600" y="20564"/>
                  </a:cubicBezTo>
                  <a:cubicBezTo>
                    <a:pt x="21592" y="15306"/>
                    <a:pt x="20537" y="10054"/>
                    <a:pt x="18436" y="6042"/>
                  </a:cubicBezTo>
                  <a:cubicBezTo>
                    <a:pt x="16328" y="2014"/>
                    <a:pt x="13564" y="0"/>
                    <a:pt x="10800" y="0"/>
                  </a:cubicBezTo>
                  <a:close/>
                </a:path>
              </a:pathLst>
            </a:cu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190" name="Shape 190"/>
            <p:cNvSpPr/>
            <p:nvPr/>
          </p:nvSpPr>
          <p:spPr>
            <a:xfrm>
              <a:off x="0" y="168"/>
              <a:ext cx="5098484" cy="2945211"/>
            </a:xfrm>
            <a:custGeom>
              <a:avLst/>
              <a:gdLst/>
              <a:ahLst/>
              <a:cxnLst>
                <a:cxn ang="0">
                  <a:pos x="wd2" y="hd2"/>
                </a:cxn>
                <a:cxn ang="5400000">
                  <a:pos x="wd2" y="hd2"/>
                </a:cxn>
                <a:cxn ang="10800000">
                  <a:pos x="wd2" y="hd2"/>
                </a:cxn>
                <a:cxn ang="16200000">
                  <a:pos x="wd2" y="hd2"/>
                </a:cxn>
              </a:cxnLst>
              <a:rect l="0" t="0" r="r" b="b"/>
              <a:pathLst>
                <a:path w="21525" h="21599" extrusionOk="0">
                  <a:moveTo>
                    <a:pt x="11874" y="0"/>
                  </a:moveTo>
                  <a:cubicBezTo>
                    <a:pt x="8836" y="0"/>
                    <a:pt x="5797" y="2015"/>
                    <a:pt x="3478" y="6042"/>
                  </a:cubicBezTo>
                  <a:cubicBezTo>
                    <a:pt x="1169" y="10054"/>
                    <a:pt x="8" y="15308"/>
                    <a:pt x="0" y="20566"/>
                  </a:cubicBezTo>
                  <a:cubicBezTo>
                    <a:pt x="-1" y="21138"/>
                    <a:pt x="267" y="21600"/>
                    <a:pt x="596" y="21599"/>
                  </a:cubicBezTo>
                  <a:cubicBezTo>
                    <a:pt x="925" y="21598"/>
                    <a:pt x="1189" y="21136"/>
                    <a:pt x="1190" y="20566"/>
                  </a:cubicBezTo>
                  <a:cubicBezTo>
                    <a:pt x="1197" y="15835"/>
                    <a:pt x="2240" y="11109"/>
                    <a:pt x="4318" y="7500"/>
                  </a:cubicBezTo>
                  <a:cubicBezTo>
                    <a:pt x="6404" y="3876"/>
                    <a:pt x="9140" y="2066"/>
                    <a:pt x="11874" y="2066"/>
                  </a:cubicBezTo>
                  <a:cubicBezTo>
                    <a:pt x="14609" y="2066"/>
                    <a:pt x="17345" y="3876"/>
                    <a:pt x="19431" y="7500"/>
                  </a:cubicBezTo>
                  <a:cubicBezTo>
                    <a:pt x="19807" y="8153"/>
                    <a:pt x="20149" y="8842"/>
                    <a:pt x="20457" y="9561"/>
                  </a:cubicBezTo>
                  <a:cubicBezTo>
                    <a:pt x="20660" y="10029"/>
                    <a:pt x="21046" y="10109"/>
                    <a:pt x="21307" y="9738"/>
                  </a:cubicBezTo>
                  <a:cubicBezTo>
                    <a:pt x="21568" y="9366"/>
                    <a:pt x="21599" y="8692"/>
                    <a:pt x="21375" y="8254"/>
                  </a:cubicBezTo>
                  <a:cubicBezTo>
                    <a:pt x="21041" y="7483"/>
                    <a:pt x="20674" y="6744"/>
                    <a:pt x="20271" y="6042"/>
                  </a:cubicBezTo>
                  <a:cubicBezTo>
                    <a:pt x="17952" y="2015"/>
                    <a:pt x="14913" y="0"/>
                    <a:pt x="11874" y="0"/>
                  </a:cubicBezTo>
                  <a:close/>
                </a:path>
              </a:pathLst>
            </a:custGeom>
            <a:gradFill flip="none" rotWithShape="1">
              <a:gsLst>
                <a:gs pos="0">
                  <a:schemeClr val="accent2"/>
                </a:gs>
                <a:gs pos="100000">
                  <a:schemeClr val="accent1"/>
                </a:gs>
              </a:gsLst>
              <a:lin ang="12154766" scaled="0"/>
            </a:gra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grpSp>
      <p:sp>
        <p:nvSpPr>
          <p:cNvPr id="192" name="Shape 192"/>
          <p:cNvSpPr/>
          <p:nvPr/>
        </p:nvSpPr>
        <p:spPr>
          <a:xfrm>
            <a:off x="4303681" y="4633134"/>
            <a:ext cx="1991620" cy="10743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4500" cap="all" baseline="0">
                <a:solidFill>
                  <a:srgbClr val="F0F0F0"/>
                </a:solidFill>
                <a:latin typeface="+mn-lt"/>
                <a:ea typeface="+mn-ea"/>
                <a:cs typeface="+mn-cs"/>
                <a:sym typeface="Open Sans Light"/>
              </a:defRPr>
            </a:lvl1pPr>
          </a:lstStyle>
          <a:p>
            <a:r>
              <a:t>63%</a:t>
            </a:r>
          </a:p>
        </p:txBody>
      </p:sp>
      <p:sp>
        <p:nvSpPr>
          <p:cNvPr id="193" name="Shape 193"/>
          <p:cNvSpPr/>
          <p:nvPr/>
        </p:nvSpPr>
        <p:spPr>
          <a:xfrm>
            <a:off x="11196191" y="4633134"/>
            <a:ext cx="1991619" cy="10743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4500" cap="all" baseline="0">
                <a:solidFill>
                  <a:srgbClr val="F0F0F0"/>
                </a:solidFill>
                <a:latin typeface="+mn-lt"/>
                <a:ea typeface="+mn-ea"/>
                <a:cs typeface="+mn-cs"/>
                <a:sym typeface="Open Sans Light"/>
              </a:defRPr>
            </a:lvl1pPr>
          </a:lstStyle>
          <a:p>
            <a:r>
              <a:t>21%</a:t>
            </a:r>
          </a:p>
        </p:txBody>
      </p:sp>
      <p:sp>
        <p:nvSpPr>
          <p:cNvPr id="194" name="Shape 194"/>
          <p:cNvSpPr/>
          <p:nvPr/>
        </p:nvSpPr>
        <p:spPr>
          <a:xfrm>
            <a:off x="18045493" y="4633134"/>
            <a:ext cx="1991620" cy="10743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4500" cap="all" baseline="0">
                <a:solidFill>
                  <a:srgbClr val="F0F0F0"/>
                </a:solidFill>
                <a:latin typeface="+mn-lt"/>
                <a:ea typeface="+mn-ea"/>
                <a:cs typeface="+mn-cs"/>
                <a:sym typeface="Open Sans Light"/>
              </a:defRPr>
            </a:lvl1pPr>
          </a:lstStyle>
          <a:p>
            <a:r>
              <a:t>74%</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8</a:t>
            </a:fld>
            <a:endParaRPr/>
          </a:p>
        </p:txBody>
      </p:sp>
      <p:pic>
        <p:nvPicPr>
          <p:cNvPr id="197" name="pasted-image.pdf"/>
          <p:cNvPicPr>
            <a:picLocks noChangeAspect="1"/>
          </p:cNvPicPr>
          <p:nvPr/>
        </p:nvPicPr>
        <p:blipFill>
          <a:blip r:embed="rId2">
            <a:extLst/>
          </a:blip>
          <a:srcRect b="6923"/>
          <a:stretch>
            <a:fillRect/>
          </a:stretch>
        </p:blipFill>
        <p:spPr>
          <a:xfrm>
            <a:off x="13251433" y="1880939"/>
            <a:ext cx="9552979" cy="11953073"/>
          </a:xfrm>
          <a:prstGeom prst="rect">
            <a:avLst/>
          </a:prstGeom>
          <a:ln w="12700">
            <a:miter lim="400000"/>
          </a:ln>
        </p:spPr>
      </p:pic>
      <p:sp>
        <p:nvSpPr>
          <p:cNvPr id="198" name="Shape 198"/>
          <p:cNvSpPr/>
          <p:nvPr/>
        </p:nvSpPr>
        <p:spPr>
          <a:xfrm>
            <a:off x="2068257" y="2010868"/>
            <a:ext cx="9430369" cy="234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defRPr sz="13000" baseline="0">
                <a:solidFill>
                  <a:srgbClr val="F0F0F0"/>
                </a:solidFill>
                <a:latin typeface="+mn-lt"/>
                <a:ea typeface="+mn-ea"/>
                <a:cs typeface="+mn-cs"/>
                <a:sym typeface="Open Sans Light"/>
              </a:defRPr>
            </a:lvl1pPr>
          </a:lstStyle>
          <a:p>
            <a:r>
              <a:t>Text page</a:t>
            </a:r>
          </a:p>
        </p:txBody>
      </p:sp>
      <p:sp>
        <p:nvSpPr>
          <p:cNvPr id="199" name="Shape 199"/>
          <p:cNvSpPr/>
          <p:nvPr/>
        </p:nvSpPr>
        <p:spPr>
          <a:xfrm>
            <a:off x="2090275" y="4701355"/>
            <a:ext cx="9430369" cy="22151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t"/>
          <a:lstStyle/>
          <a:p>
            <a:r>
              <a:rPr sz="3000" dirty="0"/>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praesent luptatum zzril delenit augue duis dolore te feugait nulla facilisi. Nam liber tempor cum soluta </a:t>
            </a:r>
            <a:r>
              <a:rPr sz="3000" dirty="0" smtClean="0"/>
              <a:t>nobis</a:t>
            </a:r>
            <a:endParaRPr sz="3000" dirty="0"/>
          </a:p>
        </p:txBody>
      </p:sp>
      <p:grpSp>
        <p:nvGrpSpPr>
          <p:cNvPr id="205" name="Group 205"/>
          <p:cNvGrpSpPr/>
          <p:nvPr/>
        </p:nvGrpSpPr>
        <p:grpSpPr>
          <a:xfrm>
            <a:off x="2147355" y="7256757"/>
            <a:ext cx="8863661" cy="1202276"/>
            <a:chOff x="0" y="0"/>
            <a:chExt cx="8863660" cy="1202275"/>
          </a:xfrm>
        </p:grpSpPr>
        <p:sp>
          <p:nvSpPr>
            <p:cNvPr id="200" name="Shape 200"/>
            <p:cNvSpPr/>
            <p:nvPr/>
          </p:nvSpPr>
          <p:spPr>
            <a:xfrm>
              <a:off x="0" y="0"/>
              <a:ext cx="3331801" cy="5256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000" b="1" cap="all" spc="299" baseline="0">
                  <a:solidFill>
                    <a:srgbClr val="45485C"/>
                  </a:solidFill>
                </a:defRPr>
              </a:lvl1pPr>
            </a:lstStyle>
            <a:p>
              <a:r>
                <a:t>process .01</a:t>
              </a:r>
            </a:p>
          </p:txBody>
        </p:sp>
        <p:grpSp>
          <p:nvGrpSpPr>
            <p:cNvPr id="204" name="Group 204"/>
            <p:cNvGrpSpPr/>
            <p:nvPr/>
          </p:nvGrpSpPr>
          <p:grpSpPr>
            <a:xfrm>
              <a:off x="72233" y="822853"/>
              <a:ext cx="8791427" cy="379422"/>
              <a:chOff x="0" y="0"/>
              <a:chExt cx="8791426" cy="379421"/>
            </a:xfrm>
          </p:grpSpPr>
          <p:sp>
            <p:nvSpPr>
              <p:cNvPr id="201" name="Shape 201"/>
              <p:cNvSpPr/>
              <p:nvPr/>
            </p:nvSpPr>
            <p:spPr>
              <a:xfrm>
                <a:off x="0" y="146198"/>
                <a:ext cx="8791426" cy="103565"/>
              </a:xfrm>
              <a:prstGeom prst="roundRect">
                <a:avLst>
                  <a:gd name="adj" fmla="val 50000"/>
                </a:avLst>
              </a:pr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202" name="Shape 202"/>
              <p:cNvSpPr/>
              <p:nvPr/>
            </p:nvSpPr>
            <p:spPr>
              <a:xfrm>
                <a:off x="0" y="146198"/>
                <a:ext cx="7623621" cy="103565"/>
              </a:xfrm>
              <a:prstGeom prst="roundRect">
                <a:avLst>
                  <a:gd name="adj" fmla="val 50000"/>
                </a:avLst>
              </a:prstGeom>
              <a:gradFill flip="none" rotWithShape="1">
                <a:gsLst>
                  <a:gs pos="0">
                    <a:schemeClr val="accent2"/>
                  </a:gs>
                  <a:gs pos="100000">
                    <a:schemeClr val="accent1"/>
                  </a:gs>
                </a:gsLst>
                <a:lin ang="10846822" scaled="0"/>
              </a:gra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203" name="Shape 203"/>
              <p:cNvSpPr/>
              <p:nvPr/>
            </p:nvSpPr>
            <p:spPr>
              <a:xfrm>
                <a:off x="7376812" y="0"/>
                <a:ext cx="379421" cy="379421"/>
              </a:xfrm>
              <a:prstGeom prst="ellipse">
                <a:avLst/>
              </a:prstGeom>
              <a:solidFill>
                <a:srgbClr val="FFFFFF"/>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grpSp>
      </p:grpSp>
      <p:grpSp>
        <p:nvGrpSpPr>
          <p:cNvPr id="211" name="Group 211"/>
          <p:cNvGrpSpPr/>
          <p:nvPr/>
        </p:nvGrpSpPr>
        <p:grpSpPr>
          <a:xfrm>
            <a:off x="2145371" y="8851965"/>
            <a:ext cx="8863660" cy="1202274"/>
            <a:chOff x="0" y="0"/>
            <a:chExt cx="8863658" cy="1202273"/>
          </a:xfrm>
        </p:grpSpPr>
        <p:sp>
          <p:nvSpPr>
            <p:cNvPr id="206" name="Shape 206"/>
            <p:cNvSpPr/>
            <p:nvPr/>
          </p:nvSpPr>
          <p:spPr>
            <a:xfrm>
              <a:off x="0" y="0"/>
              <a:ext cx="2914282" cy="5256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000" b="1" cap="all" spc="299" baseline="0">
                  <a:solidFill>
                    <a:srgbClr val="45485C"/>
                  </a:solidFill>
                </a:defRPr>
              </a:lvl1pPr>
            </a:lstStyle>
            <a:p>
              <a:r>
                <a:t>process .02</a:t>
              </a:r>
            </a:p>
          </p:txBody>
        </p:sp>
        <p:grpSp>
          <p:nvGrpSpPr>
            <p:cNvPr id="210" name="Group 210"/>
            <p:cNvGrpSpPr/>
            <p:nvPr/>
          </p:nvGrpSpPr>
          <p:grpSpPr>
            <a:xfrm>
              <a:off x="72233" y="822853"/>
              <a:ext cx="8791426" cy="379421"/>
              <a:chOff x="0" y="0"/>
              <a:chExt cx="8791425" cy="379420"/>
            </a:xfrm>
          </p:grpSpPr>
          <p:sp>
            <p:nvSpPr>
              <p:cNvPr id="207" name="Shape 207"/>
              <p:cNvSpPr/>
              <p:nvPr/>
            </p:nvSpPr>
            <p:spPr>
              <a:xfrm>
                <a:off x="0" y="146198"/>
                <a:ext cx="8791426" cy="103565"/>
              </a:xfrm>
              <a:prstGeom prst="roundRect">
                <a:avLst>
                  <a:gd name="adj" fmla="val 50000"/>
                </a:avLst>
              </a:prstGeom>
              <a:solidFill>
                <a:srgbClr val="0E0F19"/>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208" name="Shape 208"/>
              <p:cNvSpPr/>
              <p:nvPr/>
            </p:nvSpPr>
            <p:spPr>
              <a:xfrm>
                <a:off x="0" y="146198"/>
                <a:ext cx="4678784" cy="103565"/>
              </a:xfrm>
              <a:prstGeom prst="roundRect">
                <a:avLst>
                  <a:gd name="adj" fmla="val 50000"/>
                </a:avLst>
              </a:prstGeom>
              <a:gradFill flip="none" rotWithShape="1">
                <a:gsLst>
                  <a:gs pos="0">
                    <a:schemeClr val="accent2"/>
                  </a:gs>
                  <a:gs pos="100000">
                    <a:schemeClr val="accent1"/>
                  </a:gs>
                </a:gsLst>
                <a:lin ang="10846822" scaled="0"/>
              </a:gra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209" name="Shape 209"/>
              <p:cNvSpPr/>
              <p:nvPr/>
            </p:nvSpPr>
            <p:spPr>
              <a:xfrm>
                <a:off x="4461334" y="0"/>
                <a:ext cx="379421" cy="379421"/>
              </a:xfrm>
              <a:prstGeom prst="ellipse">
                <a:avLst/>
              </a:prstGeom>
              <a:solidFill>
                <a:srgbClr val="FFFFFF"/>
              </a:soli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grpSp>
      </p:grpSp>
      <p:sp>
        <p:nvSpPr>
          <p:cNvPr id="4" name="Picture Placeholder 3"/>
          <p:cNvSpPr>
            <a:spLocks noGrp="1"/>
          </p:cNvSpPr>
          <p:nvPr>
            <p:ph type="pic" sz="quarter" idx="12"/>
          </p:nvPr>
        </p:nvSpPr>
        <p:spPr>
          <a:xfrm>
            <a:off x="14688744" y="4360368"/>
            <a:ext cx="6606368" cy="9641382"/>
          </a:xfrm>
          <a:prstGeom prst="roundRect">
            <a:avLst>
              <a:gd name="adj" fmla="val 326"/>
            </a:avLst>
          </a:prstGeom>
          <a:solidFill>
            <a:srgbClr val="161723"/>
          </a:solidFill>
        </p:spPr>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9879571" y="1624973"/>
            <a:ext cx="1471798" cy="1457225"/>
          </a:xfrm>
          <a:prstGeom prst="ellipse">
            <a:avLst/>
          </a:prstGeom>
          <a:solidFill>
            <a:srgbClr val="161723"/>
          </a:solidFill>
        </p:spPr>
      </p:sp>
      <p:sp>
        <p:nvSpPr>
          <p:cNvPr id="57" name="Shape 236"/>
          <p:cNvSpPr/>
          <p:nvPr/>
        </p:nvSpPr>
        <p:spPr>
          <a:xfrm>
            <a:off x="9879571" y="1624973"/>
            <a:ext cx="1471798" cy="1471798"/>
          </a:xfrm>
          <a:prstGeom prst="ellipse">
            <a:avLst/>
          </a:prstGeom>
          <a:gradFill flip="none" rotWithShape="1">
            <a:gsLst>
              <a:gs pos="0">
                <a:schemeClr val="accent2">
                  <a:alpha val="50000"/>
                </a:schemeClr>
              </a:gs>
              <a:gs pos="100000">
                <a:schemeClr val="accent1">
                  <a:alpha val="50000"/>
                </a:schemeClr>
              </a:gs>
            </a:gsLst>
            <a:lin ang="5310264" scaled="0"/>
          </a:gra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6" name="Picture Placeholder 5"/>
          <p:cNvSpPr>
            <a:spLocks noGrp="1"/>
          </p:cNvSpPr>
          <p:nvPr>
            <p:ph type="pic" sz="quarter" idx="10"/>
          </p:nvPr>
        </p:nvSpPr>
        <p:spPr>
          <a:xfrm>
            <a:off x="2184901" y="1624973"/>
            <a:ext cx="1471798" cy="1471798"/>
          </a:xfrm>
          <a:prstGeom prst="ellipse">
            <a:avLst/>
          </a:prstGeom>
          <a:solidFill>
            <a:srgbClr val="161723"/>
          </a:solidFill>
        </p:spPr>
      </p:sp>
      <p:sp>
        <p:nvSpPr>
          <p:cNvPr id="11" name="Picture Placeholder 10"/>
          <p:cNvSpPr>
            <a:spLocks noGrp="1"/>
          </p:cNvSpPr>
          <p:nvPr>
            <p:ph type="pic" sz="quarter" idx="15"/>
          </p:nvPr>
        </p:nvSpPr>
        <p:spPr>
          <a:xfrm>
            <a:off x="17574238" y="1624972"/>
            <a:ext cx="1471799" cy="1471799"/>
          </a:xfrm>
          <a:prstGeom prst="ellipse">
            <a:avLst/>
          </a:prstGeom>
          <a:solidFill>
            <a:srgbClr val="161723"/>
          </a:solidFill>
        </p:spPr>
      </p:sp>
      <p:sp>
        <p:nvSpPr>
          <p:cNvPr id="12" name="Picture Placeholder 11"/>
          <p:cNvSpPr>
            <a:spLocks noGrp="1"/>
          </p:cNvSpPr>
          <p:nvPr>
            <p:ph type="pic" sz="quarter" idx="16"/>
          </p:nvPr>
        </p:nvSpPr>
        <p:spPr>
          <a:xfrm>
            <a:off x="2184901" y="6474567"/>
            <a:ext cx="1471798" cy="1457225"/>
          </a:xfrm>
          <a:prstGeom prst="ellipse">
            <a:avLst/>
          </a:prstGeom>
          <a:solidFill>
            <a:srgbClr val="161723"/>
          </a:solidFill>
        </p:spPr>
      </p:sp>
      <p:sp>
        <p:nvSpPr>
          <p:cNvPr id="14" name="Picture Placeholder 13"/>
          <p:cNvSpPr>
            <a:spLocks noGrp="1"/>
          </p:cNvSpPr>
          <p:nvPr>
            <p:ph type="pic" sz="quarter" idx="18"/>
          </p:nvPr>
        </p:nvSpPr>
        <p:spPr>
          <a:xfrm>
            <a:off x="9879570" y="6474568"/>
            <a:ext cx="1471800" cy="1457225"/>
          </a:xfrm>
          <a:prstGeom prst="ellipse">
            <a:avLst/>
          </a:prstGeom>
          <a:solidFill>
            <a:srgbClr val="161723"/>
          </a:solidFill>
        </p:spPr>
      </p:sp>
      <p:sp>
        <p:nvSpPr>
          <p:cNvPr id="17" name="Picture Placeholder 16"/>
          <p:cNvSpPr>
            <a:spLocks noGrp="1"/>
          </p:cNvSpPr>
          <p:nvPr>
            <p:ph type="pic" sz="quarter" idx="21"/>
          </p:nvPr>
        </p:nvSpPr>
        <p:spPr>
          <a:xfrm>
            <a:off x="17574238" y="6474567"/>
            <a:ext cx="1471799" cy="1457225"/>
          </a:xfrm>
          <a:prstGeom prst="ellipse">
            <a:avLst/>
          </a:prstGeom>
          <a:solidFill>
            <a:srgbClr val="161723"/>
          </a:solidFill>
        </p:spPr>
      </p:sp>
      <p:sp>
        <p:nvSpPr>
          <p:cNvPr id="236" name="Shape 236"/>
          <p:cNvSpPr/>
          <p:nvPr/>
        </p:nvSpPr>
        <p:spPr>
          <a:xfrm>
            <a:off x="2184902" y="1624973"/>
            <a:ext cx="1471798" cy="1471798"/>
          </a:xfrm>
          <a:prstGeom prst="ellipse">
            <a:avLst/>
          </a:prstGeom>
          <a:gradFill flip="none" rotWithShape="1">
            <a:gsLst>
              <a:gs pos="0">
                <a:schemeClr val="accent2">
                  <a:alpha val="50000"/>
                </a:schemeClr>
              </a:gs>
              <a:gs pos="100000">
                <a:schemeClr val="accent1">
                  <a:alpha val="50000"/>
                </a:schemeClr>
              </a:gs>
            </a:gsLst>
            <a:lin ang="5310264" scaled="0"/>
          </a:gra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43" name="Shape 236"/>
          <p:cNvSpPr/>
          <p:nvPr/>
        </p:nvSpPr>
        <p:spPr>
          <a:xfrm>
            <a:off x="2184902" y="6474568"/>
            <a:ext cx="1471798" cy="1471798"/>
          </a:xfrm>
          <a:prstGeom prst="ellipse">
            <a:avLst/>
          </a:prstGeom>
          <a:gradFill flip="none" rotWithShape="1">
            <a:gsLst>
              <a:gs pos="0">
                <a:schemeClr val="accent2">
                  <a:alpha val="50000"/>
                </a:schemeClr>
              </a:gs>
              <a:gs pos="100000">
                <a:schemeClr val="accent1">
                  <a:alpha val="50000"/>
                </a:schemeClr>
              </a:gs>
            </a:gsLst>
            <a:lin ang="5310264" scaled="0"/>
          </a:gra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52" name="Shape 236"/>
          <p:cNvSpPr/>
          <p:nvPr/>
        </p:nvSpPr>
        <p:spPr>
          <a:xfrm>
            <a:off x="9879571" y="6474568"/>
            <a:ext cx="1471798" cy="1471798"/>
          </a:xfrm>
          <a:prstGeom prst="ellipse">
            <a:avLst/>
          </a:prstGeom>
          <a:gradFill flip="none" rotWithShape="1">
            <a:gsLst>
              <a:gs pos="0">
                <a:schemeClr val="accent2">
                  <a:alpha val="50000"/>
                </a:schemeClr>
              </a:gs>
              <a:gs pos="100000">
                <a:schemeClr val="accent1">
                  <a:alpha val="50000"/>
                </a:schemeClr>
              </a:gs>
            </a:gsLst>
            <a:lin ang="5310264" scaled="0"/>
          </a:gra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70" name="Shape 236"/>
          <p:cNvSpPr/>
          <p:nvPr/>
        </p:nvSpPr>
        <p:spPr>
          <a:xfrm>
            <a:off x="17574240" y="1624973"/>
            <a:ext cx="1471798" cy="1471798"/>
          </a:xfrm>
          <a:prstGeom prst="ellipse">
            <a:avLst/>
          </a:prstGeom>
          <a:gradFill flip="none" rotWithShape="1">
            <a:gsLst>
              <a:gs pos="0">
                <a:schemeClr val="accent2">
                  <a:alpha val="50000"/>
                </a:schemeClr>
              </a:gs>
              <a:gs pos="100000">
                <a:schemeClr val="accent1">
                  <a:alpha val="50000"/>
                </a:schemeClr>
              </a:gs>
            </a:gsLst>
            <a:lin ang="5310264" scaled="0"/>
          </a:gra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65" name="Shape 236"/>
          <p:cNvSpPr/>
          <p:nvPr/>
        </p:nvSpPr>
        <p:spPr>
          <a:xfrm>
            <a:off x="17574240" y="6474568"/>
            <a:ext cx="1471798" cy="1471798"/>
          </a:xfrm>
          <a:prstGeom prst="ellipse">
            <a:avLst/>
          </a:prstGeom>
          <a:gradFill flip="none" rotWithShape="1">
            <a:gsLst>
              <a:gs pos="0">
                <a:schemeClr val="accent2">
                  <a:alpha val="50000"/>
                </a:schemeClr>
              </a:gs>
              <a:gs pos="100000">
                <a:schemeClr val="accent1">
                  <a:alpha val="50000"/>
                </a:schemeClr>
              </a:gs>
            </a:gsLst>
            <a:lin ang="5310264" scaled="0"/>
          </a:gradFill>
          <a:ln w="12700" cap="flat">
            <a:noFill/>
            <a:miter lim="400000"/>
          </a:ln>
          <a:effectLst/>
        </p:spPr>
        <p:txBody>
          <a:bodyPr wrap="square" lIns="50800" tIns="50800" rIns="50800" bIns="50800" numCol="1" anchor="ctr">
            <a:noAutofit/>
          </a:bodyPr>
          <a:lstStyle/>
          <a:p>
            <a:pPr algn="ctr">
              <a:defRPr sz="3200" baseline="0">
                <a:latin typeface="Helvetica Light"/>
                <a:ea typeface="Helvetica Light"/>
                <a:cs typeface="Helvetica Light"/>
                <a:sym typeface="Helvetica Light"/>
              </a:defRPr>
            </a:pPr>
            <a:endParaRPr/>
          </a:p>
        </p:txBody>
      </p:sp>
      <p:sp>
        <p:nvSpPr>
          <p:cNvPr id="214" name="Shape 214"/>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9</a:t>
            </a:fld>
            <a:endParaRPr/>
          </a:p>
        </p:txBody>
      </p:sp>
      <p:sp>
        <p:nvSpPr>
          <p:cNvPr id="219" name="Shape 219"/>
          <p:cNvSpPr/>
          <p:nvPr/>
        </p:nvSpPr>
        <p:spPr>
          <a:xfrm>
            <a:off x="2152864" y="3392840"/>
            <a:ext cx="5028454"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b="1" cap="all" spc="299" baseline="0">
                <a:solidFill>
                  <a:srgbClr val="45485C"/>
                </a:solidFill>
              </a:defRPr>
            </a:lvl1pPr>
          </a:lstStyle>
          <a:p>
            <a:r>
              <a:rPr dirty="0"/>
              <a:t>Process Name #1</a:t>
            </a:r>
          </a:p>
        </p:txBody>
      </p:sp>
      <p:sp>
        <p:nvSpPr>
          <p:cNvPr id="220" name="Shape 220"/>
          <p:cNvSpPr/>
          <p:nvPr/>
        </p:nvSpPr>
        <p:spPr>
          <a:xfrm>
            <a:off x="2128993" y="4311208"/>
            <a:ext cx="4348277" cy="15579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t"/>
          <a:lstStyle/>
          <a:p>
            <a:r>
              <a:rPr sz="3000" dirty="0"/>
              <a:t>Adipiscing elit, sed diam </a:t>
            </a:r>
            <a:r>
              <a:rPr sz="3000"/>
              <a:t>nonuy </a:t>
            </a:r>
            <a:r>
              <a:rPr sz="3000" smtClean="0"/>
              <a:t>dolore </a:t>
            </a:r>
            <a:r>
              <a:rPr sz="3000" dirty="0"/>
              <a:t>magna aliquam erat volutpat. Ut wisi enim ad minim veniam, quis nostrud exerci tation </a:t>
            </a:r>
            <a:r>
              <a:rPr sz="3000" dirty="0" smtClean="0"/>
              <a:t>t </a:t>
            </a:r>
            <a:r>
              <a:rPr sz="3000" dirty="0"/>
              <a:t>aliquip ex ea commodo </a:t>
            </a:r>
            <a:r>
              <a:rPr sz="3000" dirty="0" smtClean="0"/>
              <a:t>consequat</a:t>
            </a:r>
            <a:endParaRPr sz="3000" dirty="0"/>
          </a:p>
        </p:txBody>
      </p:sp>
      <p:sp>
        <p:nvSpPr>
          <p:cNvPr id="40" name="Shape 219"/>
          <p:cNvSpPr/>
          <p:nvPr/>
        </p:nvSpPr>
        <p:spPr>
          <a:xfrm>
            <a:off x="2152864" y="8271457"/>
            <a:ext cx="5028454"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b="1" cap="all" spc="299" baseline="0">
                <a:solidFill>
                  <a:srgbClr val="45485C"/>
                </a:solidFill>
              </a:defRPr>
            </a:lvl1pPr>
          </a:lstStyle>
          <a:p>
            <a:r>
              <a:rPr dirty="0"/>
              <a:t>Process Name </a:t>
            </a:r>
            <a:r>
              <a:rPr dirty="0" smtClean="0"/>
              <a:t>#</a:t>
            </a:r>
            <a:r>
              <a:rPr lang="en-US" dirty="0" smtClean="0"/>
              <a:t>2</a:t>
            </a:r>
            <a:endParaRPr dirty="0"/>
          </a:p>
        </p:txBody>
      </p:sp>
      <p:sp>
        <p:nvSpPr>
          <p:cNvPr id="41" name="Shape 220"/>
          <p:cNvSpPr/>
          <p:nvPr/>
        </p:nvSpPr>
        <p:spPr>
          <a:xfrm>
            <a:off x="2128993" y="9160803"/>
            <a:ext cx="4348277" cy="15579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t"/>
          <a:lstStyle/>
          <a:p>
            <a:r>
              <a:rPr sz="3000" dirty="0"/>
              <a:t>Adipiscing elit, sed diam </a:t>
            </a:r>
            <a:r>
              <a:rPr sz="3000"/>
              <a:t>nonuy </a:t>
            </a:r>
            <a:r>
              <a:rPr sz="3000" smtClean="0"/>
              <a:t>dolore </a:t>
            </a:r>
            <a:r>
              <a:rPr sz="3000" dirty="0"/>
              <a:t>magna aliquam erat volutpat. Ut wisi enim ad minim veniam, quis nostrud exerci tation </a:t>
            </a:r>
            <a:r>
              <a:rPr sz="3000" dirty="0" smtClean="0"/>
              <a:t>t </a:t>
            </a:r>
            <a:r>
              <a:rPr sz="3000" dirty="0"/>
              <a:t>aliquip ex ea commodo </a:t>
            </a:r>
            <a:r>
              <a:rPr sz="3000" dirty="0" smtClean="0"/>
              <a:t>consequat</a:t>
            </a:r>
            <a:endParaRPr sz="3000" dirty="0"/>
          </a:p>
        </p:txBody>
      </p:sp>
      <p:sp>
        <p:nvSpPr>
          <p:cNvPr id="54" name="Shape 219"/>
          <p:cNvSpPr/>
          <p:nvPr/>
        </p:nvSpPr>
        <p:spPr>
          <a:xfrm>
            <a:off x="9847533" y="3421862"/>
            <a:ext cx="5028454"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b="1" cap="all" spc="299" baseline="0">
                <a:solidFill>
                  <a:srgbClr val="45485C"/>
                </a:solidFill>
              </a:defRPr>
            </a:lvl1pPr>
          </a:lstStyle>
          <a:p>
            <a:r>
              <a:rPr dirty="0"/>
              <a:t>Process Name </a:t>
            </a:r>
            <a:r>
              <a:rPr dirty="0" smtClean="0"/>
              <a:t>#</a:t>
            </a:r>
            <a:r>
              <a:rPr lang="en-US" dirty="0" smtClean="0"/>
              <a:t>3</a:t>
            </a:r>
            <a:endParaRPr dirty="0"/>
          </a:p>
        </p:txBody>
      </p:sp>
      <p:sp>
        <p:nvSpPr>
          <p:cNvPr id="55" name="Shape 220"/>
          <p:cNvSpPr/>
          <p:nvPr/>
        </p:nvSpPr>
        <p:spPr>
          <a:xfrm>
            <a:off x="9823662" y="4311208"/>
            <a:ext cx="4348277" cy="15579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t"/>
          <a:lstStyle/>
          <a:p>
            <a:r>
              <a:rPr sz="3000" dirty="0"/>
              <a:t>Adipiscing elit, sed diam nonuy </a:t>
            </a:r>
            <a:r>
              <a:rPr sz="3000" dirty="0" smtClean="0"/>
              <a:t>dolore </a:t>
            </a:r>
            <a:r>
              <a:rPr sz="3000" dirty="0"/>
              <a:t>magna aliquam erat volutpat. Ut wisi enim ad minim veniam, quis nostrud exerci tation </a:t>
            </a:r>
            <a:r>
              <a:rPr sz="3000" dirty="0" smtClean="0"/>
              <a:t>t </a:t>
            </a:r>
            <a:r>
              <a:rPr sz="3000" dirty="0"/>
              <a:t>aliquip ex ea commodo </a:t>
            </a:r>
            <a:r>
              <a:rPr sz="3000" dirty="0" smtClean="0"/>
              <a:t>consequat</a:t>
            </a:r>
            <a:endParaRPr sz="3000" dirty="0"/>
          </a:p>
        </p:txBody>
      </p:sp>
      <p:sp>
        <p:nvSpPr>
          <p:cNvPr id="49" name="Shape 219"/>
          <p:cNvSpPr/>
          <p:nvPr/>
        </p:nvSpPr>
        <p:spPr>
          <a:xfrm>
            <a:off x="9847533" y="8271457"/>
            <a:ext cx="5028454"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b="1" cap="all" spc="299" baseline="0">
                <a:solidFill>
                  <a:srgbClr val="45485C"/>
                </a:solidFill>
              </a:defRPr>
            </a:lvl1pPr>
          </a:lstStyle>
          <a:p>
            <a:r>
              <a:rPr dirty="0"/>
              <a:t>Process Name </a:t>
            </a:r>
            <a:r>
              <a:rPr dirty="0" smtClean="0"/>
              <a:t>#</a:t>
            </a:r>
            <a:r>
              <a:rPr lang="en-US" dirty="0" smtClean="0"/>
              <a:t>4</a:t>
            </a:r>
            <a:endParaRPr dirty="0"/>
          </a:p>
        </p:txBody>
      </p:sp>
      <p:sp>
        <p:nvSpPr>
          <p:cNvPr id="50" name="Shape 220"/>
          <p:cNvSpPr/>
          <p:nvPr/>
        </p:nvSpPr>
        <p:spPr>
          <a:xfrm>
            <a:off x="9823662" y="9160803"/>
            <a:ext cx="4348277" cy="15579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t"/>
          <a:lstStyle/>
          <a:p>
            <a:r>
              <a:rPr sz="3000" dirty="0"/>
              <a:t>Adipiscing elit, sed diam </a:t>
            </a:r>
            <a:r>
              <a:rPr sz="3000"/>
              <a:t>nonuy </a:t>
            </a:r>
            <a:r>
              <a:rPr sz="3000" smtClean="0"/>
              <a:t>dolore </a:t>
            </a:r>
            <a:r>
              <a:rPr sz="3000" dirty="0"/>
              <a:t>magna aliquam erat volutpat. Ut wisi enim ad minim veniam, quis nostrud exerci tation </a:t>
            </a:r>
            <a:r>
              <a:rPr sz="3000" dirty="0" smtClean="0"/>
              <a:t>t </a:t>
            </a:r>
            <a:r>
              <a:rPr sz="3000" dirty="0"/>
              <a:t>aliquip ex ea commodo </a:t>
            </a:r>
            <a:r>
              <a:rPr sz="3000" dirty="0" smtClean="0"/>
              <a:t>consequat</a:t>
            </a:r>
            <a:endParaRPr sz="3000" dirty="0"/>
          </a:p>
        </p:txBody>
      </p:sp>
      <p:sp>
        <p:nvSpPr>
          <p:cNvPr id="67" name="Shape 219"/>
          <p:cNvSpPr/>
          <p:nvPr/>
        </p:nvSpPr>
        <p:spPr>
          <a:xfrm>
            <a:off x="17542202" y="3421862"/>
            <a:ext cx="5028454"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b="1" cap="all" spc="299" baseline="0">
                <a:solidFill>
                  <a:srgbClr val="45485C"/>
                </a:solidFill>
              </a:defRPr>
            </a:lvl1pPr>
          </a:lstStyle>
          <a:p>
            <a:r>
              <a:rPr dirty="0"/>
              <a:t>Process Name </a:t>
            </a:r>
            <a:r>
              <a:rPr dirty="0" smtClean="0"/>
              <a:t>#</a:t>
            </a:r>
            <a:r>
              <a:rPr lang="en-US" dirty="0" smtClean="0"/>
              <a:t>5</a:t>
            </a:r>
            <a:endParaRPr dirty="0"/>
          </a:p>
        </p:txBody>
      </p:sp>
      <p:sp>
        <p:nvSpPr>
          <p:cNvPr id="68" name="Shape 220"/>
          <p:cNvSpPr/>
          <p:nvPr/>
        </p:nvSpPr>
        <p:spPr>
          <a:xfrm>
            <a:off x="17518331" y="4311208"/>
            <a:ext cx="4348277" cy="15579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t"/>
          <a:lstStyle/>
          <a:p>
            <a:r>
              <a:rPr sz="3000" dirty="0"/>
              <a:t>Adipiscing elit, sed diam </a:t>
            </a:r>
            <a:r>
              <a:rPr sz="3000"/>
              <a:t>nonuy </a:t>
            </a:r>
            <a:r>
              <a:rPr sz="3000" smtClean="0"/>
              <a:t>dolore </a:t>
            </a:r>
            <a:r>
              <a:rPr sz="3000" dirty="0"/>
              <a:t>magna aliquam erat volutpat. Ut wisi enim ad minim veniam, quis nostrud exerci tation </a:t>
            </a:r>
            <a:r>
              <a:rPr sz="3000" dirty="0" smtClean="0"/>
              <a:t>t </a:t>
            </a:r>
            <a:r>
              <a:rPr sz="3000" dirty="0"/>
              <a:t>aliquip ex ea commodo </a:t>
            </a:r>
            <a:r>
              <a:rPr sz="3000" dirty="0" smtClean="0"/>
              <a:t>consequat</a:t>
            </a:r>
            <a:endParaRPr sz="3000" dirty="0"/>
          </a:p>
        </p:txBody>
      </p:sp>
      <p:sp>
        <p:nvSpPr>
          <p:cNvPr id="62" name="Shape 219"/>
          <p:cNvSpPr/>
          <p:nvPr/>
        </p:nvSpPr>
        <p:spPr>
          <a:xfrm>
            <a:off x="17542202" y="8271457"/>
            <a:ext cx="5028454"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b="1" cap="all" spc="299" baseline="0">
                <a:solidFill>
                  <a:srgbClr val="45485C"/>
                </a:solidFill>
              </a:defRPr>
            </a:lvl1pPr>
          </a:lstStyle>
          <a:p>
            <a:r>
              <a:rPr dirty="0"/>
              <a:t>Process Name </a:t>
            </a:r>
            <a:r>
              <a:rPr dirty="0" smtClean="0"/>
              <a:t>#</a:t>
            </a:r>
            <a:r>
              <a:rPr lang="en-US" dirty="0" smtClean="0"/>
              <a:t>6</a:t>
            </a:r>
            <a:endParaRPr dirty="0"/>
          </a:p>
        </p:txBody>
      </p:sp>
      <p:sp>
        <p:nvSpPr>
          <p:cNvPr id="63" name="Shape 220"/>
          <p:cNvSpPr/>
          <p:nvPr/>
        </p:nvSpPr>
        <p:spPr>
          <a:xfrm>
            <a:off x="17518331" y="9160803"/>
            <a:ext cx="4348277" cy="15579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t"/>
          <a:lstStyle/>
          <a:p>
            <a:r>
              <a:rPr sz="3000" dirty="0"/>
              <a:t>Adipiscing elit, sed diam </a:t>
            </a:r>
            <a:r>
              <a:rPr sz="3000"/>
              <a:t>nonuy </a:t>
            </a:r>
            <a:r>
              <a:rPr sz="3000" smtClean="0"/>
              <a:t>dolore </a:t>
            </a:r>
            <a:r>
              <a:rPr sz="3000" dirty="0"/>
              <a:t>magna aliquam erat volutpat. Ut wisi enim ad minim veniam, quis nostrud exerci tation </a:t>
            </a:r>
            <a:r>
              <a:rPr sz="3000" dirty="0" smtClean="0"/>
              <a:t>t </a:t>
            </a:r>
            <a:r>
              <a:rPr sz="3000" dirty="0"/>
              <a:t>aliquip ex ea commodo </a:t>
            </a:r>
            <a:r>
              <a:rPr sz="3000" dirty="0" smtClean="0"/>
              <a:t>consequat</a:t>
            </a:r>
            <a:endParaRPr sz="3000" dirty="0"/>
          </a:p>
        </p:txBody>
      </p:sp>
      <p:sp>
        <p:nvSpPr>
          <p:cNvPr id="241" name="Shape 241"/>
          <p:cNvSpPr/>
          <p:nvPr/>
        </p:nvSpPr>
        <p:spPr>
          <a:xfrm>
            <a:off x="2719574" y="2158144"/>
            <a:ext cx="460741" cy="351012"/>
          </a:xfrm>
          <a:custGeom>
            <a:avLst/>
            <a:gdLst/>
            <a:ahLst/>
            <a:cxnLst>
              <a:cxn ang="0">
                <a:pos x="wd2" y="hd2"/>
              </a:cxn>
              <a:cxn ang="5400000">
                <a:pos x="wd2" y="hd2"/>
              </a:cxn>
              <a:cxn ang="10800000">
                <a:pos x="wd2" y="hd2"/>
              </a:cxn>
              <a:cxn ang="16200000">
                <a:pos x="wd2" y="hd2"/>
              </a:cxn>
            </a:cxnLst>
            <a:rect l="0" t="0" r="r" b="b"/>
            <a:pathLst>
              <a:path w="21600" h="21600" extrusionOk="0">
                <a:moveTo>
                  <a:pt x="7038" y="16949"/>
                </a:moveTo>
                <a:lnTo>
                  <a:pt x="1893" y="10195"/>
                </a:lnTo>
                <a:lnTo>
                  <a:pt x="0" y="12361"/>
                </a:lnTo>
                <a:lnTo>
                  <a:pt x="7038" y="21600"/>
                </a:lnTo>
                <a:lnTo>
                  <a:pt x="21600" y="2166"/>
                </a:lnTo>
                <a:lnTo>
                  <a:pt x="19950" y="0"/>
                </a:lnTo>
                <a:lnTo>
                  <a:pt x="7038" y="16949"/>
                </a:lnTo>
              </a:path>
            </a:pathLst>
          </a:custGeom>
          <a:solidFill>
            <a:srgbClr val="FFFFFF"/>
          </a:solidFill>
          <a:ln w="12700">
            <a:miter lim="400000"/>
          </a:ln>
        </p:spPr>
        <p:txBody>
          <a:bodyPr lIns="45719" rIns="45719" anchor="ctr"/>
          <a:lstStyle/>
          <a:p>
            <a:pPr defTabSz="914400">
              <a:defRPr sz="1800" baseline="0">
                <a:solidFill>
                  <a:srgbClr val="000000"/>
                </a:solidFill>
                <a:latin typeface="Roboto Regular"/>
                <a:ea typeface="Roboto Regular"/>
                <a:cs typeface="Roboto Regular"/>
                <a:sym typeface="Roboto Regular"/>
              </a:defRPr>
            </a:pPr>
            <a:endParaRPr/>
          </a:p>
        </p:txBody>
      </p:sp>
      <p:sp>
        <p:nvSpPr>
          <p:cNvPr id="44" name="Shape 241"/>
          <p:cNvSpPr/>
          <p:nvPr/>
        </p:nvSpPr>
        <p:spPr>
          <a:xfrm>
            <a:off x="2719574" y="7007739"/>
            <a:ext cx="460741" cy="351012"/>
          </a:xfrm>
          <a:custGeom>
            <a:avLst/>
            <a:gdLst/>
            <a:ahLst/>
            <a:cxnLst>
              <a:cxn ang="0">
                <a:pos x="wd2" y="hd2"/>
              </a:cxn>
              <a:cxn ang="5400000">
                <a:pos x="wd2" y="hd2"/>
              </a:cxn>
              <a:cxn ang="10800000">
                <a:pos x="wd2" y="hd2"/>
              </a:cxn>
              <a:cxn ang="16200000">
                <a:pos x="wd2" y="hd2"/>
              </a:cxn>
            </a:cxnLst>
            <a:rect l="0" t="0" r="r" b="b"/>
            <a:pathLst>
              <a:path w="21600" h="21600" extrusionOk="0">
                <a:moveTo>
                  <a:pt x="7038" y="16949"/>
                </a:moveTo>
                <a:lnTo>
                  <a:pt x="1893" y="10195"/>
                </a:lnTo>
                <a:lnTo>
                  <a:pt x="0" y="12361"/>
                </a:lnTo>
                <a:lnTo>
                  <a:pt x="7038" y="21600"/>
                </a:lnTo>
                <a:lnTo>
                  <a:pt x="21600" y="2166"/>
                </a:lnTo>
                <a:lnTo>
                  <a:pt x="19950" y="0"/>
                </a:lnTo>
                <a:lnTo>
                  <a:pt x="7038" y="16949"/>
                </a:lnTo>
              </a:path>
            </a:pathLst>
          </a:custGeom>
          <a:solidFill>
            <a:srgbClr val="FFFFFF"/>
          </a:solidFill>
          <a:ln w="12700">
            <a:miter lim="400000"/>
          </a:ln>
        </p:spPr>
        <p:txBody>
          <a:bodyPr lIns="45719" rIns="45719" anchor="ctr"/>
          <a:lstStyle/>
          <a:p>
            <a:pPr defTabSz="914400">
              <a:defRPr sz="1800" baseline="0">
                <a:solidFill>
                  <a:srgbClr val="000000"/>
                </a:solidFill>
                <a:latin typeface="Roboto Regular"/>
                <a:ea typeface="Roboto Regular"/>
                <a:cs typeface="Roboto Regular"/>
                <a:sym typeface="Roboto Regular"/>
              </a:defRPr>
            </a:pPr>
            <a:endParaRPr/>
          </a:p>
        </p:txBody>
      </p:sp>
      <p:sp>
        <p:nvSpPr>
          <p:cNvPr id="58" name="Shape 241"/>
          <p:cNvSpPr/>
          <p:nvPr/>
        </p:nvSpPr>
        <p:spPr>
          <a:xfrm>
            <a:off x="10414243" y="2158144"/>
            <a:ext cx="460741" cy="351012"/>
          </a:xfrm>
          <a:custGeom>
            <a:avLst/>
            <a:gdLst/>
            <a:ahLst/>
            <a:cxnLst>
              <a:cxn ang="0">
                <a:pos x="wd2" y="hd2"/>
              </a:cxn>
              <a:cxn ang="5400000">
                <a:pos x="wd2" y="hd2"/>
              </a:cxn>
              <a:cxn ang="10800000">
                <a:pos x="wd2" y="hd2"/>
              </a:cxn>
              <a:cxn ang="16200000">
                <a:pos x="wd2" y="hd2"/>
              </a:cxn>
            </a:cxnLst>
            <a:rect l="0" t="0" r="r" b="b"/>
            <a:pathLst>
              <a:path w="21600" h="21600" extrusionOk="0">
                <a:moveTo>
                  <a:pt x="7038" y="16949"/>
                </a:moveTo>
                <a:lnTo>
                  <a:pt x="1893" y="10195"/>
                </a:lnTo>
                <a:lnTo>
                  <a:pt x="0" y="12361"/>
                </a:lnTo>
                <a:lnTo>
                  <a:pt x="7038" y="21600"/>
                </a:lnTo>
                <a:lnTo>
                  <a:pt x="21600" y="2166"/>
                </a:lnTo>
                <a:lnTo>
                  <a:pt x="19950" y="0"/>
                </a:lnTo>
                <a:lnTo>
                  <a:pt x="7038" y="16949"/>
                </a:lnTo>
              </a:path>
            </a:pathLst>
          </a:custGeom>
          <a:solidFill>
            <a:srgbClr val="FFFFFF"/>
          </a:solidFill>
          <a:ln w="12700">
            <a:miter lim="400000"/>
          </a:ln>
        </p:spPr>
        <p:txBody>
          <a:bodyPr lIns="45719" rIns="45719" anchor="ctr"/>
          <a:lstStyle/>
          <a:p>
            <a:pPr defTabSz="914400">
              <a:defRPr sz="1800" baseline="0">
                <a:solidFill>
                  <a:srgbClr val="000000"/>
                </a:solidFill>
                <a:latin typeface="Roboto Regular"/>
                <a:ea typeface="Roboto Regular"/>
                <a:cs typeface="Roboto Regular"/>
                <a:sym typeface="Roboto Regular"/>
              </a:defRPr>
            </a:pPr>
            <a:endParaRPr/>
          </a:p>
        </p:txBody>
      </p:sp>
      <p:sp>
        <p:nvSpPr>
          <p:cNvPr id="66" name="Shape 241"/>
          <p:cNvSpPr/>
          <p:nvPr/>
        </p:nvSpPr>
        <p:spPr>
          <a:xfrm>
            <a:off x="18108912" y="7007739"/>
            <a:ext cx="460741" cy="351012"/>
          </a:xfrm>
          <a:custGeom>
            <a:avLst/>
            <a:gdLst/>
            <a:ahLst/>
            <a:cxnLst>
              <a:cxn ang="0">
                <a:pos x="wd2" y="hd2"/>
              </a:cxn>
              <a:cxn ang="5400000">
                <a:pos x="wd2" y="hd2"/>
              </a:cxn>
              <a:cxn ang="10800000">
                <a:pos x="wd2" y="hd2"/>
              </a:cxn>
              <a:cxn ang="16200000">
                <a:pos x="wd2" y="hd2"/>
              </a:cxn>
            </a:cxnLst>
            <a:rect l="0" t="0" r="r" b="b"/>
            <a:pathLst>
              <a:path w="21600" h="21600" extrusionOk="0">
                <a:moveTo>
                  <a:pt x="7038" y="16949"/>
                </a:moveTo>
                <a:lnTo>
                  <a:pt x="1893" y="10195"/>
                </a:lnTo>
                <a:lnTo>
                  <a:pt x="0" y="12361"/>
                </a:lnTo>
                <a:lnTo>
                  <a:pt x="7038" y="21600"/>
                </a:lnTo>
                <a:lnTo>
                  <a:pt x="21600" y="2166"/>
                </a:lnTo>
                <a:lnTo>
                  <a:pt x="19950" y="0"/>
                </a:lnTo>
                <a:lnTo>
                  <a:pt x="7038" y="16949"/>
                </a:lnTo>
              </a:path>
            </a:pathLst>
          </a:custGeom>
          <a:solidFill>
            <a:srgbClr val="FFFFFF"/>
          </a:solidFill>
          <a:ln w="12700">
            <a:miter lim="400000"/>
          </a:ln>
        </p:spPr>
        <p:txBody>
          <a:bodyPr lIns="45719" rIns="45719" anchor="ctr"/>
          <a:lstStyle/>
          <a:p>
            <a:pPr defTabSz="914400">
              <a:defRPr sz="1800" baseline="0">
                <a:solidFill>
                  <a:srgbClr val="000000"/>
                </a:solidFill>
                <a:latin typeface="Roboto Regular"/>
                <a:ea typeface="Roboto Regular"/>
                <a:cs typeface="Roboto Regular"/>
                <a:sym typeface="Roboto Regular"/>
              </a:defRPr>
            </a:pPr>
            <a:endParaRP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Aurora_#1">
      <a:dk1>
        <a:srgbClr val="FFFFFF"/>
      </a:dk1>
      <a:lt1>
        <a:srgbClr val="151723"/>
      </a:lt1>
      <a:dk2>
        <a:srgbClr val="0D0E19"/>
      </a:dk2>
      <a:lt2>
        <a:srgbClr val="44475B"/>
      </a:lt2>
      <a:accent1>
        <a:srgbClr val="8C4DE8"/>
      </a:accent1>
      <a:accent2>
        <a:srgbClr val="FE2366"/>
      </a:accent2>
      <a:accent3>
        <a:srgbClr val="8C4DE8"/>
      </a:accent3>
      <a:accent4>
        <a:srgbClr val="FE2366"/>
      </a:accent4>
      <a:accent5>
        <a:srgbClr val="8C4DE8"/>
      </a:accent5>
      <a:accent6>
        <a:srgbClr val="FE2366"/>
      </a:accent6>
      <a:hlink>
        <a:srgbClr val="0D0E19"/>
      </a:hlink>
      <a:folHlink>
        <a:srgbClr val="0D0E19"/>
      </a:folHlink>
    </a:clrScheme>
    <a:fontScheme name="White">
      <a:majorFont>
        <a:latin typeface="Open Sans"/>
        <a:ea typeface="Open Sans"/>
        <a:cs typeface="Open Sans"/>
      </a:majorFont>
      <a:minorFont>
        <a:latin typeface="Open Sans Light"/>
        <a:ea typeface="Open Sans Light"/>
        <a:cs typeface="Open Sans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200" b="0" i="0" u="none" strike="noStrike" cap="none" spc="0" normalizeH="0" baseline="54545">
            <a:ln>
              <a:noFill/>
            </a:ln>
            <a:solidFill>
              <a:srgbClr val="FFFFFF"/>
            </a:solidFill>
            <a:effectLst/>
            <a:uFillTx/>
            <a:latin typeface="+mj-lt"/>
            <a:ea typeface="+mj-ea"/>
            <a:cs typeface="+mj-c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Open Sans"/>
        <a:ea typeface="Open Sans"/>
        <a:cs typeface="Open Sans"/>
      </a:majorFont>
      <a:minorFont>
        <a:latin typeface="Open Sans Light"/>
        <a:ea typeface="Open Sans Light"/>
        <a:cs typeface="Open Sans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200" b="0" i="0" u="none" strike="noStrike" cap="none" spc="0" normalizeH="0" baseline="54545">
            <a:ln>
              <a:noFill/>
            </a:ln>
            <a:solidFill>
              <a:srgbClr val="FFFFFF"/>
            </a:solidFill>
            <a:effectLst/>
            <a:uFillTx/>
            <a:latin typeface="+mj-lt"/>
            <a:ea typeface="+mj-ea"/>
            <a:cs typeface="+mj-c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50</TotalTime>
  <Words>2322</Words>
  <Application>Microsoft Macintosh PowerPoint</Application>
  <PresentationFormat>Custom</PresentationFormat>
  <Paragraphs>92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Helvetica Light</vt:lpstr>
      <vt:lpstr>Helvetica Neue</vt:lpstr>
      <vt:lpstr>Open Sans</vt:lpstr>
      <vt:lpstr>Open Sans Light</vt:lpstr>
      <vt:lpstr>Open Sans Semibold</vt:lpstr>
      <vt:lpstr>Roboto Regular</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Anastasiya Ladoshkina</cp:lastModifiedBy>
  <cp:revision>13</cp:revision>
  <dcterms:modified xsi:type="dcterms:W3CDTF">2016-10-07T19:36:00Z</dcterms:modified>
</cp:coreProperties>
</file>