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83" r:id="rId4"/>
    <p:sldId id="289" r:id="rId5"/>
    <p:sldId id="288" r:id="rId6"/>
    <p:sldId id="272" r:id="rId7"/>
    <p:sldId id="290" r:id="rId8"/>
    <p:sldId id="281" r:id="rId9"/>
    <p:sldId id="277" r:id="rId10"/>
    <p:sldId id="292" r:id="rId11"/>
    <p:sldId id="293" r:id="rId12"/>
    <p:sldId id="294" r:id="rId13"/>
    <p:sldId id="278" r:id="rId14"/>
    <p:sldId id="295" r:id="rId15"/>
    <p:sldId id="273" r:id="rId16"/>
    <p:sldId id="260" r:id="rId17"/>
    <p:sldId id="297" r:id="rId18"/>
    <p:sldId id="298" r:id="rId19"/>
    <p:sldId id="299" r:id="rId20"/>
    <p:sldId id="259" r:id="rId21"/>
    <p:sldId id="265" r:id="rId22"/>
    <p:sldId id="296" r:id="rId23"/>
    <p:sldId id="282" r:id="rId24"/>
    <p:sldId id="286" r:id="rId25"/>
    <p:sldId id="291" r:id="rId26"/>
    <p:sldId id="287" r:id="rId27"/>
    <p:sldId id="268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57" d="100"/>
          <a:sy n="57" d="100"/>
        </p:scale>
        <p:origin x="9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xmlns="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35%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AED7B71C-8EED-4DD5-A9E0-0661078EDB78}"/>
              </a:ext>
            </a:extLst>
          </p:cNvPr>
          <p:cNvGrpSpPr/>
          <p:nvPr/>
        </p:nvGrpSpPr>
        <p:grpSpPr>
          <a:xfrm>
            <a:off x="9005494" y="2649295"/>
            <a:ext cx="2261288" cy="2261288"/>
            <a:chOff x="4328982" y="2168610"/>
            <a:chExt cx="2261288" cy="2261288"/>
          </a:xfrm>
        </p:grpSpPr>
        <p:sp>
          <p:nvSpPr>
            <p:cNvPr id="138" name="Circle: Hollow 137">
              <a:extLst>
                <a:ext uri="{FF2B5EF4-FFF2-40B4-BE49-F238E27FC236}">
                  <a16:creationId xmlns:a16="http://schemas.microsoft.com/office/drawing/2014/main" xmlns="" id="{67C03BE0-5BB2-402E-9DD1-FA22DBFFBEF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5FD953FA-5EE1-4875-9677-C974C8ACF01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3AFAA5C2-62BD-4F8D-9425-FFA38B845C28}"/>
              </a:ext>
            </a:extLst>
          </p:cNvPr>
          <p:cNvSpPr/>
          <p:nvPr/>
        </p:nvSpPr>
        <p:spPr>
          <a:xfrm>
            <a:off x="8690397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CF52D86B-6FF1-4906-BAEE-0CD9BDC0023B}"/>
              </a:ext>
            </a:extLst>
          </p:cNvPr>
          <p:cNvGrpSpPr/>
          <p:nvPr/>
        </p:nvGrpSpPr>
        <p:grpSpPr>
          <a:xfrm>
            <a:off x="8334855" y="3456773"/>
            <a:ext cx="3602563" cy="1999674"/>
            <a:chOff x="-72444" y="3105834"/>
            <a:chExt cx="3602563" cy="199967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70%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CB88A92E-6396-4E2A-BCEF-4C55F3C249B6}"/>
                </a:ext>
              </a:extLst>
            </p:cNvPr>
            <p:cNvSpPr txBox="1"/>
            <p:nvPr/>
          </p:nvSpPr>
          <p:spPr>
            <a:xfrm>
              <a:off x="-10811" y="3655299"/>
              <a:ext cx="352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14A08E1D-1494-480C-98D1-EC2B9243AA2B}"/>
                </a:ext>
              </a:extLst>
            </p:cNvPr>
            <p:cNvSpPr txBox="1"/>
            <p:nvPr/>
          </p:nvSpPr>
          <p:spPr>
            <a:xfrm>
              <a:off x="-72444" y="4089845"/>
              <a:ext cx="36025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xmlns="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8D1FD1E9-A3CE-4C66-BAC5-F91FAD03B3C4}"/>
              </a:ext>
            </a:extLst>
          </p:cNvPr>
          <p:cNvGrpSpPr/>
          <p:nvPr/>
        </p:nvGrpSpPr>
        <p:grpSpPr>
          <a:xfrm>
            <a:off x="4289580" y="3456773"/>
            <a:ext cx="3589773" cy="1999674"/>
            <a:chOff x="-57027" y="3105834"/>
            <a:chExt cx="3589773" cy="19996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E2FFCCEC-9677-47EB-B215-A8DD7CCCBE96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45%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2049A57-E94F-4EE6-8D87-9AFDF23C2709}"/>
              </a:ext>
            </a:extLst>
          </p:cNvPr>
          <p:cNvSpPr/>
          <p:nvPr/>
        </p:nvSpPr>
        <p:spPr>
          <a:xfrm>
            <a:off x="786919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705C7E6-E4D1-4B77-BD2B-DC76B1AAB4F7}"/>
              </a:ext>
            </a:extLst>
          </p:cNvPr>
          <p:cNvSpPr/>
          <p:nvPr/>
        </p:nvSpPr>
        <p:spPr>
          <a:xfrm>
            <a:off x="986462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46DE959-3478-4B0C-B6EB-7C1D0184C480}"/>
              </a:ext>
            </a:extLst>
          </p:cNvPr>
          <p:cNvSpPr/>
          <p:nvPr/>
        </p:nvSpPr>
        <p:spPr>
          <a:xfrm>
            <a:off x="1165207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A5025C43-8B0F-4CC8-9023-23D6E7A4DC69}"/>
              </a:ext>
            </a:extLst>
          </p:cNvPr>
          <p:cNvSpPr/>
          <p:nvPr/>
        </p:nvSpPr>
        <p:spPr>
          <a:xfrm>
            <a:off x="486451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3C8E9469-698F-4103-B78B-11C3C5213F8F}"/>
              </a:ext>
            </a:extLst>
          </p:cNvPr>
          <p:cNvSpPr/>
          <p:nvPr/>
        </p:nvSpPr>
        <p:spPr>
          <a:xfrm>
            <a:off x="506405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FBA25006-913E-44DF-A3DC-FBDD051E8013}"/>
              </a:ext>
            </a:extLst>
          </p:cNvPr>
          <p:cNvSpPr/>
          <p:nvPr/>
        </p:nvSpPr>
        <p:spPr>
          <a:xfrm>
            <a:off x="524280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EF1FC1FA-97B8-4E02-AD6C-C4A9F40F931A}"/>
              </a:ext>
            </a:extLst>
          </p:cNvPr>
          <p:cNvSpPr/>
          <p:nvPr/>
        </p:nvSpPr>
        <p:spPr>
          <a:xfrm>
            <a:off x="8957366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4E7D453A-9B6D-4C77-8865-5E11A7C2F708}"/>
              </a:ext>
            </a:extLst>
          </p:cNvPr>
          <p:cNvSpPr/>
          <p:nvPr/>
        </p:nvSpPr>
        <p:spPr>
          <a:xfrm>
            <a:off x="9156909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C3935E8E-ABDB-4E2C-A9C9-DE7C97C97C06}"/>
              </a:ext>
            </a:extLst>
          </p:cNvPr>
          <p:cNvSpPr/>
          <p:nvPr/>
        </p:nvSpPr>
        <p:spPr>
          <a:xfrm>
            <a:off x="9335654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D944C1AE-4B53-48D1-87AE-E4B32FC862B6}"/>
              </a:ext>
            </a:extLst>
          </p:cNvPr>
          <p:cNvGrpSpPr/>
          <p:nvPr/>
        </p:nvGrpSpPr>
        <p:grpSpPr>
          <a:xfrm>
            <a:off x="461325" y="4797790"/>
            <a:ext cx="3110906" cy="1206410"/>
            <a:chOff x="1865762" y="4118340"/>
            <a:chExt cx="3110906" cy="12064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8C2F94E2-DFAB-4050-93A8-07DED44232EB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F2256634-C84D-4F81-BEBB-A5CDD9EB4F8B}"/>
                </a:ext>
              </a:extLst>
            </p:cNvPr>
            <p:cNvSpPr txBox="1"/>
            <p:nvPr/>
          </p:nvSpPr>
          <p:spPr>
            <a:xfrm>
              <a:off x="1865762" y="4493753"/>
              <a:ext cx="3110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51477358-8262-4212-B878-8C6BE62A671C}"/>
              </a:ext>
            </a:extLst>
          </p:cNvPr>
          <p:cNvGrpSpPr/>
          <p:nvPr/>
        </p:nvGrpSpPr>
        <p:grpSpPr>
          <a:xfrm>
            <a:off x="4521261" y="4797790"/>
            <a:ext cx="3147265" cy="1206410"/>
            <a:chOff x="1830453" y="4118340"/>
            <a:chExt cx="3147265" cy="120641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82ED0A71-0FE0-417A-8D8B-564B06C0BB4A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7B4722B6-6CDC-441B-8000-97B2695D7242}"/>
                </a:ext>
              </a:extLst>
            </p:cNvPr>
            <p:cNvSpPr txBox="1"/>
            <p:nvPr/>
          </p:nvSpPr>
          <p:spPr>
            <a:xfrm>
              <a:off x="1830453" y="4493753"/>
              <a:ext cx="3147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188E5"/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52689008-4430-46A3-836B-EA924BB36A42}"/>
              </a:ext>
            </a:extLst>
          </p:cNvPr>
          <p:cNvGrpSpPr/>
          <p:nvPr/>
        </p:nvGrpSpPr>
        <p:grpSpPr>
          <a:xfrm>
            <a:off x="8571350" y="4797790"/>
            <a:ext cx="3212315" cy="1206410"/>
            <a:chOff x="1825276" y="4118340"/>
            <a:chExt cx="3212315" cy="120641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EFA567F4-0438-4372-9511-70D59E1B3E07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047B072F-42F4-4585-B948-0B53F4EA165B}"/>
                </a:ext>
              </a:extLst>
            </p:cNvPr>
            <p:cNvSpPr txBox="1"/>
            <p:nvPr/>
          </p:nvSpPr>
          <p:spPr>
            <a:xfrm>
              <a:off x="1825276" y="4493753"/>
              <a:ext cx="3212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9E67DF0E-BAAA-41CE-841A-D60B0C6BA6FE}"/>
              </a:ext>
            </a:extLst>
          </p:cNvPr>
          <p:cNvGrpSpPr/>
          <p:nvPr/>
        </p:nvGrpSpPr>
        <p:grpSpPr>
          <a:xfrm>
            <a:off x="1488413" y="2693640"/>
            <a:ext cx="1028514" cy="1181796"/>
            <a:chOff x="17198977" y="663575"/>
            <a:chExt cx="1395413" cy="1603376"/>
          </a:xfrm>
        </p:grpSpPr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xmlns="" id="{6E735C2B-552C-40FD-85E3-14B87935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8977" y="1881188"/>
              <a:ext cx="1395413" cy="385763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59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xmlns="" id="{91670FC7-504A-415C-8010-4F7C426C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xmlns="" id="{69AECC91-93E4-4A3E-B0DB-D8EF186CF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xmlns="" id="{C1D95880-9C8D-4B7C-86FE-4EF8C2F2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2852" y="1674813"/>
              <a:ext cx="338138" cy="160338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7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7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xmlns="" id="{9A7DEC16-0995-41D6-BAD7-23325CAC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xmlns="" id="{558102EB-9E18-4777-9001-F6407FAE1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xmlns="" id="{12E23642-EFC8-4907-9FEC-BA3614AE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xmlns="" id="{96713CEB-9F53-4A86-878A-8E47B57B8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xmlns="" id="{8D2FE971-56D2-4232-8AAF-E3150B4B5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xmlns="" id="{E92A98FA-9960-490F-A2FA-14AFC12E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xmlns="" id="{5C3ADED9-4A38-4010-B035-FC6D4CAF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5702" y="1081088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8" name="Oval 18">
              <a:extLst>
                <a:ext uri="{FF2B5EF4-FFF2-40B4-BE49-F238E27FC236}">
                  <a16:creationId xmlns:a16="http://schemas.microsoft.com/office/drawing/2014/main" xmlns="" id="{885915E8-6EA0-4EEB-B7E7-365BDB33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1265" y="1204913"/>
              <a:ext cx="44450" cy="84138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xmlns="" id="{F363C4F7-591D-4A53-97D6-499E4129F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xmlns="" id="{17E01574-5D3A-480D-9D77-931237FFC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xmlns="" id="{8383B908-5BD6-44BB-BA0B-DCC0B396E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0027" y="1089025"/>
              <a:ext cx="122238" cy="26988"/>
            </a:xfrm>
            <a:custGeom>
              <a:avLst/>
              <a:gdLst>
                <a:gd name="T0" fmla="*/ 160 w 160"/>
                <a:gd name="T1" fmla="*/ 32 h 34"/>
                <a:gd name="T2" fmla="*/ 77 w 160"/>
                <a:gd name="T3" fmla="*/ 1 h 34"/>
                <a:gd name="T4" fmla="*/ 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160" y="32"/>
                  </a:moveTo>
                  <a:cubicBezTo>
                    <a:pt x="160" y="32"/>
                    <a:pt x="137" y="0"/>
                    <a:pt x="77" y="1"/>
                  </a:cubicBezTo>
                  <a:cubicBezTo>
                    <a:pt x="26" y="2"/>
                    <a:pt x="0" y="34"/>
                    <a:pt x="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xmlns="" id="{BC78ECEE-BAD9-4EF0-9834-FC9E49AF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8102" y="1516063"/>
              <a:ext cx="144463" cy="38100"/>
            </a:xfrm>
            <a:custGeom>
              <a:avLst/>
              <a:gdLst>
                <a:gd name="T0" fmla="*/ 0 w 189"/>
                <a:gd name="T1" fmla="*/ 4 h 50"/>
                <a:gd name="T2" fmla="*/ 189 w 189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9" h="50">
                  <a:moveTo>
                    <a:pt x="0" y="4"/>
                  </a:moveTo>
                  <a:cubicBezTo>
                    <a:pt x="0" y="4"/>
                    <a:pt x="84" y="50"/>
                    <a:pt x="189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3" name="Oval 23">
              <a:extLst>
                <a:ext uri="{FF2B5EF4-FFF2-40B4-BE49-F238E27FC236}">
                  <a16:creationId xmlns:a16="http://schemas.microsoft.com/office/drawing/2014/main" xmlns="" id="{2AEB760B-1ADF-4A2E-9435-152259C9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8077" y="1131888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xmlns="" id="{E3E39A77-F55B-468D-B727-4F433148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2352" y="1198563"/>
              <a:ext cx="87313" cy="25400"/>
            </a:xfrm>
            <a:custGeom>
              <a:avLst/>
              <a:gdLst>
                <a:gd name="T0" fmla="*/ 0 w 115"/>
                <a:gd name="T1" fmla="*/ 9 h 33"/>
                <a:gd name="T2" fmla="*/ 115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0" y="9"/>
                  </a:moveTo>
                  <a:cubicBezTo>
                    <a:pt x="0" y="9"/>
                    <a:pt x="70" y="0"/>
                    <a:pt x="115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5" name="Oval 25">
              <a:extLst>
                <a:ext uri="{FF2B5EF4-FFF2-40B4-BE49-F238E27FC236}">
                  <a16:creationId xmlns:a16="http://schemas.microsoft.com/office/drawing/2014/main" xmlns="" id="{79A107DF-CFDC-4D79-9A0C-38ED6168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1777" y="1208088"/>
              <a:ext cx="42863" cy="8255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6" name="Oval 26">
              <a:extLst>
                <a:ext uri="{FF2B5EF4-FFF2-40B4-BE49-F238E27FC236}">
                  <a16:creationId xmlns:a16="http://schemas.microsoft.com/office/drawing/2014/main" xmlns="" id="{ED7BB9B1-EC53-4703-AF61-A4891A8A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0815" y="1135063"/>
              <a:ext cx="227013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xmlns="" id="{60D9579F-3F7F-49E5-A667-3D46478FA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6240" y="1201738"/>
              <a:ext cx="87313" cy="25400"/>
            </a:xfrm>
            <a:custGeom>
              <a:avLst/>
              <a:gdLst>
                <a:gd name="T0" fmla="*/ 115 w 115"/>
                <a:gd name="T1" fmla="*/ 9 h 33"/>
                <a:gd name="T2" fmla="*/ 0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115" y="9"/>
                  </a:moveTo>
                  <a:cubicBezTo>
                    <a:pt x="115" y="9"/>
                    <a:pt x="45" y="0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xmlns="" id="{6A40FB16-7300-4DF1-8284-A2B04EA6C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22375"/>
              <a:ext cx="85725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xmlns="" id="{EFC04EE6-FA82-4F90-ADD5-A3721507F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xmlns="" id="{58DD0D1A-067A-4A1C-AB2A-35E36F9A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xmlns="" id="{A0CC60F8-8812-4F7D-B374-CD6B5E494DFA}"/>
              </a:ext>
            </a:extLst>
          </p:cNvPr>
          <p:cNvGrpSpPr/>
          <p:nvPr/>
        </p:nvGrpSpPr>
        <p:grpSpPr>
          <a:xfrm>
            <a:off x="9629680" y="2682875"/>
            <a:ext cx="1083310" cy="1188066"/>
            <a:chOff x="15621002" y="723900"/>
            <a:chExt cx="1395413" cy="1530350"/>
          </a:xfrm>
        </p:grpSpPr>
        <p:sp>
          <p:nvSpPr>
            <p:cNvPr id="202" name="Freeform 62">
              <a:extLst>
                <a:ext uri="{FF2B5EF4-FFF2-40B4-BE49-F238E27FC236}">
                  <a16:creationId xmlns:a16="http://schemas.microsoft.com/office/drawing/2014/main" xmlns="" id="{19669174-BA6C-403E-A6F6-B18299E6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7615" y="1458913"/>
              <a:ext cx="366713" cy="400050"/>
            </a:xfrm>
            <a:custGeom>
              <a:avLst/>
              <a:gdLst>
                <a:gd name="T0" fmla="*/ 245 w 480"/>
                <a:gd name="T1" fmla="*/ 0 h 526"/>
                <a:gd name="T2" fmla="*/ 406 w 480"/>
                <a:gd name="T3" fmla="*/ 309 h 526"/>
                <a:gd name="T4" fmla="*/ 238 w 480"/>
                <a:gd name="T5" fmla="*/ 213 h 526"/>
                <a:gd name="T6" fmla="*/ 341 w 480"/>
                <a:gd name="T7" fmla="*/ 451 h 526"/>
                <a:gd name="T8" fmla="*/ 173 w 480"/>
                <a:gd name="T9" fmla="*/ 307 h 526"/>
                <a:gd name="T10" fmla="*/ 160 w 480"/>
                <a:gd name="T11" fmla="*/ 499 h 526"/>
                <a:gd name="T12" fmla="*/ 77 w 480"/>
                <a:gd name="T13" fmla="*/ 340 h 526"/>
                <a:gd name="T14" fmla="*/ 50 w 480"/>
                <a:gd name="T15" fmla="*/ 498 h 526"/>
                <a:gd name="T16" fmla="*/ 6 w 480"/>
                <a:gd name="T17" fmla="*/ 273 h 526"/>
                <a:gd name="T18" fmla="*/ 6 w 480"/>
                <a:gd name="T19" fmla="*/ 268 h 526"/>
                <a:gd name="T20" fmla="*/ 245 w 480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0" h="526">
                  <a:moveTo>
                    <a:pt x="245" y="0"/>
                  </a:moveTo>
                  <a:cubicBezTo>
                    <a:pt x="245" y="0"/>
                    <a:pt x="480" y="256"/>
                    <a:pt x="406" y="309"/>
                  </a:cubicBezTo>
                  <a:cubicBezTo>
                    <a:pt x="331" y="361"/>
                    <a:pt x="238" y="213"/>
                    <a:pt x="238" y="213"/>
                  </a:cubicBezTo>
                  <a:cubicBezTo>
                    <a:pt x="238" y="213"/>
                    <a:pt x="353" y="382"/>
                    <a:pt x="341" y="451"/>
                  </a:cubicBezTo>
                  <a:cubicBezTo>
                    <a:pt x="329" y="520"/>
                    <a:pt x="236" y="489"/>
                    <a:pt x="173" y="307"/>
                  </a:cubicBezTo>
                  <a:cubicBezTo>
                    <a:pt x="173" y="307"/>
                    <a:pt x="209" y="472"/>
                    <a:pt x="160" y="499"/>
                  </a:cubicBezTo>
                  <a:cubicBezTo>
                    <a:pt x="110" y="526"/>
                    <a:pt x="77" y="423"/>
                    <a:pt x="77" y="340"/>
                  </a:cubicBezTo>
                  <a:cubicBezTo>
                    <a:pt x="77" y="340"/>
                    <a:pt x="91" y="462"/>
                    <a:pt x="50" y="498"/>
                  </a:cubicBezTo>
                  <a:cubicBezTo>
                    <a:pt x="50" y="498"/>
                    <a:pt x="14" y="322"/>
                    <a:pt x="6" y="273"/>
                  </a:cubicBezTo>
                  <a:cubicBezTo>
                    <a:pt x="6" y="271"/>
                    <a:pt x="6" y="270"/>
                    <a:pt x="6" y="268"/>
                  </a:cubicBezTo>
                  <a:cubicBezTo>
                    <a:pt x="0" y="226"/>
                    <a:pt x="185" y="198"/>
                    <a:pt x="24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3" name="Freeform 63">
              <a:extLst>
                <a:ext uri="{FF2B5EF4-FFF2-40B4-BE49-F238E27FC236}">
                  <a16:creationId xmlns:a16="http://schemas.microsoft.com/office/drawing/2014/main" xmlns="" id="{9B8D1335-B86A-4C22-9FDF-6B755FF0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2452" y="1457325"/>
              <a:ext cx="366713" cy="400050"/>
            </a:xfrm>
            <a:custGeom>
              <a:avLst/>
              <a:gdLst>
                <a:gd name="T0" fmla="*/ 235 w 481"/>
                <a:gd name="T1" fmla="*/ 0 h 526"/>
                <a:gd name="T2" fmla="*/ 75 w 481"/>
                <a:gd name="T3" fmla="*/ 309 h 526"/>
                <a:gd name="T4" fmla="*/ 243 w 481"/>
                <a:gd name="T5" fmla="*/ 213 h 526"/>
                <a:gd name="T6" fmla="*/ 140 w 481"/>
                <a:gd name="T7" fmla="*/ 451 h 526"/>
                <a:gd name="T8" fmla="*/ 307 w 481"/>
                <a:gd name="T9" fmla="*/ 307 h 526"/>
                <a:gd name="T10" fmla="*/ 321 w 481"/>
                <a:gd name="T11" fmla="*/ 499 h 526"/>
                <a:gd name="T12" fmla="*/ 403 w 481"/>
                <a:gd name="T13" fmla="*/ 340 h 526"/>
                <a:gd name="T14" fmla="*/ 430 w 481"/>
                <a:gd name="T15" fmla="*/ 497 h 526"/>
                <a:gd name="T16" fmla="*/ 474 w 481"/>
                <a:gd name="T17" fmla="*/ 273 h 526"/>
                <a:gd name="T18" fmla="*/ 475 w 481"/>
                <a:gd name="T19" fmla="*/ 268 h 526"/>
                <a:gd name="T20" fmla="*/ 235 w 481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526">
                  <a:moveTo>
                    <a:pt x="235" y="0"/>
                  </a:moveTo>
                  <a:cubicBezTo>
                    <a:pt x="235" y="0"/>
                    <a:pt x="0" y="256"/>
                    <a:pt x="75" y="309"/>
                  </a:cubicBezTo>
                  <a:cubicBezTo>
                    <a:pt x="150" y="361"/>
                    <a:pt x="243" y="213"/>
                    <a:pt x="243" y="213"/>
                  </a:cubicBezTo>
                  <a:cubicBezTo>
                    <a:pt x="243" y="213"/>
                    <a:pt x="128" y="382"/>
                    <a:pt x="140" y="451"/>
                  </a:cubicBezTo>
                  <a:cubicBezTo>
                    <a:pt x="152" y="520"/>
                    <a:pt x="244" y="488"/>
                    <a:pt x="307" y="307"/>
                  </a:cubicBezTo>
                  <a:cubicBezTo>
                    <a:pt x="307" y="307"/>
                    <a:pt x="271" y="472"/>
                    <a:pt x="321" y="499"/>
                  </a:cubicBezTo>
                  <a:cubicBezTo>
                    <a:pt x="370" y="526"/>
                    <a:pt x="403" y="422"/>
                    <a:pt x="403" y="340"/>
                  </a:cubicBezTo>
                  <a:cubicBezTo>
                    <a:pt x="403" y="340"/>
                    <a:pt x="390" y="461"/>
                    <a:pt x="430" y="497"/>
                  </a:cubicBezTo>
                  <a:cubicBezTo>
                    <a:pt x="430" y="497"/>
                    <a:pt x="467" y="322"/>
                    <a:pt x="474" y="273"/>
                  </a:cubicBezTo>
                  <a:cubicBezTo>
                    <a:pt x="475" y="271"/>
                    <a:pt x="475" y="269"/>
                    <a:pt x="475" y="268"/>
                  </a:cubicBezTo>
                  <a:cubicBezTo>
                    <a:pt x="481" y="226"/>
                    <a:pt x="295" y="198"/>
                    <a:pt x="23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4" name="Freeform 64">
              <a:extLst>
                <a:ext uri="{FF2B5EF4-FFF2-40B4-BE49-F238E27FC236}">
                  <a16:creationId xmlns:a16="http://schemas.microsoft.com/office/drawing/2014/main" xmlns="" id="{494A90F5-1369-4119-BE9E-1D6A6A413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2" y="1866900"/>
              <a:ext cx="1395413" cy="387350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60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5" name="Freeform 65">
              <a:extLst>
                <a:ext uri="{FF2B5EF4-FFF2-40B4-BE49-F238E27FC236}">
                  <a16:creationId xmlns:a16="http://schemas.microsoft.com/office/drawing/2014/main" xmlns="" id="{7A230EF5-4710-4CBF-90D6-5AA020ED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6" name="Freeform 66">
              <a:extLst>
                <a:ext uri="{FF2B5EF4-FFF2-40B4-BE49-F238E27FC236}">
                  <a16:creationId xmlns:a16="http://schemas.microsoft.com/office/drawing/2014/main" xmlns="" id="{02F5E958-2564-4F4D-AB85-B37A3D27C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7" name="Freeform 67">
              <a:extLst>
                <a:ext uri="{FF2B5EF4-FFF2-40B4-BE49-F238E27FC236}">
                  <a16:creationId xmlns:a16="http://schemas.microsoft.com/office/drawing/2014/main" xmlns="" id="{C747594F-1526-4167-B935-595EF91C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3290" y="1660525"/>
              <a:ext cx="338138" cy="161925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8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8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8" name="Freeform 68">
              <a:extLst>
                <a:ext uri="{FF2B5EF4-FFF2-40B4-BE49-F238E27FC236}">
                  <a16:creationId xmlns:a16="http://schemas.microsoft.com/office/drawing/2014/main" xmlns="" id="{60F7D624-3B4F-4E7F-9A1C-275D3CAC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:a16="http://schemas.microsoft.com/office/drawing/2014/main" xmlns="" id="{A0D65856-42F6-4589-9246-57FFA8D1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0" name="Freeform 70">
              <a:extLst>
                <a:ext uri="{FF2B5EF4-FFF2-40B4-BE49-F238E27FC236}">
                  <a16:creationId xmlns:a16="http://schemas.microsoft.com/office/drawing/2014/main" xmlns="" id="{7BE6D99D-8596-4DF9-B256-84657C05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1" name="Freeform 71">
              <a:extLst>
                <a:ext uri="{FF2B5EF4-FFF2-40B4-BE49-F238E27FC236}">
                  <a16:creationId xmlns:a16="http://schemas.microsoft.com/office/drawing/2014/main" xmlns="" id="{E6842DAE-EE7F-4F08-8400-82D0EE4C6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2" name="Freeform 72">
              <a:extLst>
                <a:ext uri="{FF2B5EF4-FFF2-40B4-BE49-F238E27FC236}">
                  <a16:creationId xmlns:a16="http://schemas.microsoft.com/office/drawing/2014/main" xmlns="" id="{8C47E35C-84F9-4BA0-818C-90DB9D1B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3" name="Freeform 73">
              <a:extLst>
                <a:ext uri="{FF2B5EF4-FFF2-40B4-BE49-F238E27FC236}">
                  <a16:creationId xmlns:a16="http://schemas.microsoft.com/office/drawing/2014/main" xmlns="" id="{FDF083BE-2462-4E75-AEA0-9678A44C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4" name="Freeform 74">
              <a:extLst>
                <a:ext uri="{FF2B5EF4-FFF2-40B4-BE49-F238E27FC236}">
                  <a16:creationId xmlns:a16="http://schemas.microsoft.com/office/drawing/2014/main" xmlns="" id="{2FA3D150-F445-4327-BC32-30DCE0B4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4715" y="1122363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5" name="Oval 75">
              <a:extLst>
                <a:ext uri="{FF2B5EF4-FFF2-40B4-BE49-F238E27FC236}">
                  <a16:creationId xmlns:a16="http://schemas.microsoft.com/office/drawing/2014/main" xmlns="" id="{23236D70-CAD7-4371-8804-8418720A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9640" y="1196975"/>
              <a:ext cx="42863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6" name="Freeform 76">
              <a:extLst>
                <a:ext uri="{FF2B5EF4-FFF2-40B4-BE49-F238E27FC236}">
                  <a16:creationId xmlns:a16="http://schemas.microsoft.com/office/drawing/2014/main" xmlns="" id="{F7A6CBDF-7D64-484B-BBF1-F46C573A0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7" name="Freeform 77">
              <a:extLst>
                <a:ext uri="{FF2B5EF4-FFF2-40B4-BE49-F238E27FC236}">
                  <a16:creationId xmlns:a16="http://schemas.microsoft.com/office/drawing/2014/main" xmlns="" id="{86662907-B0C4-4805-A346-4260AF14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8" name="Freeform 78">
              <a:extLst>
                <a:ext uri="{FF2B5EF4-FFF2-40B4-BE49-F238E27FC236}">
                  <a16:creationId xmlns:a16="http://schemas.microsoft.com/office/drawing/2014/main" xmlns="" id="{1802007A-0B56-4C4B-8F76-5A048148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2527" y="1122363"/>
              <a:ext cx="123825" cy="26988"/>
            </a:xfrm>
            <a:custGeom>
              <a:avLst/>
              <a:gdLst>
                <a:gd name="T0" fmla="*/ 161 w 161"/>
                <a:gd name="T1" fmla="*/ 33 h 35"/>
                <a:gd name="T2" fmla="*/ 78 w 161"/>
                <a:gd name="T3" fmla="*/ 1 h 35"/>
                <a:gd name="T4" fmla="*/ 0 w 16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5">
                  <a:moveTo>
                    <a:pt x="161" y="33"/>
                  </a:moveTo>
                  <a:cubicBezTo>
                    <a:pt x="161" y="33"/>
                    <a:pt x="137" y="0"/>
                    <a:pt x="78" y="1"/>
                  </a:cubicBezTo>
                  <a:cubicBezTo>
                    <a:pt x="26" y="2"/>
                    <a:pt x="0" y="35"/>
                    <a:pt x="0" y="35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9" name="Freeform 79">
              <a:extLst>
                <a:ext uri="{FF2B5EF4-FFF2-40B4-BE49-F238E27FC236}">
                  <a16:creationId xmlns:a16="http://schemas.microsoft.com/office/drawing/2014/main" xmlns="" id="{D34D3DC5-091B-42C6-85CE-D94D4C0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0127" y="1501775"/>
              <a:ext cx="144463" cy="38100"/>
            </a:xfrm>
            <a:custGeom>
              <a:avLst/>
              <a:gdLst>
                <a:gd name="T0" fmla="*/ 0 w 190"/>
                <a:gd name="T1" fmla="*/ 4 h 50"/>
                <a:gd name="T2" fmla="*/ 190 w 190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50">
                  <a:moveTo>
                    <a:pt x="0" y="4"/>
                  </a:moveTo>
                  <a:cubicBezTo>
                    <a:pt x="0" y="4"/>
                    <a:pt x="84" y="50"/>
                    <a:pt x="190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0" name="Freeform 80">
              <a:extLst>
                <a:ext uri="{FF2B5EF4-FFF2-40B4-BE49-F238E27FC236}">
                  <a16:creationId xmlns:a16="http://schemas.microsoft.com/office/drawing/2014/main" xmlns="" id="{AA26A72C-D469-4B8C-800C-4AFB3197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1" name="Freeform 81">
              <a:extLst>
                <a:ext uri="{FF2B5EF4-FFF2-40B4-BE49-F238E27FC236}">
                  <a16:creationId xmlns:a16="http://schemas.microsoft.com/office/drawing/2014/main" xmlns="" id="{48464268-BAE3-46F5-86A0-5CAEE03C8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2" name="Freeform 82">
              <a:extLst>
                <a:ext uri="{FF2B5EF4-FFF2-40B4-BE49-F238E27FC236}">
                  <a16:creationId xmlns:a16="http://schemas.microsoft.com/office/drawing/2014/main" xmlns="" id="{4183B14D-80DC-4D55-BB48-B4B7C301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02" y="723900"/>
              <a:ext cx="744538" cy="269875"/>
            </a:xfrm>
            <a:custGeom>
              <a:avLst/>
              <a:gdLst>
                <a:gd name="T0" fmla="*/ 493 w 977"/>
                <a:gd name="T1" fmla="*/ 0 h 354"/>
                <a:gd name="T2" fmla="*/ 0 w 977"/>
                <a:gd name="T3" fmla="*/ 334 h 354"/>
                <a:gd name="T4" fmla="*/ 133 w 977"/>
                <a:gd name="T5" fmla="*/ 341 h 354"/>
                <a:gd name="T6" fmla="*/ 485 w 977"/>
                <a:gd name="T7" fmla="*/ 347 h 354"/>
                <a:gd name="T8" fmla="*/ 843 w 977"/>
                <a:gd name="T9" fmla="*/ 339 h 354"/>
                <a:gd name="T10" fmla="*/ 977 w 977"/>
                <a:gd name="T11" fmla="*/ 332 h 354"/>
                <a:gd name="T12" fmla="*/ 493 w 977"/>
                <a:gd name="T1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7" h="354">
                  <a:moveTo>
                    <a:pt x="493" y="0"/>
                  </a:moveTo>
                  <a:cubicBezTo>
                    <a:pt x="45" y="0"/>
                    <a:pt x="0" y="334"/>
                    <a:pt x="0" y="334"/>
                  </a:cubicBezTo>
                  <a:lnTo>
                    <a:pt x="133" y="341"/>
                  </a:lnTo>
                  <a:cubicBezTo>
                    <a:pt x="236" y="302"/>
                    <a:pt x="465" y="353"/>
                    <a:pt x="485" y="347"/>
                  </a:cubicBezTo>
                  <a:cubicBezTo>
                    <a:pt x="508" y="354"/>
                    <a:pt x="740" y="300"/>
                    <a:pt x="843" y="339"/>
                  </a:cubicBezTo>
                  <a:lnTo>
                    <a:pt x="977" y="332"/>
                  </a:lnTo>
                  <a:cubicBezTo>
                    <a:pt x="977" y="332"/>
                    <a:pt x="949" y="0"/>
                    <a:pt x="493" y="0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3" name="Freeform 83">
              <a:extLst>
                <a:ext uri="{FF2B5EF4-FFF2-40B4-BE49-F238E27FC236}">
                  <a16:creationId xmlns:a16="http://schemas.microsoft.com/office/drawing/2014/main" xmlns="" id="{FE0BF580-FF5C-4BB3-8265-58B11BC5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</a:path>
              </a:pathLst>
            </a:custGeom>
            <a:solidFill>
              <a:srgbClr val="FDD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4" name="Freeform 84">
              <a:extLst>
                <a:ext uri="{FF2B5EF4-FFF2-40B4-BE49-F238E27FC236}">
                  <a16:creationId xmlns:a16="http://schemas.microsoft.com/office/drawing/2014/main" xmlns="" id="{43EF7264-EE74-4555-8EC1-2BCC22E4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5" name="Freeform 85">
              <a:extLst>
                <a:ext uri="{FF2B5EF4-FFF2-40B4-BE49-F238E27FC236}">
                  <a16:creationId xmlns:a16="http://schemas.microsoft.com/office/drawing/2014/main" xmlns="" id="{132A877D-1B9D-428B-A236-490BE9B9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6615" y="815975"/>
              <a:ext cx="50800" cy="98425"/>
            </a:xfrm>
            <a:custGeom>
              <a:avLst/>
              <a:gdLst>
                <a:gd name="T0" fmla="*/ 57 w 67"/>
                <a:gd name="T1" fmla="*/ 128 h 128"/>
                <a:gd name="T2" fmla="*/ 49 w 67"/>
                <a:gd name="T3" fmla="*/ 123 h 128"/>
                <a:gd name="T4" fmla="*/ 2 w 67"/>
                <a:gd name="T5" fmla="*/ 13 h 128"/>
                <a:gd name="T6" fmla="*/ 7 w 67"/>
                <a:gd name="T7" fmla="*/ 2 h 128"/>
                <a:gd name="T8" fmla="*/ 18 w 67"/>
                <a:gd name="T9" fmla="*/ 6 h 128"/>
                <a:gd name="T10" fmla="*/ 65 w 67"/>
                <a:gd name="T11" fmla="*/ 116 h 128"/>
                <a:gd name="T12" fmla="*/ 60 w 67"/>
                <a:gd name="T13" fmla="*/ 128 h 128"/>
                <a:gd name="T14" fmla="*/ 57 w 67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8">
                  <a:moveTo>
                    <a:pt x="57" y="128"/>
                  </a:moveTo>
                  <a:cubicBezTo>
                    <a:pt x="53" y="128"/>
                    <a:pt x="50" y="126"/>
                    <a:pt x="49" y="123"/>
                  </a:cubicBezTo>
                  <a:lnTo>
                    <a:pt x="2" y="13"/>
                  </a:lnTo>
                  <a:cubicBezTo>
                    <a:pt x="0" y="9"/>
                    <a:pt x="2" y="4"/>
                    <a:pt x="7" y="2"/>
                  </a:cubicBezTo>
                  <a:cubicBezTo>
                    <a:pt x="11" y="0"/>
                    <a:pt x="16" y="2"/>
                    <a:pt x="18" y="6"/>
                  </a:cubicBezTo>
                  <a:lnTo>
                    <a:pt x="65" y="116"/>
                  </a:lnTo>
                  <a:cubicBezTo>
                    <a:pt x="67" y="121"/>
                    <a:pt x="65" y="126"/>
                    <a:pt x="60" y="128"/>
                  </a:cubicBezTo>
                  <a:cubicBezTo>
                    <a:pt x="59" y="128"/>
                    <a:pt x="58" y="128"/>
                    <a:pt x="5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6" name="Freeform 86">
              <a:extLst>
                <a:ext uri="{FF2B5EF4-FFF2-40B4-BE49-F238E27FC236}">
                  <a16:creationId xmlns:a16="http://schemas.microsoft.com/office/drawing/2014/main" xmlns="" id="{1F1C8AFF-D661-42E2-B465-5FC838F9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8852" y="787400"/>
              <a:ext cx="41275" cy="103188"/>
            </a:xfrm>
            <a:custGeom>
              <a:avLst/>
              <a:gdLst>
                <a:gd name="T0" fmla="*/ 43 w 54"/>
                <a:gd name="T1" fmla="*/ 137 h 137"/>
                <a:gd name="T2" fmla="*/ 35 w 54"/>
                <a:gd name="T3" fmla="*/ 131 h 137"/>
                <a:gd name="T4" fmla="*/ 1 w 54"/>
                <a:gd name="T5" fmla="*/ 13 h 137"/>
                <a:gd name="T6" fmla="*/ 7 w 54"/>
                <a:gd name="T7" fmla="*/ 1 h 137"/>
                <a:gd name="T8" fmla="*/ 19 w 54"/>
                <a:gd name="T9" fmla="*/ 8 h 137"/>
                <a:gd name="T10" fmla="*/ 53 w 54"/>
                <a:gd name="T11" fmla="*/ 126 h 137"/>
                <a:gd name="T12" fmla="*/ 47 w 54"/>
                <a:gd name="T13" fmla="*/ 137 h 137"/>
                <a:gd name="T14" fmla="*/ 43 w 54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37">
                  <a:moveTo>
                    <a:pt x="43" y="137"/>
                  </a:moveTo>
                  <a:cubicBezTo>
                    <a:pt x="40" y="137"/>
                    <a:pt x="36" y="134"/>
                    <a:pt x="35" y="131"/>
                  </a:cubicBezTo>
                  <a:lnTo>
                    <a:pt x="1" y="13"/>
                  </a:lnTo>
                  <a:cubicBezTo>
                    <a:pt x="0" y="8"/>
                    <a:pt x="3" y="3"/>
                    <a:pt x="7" y="1"/>
                  </a:cubicBezTo>
                  <a:cubicBezTo>
                    <a:pt x="12" y="0"/>
                    <a:pt x="17" y="3"/>
                    <a:pt x="19" y="8"/>
                  </a:cubicBezTo>
                  <a:lnTo>
                    <a:pt x="53" y="126"/>
                  </a:lnTo>
                  <a:cubicBezTo>
                    <a:pt x="54" y="131"/>
                    <a:pt x="51" y="136"/>
                    <a:pt x="47" y="137"/>
                  </a:cubicBezTo>
                  <a:cubicBezTo>
                    <a:pt x="45" y="137"/>
                    <a:pt x="44" y="137"/>
                    <a:pt x="43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7" name="Freeform 87">
              <a:extLst>
                <a:ext uri="{FF2B5EF4-FFF2-40B4-BE49-F238E27FC236}">
                  <a16:creationId xmlns:a16="http://schemas.microsoft.com/office/drawing/2014/main" xmlns="" id="{A82858E9-8125-4A3D-A4EF-1FBC282C6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7940" y="828675"/>
              <a:ext cx="50800" cy="98425"/>
            </a:xfrm>
            <a:custGeom>
              <a:avLst/>
              <a:gdLst>
                <a:gd name="T0" fmla="*/ 10 w 67"/>
                <a:gd name="T1" fmla="*/ 129 h 129"/>
                <a:gd name="T2" fmla="*/ 18 w 67"/>
                <a:gd name="T3" fmla="*/ 124 h 129"/>
                <a:gd name="T4" fmla="*/ 65 w 67"/>
                <a:gd name="T5" fmla="*/ 14 h 129"/>
                <a:gd name="T6" fmla="*/ 60 w 67"/>
                <a:gd name="T7" fmla="*/ 2 h 129"/>
                <a:gd name="T8" fmla="*/ 49 w 67"/>
                <a:gd name="T9" fmla="*/ 7 h 129"/>
                <a:gd name="T10" fmla="*/ 2 w 67"/>
                <a:gd name="T11" fmla="*/ 117 h 129"/>
                <a:gd name="T12" fmla="*/ 7 w 67"/>
                <a:gd name="T13" fmla="*/ 128 h 129"/>
                <a:gd name="T14" fmla="*/ 10 w 67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9">
                  <a:moveTo>
                    <a:pt x="10" y="129"/>
                  </a:moveTo>
                  <a:cubicBezTo>
                    <a:pt x="13" y="129"/>
                    <a:pt x="17" y="127"/>
                    <a:pt x="18" y="124"/>
                  </a:cubicBezTo>
                  <a:lnTo>
                    <a:pt x="65" y="14"/>
                  </a:lnTo>
                  <a:cubicBezTo>
                    <a:pt x="67" y="9"/>
                    <a:pt x="65" y="4"/>
                    <a:pt x="60" y="2"/>
                  </a:cubicBezTo>
                  <a:cubicBezTo>
                    <a:pt x="56" y="0"/>
                    <a:pt x="51" y="2"/>
                    <a:pt x="49" y="7"/>
                  </a:cubicBezTo>
                  <a:lnTo>
                    <a:pt x="2" y="117"/>
                  </a:lnTo>
                  <a:cubicBezTo>
                    <a:pt x="0" y="121"/>
                    <a:pt x="2" y="126"/>
                    <a:pt x="7" y="128"/>
                  </a:cubicBezTo>
                  <a:cubicBezTo>
                    <a:pt x="8" y="129"/>
                    <a:pt x="9" y="129"/>
                    <a:pt x="10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8" name="Freeform 88">
              <a:extLst>
                <a:ext uri="{FF2B5EF4-FFF2-40B4-BE49-F238E27FC236}">
                  <a16:creationId xmlns:a16="http://schemas.microsoft.com/office/drawing/2014/main" xmlns="" id="{A1AE71DE-1CEE-431E-AE48-CE804C08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2052" y="793750"/>
              <a:ext cx="42863" cy="104775"/>
            </a:xfrm>
            <a:custGeom>
              <a:avLst/>
              <a:gdLst>
                <a:gd name="T0" fmla="*/ 11 w 55"/>
                <a:gd name="T1" fmla="*/ 137 h 137"/>
                <a:gd name="T2" fmla="*/ 19 w 55"/>
                <a:gd name="T3" fmla="*/ 131 h 137"/>
                <a:gd name="T4" fmla="*/ 53 w 55"/>
                <a:gd name="T5" fmla="*/ 12 h 137"/>
                <a:gd name="T6" fmla="*/ 47 w 55"/>
                <a:gd name="T7" fmla="*/ 1 h 137"/>
                <a:gd name="T8" fmla="*/ 36 w 55"/>
                <a:gd name="T9" fmla="*/ 7 h 137"/>
                <a:gd name="T10" fmla="*/ 2 w 55"/>
                <a:gd name="T11" fmla="*/ 126 h 137"/>
                <a:gd name="T12" fmla="*/ 8 w 55"/>
                <a:gd name="T13" fmla="*/ 137 h 137"/>
                <a:gd name="T14" fmla="*/ 11 w 55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37">
                  <a:moveTo>
                    <a:pt x="11" y="137"/>
                  </a:moveTo>
                  <a:cubicBezTo>
                    <a:pt x="15" y="137"/>
                    <a:pt x="18" y="134"/>
                    <a:pt x="19" y="131"/>
                  </a:cubicBezTo>
                  <a:lnTo>
                    <a:pt x="53" y="12"/>
                  </a:lnTo>
                  <a:cubicBezTo>
                    <a:pt x="55" y="8"/>
                    <a:pt x="52" y="3"/>
                    <a:pt x="47" y="1"/>
                  </a:cubicBezTo>
                  <a:cubicBezTo>
                    <a:pt x="42" y="0"/>
                    <a:pt x="37" y="3"/>
                    <a:pt x="36" y="7"/>
                  </a:cubicBezTo>
                  <a:lnTo>
                    <a:pt x="2" y="126"/>
                  </a:lnTo>
                  <a:cubicBezTo>
                    <a:pt x="0" y="130"/>
                    <a:pt x="3" y="135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9" name="Freeform 89">
              <a:extLst>
                <a:ext uri="{FF2B5EF4-FFF2-40B4-BE49-F238E27FC236}">
                  <a16:creationId xmlns:a16="http://schemas.microsoft.com/office/drawing/2014/main" xmlns="" id="{C7271CC8-0153-4CC0-B0F4-741990FE7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4740" y="776288"/>
              <a:ext cx="17463" cy="109538"/>
            </a:xfrm>
            <a:custGeom>
              <a:avLst/>
              <a:gdLst>
                <a:gd name="T0" fmla="*/ 5 w 22"/>
                <a:gd name="T1" fmla="*/ 141 h 142"/>
                <a:gd name="T2" fmla="*/ 0 w 22"/>
                <a:gd name="T3" fmla="*/ 132 h 142"/>
                <a:gd name="T4" fmla="*/ 4 w 22"/>
                <a:gd name="T5" fmla="*/ 9 h 142"/>
                <a:gd name="T6" fmla="*/ 13 w 22"/>
                <a:gd name="T7" fmla="*/ 0 h 142"/>
                <a:gd name="T8" fmla="*/ 22 w 22"/>
                <a:gd name="T9" fmla="*/ 10 h 142"/>
                <a:gd name="T10" fmla="*/ 18 w 22"/>
                <a:gd name="T11" fmla="*/ 133 h 142"/>
                <a:gd name="T12" fmla="*/ 9 w 22"/>
                <a:gd name="T13" fmla="*/ 142 h 142"/>
                <a:gd name="T14" fmla="*/ 5 w 22"/>
                <a:gd name="T15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2">
                  <a:moveTo>
                    <a:pt x="5" y="141"/>
                  </a:moveTo>
                  <a:cubicBezTo>
                    <a:pt x="2" y="139"/>
                    <a:pt x="0" y="136"/>
                    <a:pt x="0" y="132"/>
                  </a:cubicBezTo>
                  <a:lnTo>
                    <a:pt x="4" y="9"/>
                  </a:lnTo>
                  <a:cubicBezTo>
                    <a:pt x="4" y="4"/>
                    <a:pt x="8" y="0"/>
                    <a:pt x="13" y="0"/>
                  </a:cubicBezTo>
                  <a:cubicBezTo>
                    <a:pt x="18" y="1"/>
                    <a:pt x="22" y="5"/>
                    <a:pt x="22" y="10"/>
                  </a:cubicBezTo>
                  <a:lnTo>
                    <a:pt x="18" y="133"/>
                  </a:lnTo>
                  <a:cubicBezTo>
                    <a:pt x="18" y="138"/>
                    <a:pt x="14" y="142"/>
                    <a:pt x="9" y="142"/>
                  </a:cubicBezTo>
                  <a:cubicBezTo>
                    <a:pt x="8" y="142"/>
                    <a:pt x="6" y="141"/>
                    <a:pt x="5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30" name="Oval 90">
              <a:extLst>
                <a:ext uri="{FF2B5EF4-FFF2-40B4-BE49-F238E27FC236}">
                  <a16:creationId xmlns:a16="http://schemas.microsoft.com/office/drawing/2014/main" xmlns="" id="{2653BAE6-7C49-4212-988B-FA811CB07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1102" y="1193800"/>
              <a:ext cx="44450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xmlns="" id="{B5AA9C87-27A8-4C19-A1FE-42BCF9518D2E}"/>
              </a:ext>
            </a:extLst>
          </p:cNvPr>
          <p:cNvGrpSpPr/>
          <p:nvPr/>
        </p:nvGrpSpPr>
        <p:grpSpPr>
          <a:xfrm>
            <a:off x="5555557" y="2681530"/>
            <a:ext cx="1051176" cy="1155216"/>
            <a:chOff x="15698790" y="2535238"/>
            <a:chExt cx="1395413" cy="1533525"/>
          </a:xfrm>
        </p:grpSpPr>
        <p:sp>
          <p:nvSpPr>
            <p:cNvPr id="258" name="Freeform 118">
              <a:extLst>
                <a:ext uri="{FF2B5EF4-FFF2-40B4-BE49-F238E27FC236}">
                  <a16:creationId xmlns:a16="http://schemas.microsoft.com/office/drawing/2014/main" xmlns="" id="{0A0944AE-85AF-4C7E-9F8A-ED6D0AA4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59" name="Freeform 119">
              <a:extLst>
                <a:ext uri="{FF2B5EF4-FFF2-40B4-BE49-F238E27FC236}">
                  <a16:creationId xmlns:a16="http://schemas.microsoft.com/office/drawing/2014/main" xmlns="" id="{64767B47-A4C4-44BC-82DE-13190EA1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0" name="Line 120">
              <a:extLst>
                <a:ext uri="{FF2B5EF4-FFF2-40B4-BE49-F238E27FC236}">
                  <a16:creationId xmlns:a16="http://schemas.microsoft.com/office/drawing/2014/main" xmlns="" id="{ECF0F496-7062-4048-AA48-8C29B78F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3077" y="3987800"/>
              <a:ext cx="136207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1" name="Line 121">
              <a:extLst>
                <a:ext uri="{FF2B5EF4-FFF2-40B4-BE49-F238E27FC236}">
                  <a16:creationId xmlns:a16="http://schemas.microsoft.com/office/drawing/2014/main" xmlns="" id="{165C6FED-A1B2-4E04-AF84-836ACEC07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2127" y="3905250"/>
              <a:ext cx="13223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2" name="Line 122">
              <a:extLst>
                <a:ext uri="{FF2B5EF4-FFF2-40B4-BE49-F238E27FC236}">
                  <a16:creationId xmlns:a16="http://schemas.microsoft.com/office/drawing/2014/main" xmlns="" id="{9E7383A1-73CB-4B3D-B703-0E800EAF2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8165" y="3817938"/>
              <a:ext cx="1236663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3" name="Line 123">
              <a:extLst>
                <a:ext uri="{FF2B5EF4-FFF2-40B4-BE49-F238E27FC236}">
                  <a16:creationId xmlns:a16="http://schemas.microsoft.com/office/drawing/2014/main" xmlns="" id="{598BA30A-F49B-4ED3-86FA-73F38663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0077" y="3729038"/>
              <a:ext cx="37782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4" name="Line 124">
              <a:extLst>
                <a:ext uri="{FF2B5EF4-FFF2-40B4-BE49-F238E27FC236}">
                  <a16:creationId xmlns:a16="http://schemas.microsoft.com/office/drawing/2014/main" xmlns="" id="{CD0176FC-3767-48EF-B2B6-BBDAD3D9A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27" y="3721100"/>
              <a:ext cx="3825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5" name="Freeform 125">
              <a:extLst>
                <a:ext uri="{FF2B5EF4-FFF2-40B4-BE49-F238E27FC236}">
                  <a16:creationId xmlns:a16="http://schemas.microsoft.com/office/drawing/2014/main" xmlns="" id="{60C8A145-9BD6-432B-A50F-A33D81232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6" name="Freeform 126">
              <a:extLst>
                <a:ext uri="{FF2B5EF4-FFF2-40B4-BE49-F238E27FC236}">
                  <a16:creationId xmlns:a16="http://schemas.microsoft.com/office/drawing/2014/main" xmlns="" id="{EF057670-645E-4CC6-9E58-4CC70FFA7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7" name="Freeform 127">
              <a:extLst>
                <a:ext uri="{FF2B5EF4-FFF2-40B4-BE49-F238E27FC236}">
                  <a16:creationId xmlns:a16="http://schemas.microsoft.com/office/drawing/2014/main" xmlns="" id="{7B516776-74B3-433E-8079-9A534CB46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8" name="Freeform 128">
              <a:extLst>
                <a:ext uri="{FF2B5EF4-FFF2-40B4-BE49-F238E27FC236}">
                  <a16:creationId xmlns:a16="http://schemas.microsoft.com/office/drawing/2014/main" xmlns="" id="{12DEB993-245D-4994-A834-070D53C6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9" name="Freeform 129">
              <a:extLst>
                <a:ext uri="{FF2B5EF4-FFF2-40B4-BE49-F238E27FC236}">
                  <a16:creationId xmlns:a16="http://schemas.microsoft.com/office/drawing/2014/main" xmlns="" id="{877E73A0-8030-4BE6-ACDF-3F1138DA8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9802" y="2944813"/>
              <a:ext cx="112713" cy="23813"/>
            </a:xfrm>
            <a:custGeom>
              <a:avLst/>
              <a:gdLst>
                <a:gd name="T0" fmla="*/ 0 w 147"/>
                <a:gd name="T1" fmla="*/ 30 h 32"/>
                <a:gd name="T2" fmla="*/ 76 w 147"/>
                <a:gd name="T3" fmla="*/ 1 h 32"/>
                <a:gd name="T4" fmla="*/ 147 w 14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2">
                  <a:moveTo>
                    <a:pt x="0" y="30"/>
                  </a:moveTo>
                  <a:cubicBezTo>
                    <a:pt x="0" y="30"/>
                    <a:pt x="22" y="0"/>
                    <a:pt x="76" y="1"/>
                  </a:cubicBezTo>
                  <a:cubicBezTo>
                    <a:pt x="123" y="3"/>
                    <a:pt x="147" y="32"/>
                    <a:pt x="147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0" name="Oval 130">
              <a:extLst>
                <a:ext uri="{FF2B5EF4-FFF2-40B4-BE49-F238E27FC236}">
                  <a16:creationId xmlns:a16="http://schemas.microsoft.com/office/drawing/2014/main" xmlns="" id="{03E3D3A4-8FF5-46AE-A920-39C1C94D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0602" y="3057525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1" name="Freeform 131">
              <a:extLst>
                <a:ext uri="{FF2B5EF4-FFF2-40B4-BE49-F238E27FC236}">
                  <a16:creationId xmlns:a16="http://schemas.microsoft.com/office/drawing/2014/main" xmlns="" id="{5948F7F8-CC95-4BEF-8DEB-F4338F06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2" name="Freeform 132">
              <a:extLst>
                <a:ext uri="{FF2B5EF4-FFF2-40B4-BE49-F238E27FC236}">
                  <a16:creationId xmlns:a16="http://schemas.microsoft.com/office/drawing/2014/main" xmlns="" id="{0AEB1D94-F336-4126-9467-1218B581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3" name="Freeform 133">
              <a:extLst>
                <a:ext uri="{FF2B5EF4-FFF2-40B4-BE49-F238E27FC236}">
                  <a16:creationId xmlns:a16="http://schemas.microsoft.com/office/drawing/2014/main" xmlns="" id="{0795E4E7-048F-43B5-AB2E-C73E51172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8727" y="2951163"/>
              <a:ext cx="111125" cy="23813"/>
            </a:xfrm>
            <a:custGeom>
              <a:avLst/>
              <a:gdLst>
                <a:gd name="T0" fmla="*/ 146 w 146"/>
                <a:gd name="T1" fmla="*/ 30 h 32"/>
                <a:gd name="T2" fmla="*/ 70 w 146"/>
                <a:gd name="T3" fmla="*/ 2 h 32"/>
                <a:gd name="T4" fmla="*/ 0 w 146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2">
                  <a:moveTo>
                    <a:pt x="146" y="30"/>
                  </a:moveTo>
                  <a:cubicBezTo>
                    <a:pt x="146" y="30"/>
                    <a:pt x="125" y="0"/>
                    <a:pt x="70" y="2"/>
                  </a:cubicBezTo>
                  <a:cubicBezTo>
                    <a:pt x="23" y="3"/>
                    <a:pt x="0" y="32"/>
                    <a:pt x="0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4" name="Freeform 134">
              <a:extLst>
                <a:ext uri="{FF2B5EF4-FFF2-40B4-BE49-F238E27FC236}">
                  <a16:creationId xmlns:a16="http://schemas.microsoft.com/office/drawing/2014/main" xmlns="" id="{7D4CCF5A-7AA7-437C-A40B-CF35C5F1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02" y="3341688"/>
              <a:ext cx="131763" cy="34925"/>
            </a:xfrm>
            <a:custGeom>
              <a:avLst/>
              <a:gdLst>
                <a:gd name="T0" fmla="*/ 0 w 173"/>
                <a:gd name="T1" fmla="*/ 4 h 46"/>
                <a:gd name="T2" fmla="*/ 173 w 173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46">
                  <a:moveTo>
                    <a:pt x="0" y="4"/>
                  </a:moveTo>
                  <a:cubicBezTo>
                    <a:pt x="0" y="4"/>
                    <a:pt x="77" y="46"/>
                    <a:pt x="173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5" name="Oval 135">
              <a:extLst>
                <a:ext uri="{FF2B5EF4-FFF2-40B4-BE49-F238E27FC236}">
                  <a16:creationId xmlns:a16="http://schemas.microsoft.com/office/drawing/2014/main" xmlns="" id="{1B66956D-1383-41E2-8478-2ABBED54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5715" y="3060700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6" name="Freeform 136">
              <a:extLst>
                <a:ext uri="{FF2B5EF4-FFF2-40B4-BE49-F238E27FC236}">
                  <a16:creationId xmlns:a16="http://schemas.microsoft.com/office/drawing/2014/main" xmlns="" id="{4969DF56-023D-4B58-A8DD-DCCB1031C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7" name="Freeform 137">
              <a:extLst>
                <a:ext uri="{FF2B5EF4-FFF2-40B4-BE49-F238E27FC236}">
                  <a16:creationId xmlns:a16="http://schemas.microsoft.com/office/drawing/2014/main" xmlns="" id="{A250412F-84A5-41EC-B9CD-AABDB97F8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8" name="Freeform 138">
              <a:extLst>
                <a:ext uri="{FF2B5EF4-FFF2-40B4-BE49-F238E27FC236}">
                  <a16:creationId xmlns:a16="http://schemas.microsoft.com/office/drawing/2014/main" xmlns="" id="{8566A77C-2F54-49FE-914A-C4167ECF4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459163"/>
              <a:ext cx="128588" cy="144463"/>
            </a:xfrm>
            <a:custGeom>
              <a:avLst/>
              <a:gdLst>
                <a:gd name="T0" fmla="*/ 0 w 169"/>
                <a:gd name="T1" fmla="*/ 0 h 189"/>
                <a:gd name="T2" fmla="*/ 164 w 169"/>
                <a:gd name="T3" fmla="*/ 137 h 189"/>
                <a:gd name="T4" fmla="*/ 11 w 169"/>
                <a:gd name="T5" fmla="*/ 12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" h="189">
                  <a:moveTo>
                    <a:pt x="0" y="0"/>
                  </a:moveTo>
                  <a:cubicBezTo>
                    <a:pt x="0" y="0"/>
                    <a:pt x="160" y="85"/>
                    <a:pt x="164" y="137"/>
                  </a:cubicBezTo>
                  <a:cubicBezTo>
                    <a:pt x="169" y="189"/>
                    <a:pt x="11" y="126"/>
                    <a:pt x="11" y="12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9" name="Freeform 139">
              <a:extLst>
                <a:ext uri="{FF2B5EF4-FFF2-40B4-BE49-F238E27FC236}">
                  <a16:creationId xmlns:a16="http://schemas.microsoft.com/office/drawing/2014/main" xmlns="" id="{85C42365-4892-46A0-986D-BCBDCAF93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0952" y="3482975"/>
              <a:ext cx="225425" cy="131763"/>
            </a:xfrm>
            <a:custGeom>
              <a:avLst/>
              <a:gdLst>
                <a:gd name="T0" fmla="*/ 295 w 295"/>
                <a:gd name="T1" fmla="*/ 0 h 173"/>
                <a:gd name="T2" fmla="*/ 0 w 295"/>
                <a:gd name="T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5" h="173">
                  <a:moveTo>
                    <a:pt x="295" y="0"/>
                  </a:moveTo>
                  <a:cubicBezTo>
                    <a:pt x="295" y="0"/>
                    <a:pt x="151" y="135"/>
                    <a:pt x="0" y="17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0" name="Oval 140">
              <a:extLst>
                <a:ext uri="{FF2B5EF4-FFF2-40B4-BE49-F238E27FC236}">
                  <a16:creationId xmlns:a16="http://schemas.microsoft.com/office/drawing/2014/main" xmlns="" id="{70E9F4D8-E84C-43BD-81EF-85A3C72E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9952" y="2990850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1" name="Freeform 141">
              <a:extLst>
                <a:ext uri="{FF2B5EF4-FFF2-40B4-BE49-F238E27FC236}">
                  <a16:creationId xmlns:a16="http://schemas.microsoft.com/office/drawing/2014/main" xmlns="" id="{D1ADE941-91BD-4688-ADC2-E3F7A4E16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063875"/>
              <a:ext cx="30163" cy="19050"/>
            </a:xfrm>
            <a:custGeom>
              <a:avLst/>
              <a:gdLst>
                <a:gd name="T0" fmla="*/ 0 w 40"/>
                <a:gd name="T1" fmla="*/ 0 h 25"/>
                <a:gd name="T2" fmla="*/ 4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0" y="0"/>
                  </a:moveTo>
                  <a:cubicBezTo>
                    <a:pt x="0" y="0"/>
                    <a:pt x="20" y="8"/>
                    <a:pt x="40" y="25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2" name="Oval 142">
              <a:extLst>
                <a:ext uri="{FF2B5EF4-FFF2-40B4-BE49-F238E27FC236}">
                  <a16:creationId xmlns:a16="http://schemas.microsoft.com/office/drawing/2014/main" xmlns="" id="{58F33EBB-F2C0-451C-8445-2D017B47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2690" y="2994025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3" name="Freeform 143">
              <a:extLst>
                <a:ext uri="{FF2B5EF4-FFF2-40B4-BE49-F238E27FC236}">
                  <a16:creationId xmlns:a16="http://schemas.microsoft.com/office/drawing/2014/main" xmlns="" id="{EB8A32A0-CAFC-4586-9350-FF1E8C64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6527" y="3060700"/>
              <a:ext cx="44450" cy="25400"/>
            </a:xfrm>
            <a:custGeom>
              <a:avLst/>
              <a:gdLst>
                <a:gd name="T0" fmla="*/ 58 w 58"/>
                <a:gd name="T1" fmla="*/ 0 h 33"/>
                <a:gd name="T2" fmla="*/ 0 w 58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cubicBezTo>
                    <a:pt x="58" y="0"/>
                    <a:pt x="10" y="16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4" name="Freeform 144">
              <a:extLst>
                <a:ext uri="{FF2B5EF4-FFF2-40B4-BE49-F238E27FC236}">
                  <a16:creationId xmlns:a16="http://schemas.microsoft.com/office/drawing/2014/main" xmlns="" id="{646217CD-AC0A-4F85-B458-C05B0BD3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6965" y="3081338"/>
              <a:ext cx="87313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B32BC37-87D6-483C-9658-108C3FBDFC68}"/>
              </a:ext>
            </a:extLst>
          </p:cNvPr>
          <p:cNvSpPr/>
          <p:nvPr/>
        </p:nvSpPr>
        <p:spPr>
          <a:xfrm rot="10800000">
            <a:off x="-871" y="2244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4A7C4BF-5323-4932-9992-7E6D75854A96}"/>
              </a:ext>
            </a:extLst>
          </p:cNvPr>
          <p:cNvGrpSpPr/>
          <p:nvPr/>
        </p:nvGrpSpPr>
        <p:grpSpPr>
          <a:xfrm>
            <a:off x="1847881" y="2341058"/>
            <a:ext cx="1805441" cy="1866900"/>
            <a:chOff x="6381342" y="2209800"/>
            <a:chExt cx="1805441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xmlns="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02C0A1B-0CD9-4261-9860-704E9F5B6409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xmlns="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xmlns="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xmlns="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xmlns="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0BEBD9B-8005-4A8F-A92F-D444B03F0A5C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95B4BE6-D639-4DBA-B47D-2673C4E376A8}"/>
              </a:ext>
            </a:extLst>
          </p:cNvPr>
          <p:cNvGrpSpPr/>
          <p:nvPr/>
        </p:nvGrpSpPr>
        <p:grpSpPr>
          <a:xfrm>
            <a:off x="5287224" y="3936950"/>
            <a:ext cx="1591582" cy="821850"/>
            <a:chOff x="6488272" y="3805692"/>
            <a:chExt cx="1591582" cy="8218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xmlns="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xmlns="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xmlns="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34D9950-E9D0-42F0-A5E4-A4D011A29799}"/>
              </a:ext>
            </a:extLst>
          </p:cNvPr>
          <p:cNvGrpSpPr/>
          <p:nvPr/>
        </p:nvGrpSpPr>
        <p:grpSpPr>
          <a:xfrm>
            <a:off x="8512707" y="2341058"/>
            <a:ext cx="1805441" cy="1866900"/>
            <a:chOff x="6381342" y="2209800"/>
            <a:chExt cx="1805441" cy="1866900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xmlns="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48A31306-C3CA-4694-BD88-D32AEEAB7F72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B5775606-1608-4AC1-957A-FD09D937861B}"/>
              </a:ext>
            </a:extLst>
          </p:cNvPr>
          <p:cNvGrpSpPr/>
          <p:nvPr/>
        </p:nvGrpSpPr>
        <p:grpSpPr>
          <a:xfrm>
            <a:off x="8619637" y="3936950"/>
            <a:ext cx="1591582" cy="821850"/>
            <a:chOff x="6488272" y="3805692"/>
            <a:chExt cx="1591582" cy="8218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0B2493F-2990-4AB2-8CC7-F7E5EA7BB18F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xmlns="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xmlns="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xmlns="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B166B1D9-85B2-49F6-8818-6385740BEB16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ADB06FC-BA02-4523-8E3E-0FCC14838509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2F5F8EE-1592-47B6-8855-6D364468AD02}"/>
              </a:ext>
            </a:extLst>
          </p:cNvPr>
          <p:cNvSpPr/>
          <p:nvPr/>
        </p:nvSpPr>
        <p:spPr>
          <a:xfrm>
            <a:off x="12056308" y="12282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0318EBA7-1AF8-4EFA-B5BE-8D794D0DD7FF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F7708AC-486D-49AF-9E0E-CEC269E94F10}"/>
              </a:ext>
            </a:extLst>
          </p:cNvPr>
          <p:cNvSpPr/>
          <p:nvPr/>
        </p:nvSpPr>
        <p:spPr>
          <a:xfrm>
            <a:off x="10625491" y="7493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AFA7CDD-AB97-439F-9CA3-0CF337DD251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Steps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B41E509-5D3A-4018-B36C-4680D84AE78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6696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xmlns="" id="{CBE9DA57-5400-43D3-B147-57E93F3EE899}"/>
              </a:ext>
            </a:extLst>
          </p:cNvPr>
          <p:cNvSpPr/>
          <p:nvPr/>
        </p:nvSpPr>
        <p:spPr>
          <a:xfrm rot="8100000">
            <a:off x="157492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xmlns="" id="{98AE9BFD-E8A4-4316-AEE6-972FD70FA85D}"/>
              </a:ext>
            </a:extLst>
          </p:cNvPr>
          <p:cNvSpPr/>
          <p:nvPr/>
        </p:nvSpPr>
        <p:spPr>
          <a:xfrm>
            <a:off x="187339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B96A553A-4633-476C-BAF3-97DD8535ACE6}"/>
              </a:ext>
            </a:extLst>
          </p:cNvPr>
          <p:cNvSpPr/>
          <p:nvPr/>
        </p:nvSpPr>
        <p:spPr>
          <a:xfrm rot="10800000">
            <a:off x="298645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xmlns="" id="{125F4F54-CAF4-4710-B314-90767470C500}"/>
              </a:ext>
            </a:extLst>
          </p:cNvPr>
          <p:cNvSpPr/>
          <p:nvPr/>
        </p:nvSpPr>
        <p:spPr>
          <a:xfrm rot="5400000">
            <a:off x="1873392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85FC76F-3BFA-4E71-8EC5-6523D46F02F7}"/>
              </a:ext>
            </a:extLst>
          </p:cNvPr>
          <p:cNvSpPr txBox="1"/>
          <p:nvPr/>
        </p:nvSpPr>
        <p:spPr>
          <a:xfrm>
            <a:off x="2463732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EB6EA22-E715-447A-86D1-B84D151AD0D8}"/>
              </a:ext>
            </a:extLst>
          </p:cNvPr>
          <p:cNvSpPr txBox="1"/>
          <p:nvPr/>
        </p:nvSpPr>
        <p:spPr>
          <a:xfrm>
            <a:off x="2488854" y="3638168"/>
            <a:ext cx="111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4A140B9-DF83-4761-B4BF-A12CDBC186CD}"/>
              </a:ext>
            </a:extLst>
          </p:cNvPr>
          <p:cNvSpPr txBox="1"/>
          <p:nvPr/>
        </p:nvSpPr>
        <p:spPr>
          <a:xfrm>
            <a:off x="2358578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xmlns="" id="{AB8D0526-EE35-4CB3-A5F4-2B871EC8B97F}"/>
              </a:ext>
            </a:extLst>
          </p:cNvPr>
          <p:cNvSpPr/>
          <p:nvPr/>
        </p:nvSpPr>
        <p:spPr>
          <a:xfrm rot="8100000">
            <a:off x="7632960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xmlns="" id="{0D52D219-5943-4BD9-8F42-2C52A887C816}"/>
              </a:ext>
            </a:extLst>
          </p:cNvPr>
          <p:cNvSpPr/>
          <p:nvPr/>
        </p:nvSpPr>
        <p:spPr>
          <a:xfrm>
            <a:off x="7931430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xmlns="" id="{CD789D8D-6355-42BF-ABB3-2EC17E37EAD4}"/>
              </a:ext>
            </a:extLst>
          </p:cNvPr>
          <p:cNvSpPr/>
          <p:nvPr/>
        </p:nvSpPr>
        <p:spPr>
          <a:xfrm rot="10800000">
            <a:off x="9044494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xmlns="" id="{045CC6C8-918B-47FD-AB8A-D8ABF3810E77}"/>
              </a:ext>
            </a:extLst>
          </p:cNvPr>
          <p:cNvSpPr/>
          <p:nvPr/>
        </p:nvSpPr>
        <p:spPr>
          <a:xfrm rot="5400000">
            <a:off x="7931428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7885BC5-A2B7-4F16-8284-CB45557B7A42}"/>
              </a:ext>
            </a:extLst>
          </p:cNvPr>
          <p:cNvSpPr txBox="1"/>
          <p:nvPr/>
        </p:nvSpPr>
        <p:spPr>
          <a:xfrm>
            <a:off x="8521768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7F8F9C7-C015-4C0D-B8B3-97D6F55A2F79}"/>
              </a:ext>
            </a:extLst>
          </p:cNvPr>
          <p:cNvSpPr txBox="1"/>
          <p:nvPr/>
        </p:nvSpPr>
        <p:spPr>
          <a:xfrm>
            <a:off x="8583199" y="3638168"/>
            <a:ext cx="115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1F269F8-E1C6-4B4E-84EC-359C766FF147}"/>
              </a:ext>
            </a:extLst>
          </p:cNvPr>
          <p:cNvSpPr txBox="1"/>
          <p:nvPr/>
        </p:nvSpPr>
        <p:spPr>
          <a:xfrm>
            <a:off x="8416614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4487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ardrop 62">
            <a:extLst>
              <a:ext uri="{FF2B5EF4-FFF2-40B4-BE49-F238E27FC236}">
                <a16:creationId xmlns:a16="http://schemas.microsoft.com/office/drawing/2014/main" xmlns="" id="{F7BDCCB1-5BE2-45BC-A28C-A2E08019A88A}"/>
              </a:ext>
            </a:extLst>
          </p:cNvPr>
          <p:cNvSpPr/>
          <p:nvPr/>
        </p:nvSpPr>
        <p:spPr>
          <a:xfrm rot="8100000">
            <a:off x="523777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xmlns="" id="{DAF59BD4-DD9B-49D5-9D3C-5D21A5EA1E59}"/>
              </a:ext>
            </a:extLst>
          </p:cNvPr>
          <p:cNvSpPr/>
          <p:nvPr/>
        </p:nvSpPr>
        <p:spPr>
          <a:xfrm>
            <a:off x="822247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xmlns="" id="{EF85A40F-E0F0-4C48-A862-68E227029833}"/>
              </a:ext>
            </a:extLst>
          </p:cNvPr>
          <p:cNvSpPr/>
          <p:nvPr/>
        </p:nvSpPr>
        <p:spPr>
          <a:xfrm rot="10800000">
            <a:off x="1935311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xmlns="" id="{B193FF74-E777-4F5A-95E3-4D9297789CA3}"/>
              </a:ext>
            </a:extLst>
          </p:cNvPr>
          <p:cNvSpPr/>
          <p:nvPr/>
        </p:nvSpPr>
        <p:spPr>
          <a:xfrm rot="5400000">
            <a:off x="822245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894C9CE-B4DB-4251-83F3-9F0CC33778F9}"/>
              </a:ext>
            </a:extLst>
          </p:cNvPr>
          <p:cNvSpPr txBox="1"/>
          <p:nvPr/>
        </p:nvSpPr>
        <p:spPr>
          <a:xfrm>
            <a:off x="1412585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DE35780-63BA-48F2-B262-A2EFB14E32EC}"/>
              </a:ext>
            </a:extLst>
          </p:cNvPr>
          <p:cNvSpPr txBox="1"/>
          <p:nvPr/>
        </p:nvSpPr>
        <p:spPr>
          <a:xfrm>
            <a:off x="1459682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9D695BF-6B74-41E1-A058-69D600A605DC}"/>
              </a:ext>
            </a:extLst>
          </p:cNvPr>
          <p:cNvSpPr txBox="1"/>
          <p:nvPr/>
        </p:nvSpPr>
        <p:spPr>
          <a:xfrm>
            <a:off x="1307431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0" name="Teardrop 69">
            <a:extLst>
              <a:ext uri="{FF2B5EF4-FFF2-40B4-BE49-F238E27FC236}">
                <a16:creationId xmlns:a16="http://schemas.microsoft.com/office/drawing/2014/main" xmlns="" id="{D0778158-420D-4FC1-9D01-1A5921D26A86}"/>
              </a:ext>
            </a:extLst>
          </p:cNvPr>
          <p:cNvSpPr/>
          <p:nvPr/>
        </p:nvSpPr>
        <p:spPr>
          <a:xfrm rot="8100000">
            <a:off x="459218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xmlns="" id="{647C4A2C-E61C-44CB-9BCE-14E53DC13878}"/>
              </a:ext>
            </a:extLst>
          </p:cNvPr>
          <p:cNvSpPr/>
          <p:nvPr/>
        </p:nvSpPr>
        <p:spPr>
          <a:xfrm>
            <a:off x="489065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xmlns="" id="{6485ADDC-D51D-449C-8594-D079B3EC221B}"/>
              </a:ext>
            </a:extLst>
          </p:cNvPr>
          <p:cNvSpPr/>
          <p:nvPr/>
        </p:nvSpPr>
        <p:spPr>
          <a:xfrm rot="10800000">
            <a:off x="600371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Block Arc 72">
            <a:extLst>
              <a:ext uri="{FF2B5EF4-FFF2-40B4-BE49-F238E27FC236}">
                <a16:creationId xmlns:a16="http://schemas.microsoft.com/office/drawing/2014/main" xmlns="" id="{44E2BD38-422A-472E-819F-1454F0A32410}"/>
              </a:ext>
            </a:extLst>
          </p:cNvPr>
          <p:cNvSpPr/>
          <p:nvPr/>
        </p:nvSpPr>
        <p:spPr>
          <a:xfrm rot="5400000">
            <a:off x="4890652" y="2229060"/>
            <a:ext cx="2399880" cy="2399880"/>
          </a:xfrm>
          <a:prstGeom prst="blockArc">
            <a:avLst>
              <a:gd name="adj1" fmla="val 10800000"/>
              <a:gd name="adj2" fmla="val 19130692"/>
              <a:gd name="adj3" fmla="val 16429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7BCCBB1-8711-48EC-A5D1-96B29D8115FB}"/>
              </a:ext>
            </a:extLst>
          </p:cNvPr>
          <p:cNvSpPr txBox="1"/>
          <p:nvPr/>
        </p:nvSpPr>
        <p:spPr>
          <a:xfrm>
            <a:off x="5480992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96A6EC2-9984-45AF-84BD-587FF4C53EDE}"/>
              </a:ext>
            </a:extLst>
          </p:cNvPr>
          <p:cNvSpPr txBox="1"/>
          <p:nvPr/>
        </p:nvSpPr>
        <p:spPr>
          <a:xfrm>
            <a:off x="5528089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4F6A0C3-43DE-4A98-8EE6-BD6DEC1BB667}"/>
              </a:ext>
            </a:extLst>
          </p:cNvPr>
          <p:cNvSpPr txBox="1"/>
          <p:nvPr/>
        </p:nvSpPr>
        <p:spPr>
          <a:xfrm>
            <a:off x="5375838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7" name="Teardrop 76">
            <a:extLst>
              <a:ext uri="{FF2B5EF4-FFF2-40B4-BE49-F238E27FC236}">
                <a16:creationId xmlns:a16="http://schemas.microsoft.com/office/drawing/2014/main" xmlns="" id="{76BF1375-B8AE-49BE-8B22-B7796836A537}"/>
              </a:ext>
            </a:extLst>
          </p:cNvPr>
          <p:cNvSpPr/>
          <p:nvPr/>
        </p:nvSpPr>
        <p:spPr>
          <a:xfrm rot="8100000">
            <a:off x="8670113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xmlns="" id="{5D808ED0-95C2-4D63-AF29-7BC9E616FDE1}"/>
              </a:ext>
            </a:extLst>
          </p:cNvPr>
          <p:cNvSpPr/>
          <p:nvPr/>
        </p:nvSpPr>
        <p:spPr>
          <a:xfrm>
            <a:off x="8968583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xmlns="" id="{B0E58902-25F7-464F-B202-5B93758E92D8}"/>
              </a:ext>
            </a:extLst>
          </p:cNvPr>
          <p:cNvSpPr/>
          <p:nvPr/>
        </p:nvSpPr>
        <p:spPr>
          <a:xfrm rot="10800000">
            <a:off x="10081647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Block Arc 79">
            <a:extLst>
              <a:ext uri="{FF2B5EF4-FFF2-40B4-BE49-F238E27FC236}">
                <a16:creationId xmlns:a16="http://schemas.microsoft.com/office/drawing/2014/main" xmlns="" id="{F96C3781-96EF-4CCD-BA73-CCAE3A90A8D7}"/>
              </a:ext>
            </a:extLst>
          </p:cNvPr>
          <p:cNvSpPr/>
          <p:nvPr/>
        </p:nvSpPr>
        <p:spPr>
          <a:xfrm rot="5400000">
            <a:off x="8968581" y="2229060"/>
            <a:ext cx="2399880" cy="2399880"/>
          </a:xfrm>
          <a:prstGeom prst="blockArc">
            <a:avLst>
              <a:gd name="adj1" fmla="val 10800000"/>
              <a:gd name="adj2" fmla="val 5803788"/>
              <a:gd name="adj3" fmla="val 16196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CF768E0-C621-4420-9E55-E65A58FED4E0}"/>
              </a:ext>
            </a:extLst>
          </p:cNvPr>
          <p:cNvSpPr txBox="1"/>
          <p:nvPr/>
        </p:nvSpPr>
        <p:spPr>
          <a:xfrm>
            <a:off x="9558921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80E9BF3-4434-4184-A64A-DA5B9C45AD7C}"/>
              </a:ext>
            </a:extLst>
          </p:cNvPr>
          <p:cNvSpPr txBox="1"/>
          <p:nvPr/>
        </p:nvSpPr>
        <p:spPr>
          <a:xfrm>
            <a:off x="9606018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B8D9986-DC34-4F2A-9604-1A77D94409EC}"/>
              </a:ext>
            </a:extLst>
          </p:cNvPr>
          <p:cNvSpPr txBox="1"/>
          <p:nvPr/>
        </p:nvSpPr>
        <p:spPr>
          <a:xfrm>
            <a:off x="9453767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876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DBAAF1A-F936-4B83-9A0D-BFEC95D5BCBC}"/>
              </a:ext>
            </a:extLst>
          </p:cNvPr>
          <p:cNvSpPr/>
          <p:nvPr/>
        </p:nvSpPr>
        <p:spPr>
          <a:xfrm>
            <a:off x="1753878" y="4059378"/>
            <a:ext cx="8684245" cy="262560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DF0134BC-6540-4FA4-ABF3-F006A52E4CB4}"/>
              </a:ext>
            </a:extLst>
          </p:cNvPr>
          <p:cNvGrpSpPr/>
          <p:nvPr/>
        </p:nvGrpSpPr>
        <p:grpSpPr>
          <a:xfrm>
            <a:off x="1753877" y="3896023"/>
            <a:ext cx="7781829" cy="548398"/>
            <a:chOff x="-218978" y="3896023"/>
            <a:chExt cx="7781829" cy="548398"/>
          </a:xfrm>
          <a:solidFill>
            <a:schemeClr val="bg1">
              <a:lumMod val="95000"/>
            </a:schemeClr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xmlns="" id="{0ADDCD36-6433-4EA4-8B4E-F3D90499840D}"/>
                </a:ext>
              </a:extLst>
            </p:cNvPr>
            <p:cNvSpPr/>
            <p:nvPr/>
          </p:nvSpPr>
          <p:spPr>
            <a:xfrm>
              <a:off x="-218978" y="4059378"/>
              <a:ext cx="7781829" cy="2625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EBE492CC-71E5-4C21-A999-0FA0B710F808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65C26F9-7553-4802-B205-4F4215B531E0}"/>
              </a:ext>
            </a:extLst>
          </p:cNvPr>
          <p:cNvGrpSpPr/>
          <p:nvPr/>
        </p:nvGrpSpPr>
        <p:grpSpPr>
          <a:xfrm>
            <a:off x="1753879" y="3896023"/>
            <a:ext cx="5808972" cy="548398"/>
            <a:chOff x="1753879" y="3896023"/>
            <a:chExt cx="5808972" cy="548398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xmlns="" id="{1BA2DF9A-E5FB-41D1-BB1F-65C235DC8AA2}"/>
                </a:ext>
              </a:extLst>
            </p:cNvPr>
            <p:cNvSpPr/>
            <p:nvPr/>
          </p:nvSpPr>
          <p:spPr>
            <a:xfrm>
              <a:off x="1753879" y="4059378"/>
              <a:ext cx="5808972" cy="26256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0E27E345-97AB-4045-8263-460BBE2A102D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ln w="381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75CDDD9F-C7D4-4C7F-AA18-90C840550070}"/>
              </a:ext>
            </a:extLst>
          </p:cNvPr>
          <p:cNvGrpSpPr/>
          <p:nvPr/>
        </p:nvGrpSpPr>
        <p:grpSpPr>
          <a:xfrm>
            <a:off x="2953252" y="2852863"/>
            <a:ext cx="4209541" cy="1050320"/>
            <a:chOff x="6681901" y="1403036"/>
            <a:chExt cx="4209541" cy="105032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CEAF9C94-B270-49A1-BDEA-68CD3A074EE9}"/>
                </a:ext>
              </a:extLst>
            </p:cNvPr>
            <p:cNvSpPr txBox="1"/>
            <p:nvPr/>
          </p:nvSpPr>
          <p:spPr>
            <a:xfrm>
              <a:off x="6681901" y="1403036"/>
              <a:ext cx="3569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4C77DF3B-14EC-46D9-9251-6D3A176B9262}"/>
                </a:ext>
              </a:extLst>
            </p:cNvPr>
            <p:cNvSpPr txBox="1"/>
            <p:nvPr/>
          </p:nvSpPr>
          <p:spPr>
            <a:xfrm>
              <a:off x="6681901" y="1807025"/>
              <a:ext cx="420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83876B9A-E515-41B5-9A3C-2129247303BF}"/>
              </a:ext>
            </a:extLst>
          </p:cNvPr>
          <p:cNvGrpSpPr/>
          <p:nvPr/>
        </p:nvGrpSpPr>
        <p:grpSpPr>
          <a:xfrm>
            <a:off x="7432128" y="4565347"/>
            <a:ext cx="4219717" cy="1050320"/>
            <a:chOff x="6681901" y="1403036"/>
            <a:chExt cx="4219717" cy="10503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618F907E-2971-42AC-8860-FBBF43838993}"/>
                </a:ext>
              </a:extLst>
            </p:cNvPr>
            <p:cNvSpPr txBox="1"/>
            <p:nvPr/>
          </p:nvSpPr>
          <p:spPr>
            <a:xfrm>
              <a:off x="6681901" y="1403036"/>
              <a:ext cx="35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3CB29F1C-4D22-4876-B3BE-D24A961E2FCE}"/>
                </a:ext>
              </a:extLst>
            </p:cNvPr>
            <p:cNvSpPr txBox="1"/>
            <p:nvPr/>
          </p:nvSpPr>
          <p:spPr>
            <a:xfrm>
              <a:off x="6681902" y="1807025"/>
              <a:ext cx="421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xmlns="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FB5F7CAB-D715-498E-8731-FDFAE801837A}"/>
              </a:ext>
            </a:extLst>
          </p:cNvPr>
          <p:cNvSpPr/>
          <p:nvPr/>
        </p:nvSpPr>
        <p:spPr>
          <a:xfrm>
            <a:off x="-872" y="3737855"/>
            <a:ext cx="1981777" cy="852892"/>
          </a:xfrm>
          <a:custGeom>
            <a:avLst/>
            <a:gdLst>
              <a:gd name="connsiteX0" fmla="*/ 0 w 1981777"/>
              <a:gd name="connsiteY0" fmla="*/ 0 h 852892"/>
              <a:gd name="connsiteX1" fmla="*/ 133070 w 1981777"/>
              <a:gd name="connsiteY1" fmla="*/ 0 h 852892"/>
              <a:gd name="connsiteX2" fmla="*/ 169941 w 1981777"/>
              <a:gd name="connsiteY2" fmla="*/ 0 h 852892"/>
              <a:gd name="connsiteX3" fmla="*/ 1981777 w 1981777"/>
              <a:gd name="connsiteY3" fmla="*/ 0 h 852892"/>
              <a:gd name="connsiteX4" fmla="*/ 1981777 w 1981777"/>
              <a:gd name="connsiteY4" fmla="*/ 321523 h 852892"/>
              <a:gd name="connsiteX5" fmla="*/ 1883865 w 1981777"/>
              <a:gd name="connsiteY5" fmla="*/ 321523 h 852892"/>
              <a:gd name="connsiteX6" fmla="*/ 1752585 w 1981777"/>
              <a:gd name="connsiteY6" fmla="*/ 452803 h 852892"/>
              <a:gd name="connsiteX7" fmla="*/ 1883865 w 1981777"/>
              <a:gd name="connsiteY7" fmla="*/ 584083 h 852892"/>
              <a:gd name="connsiteX8" fmla="*/ 1981777 w 1981777"/>
              <a:gd name="connsiteY8" fmla="*/ 584083 h 852892"/>
              <a:gd name="connsiteX9" fmla="*/ 1981777 w 1981777"/>
              <a:gd name="connsiteY9" fmla="*/ 852892 h 852892"/>
              <a:gd name="connsiteX10" fmla="*/ 169941 w 1981777"/>
              <a:gd name="connsiteY10" fmla="*/ 852892 h 852892"/>
              <a:gd name="connsiteX11" fmla="*/ 133070 w 1981777"/>
              <a:gd name="connsiteY11" fmla="*/ 852892 h 852892"/>
              <a:gd name="connsiteX12" fmla="*/ 0 w 1981777"/>
              <a:gd name="connsiteY12" fmla="*/ 852892 h 8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777" h="852892">
                <a:moveTo>
                  <a:pt x="0" y="0"/>
                </a:moveTo>
                <a:lnTo>
                  <a:pt x="133070" y="0"/>
                </a:lnTo>
                <a:lnTo>
                  <a:pt x="169941" y="0"/>
                </a:lnTo>
                <a:lnTo>
                  <a:pt x="1981777" y="0"/>
                </a:lnTo>
                <a:lnTo>
                  <a:pt x="1981777" y="321523"/>
                </a:lnTo>
                <a:lnTo>
                  <a:pt x="1883865" y="321523"/>
                </a:lnTo>
                <a:cubicBezTo>
                  <a:pt x="1811361" y="321523"/>
                  <a:pt x="1752585" y="380299"/>
                  <a:pt x="1752585" y="452803"/>
                </a:cubicBezTo>
                <a:cubicBezTo>
                  <a:pt x="1752585" y="525307"/>
                  <a:pt x="1811361" y="584083"/>
                  <a:pt x="1883865" y="584083"/>
                </a:cubicBezTo>
                <a:lnTo>
                  <a:pt x="1981777" y="584083"/>
                </a:lnTo>
                <a:lnTo>
                  <a:pt x="1981777" y="852892"/>
                </a:lnTo>
                <a:lnTo>
                  <a:pt x="169941" y="852892"/>
                </a:lnTo>
                <a:lnTo>
                  <a:pt x="133070" y="852892"/>
                </a:lnTo>
                <a:lnTo>
                  <a:pt x="0" y="852892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F900C87-9102-4C8D-B7FA-B16384F04DFF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Progress Bar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D34451-008F-439F-B756-B59A5D5307D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694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W.O.T.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xmlns="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W.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1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xmlns="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O.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xmlns="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9EF3011-C8DE-4913-B9B0-A2A368713C42}"/>
              </a:ext>
            </a:extLst>
          </p:cNvPr>
          <p:cNvGrpSpPr/>
          <p:nvPr/>
        </p:nvGrpSpPr>
        <p:grpSpPr>
          <a:xfrm>
            <a:off x="6089391" y="5025490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B0C88DF3-BF75-46F0-A1AB-881BD998E430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A9127031-EB92-4BF5-872E-FD3452C44F0C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7FCBACC7-3CD2-453A-AE25-C7A2BFEEB063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D8D98A49-CC39-4D63-B959-3D5C26EE9075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:a16="http://schemas.microsoft.com/office/drawing/2014/main" xmlns="" id="{B03F6C75-3B38-472B-B832-6E6BEAC87026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S.W.O.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xmlns="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9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xmlns="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948850"/>
            <a:chOff x="6681901" y="1442950"/>
            <a:chExt cx="4159637" cy="9488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948850"/>
            <a:chOff x="6681901" y="1442950"/>
            <a:chExt cx="4159637" cy="94885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948850"/>
            <a:chOff x="6681901" y="1442950"/>
            <a:chExt cx="4159637" cy="94885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D7F4FA40-07B8-4552-B950-ED73728D2CF8}"/>
              </a:ext>
            </a:extLst>
          </p:cNvPr>
          <p:cNvSpPr/>
          <p:nvPr/>
        </p:nvSpPr>
        <p:spPr>
          <a:xfrm>
            <a:off x="1240531" y="2300931"/>
            <a:ext cx="3984152" cy="398415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594F29B-9612-4C0C-A5A0-D1A9FC537445}"/>
              </a:ext>
            </a:extLst>
          </p:cNvPr>
          <p:cNvGrpSpPr/>
          <p:nvPr/>
        </p:nvGrpSpPr>
        <p:grpSpPr>
          <a:xfrm>
            <a:off x="660064" y="1669548"/>
            <a:ext cx="5259386" cy="5259386"/>
            <a:chOff x="291779" y="1574012"/>
            <a:chExt cx="5259386" cy="5259386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93A01AFA-73CC-4401-942D-A3910D203CBC}"/>
                </a:ext>
              </a:extLst>
            </p:cNvPr>
            <p:cNvSpPr/>
            <p:nvPr/>
          </p:nvSpPr>
          <p:spPr>
            <a:xfrm rot="2700000">
              <a:off x="291779" y="1574012"/>
              <a:ext cx="5259386" cy="5259386"/>
            </a:xfrm>
            <a:prstGeom prst="arc">
              <a:avLst/>
            </a:prstGeom>
            <a:ln w="28575">
              <a:solidFill>
                <a:srgbClr val="837AD9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C181EFBE-DE68-450E-8F37-39BDB6973663}"/>
                </a:ext>
              </a:extLst>
            </p:cNvPr>
            <p:cNvSpPr/>
            <p:nvPr/>
          </p:nvSpPr>
          <p:spPr>
            <a:xfrm>
              <a:off x="4642549" y="604679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4EFC239-DF57-437A-9DF2-8C789134CF2B}"/>
              </a:ext>
            </a:extLst>
          </p:cNvPr>
          <p:cNvCxnSpPr>
            <a:cxnSpLocks/>
          </p:cNvCxnSpPr>
          <p:nvPr/>
        </p:nvCxnSpPr>
        <p:spPr>
          <a:xfrm>
            <a:off x="5904484" y="4299243"/>
            <a:ext cx="1059543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2598037-9733-4B4B-9BA8-D606B682B8B7}"/>
              </a:ext>
            </a:extLst>
          </p:cNvPr>
          <p:cNvCxnSpPr>
            <a:cxnSpLocks/>
          </p:cNvCxnSpPr>
          <p:nvPr/>
        </p:nvCxnSpPr>
        <p:spPr>
          <a:xfrm>
            <a:off x="5594242" y="5570829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36DF41B-7E2D-4B19-A900-39F66854004C}"/>
              </a:ext>
            </a:extLst>
          </p:cNvPr>
          <p:cNvCxnSpPr>
            <a:cxnSpLocks/>
          </p:cNvCxnSpPr>
          <p:nvPr/>
        </p:nvCxnSpPr>
        <p:spPr>
          <a:xfrm>
            <a:off x="5594242" y="3032418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8DA9FB4-FEEB-4795-9051-A2A47A837FF4}"/>
              </a:ext>
            </a:extLst>
          </p:cNvPr>
          <p:cNvGrpSpPr/>
          <p:nvPr/>
        </p:nvGrpSpPr>
        <p:grpSpPr>
          <a:xfrm>
            <a:off x="6964027" y="2558550"/>
            <a:ext cx="3621313" cy="942975"/>
            <a:chOff x="6964027" y="2558550"/>
            <a:chExt cx="3621313" cy="9429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C53493B7-C113-42B7-AAB4-BF67C8B8B79C}"/>
                </a:ext>
              </a:extLst>
            </p:cNvPr>
            <p:cNvSpPr/>
            <p:nvPr/>
          </p:nvSpPr>
          <p:spPr>
            <a:xfrm>
              <a:off x="6964027" y="2953838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34F455CE-94E0-483B-9379-226EBF95C20E}"/>
                </a:ext>
              </a:extLst>
            </p:cNvPr>
            <p:cNvGrpSpPr/>
            <p:nvPr/>
          </p:nvGrpSpPr>
          <p:grpSpPr>
            <a:xfrm>
              <a:off x="7054513" y="2558550"/>
              <a:ext cx="3530827" cy="942975"/>
              <a:chOff x="7054513" y="2558550"/>
              <a:chExt cx="3530827" cy="9429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D5110725-02EA-468A-B819-6CA123E803F6}"/>
                  </a:ext>
                </a:extLst>
              </p:cNvPr>
              <p:cNvSpPr/>
              <p:nvPr/>
            </p:nvSpPr>
            <p:spPr>
              <a:xfrm>
                <a:off x="7054513" y="255855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1D290DB4-9293-4AE3-BC64-7C32E3E09A2F}"/>
                  </a:ext>
                </a:extLst>
              </p:cNvPr>
              <p:cNvSpPr txBox="1"/>
              <p:nvPr/>
            </p:nvSpPr>
            <p:spPr>
              <a:xfrm>
                <a:off x="7289806" y="262769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98FFEF0-B06A-4911-9BC3-0684A810CB26}"/>
                  </a:ext>
                </a:extLst>
              </p:cNvPr>
              <p:cNvSpPr txBox="1"/>
              <p:nvPr/>
            </p:nvSpPr>
            <p:spPr>
              <a:xfrm>
                <a:off x="7289805" y="289796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A44E77C8-1566-4C97-9EA9-D42C98DE0A2D}"/>
              </a:ext>
            </a:extLst>
          </p:cNvPr>
          <p:cNvGrpSpPr/>
          <p:nvPr/>
        </p:nvGrpSpPr>
        <p:grpSpPr>
          <a:xfrm>
            <a:off x="6964027" y="3821520"/>
            <a:ext cx="3621313" cy="942975"/>
            <a:chOff x="6964027" y="3821520"/>
            <a:chExt cx="3621313" cy="9429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70134F5-8DAF-48E6-87FF-5A532C50EA78}"/>
                </a:ext>
              </a:extLst>
            </p:cNvPr>
            <p:cNvSpPr/>
            <p:nvPr/>
          </p:nvSpPr>
          <p:spPr>
            <a:xfrm>
              <a:off x="6964027" y="422542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3FD790E-5B93-4540-A788-E67EEF978470}"/>
                </a:ext>
              </a:extLst>
            </p:cNvPr>
            <p:cNvGrpSpPr/>
            <p:nvPr/>
          </p:nvGrpSpPr>
          <p:grpSpPr>
            <a:xfrm>
              <a:off x="7054513" y="3821520"/>
              <a:ext cx="3530827" cy="942975"/>
              <a:chOff x="7054513" y="3821520"/>
              <a:chExt cx="3530827" cy="94297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xmlns="" id="{D696BFE1-E078-4E17-BAD8-DCFAC2D97F5B}"/>
                  </a:ext>
                </a:extLst>
              </p:cNvPr>
              <p:cNvSpPr/>
              <p:nvPr/>
            </p:nvSpPr>
            <p:spPr>
              <a:xfrm>
                <a:off x="7054513" y="382152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BB6C4827-060C-43F3-9BAD-A15CC2CD7441}"/>
                  </a:ext>
                </a:extLst>
              </p:cNvPr>
              <p:cNvSpPr txBox="1"/>
              <p:nvPr/>
            </p:nvSpPr>
            <p:spPr>
              <a:xfrm>
                <a:off x="7289806" y="389066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C3F32B4D-E967-40CC-B786-07A7E24339CA}"/>
                  </a:ext>
                </a:extLst>
              </p:cNvPr>
              <p:cNvSpPr txBox="1"/>
              <p:nvPr/>
            </p:nvSpPr>
            <p:spPr>
              <a:xfrm>
                <a:off x="7289805" y="416093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08C653B-3C4E-457C-8838-B92099831528}"/>
              </a:ext>
            </a:extLst>
          </p:cNvPr>
          <p:cNvGrpSpPr/>
          <p:nvPr/>
        </p:nvGrpSpPr>
        <p:grpSpPr>
          <a:xfrm>
            <a:off x="6964027" y="5096962"/>
            <a:ext cx="3621313" cy="942975"/>
            <a:chOff x="6964027" y="5096962"/>
            <a:chExt cx="3621313" cy="9429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DA4EC9BD-99F4-4CC5-A645-EBC9CEF37779}"/>
                </a:ext>
              </a:extLst>
            </p:cNvPr>
            <p:cNvSpPr/>
            <p:nvPr/>
          </p:nvSpPr>
          <p:spPr>
            <a:xfrm>
              <a:off x="6964027" y="5492249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D920388F-4003-414D-841E-AE5D08AB05F3}"/>
                </a:ext>
              </a:extLst>
            </p:cNvPr>
            <p:cNvGrpSpPr/>
            <p:nvPr/>
          </p:nvGrpSpPr>
          <p:grpSpPr>
            <a:xfrm>
              <a:off x="7054513" y="5096962"/>
              <a:ext cx="3530827" cy="942975"/>
              <a:chOff x="7054513" y="5096962"/>
              <a:chExt cx="3530827" cy="9429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52BAE4A1-FE49-4351-A090-7270429225FA}"/>
                  </a:ext>
                </a:extLst>
              </p:cNvPr>
              <p:cNvSpPr/>
              <p:nvPr/>
            </p:nvSpPr>
            <p:spPr>
              <a:xfrm>
                <a:off x="7054513" y="5096962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FFCE83FF-C5AC-4A53-9AA9-693AA93A988B}"/>
                  </a:ext>
                </a:extLst>
              </p:cNvPr>
              <p:cNvSpPr txBox="1"/>
              <p:nvPr/>
            </p:nvSpPr>
            <p:spPr>
              <a:xfrm>
                <a:off x="7289806" y="5166108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60DB703-F756-4995-A56D-D36D5448A4D5}"/>
                  </a:ext>
                </a:extLst>
              </p:cNvPr>
              <p:cNvSpPr txBox="1"/>
              <p:nvPr/>
            </p:nvSpPr>
            <p:spPr>
              <a:xfrm>
                <a:off x="7289805" y="5436380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BA415DB-F36A-47AB-B196-CB63FD8B8926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E59F48E-7C98-4F2C-AF02-84147A728641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F03BCE3-BC1E-4DFB-BE78-280C9D54A34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10E805B-1C01-4306-91BA-9F7C9DB6A7D1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7F0FCD7-07EB-406B-827C-059AF411D5A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EA96ACC-3E8A-4600-A881-A089730FA6D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2695CEA-F3B4-4568-B2AE-2DB57AF09C2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5E846F25-E724-4A4F-A663-E6690E23418A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B1427936-EDE8-44EA-B563-8623056032CF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169BCE1-BD93-4452-929C-EF9E5F417C9F}"/>
              </a:ext>
            </a:extLst>
          </p:cNvPr>
          <p:cNvSpPr/>
          <p:nvPr/>
        </p:nvSpPr>
        <p:spPr>
          <a:xfrm>
            <a:off x="10811107" y="2472774"/>
            <a:ext cx="1376736" cy="117564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FE759831-8996-4753-A2BF-7C6D2BA1C0D7}"/>
              </a:ext>
            </a:extLst>
          </p:cNvPr>
          <p:cNvSpPr/>
          <p:nvPr/>
        </p:nvSpPr>
        <p:spPr>
          <a:xfrm>
            <a:off x="10811107" y="3806585"/>
            <a:ext cx="1376736" cy="1002237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1F324C1-B84A-458F-BA84-8F6689F45254}"/>
              </a:ext>
            </a:extLst>
          </p:cNvPr>
          <p:cNvSpPr/>
          <p:nvPr/>
        </p:nvSpPr>
        <p:spPr>
          <a:xfrm>
            <a:off x="11028109" y="363317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D2C2C0A-B460-407E-9993-1A07D55B811A}"/>
              </a:ext>
            </a:extLst>
          </p:cNvPr>
          <p:cNvSpPr/>
          <p:nvPr/>
        </p:nvSpPr>
        <p:spPr>
          <a:xfrm>
            <a:off x="10811107" y="5034321"/>
            <a:ext cx="1376736" cy="110800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4B7E976-6F4A-4CC9-940C-7094BAA47241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5B50076D-4994-4A9D-8F23-D3BF14DBEC19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350E7A-995B-4204-98DD-FAA30A4949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1453" y="2897968"/>
            <a:ext cx="2520950" cy="3960032"/>
          </a:xfrm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693A515C-CD9C-4544-BF4D-8EB62A0D7643}"/>
              </a:ext>
            </a:extLst>
          </p:cNvPr>
          <p:cNvSpPr/>
          <p:nvPr/>
        </p:nvSpPr>
        <p:spPr>
          <a:xfrm>
            <a:off x="928122" y="1829854"/>
            <a:ext cx="4435592" cy="5028146"/>
          </a:xfrm>
          <a:custGeom>
            <a:avLst/>
            <a:gdLst>
              <a:gd name="connsiteX0" fmla="*/ 2304484 w 4435592"/>
              <a:gd name="connsiteY0" fmla="*/ 471077 h 5028146"/>
              <a:gd name="connsiteX1" fmla="*/ 312408 w 4435592"/>
              <a:gd name="connsiteY1" fmla="*/ 2463153 h 5028146"/>
              <a:gd name="connsiteX2" fmla="*/ 2304484 w 4435592"/>
              <a:gd name="connsiteY2" fmla="*/ 4455229 h 5028146"/>
              <a:gd name="connsiteX3" fmla="*/ 4296560 w 4435592"/>
              <a:gd name="connsiteY3" fmla="*/ 2463153 h 5028146"/>
              <a:gd name="connsiteX4" fmla="*/ 2304484 w 4435592"/>
              <a:gd name="connsiteY4" fmla="*/ 471077 h 5028146"/>
              <a:gd name="connsiteX5" fmla="*/ 0 w 4435592"/>
              <a:gd name="connsiteY5" fmla="*/ 0 h 5028146"/>
              <a:gd name="connsiteX6" fmla="*/ 4435592 w 4435592"/>
              <a:gd name="connsiteY6" fmla="*/ 0 h 5028146"/>
              <a:gd name="connsiteX7" fmla="*/ 4435592 w 4435592"/>
              <a:gd name="connsiteY7" fmla="*/ 5028146 h 5028146"/>
              <a:gd name="connsiteX8" fmla="*/ 0 w 4435592"/>
              <a:gd name="connsiteY8" fmla="*/ 5028146 h 50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5592" h="5028146">
                <a:moveTo>
                  <a:pt x="2304484" y="471077"/>
                </a:moveTo>
                <a:cubicBezTo>
                  <a:pt x="1204291" y="471077"/>
                  <a:pt x="312408" y="1362960"/>
                  <a:pt x="312408" y="2463153"/>
                </a:cubicBezTo>
                <a:cubicBezTo>
                  <a:pt x="312408" y="3563346"/>
                  <a:pt x="1204291" y="4455229"/>
                  <a:pt x="2304484" y="4455229"/>
                </a:cubicBezTo>
                <a:cubicBezTo>
                  <a:pt x="3404677" y="4455229"/>
                  <a:pt x="4296560" y="3563346"/>
                  <a:pt x="4296560" y="2463153"/>
                </a:cubicBezTo>
                <a:cubicBezTo>
                  <a:pt x="4296560" y="1362960"/>
                  <a:pt x="3404677" y="471077"/>
                  <a:pt x="2304484" y="471077"/>
                </a:cubicBezTo>
                <a:close/>
                <a:moveTo>
                  <a:pt x="0" y="0"/>
                </a:moveTo>
                <a:lnTo>
                  <a:pt x="4435592" y="0"/>
                </a:lnTo>
                <a:lnTo>
                  <a:pt x="4435592" y="5028146"/>
                </a:lnTo>
                <a:lnTo>
                  <a:pt x="0" y="5028146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A50C801-1CD6-4B3B-935F-F01ED86FD50A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C39558A-C9EC-4930-8924-4689731C68A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635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xmlns="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xmlns="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6" name="Circle: Hollow 115">
              <a:extLst>
                <a:ext uri="{FF2B5EF4-FFF2-40B4-BE49-F238E27FC236}">
                  <a16:creationId xmlns:a16="http://schemas.microsoft.com/office/drawing/2014/main" xmlns="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xmlns="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xmlns="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rgbClr val="837AD9"/>
          </a:solidFill>
        </p:grpSpPr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xmlns="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xmlns="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xmlns="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BB6502E-CF48-41ED-9980-55246E8E9EF9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4AB8DEF-93EA-490F-93CB-93A979B70820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365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xmlns="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xmlns="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rgbClr val="837AD9"/>
          </a:solidFill>
        </p:grpSpPr>
        <p:sp>
          <p:nvSpPr>
            <p:cNvPr id="116" name="Circle: Hollow 115">
              <a:extLst>
                <a:ext uri="{FF2B5EF4-FFF2-40B4-BE49-F238E27FC236}">
                  <a16:creationId xmlns:a16="http://schemas.microsoft.com/office/drawing/2014/main" xmlns="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xmlns="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xmlns="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chemeClr val="bg1"/>
          </a:solidFill>
        </p:grpSpPr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xmlns="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xmlns="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xmlns="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xmlns="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346BC8F-E2F1-4BB8-B4D6-EE57D13D8C48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22C246A-CD06-4F6B-9463-C8DBCD2072C3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875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xmlns="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28636FD-F7CB-4F4B-9B6B-E0F58A919648}"/>
              </a:ext>
            </a:extLst>
          </p:cNvPr>
          <p:cNvGrpSpPr/>
          <p:nvPr/>
        </p:nvGrpSpPr>
        <p:grpSpPr>
          <a:xfrm>
            <a:off x="4701466" y="5867129"/>
            <a:ext cx="1568026" cy="338554"/>
            <a:chOff x="1405462" y="2213922"/>
            <a:chExt cx="1568026" cy="33855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0CAB2D74-4173-488A-AB82-46F224D98517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A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CB3946F2-E631-44F2-B0D0-04B66537296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AC92"/>
                  </a:solidFill>
                  <a:latin typeface="Tw Cen MT" panose="020B0602020104020603" pitchFamily="34" charset="0"/>
                </a:rPr>
                <a:t>354K</a:t>
              </a:r>
              <a:endParaRPr lang="en-US" sz="1400" b="1" dirty="0">
                <a:solidFill>
                  <a:srgbClr val="EEAC92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E9E3BD7-B4D2-420D-8EB1-176BF3F2863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Africa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E481EBC-EAAB-4915-9DF2-AA018C6E18E5}"/>
              </a:ext>
            </a:extLst>
          </p:cNvPr>
          <p:cNvSpPr/>
          <p:nvPr/>
        </p:nvSpPr>
        <p:spPr>
          <a:xfrm>
            <a:off x="4690280" y="6302743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52580E5E-A152-49AB-8FAB-F6F448A474E0}"/>
              </a:ext>
            </a:extLst>
          </p:cNvPr>
          <p:cNvSpPr/>
          <p:nvPr/>
        </p:nvSpPr>
        <p:spPr>
          <a:xfrm>
            <a:off x="5725618" y="4207775"/>
            <a:ext cx="252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049CBB7C-AE59-4FBC-B2CA-521AC8F9D13B}"/>
              </a:ext>
            </a:extLst>
          </p:cNvPr>
          <p:cNvSpPr/>
          <p:nvPr/>
        </p:nvSpPr>
        <p:spPr>
          <a:xfrm>
            <a:off x="5418202" y="3476929"/>
            <a:ext cx="2026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63DFD99F-A787-493A-A55B-68DD3FD2A125}"/>
              </a:ext>
            </a:extLst>
          </p:cNvPr>
          <p:cNvSpPr/>
          <p:nvPr/>
        </p:nvSpPr>
        <p:spPr>
          <a:xfrm>
            <a:off x="5385424" y="3374081"/>
            <a:ext cx="13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BE01C3AE-8DFD-450C-826D-AE99FBE35B58}"/>
              </a:ext>
            </a:extLst>
          </p:cNvPr>
          <p:cNvSpPr/>
          <p:nvPr/>
        </p:nvSpPr>
        <p:spPr>
          <a:xfrm>
            <a:off x="6297219" y="2590736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1CD528EB-5060-4A3E-B01F-3E856ACB381A}"/>
              </a:ext>
            </a:extLst>
          </p:cNvPr>
          <p:cNvSpPr/>
          <p:nvPr/>
        </p:nvSpPr>
        <p:spPr>
          <a:xfrm>
            <a:off x="6296532" y="2689709"/>
            <a:ext cx="1892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BC24857A-B92F-4194-BC3B-1E948D53E7D6}"/>
              </a:ext>
            </a:extLst>
          </p:cNvPr>
          <p:cNvSpPr/>
          <p:nvPr/>
        </p:nvSpPr>
        <p:spPr>
          <a:xfrm>
            <a:off x="6133969" y="2684498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8C6E29D5-398E-4A7B-8B06-9FC779D05719}"/>
              </a:ext>
            </a:extLst>
          </p:cNvPr>
          <p:cNvSpPr/>
          <p:nvPr/>
        </p:nvSpPr>
        <p:spPr>
          <a:xfrm>
            <a:off x="6082657" y="2787612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DC4C6694-5134-444B-9AA7-91EB269D6229}"/>
              </a:ext>
            </a:extLst>
          </p:cNvPr>
          <p:cNvSpPr/>
          <p:nvPr/>
        </p:nvSpPr>
        <p:spPr>
          <a:xfrm>
            <a:off x="6229418" y="2787612"/>
            <a:ext cx="176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E6344D1B-15DB-487F-8D90-0759084F04BD}"/>
              </a:ext>
            </a:extLst>
          </p:cNvPr>
          <p:cNvSpPr/>
          <p:nvPr/>
        </p:nvSpPr>
        <p:spPr>
          <a:xfrm>
            <a:off x="6147842" y="2883283"/>
            <a:ext cx="1486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F6FBE890-E46C-4A5A-940B-8E389F8DC56D}"/>
              </a:ext>
            </a:extLst>
          </p:cNvPr>
          <p:cNvSpPr/>
          <p:nvPr/>
        </p:nvSpPr>
        <p:spPr>
          <a:xfrm>
            <a:off x="6344053" y="2883283"/>
            <a:ext cx="1014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85AE135A-6C8B-47DD-91BA-0DBD3BA4B8F6}"/>
              </a:ext>
            </a:extLst>
          </p:cNvPr>
          <p:cNvSpPr/>
          <p:nvPr/>
        </p:nvSpPr>
        <p:spPr>
          <a:xfrm>
            <a:off x="6210851" y="2980291"/>
            <a:ext cx="1141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D316E3C1-4282-471A-806B-325438044CB9}"/>
              </a:ext>
            </a:extLst>
          </p:cNvPr>
          <p:cNvSpPr/>
          <p:nvPr/>
        </p:nvSpPr>
        <p:spPr>
          <a:xfrm>
            <a:off x="7057275" y="2344573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DD699046-5776-4D32-97BC-C4E373D2243C}"/>
              </a:ext>
            </a:extLst>
          </p:cNvPr>
          <p:cNvSpPr/>
          <p:nvPr/>
        </p:nvSpPr>
        <p:spPr>
          <a:xfrm>
            <a:off x="7009638" y="2445138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BE3F945A-3E95-4416-9903-AF9B163D4DA9}"/>
              </a:ext>
            </a:extLst>
          </p:cNvPr>
          <p:cNvSpPr/>
          <p:nvPr/>
        </p:nvSpPr>
        <p:spPr>
          <a:xfrm>
            <a:off x="6854817" y="2503680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96490D4E-EC44-4857-8F44-4D89EA46D782}"/>
              </a:ext>
            </a:extLst>
          </p:cNvPr>
          <p:cNvSpPr/>
          <p:nvPr/>
        </p:nvSpPr>
        <p:spPr>
          <a:xfrm>
            <a:off x="6847179" y="2599179"/>
            <a:ext cx="1548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6F26C674-95D9-4F68-A5E4-310B1CCA435D}"/>
              </a:ext>
            </a:extLst>
          </p:cNvPr>
          <p:cNvSpPr/>
          <p:nvPr/>
        </p:nvSpPr>
        <p:spPr>
          <a:xfrm>
            <a:off x="7029017" y="2544107"/>
            <a:ext cx="180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437C1E0-99D7-4E83-8376-FF5CE21E27A9}"/>
              </a:ext>
            </a:extLst>
          </p:cNvPr>
          <p:cNvSpPr/>
          <p:nvPr/>
        </p:nvSpPr>
        <p:spPr>
          <a:xfrm>
            <a:off x="7223624" y="2731096"/>
            <a:ext cx="1290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1F84274-0012-4D89-BB56-ECFD96FE5A04}"/>
              </a:ext>
            </a:extLst>
          </p:cNvPr>
          <p:cNvSpPr/>
          <p:nvPr/>
        </p:nvSpPr>
        <p:spPr>
          <a:xfrm>
            <a:off x="7080361" y="2804202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3678EA5F-D7F5-4BCF-B291-4A9576A2538A}"/>
              </a:ext>
            </a:extLst>
          </p:cNvPr>
          <p:cNvSpPr/>
          <p:nvPr/>
        </p:nvSpPr>
        <p:spPr>
          <a:xfrm>
            <a:off x="7030185" y="2899660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1D0468F8-B3A3-4DB6-ABB7-BD2EED79F3F3}"/>
              </a:ext>
            </a:extLst>
          </p:cNvPr>
          <p:cNvSpPr/>
          <p:nvPr/>
        </p:nvSpPr>
        <p:spPr>
          <a:xfrm>
            <a:off x="7005802" y="2995875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B91E82CE-90F9-44C7-BAAC-AEBC74A0F654}"/>
              </a:ext>
            </a:extLst>
          </p:cNvPr>
          <p:cNvSpPr/>
          <p:nvPr/>
        </p:nvSpPr>
        <p:spPr>
          <a:xfrm>
            <a:off x="6980274" y="3093525"/>
            <a:ext cx="1269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AAD12E54-13B2-442B-AED0-E19032B24A46}"/>
              </a:ext>
            </a:extLst>
          </p:cNvPr>
          <p:cNvSpPr/>
          <p:nvPr/>
        </p:nvSpPr>
        <p:spPr>
          <a:xfrm>
            <a:off x="6344053" y="3194799"/>
            <a:ext cx="2060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0712F53E-44C4-4B0F-BB89-DB88A9C6F32F}"/>
              </a:ext>
            </a:extLst>
          </p:cNvPr>
          <p:cNvSpPr/>
          <p:nvPr/>
        </p:nvSpPr>
        <p:spPr>
          <a:xfrm>
            <a:off x="6229419" y="3294611"/>
            <a:ext cx="1768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1EFA40C4-E6F0-468C-AA91-3AA0FE13F5BA}"/>
              </a:ext>
            </a:extLst>
          </p:cNvPr>
          <p:cNvSpPr/>
          <p:nvPr/>
        </p:nvSpPr>
        <p:spPr>
          <a:xfrm>
            <a:off x="6430803" y="3294611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4DD1FB25-F629-4713-8CC3-568F28FFB420}"/>
              </a:ext>
            </a:extLst>
          </p:cNvPr>
          <p:cNvSpPr/>
          <p:nvPr/>
        </p:nvSpPr>
        <p:spPr>
          <a:xfrm>
            <a:off x="6208942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0B825EB8-1396-4B69-974C-66A8D6ADFC26}"/>
              </a:ext>
            </a:extLst>
          </p:cNvPr>
          <p:cNvSpPr/>
          <p:nvPr/>
        </p:nvSpPr>
        <p:spPr>
          <a:xfrm>
            <a:off x="6489619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49217681-50FD-4949-95BF-BB11D3293600}"/>
              </a:ext>
            </a:extLst>
          </p:cNvPr>
          <p:cNvSpPr/>
          <p:nvPr/>
        </p:nvSpPr>
        <p:spPr>
          <a:xfrm>
            <a:off x="6148241" y="3498175"/>
            <a:ext cx="195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B55BD820-D1BE-485A-AADB-030C7595550A}"/>
              </a:ext>
            </a:extLst>
          </p:cNvPr>
          <p:cNvSpPr/>
          <p:nvPr/>
        </p:nvSpPr>
        <p:spPr>
          <a:xfrm>
            <a:off x="6406189" y="3498175"/>
            <a:ext cx="2323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B3F86146-6151-492C-B4DD-18E8A0CC6065}"/>
              </a:ext>
            </a:extLst>
          </p:cNvPr>
          <p:cNvSpPr/>
          <p:nvPr/>
        </p:nvSpPr>
        <p:spPr>
          <a:xfrm>
            <a:off x="6046105" y="3597259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912AE1E2-8D36-47BC-AAF9-9793CF2CF959}"/>
              </a:ext>
            </a:extLst>
          </p:cNvPr>
          <p:cNvSpPr/>
          <p:nvPr/>
        </p:nvSpPr>
        <p:spPr>
          <a:xfrm>
            <a:off x="6369330" y="3597259"/>
            <a:ext cx="6816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D028FA0E-4BE0-486D-8215-7E9B10B15FC3}"/>
              </a:ext>
            </a:extLst>
          </p:cNvPr>
          <p:cNvSpPr/>
          <p:nvPr/>
        </p:nvSpPr>
        <p:spPr>
          <a:xfrm>
            <a:off x="6854799" y="3397348"/>
            <a:ext cx="2984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C85D02A5-163B-46D6-A7F6-8C889F2A4E77}"/>
              </a:ext>
            </a:extLst>
          </p:cNvPr>
          <p:cNvSpPr/>
          <p:nvPr/>
        </p:nvSpPr>
        <p:spPr>
          <a:xfrm>
            <a:off x="6823419" y="3294611"/>
            <a:ext cx="141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DEAF9C16-D5B0-460E-BE17-61A35E80072E}"/>
              </a:ext>
            </a:extLst>
          </p:cNvPr>
          <p:cNvSpPr/>
          <p:nvPr/>
        </p:nvSpPr>
        <p:spPr>
          <a:xfrm>
            <a:off x="7006498" y="3294611"/>
            <a:ext cx="10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E4E35F12-AC61-418A-9FDF-3ADEFE66B7B5}"/>
              </a:ext>
            </a:extLst>
          </p:cNvPr>
          <p:cNvSpPr/>
          <p:nvPr/>
        </p:nvSpPr>
        <p:spPr>
          <a:xfrm>
            <a:off x="7034293" y="3194799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B45DFA6C-42F7-437F-B8E6-7863DD384D72}"/>
              </a:ext>
            </a:extLst>
          </p:cNvPr>
          <p:cNvSpPr/>
          <p:nvPr/>
        </p:nvSpPr>
        <p:spPr>
          <a:xfrm>
            <a:off x="6715453" y="3498175"/>
            <a:ext cx="3944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xmlns="" id="{C80FBE8B-1618-470A-A7B5-22E6D38BE9D7}"/>
              </a:ext>
            </a:extLst>
          </p:cNvPr>
          <p:cNvSpPr/>
          <p:nvPr/>
        </p:nvSpPr>
        <p:spPr>
          <a:xfrm>
            <a:off x="6016606" y="3698430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xmlns="" id="{8FE1DAE6-112F-4683-B8DD-8435C16C0767}"/>
              </a:ext>
            </a:extLst>
          </p:cNvPr>
          <p:cNvSpPr/>
          <p:nvPr/>
        </p:nvSpPr>
        <p:spPr>
          <a:xfrm>
            <a:off x="6391166" y="3698430"/>
            <a:ext cx="6328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xmlns="" id="{58992B5B-B973-4746-A147-A841FDB6E85A}"/>
              </a:ext>
            </a:extLst>
          </p:cNvPr>
          <p:cNvSpPr/>
          <p:nvPr/>
        </p:nvSpPr>
        <p:spPr>
          <a:xfrm>
            <a:off x="5720141" y="3799754"/>
            <a:ext cx="154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60238B2A-94D3-4771-8102-285786FB64B4}"/>
              </a:ext>
            </a:extLst>
          </p:cNvPr>
          <p:cNvSpPr/>
          <p:nvPr/>
        </p:nvSpPr>
        <p:spPr>
          <a:xfrm>
            <a:off x="5685772" y="3901078"/>
            <a:ext cx="2081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72CB0F37-FB0C-4238-8662-EB809A715703}"/>
              </a:ext>
            </a:extLst>
          </p:cNvPr>
          <p:cNvSpPr/>
          <p:nvPr/>
        </p:nvSpPr>
        <p:spPr>
          <a:xfrm>
            <a:off x="5652811" y="4004109"/>
            <a:ext cx="93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E2B9B229-E419-4D23-A212-8C7FA40BE582}"/>
              </a:ext>
            </a:extLst>
          </p:cNvPr>
          <p:cNvSpPr/>
          <p:nvPr/>
        </p:nvSpPr>
        <p:spPr>
          <a:xfrm>
            <a:off x="5794607" y="4004109"/>
            <a:ext cx="1183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8D3B9FF1-63AE-4BEC-ABEA-82D342281DED}"/>
              </a:ext>
            </a:extLst>
          </p:cNvPr>
          <p:cNvSpPr/>
          <p:nvPr/>
        </p:nvSpPr>
        <p:spPr>
          <a:xfrm>
            <a:off x="6128449" y="3799754"/>
            <a:ext cx="1385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F598FAD7-502C-43C9-839A-5F7234AFFDD4}"/>
              </a:ext>
            </a:extLst>
          </p:cNvPr>
          <p:cNvSpPr/>
          <p:nvPr/>
        </p:nvSpPr>
        <p:spPr>
          <a:xfrm>
            <a:off x="6391166" y="3799754"/>
            <a:ext cx="4439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10C8CDB2-411E-4753-8A47-78C26A363A51}"/>
              </a:ext>
            </a:extLst>
          </p:cNvPr>
          <p:cNvSpPr/>
          <p:nvPr/>
        </p:nvSpPr>
        <p:spPr>
          <a:xfrm>
            <a:off x="6016606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xmlns="" id="{8B25439E-6C5F-46A9-946E-E06176A2150E}"/>
              </a:ext>
            </a:extLst>
          </p:cNvPr>
          <p:cNvSpPr/>
          <p:nvPr/>
        </p:nvSpPr>
        <p:spPr>
          <a:xfrm>
            <a:off x="6180648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34DB8E91-90BC-4820-A978-A70517157C13}"/>
              </a:ext>
            </a:extLst>
          </p:cNvPr>
          <p:cNvSpPr/>
          <p:nvPr/>
        </p:nvSpPr>
        <p:spPr>
          <a:xfrm>
            <a:off x="6344690" y="3901078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FC46845D-C96C-4525-8673-A2C47921CFCF}"/>
              </a:ext>
            </a:extLst>
          </p:cNvPr>
          <p:cNvSpPr/>
          <p:nvPr/>
        </p:nvSpPr>
        <p:spPr>
          <a:xfrm>
            <a:off x="5964276" y="4004109"/>
            <a:ext cx="5578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2C3FCBD4-611A-4328-ABCF-5D1D85F4F3DB}"/>
              </a:ext>
            </a:extLst>
          </p:cNvPr>
          <p:cNvSpPr/>
          <p:nvPr/>
        </p:nvSpPr>
        <p:spPr>
          <a:xfrm>
            <a:off x="5798595" y="4109760"/>
            <a:ext cx="284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5208A189-47F0-45DF-9C44-3AC0A6D0C813}"/>
              </a:ext>
            </a:extLst>
          </p:cNvPr>
          <p:cNvSpPr/>
          <p:nvPr/>
        </p:nvSpPr>
        <p:spPr>
          <a:xfrm>
            <a:off x="6107104" y="4109760"/>
            <a:ext cx="4416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8FE2C2DE-40CB-4C84-B9DC-AA8453D7BB8A}"/>
              </a:ext>
            </a:extLst>
          </p:cNvPr>
          <p:cNvSpPr/>
          <p:nvPr/>
        </p:nvSpPr>
        <p:spPr>
          <a:xfrm>
            <a:off x="6082657" y="4207775"/>
            <a:ext cx="979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AF93DE0B-33BA-4D74-9CE6-E2A1B855E775}"/>
              </a:ext>
            </a:extLst>
          </p:cNvPr>
          <p:cNvSpPr/>
          <p:nvPr/>
        </p:nvSpPr>
        <p:spPr>
          <a:xfrm>
            <a:off x="6218037" y="4207775"/>
            <a:ext cx="2677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xmlns="" id="{97780732-0CA7-4CA0-881A-2CDE67690079}"/>
              </a:ext>
            </a:extLst>
          </p:cNvPr>
          <p:cNvSpPr/>
          <p:nvPr/>
        </p:nvSpPr>
        <p:spPr>
          <a:xfrm>
            <a:off x="5699367" y="4312163"/>
            <a:ext cx="2327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xmlns="" id="{A1A0FEE4-D91D-4E7E-820A-ED15A32F57BF}"/>
              </a:ext>
            </a:extLst>
          </p:cNvPr>
          <p:cNvSpPr/>
          <p:nvPr/>
        </p:nvSpPr>
        <p:spPr>
          <a:xfrm>
            <a:off x="6114147" y="4312163"/>
            <a:ext cx="1468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56D033BC-6F5A-4A4A-B38B-2B5A31F539D0}"/>
              </a:ext>
            </a:extLst>
          </p:cNvPr>
          <p:cNvSpPr/>
          <p:nvPr/>
        </p:nvSpPr>
        <p:spPr>
          <a:xfrm>
            <a:off x="6306821" y="4312163"/>
            <a:ext cx="993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D85FB16C-B45B-4095-B657-7B54226082AB}"/>
              </a:ext>
            </a:extLst>
          </p:cNvPr>
          <p:cNvSpPr/>
          <p:nvPr/>
        </p:nvSpPr>
        <p:spPr>
          <a:xfrm>
            <a:off x="7451349" y="2449615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xmlns="" id="{7241B651-D035-4284-941A-04EA17547121}"/>
              </a:ext>
            </a:extLst>
          </p:cNvPr>
          <p:cNvSpPr/>
          <p:nvPr/>
        </p:nvSpPr>
        <p:spPr>
          <a:xfrm>
            <a:off x="7834472" y="2242838"/>
            <a:ext cx="1003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xmlns="" id="{C0E5985B-024A-4663-B83F-20C9815AD20A}"/>
              </a:ext>
            </a:extLst>
          </p:cNvPr>
          <p:cNvSpPr/>
          <p:nvPr/>
        </p:nvSpPr>
        <p:spPr>
          <a:xfrm>
            <a:off x="7795051" y="2342163"/>
            <a:ext cx="163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xmlns="" id="{FA4B5F87-99C4-44A3-89F7-064C09435856}"/>
              </a:ext>
            </a:extLst>
          </p:cNvPr>
          <p:cNvSpPr/>
          <p:nvPr/>
        </p:nvSpPr>
        <p:spPr>
          <a:xfrm>
            <a:off x="7834472" y="244147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xmlns="" id="{98144807-A636-475D-809D-CE6CA58BC89C}"/>
              </a:ext>
            </a:extLst>
          </p:cNvPr>
          <p:cNvSpPr/>
          <p:nvPr/>
        </p:nvSpPr>
        <p:spPr>
          <a:xfrm>
            <a:off x="7895641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xmlns="" id="{EEEEC6D9-D0EE-4311-B2C8-89C287513F17}"/>
              </a:ext>
            </a:extLst>
          </p:cNvPr>
          <p:cNvSpPr/>
          <p:nvPr/>
        </p:nvSpPr>
        <p:spPr>
          <a:xfrm>
            <a:off x="8038903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9F214318-36F1-4CCE-B951-5FB74FE6770B}"/>
              </a:ext>
            </a:extLst>
          </p:cNvPr>
          <p:cNvSpPr/>
          <p:nvPr/>
        </p:nvSpPr>
        <p:spPr>
          <a:xfrm>
            <a:off x="7172011" y="3294612"/>
            <a:ext cx="1290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CC84449F-FB9C-4EF2-8618-2F377B087ED7}"/>
              </a:ext>
            </a:extLst>
          </p:cNvPr>
          <p:cNvSpPr/>
          <p:nvPr/>
        </p:nvSpPr>
        <p:spPr>
          <a:xfrm>
            <a:off x="7342341" y="3294612"/>
            <a:ext cx="886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9BFBCBDE-A51A-4CEF-823A-3018F9B0C880}"/>
              </a:ext>
            </a:extLst>
          </p:cNvPr>
          <p:cNvSpPr/>
          <p:nvPr/>
        </p:nvSpPr>
        <p:spPr>
          <a:xfrm>
            <a:off x="7473756" y="3294612"/>
            <a:ext cx="3212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xmlns="" id="{12335B0F-60D7-4BEF-9735-F55D63AFC578}"/>
              </a:ext>
            </a:extLst>
          </p:cNvPr>
          <p:cNvSpPr/>
          <p:nvPr/>
        </p:nvSpPr>
        <p:spPr>
          <a:xfrm>
            <a:off x="7814202" y="3294612"/>
            <a:ext cx="4645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xmlns="" id="{28D4711F-3A46-49D6-AA1B-299C13211B12}"/>
              </a:ext>
            </a:extLst>
          </p:cNvPr>
          <p:cNvSpPr/>
          <p:nvPr/>
        </p:nvSpPr>
        <p:spPr>
          <a:xfrm>
            <a:off x="8297860" y="3294612"/>
            <a:ext cx="2386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xmlns="" id="{1C05278C-3A8A-4FC8-954E-F6D445C6B232}"/>
              </a:ext>
            </a:extLst>
          </p:cNvPr>
          <p:cNvSpPr/>
          <p:nvPr/>
        </p:nvSpPr>
        <p:spPr>
          <a:xfrm>
            <a:off x="8555629" y="3294612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xmlns="" id="{461A289A-1E96-4976-A370-BAB147A2699F}"/>
              </a:ext>
            </a:extLst>
          </p:cNvPr>
          <p:cNvSpPr/>
          <p:nvPr/>
        </p:nvSpPr>
        <p:spPr>
          <a:xfrm>
            <a:off x="8895497" y="3294612"/>
            <a:ext cx="4868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xmlns="" id="{F9382837-8013-413F-8CFD-49CFF92163B1}"/>
              </a:ext>
            </a:extLst>
          </p:cNvPr>
          <p:cNvSpPr/>
          <p:nvPr/>
        </p:nvSpPr>
        <p:spPr>
          <a:xfrm>
            <a:off x="9401484" y="3294612"/>
            <a:ext cx="2806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xmlns="" id="{21E0F9AA-80B5-4280-B9FC-068E94A7BC61}"/>
              </a:ext>
            </a:extLst>
          </p:cNvPr>
          <p:cNvSpPr/>
          <p:nvPr/>
        </p:nvSpPr>
        <p:spPr>
          <a:xfrm>
            <a:off x="7180202" y="3397348"/>
            <a:ext cx="4073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xmlns="" id="{2C5BF7C3-8412-474F-AB66-CE5B344E046C}"/>
              </a:ext>
            </a:extLst>
          </p:cNvPr>
          <p:cNvSpPr/>
          <p:nvPr/>
        </p:nvSpPr>
        <p:spPr>
          <a:xfrm>
            <a:off x="7603927" y="3397348"/>
            <a:ext cx="3308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3C26BF35-7917-49D7-8423-B9C91DD9D67A}"/>
              </a:ext>
            </a:extLst>
          </p:cNvPr>
          <p:cNvSpPr/>
          <p:nvPr/>
        </p:nvSpPr>
        <p:spPr>
          <a:xfrm>
            <a:off x="7951824" y="3397348"/>
            <a:ext cx="2117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FC8CB3F4-05E1-4C00-9B6D-C32EF74722A5}"/>
              </a:ext>
            </a:extLst>
          </p:cNvPr>
          <p:cNvSpPr/>
          <p:nvPr/>
        </p:nvSpPr>
        <p:spPr>
          <a:xfrm>
            <a:off x="8180625" y="3397348"/>
            <a:ext cx="516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xmlns="" id="{AE1BE4AB-1EFF-4EB1-9684-C90EDB817D58}"/>
              </a:ext>
            </a:extLst>
          </p:cNvPr>
          <p:cNvSpPr/>
          <p:nvPr/>
        </p:nvSpPr>
        <p:spPr>
          <a:xfrm>
            <a:off x="8713875" y="3397348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xmlns="" id="{6E7C6E30-9409-429A-ACA6-921E770236BA}"/>
              </a:ext>
            </a:extLst>
          </p:cNvPr>
          <p:cNvSpPr/>
          <p:nvPr/>
        </p:nvSpPr>
        <p:spPr>
          <a:xfrm>
            <a:off x="9051604" y="3397348"/>
            <a:ext cx="69419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xmlns="" id="{153317D4-B71A-46F0-AD44-91255F9CC5AB}"/>
              </a:ext>
            </a:extLst>
          </p:cNvPr>
          <p:cNvSpPr/>
          <p:nvPr/>
        </p:nvSpPr>
        <p:spPr>
          <a:xfrm>
            <a:off x="9786765" y="3397348"/>
            <a:ext cx="93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xmlns="" id="{80055E3D-5CEA-45B1-BC04-C99C751F6D27}"/>
              </a:ext>
            </a:extLst>
          </p:cNvPr>
          <p:cNvSpPr/>
          <p:nvPr/>
        </p:nvSpPr>
        <p:spPr>
          <a:xfrm>
            <a:off x="7301107" y="3194800"/>
            <a:ext cx="1094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xmlns="" id="{5402FFC6-50ED-4305-946D-C4482A3DE4E5}"/>
              </a:ext>
            </a:extLst>
          </p:cNvPr>
          <p:cNvSpPr/>
          <p:nvPr/>
        </p:nvSpPr>
        <p:spPr>
          <a:xfrm>
            <a:off x="7454781" y="3194800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xmlns="" id="{AF0F36B7-FFEA-4F88-8FB9-CA265576C99A}"/>
              </a:ext>
            </a:extLst>
          </p:cNvPr>
          <p:cNvSpPr/>
          <p:nvPr/>
        </p:nvSpPr>
        <p:spPr>
          <a:xfrm>
            <a:off x="7670555" y="3194800"/>
            <a:ext cx="2877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BAFB7AC7-DF04-420E-B6E5-4B5BB36C6C17}"/>
              </a:ext>
            </a:extLst>
          </p:cNvPr>
          <p:cNvSpPr/>
          <p:nvPr/>
        </p:nvSpPr>
        <p:spPr>
          <a:xfrm>
            <a:off x="7983729" y="3194800"/>
            <a:ext cx="43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xmlns="" id="{CCB40CFE-6B94-4EF4-8A5A-6F707DFA3812}"/>
              </a:ext>
            </a:extLst>
          </p:cNvPr>
          <p:cNvSpPr/>
          <p:nvPr/>
        </p:nvSpPr>
        <p:spPr>
          <a:xfrm>
            <a:off x="8441776" y="3194800"/>
            <a:ext cx="800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xmlns="" id="{DE33F54A-0AD6-43FC-8515-AC2CBEACF802}"/>
              </a:ext>
            </a:extLst>
          </p:cNvPr>
          <p:cNvSpPr/>
          <p:nvPr/>
        </p:nvSpPr>
        <p:spPr>
          <a:xfrm>
            <a:off x="9449299" y="3194800"/>
            <a:ext cx="1099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xmlns="" id="{69ED6E53-5E45-44FA-A01D-04E493F9AB5B}"/>
              </a:ext>
            </a:extLst>
          </p:cNvPr>
          <p:cNvSpPr/>
          <p:nvPr/>
        </p:nvSpPr>
        <p:spPr>
          <a:xfrm>
            <a:off x="7293302" y="3093526"/>
            <a:ext cx="1172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xmlns="" id="{D70E70C6-1808-4BD5-B156-6D22DAC51211}"/>
              </a:ext>
            </a:extLst>
          </p:cNvPr>
          <p:cNvSpPr/>
          <p:nvPr/>
        </p:nvSpPr>
        <p:spPr>
          <a:xfrm>
            <a:off x="7470119" y="3093526"/>
            <a:ext cx="126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xmlns="" id="{567304C9-A18F-4894-977B-27700043B20B}"/>
              </a:ext>
            </a:extLst>
          </p:cNvPr>
          <p:cNvSpPr/>
          <p:nvPr/>
        </p:nvSpPr>
        <p:spPr>
          <a:xfrm>
            <a:off x="7640995" y="3093526"/>
            <a:ext cx="4324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xmlns="" id="{0153450E-F02E-4539-BA98-B394622CF3A4}"/>
              </a:ext>
            </a:extLst>
          </p:cNvPr>
          <p:cNvSpPr/>
          <p:nvPr/>
        </p:nvSpPr>
        <p:spPr>
          <a:xfrm>
            <a:off x="8101258" y="3093526"/>
            <a:ext cx="517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xmlns="" id="{4F8709AF-B3B3-47B8-9FF4-1D17EA7EEE04}"/>
              </a:ext>
            </a:extLst>
          </p:cNvPr>
          <p:cNvSpPr/>
          <p:nvPr/>
        </p:nvSpPr>
        <p:spPr>
          <a:xfrm>
            <a:off x="8805271" y="3093526"/>
            <a:ext cx="209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xmlns="" id="{2E44E4D9-5FA7-4FB4-AB5A-8E683DE63987}"/>
              </a:ext>
            </a:extLst>
          </p:cNvPr>
          <p:cNvSpPr/>
          <p:nvPr/>
        </p:nvSpPr>
        <p:spPr>
          <a:xfrm>
            <a:off x="7299876" y="2995876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xmlns="" id="{594D0F32-1649-4470-BA6F-287ABD2193B0}"/>
              </a:ext>
            </a:extLst>
          </p:cNvPr>
          <p:cNvSpPr/>
          <p:nvPr/>
        </p:nvSpPr>
        <p:spPr>
          <a:xfrm>
            <a:off x="7551863" y="2995876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xmlns="" id="{9DA24E8D-55CE-467E-B86A-F450DC73B40F}"/>
              </a:ext>
            </a:extLst>
          </p:cNvPr>
          <p:cNvSpPr/>
          <p:nvPr/>
        </p:nvSpPr>
        <p:spPr>
          <a:xfrm>
            <a:off x="7740110" y="2995876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xmlns="" id="{ED61D8D1-9384-4658-BD71-F3193E98CF32}"/>
              </a:ext>
            </a:extLst>
          </p:cNvPr>
          <p:cNvSpPr/>
          <p:nvPr/>
        </p:nvSpPr>
        <p:spPr>
          <a:xfrm>
            <a:off x="8177228" y="2995876"/>
            <a:ext cx="189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xmlns="" id="{A6C7B28E-192A-411C-BFC5-6B106A84B2D3}"/>
              </a:ext>
            </a:extLst>
          </p:cNvPr>
          <p:cNvSpPr/>
          <p:nvPr/>
        </p:nvSpPr>
        <p:spPr>
          <a:xfrm>
            <a:off x="8465724" y="2995876"/>
            <a:ext cx="1379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xmlns="" id="{FB25ECAC-6305-45E5-B631-CD8DBCA19B2D}"/>
              </a:ext>
            </a:extLst>
          </p:cNvPr>
          <p:cNvSpPr/>
          <p:nvPr/>
        </p:nvSpPr>
        <p:spPr>
          <a:xfrm>
            <a:off x="8805271" y="2995876"/>
            <a:ext cx="120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xmlns="" id="{BC58EC6F-40E7-4E81-8F78-D77ABF0772AE}"/>
              </a:ext>
            </a:extLst>
          </p:cNvPr>
          <p:cNvSpPr/>
          <p:nvPr/>
        </p:nvSpPr>
        <p:spPr>
          <a:xfrm>
            <a:off x="7696414" y="289456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xmlns="" id="{6DAFA4F0-EC77-4FA5-B01C-C96547F36E99}"/>
              </a:ext>
            </a:extLst>
          </p:cNvPr>
          <p:cNvSpPr/>
          <p:nvPr/>
        </p:nvSpPr>
        <p:spPr>
          <a:xfrm>
            <a:off x="7884338" y="2894569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xmlns="" id="{077FC793-71F4-4F50-BB95-3ECB5E56E2A3}"/>
              </a:ext>
            </a:extLst>
          </p:cNvPr>
          <p:cNvSpPr/>
          <p:nvPr/>
        </p:nvSpPr>
        <p:spPr>
          <a:xfrm>
            <a:off x="7794851" y="2799111"/>
            <a:ext cx="1632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xmlns="" id="{6A7DDD3A-A6F2-4337-9613-8DE3BC214261}"/>
              </a:ext>
            </a:extLst>
          </p:cNvPr>
          <p:cNvSpPr/>
          <p:nvPr/>
        </p:nvSpPr>
        <p:spPr>
          <a:xfrm>
            <a:off x="7983628" y="2796565"/>
            <a:ext cx="27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xmlns="" id="{28B0694D-0FF6-4DB3-BE00-7758F63172A4}"/>
              </a:ext>
            </a:extLst>
          </p:cNvPr>
          <p:cNvSpPr/>
          <p:nvPr/>
        </p:nvSpPr>
        <p:spPr>
          <a:xfrm>
            <a:off x="7997720" y="2697870"/>
            <a:ext cx="1658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xmlns="" id="{3C9ED9F9-41BD-4052-AC4E-B0EC266DFE64}"/>
              </a:ext>
            </a:extLst>
          </p:cNvPr>
          <p:cNvSpPr/>
          <p:nvPr/>
        </p:nvSpPr>
        <p:spPr>
          <a:xfrm>
            <a:off x="8728888" y="2794019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xmlns="" id="{5D5F9C4A-DAEF-4B0B-A516-17CE1BF4382B}"/>
              </a:ext>
            </a:extLst>
          </p:cNvPr>
          <p:cNvSpPr/>
          <p:nvPr/>
        </p:nvSpPr>
        <p:spPr>
          <a:xfrm>
            <a:off x="8909792" y="2889715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xmlns="" id="{75E672CD-ED73-4320-9C26-83CB6302D654}"/>
              </a:ext>
            </a:extLst>
          </p:cNvPr>
          <p:cNvSpPr/>
          <p:nvPr/>
        </p:nvSpPr>
        <p:spPr>
          <a:xfrm>
            <a:off x="7135193" y="3498176"/>
            <a:ext cx="1206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xmlns="" id="{02270181-95FF-4356-8C18-9355A4669AC4}"/>
              </a:ext>
            </a:extLst>
          </p:cNvPr>
          <p:cNvSpPr/>
          <p:nvPr/>
        </p:nvSpPr>
        <p:spPr>
          <a:xfrm>
            <a:off x="8367347" y="3498176"/>
            <a:ext cx="5853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xmlns="" id="{FB069F99-0BEE-4717-888E-AD8D670B974B}"/>
              </a:ext>
            </a:extLst>
          </p:cNvPr>
          <p:cNvSpPr/>
          <p:nvPr/>
        </p:nvSpPr>
        <p:spPr>
          <a:xfrm>
            <a:off x="8971454" y="3498176"/>
            <a:ext cx="6293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xmlns="" id="{3F5C224E-D87C-42C0-B8C4-2EE61B41D378}"/>
              </a:ext>
            </a:extLst>
          </p:cNvPr>
          <p:cNvSpPr/>
          <p:nvPr/>
        </p:nvSpPr>
        <p:spPr>
          <a:xfrm>
            <a:off x="7080360" y="3597260"/>
            <a:ext cx="5071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xmlns="" id="{7806623F-91E0-4CD9-A238-51DD19D31BF5}"/>
              </a:ext>
            </a:extLst>
          </p:cNvPr>
          <p:cNvSpPr/>
          <p:nvPr/>
        </p:nvSpPr>
        <p:spPr>
          <a:xfrm>
            <a:off x="7603928" y="3597260"/>
            <a:ext cx="4164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xmlns="" id="{55B17204-DEBA-4B5B-B774-F5B6CC5A0CD2}"/>
              </a:ext>
            </a:extLst>
          </p:cNvPr>
          <p:cNvSpPr/>
          <p:nvPr/>
        </p:nvSpPr>
        <p:spPr>
          <a:xfrm>
            <a:off x="8049300" y="3597260"/>
            <a:ext cx="4871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xmlns="" id="{78E1873D-ACE3-4CB9-85ED-7B33AB65D353}"/>
              </a:ext>
            </a:extLst>
          </p:cNvPr>
          <p:cNvSpPr/>
          <p:nvPr/>
        </p:nvSpPr>
        <p:spPr>
          <a:xfrm>
            <a:off x="8558583" y="3597260"/>
            <a:ext cx="1084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xmlns="" id="{C584BF07-5158-4F53-9002-797D26DBBCB5}"/>
              </a:ext>
            </a:extLst>
          </p:cNvPr>
          <p:cNvSpPr/>
          <p:nvPr/>
        </p:nvSpPr>
        <p:spPr>
          <a:xfrm>
            <a:off x="7050978" y="3698431"/>
            <a:ext cx="8086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xmlns="" id="{743AA37F-98CB-4B57-B19F-BA3C99BFFFFF}"/>
              </a:ext>
            </a:extLst>
          </p:cNvPr>
          <p:cNvSpPr/>
          <p:nvPr/>
        </p:nvSpPr>
        <p:spPr>
          <a:xfrm>
            <a:off x="7878304" y="3698431"/>
            <a:ext cx="537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xmlns="" id="{F4316830-01FA-47FA-B1F4-7F451E215B49}"/>
              </a:ext>
            </a:extLst>
          </p:cNvPr>
          <p:cNvSpPr/>
          <p:nvPr/>
        </p:nvSpPr>
        <p:spPr>
          <a:xfrm>
            <a:off x="8433573" y="3698431"/>
            <a:ext cx="4427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xmlns="" id="{806B9E5B-AD2B-4847-90BA-6F1176587D5D}"/>
              </a:ext>
            </a:extLst>
          </p:cNvPr>
          <p:cNvSpPr/>
          <p:nvPr/>
        </p:nvSpPr>
        <p:spPr>
          <a:xfrm>
            <a:off x="8895408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xmlns="" id="{9F812EFD-F21E-49A1-B42C-A8A470CEFEBD}"/>
              </a:ext>
            </a:extLst>
          </p:cNvPr>
          <p:cNvSpPr/>
          <p:nvPr/>
        </p:nvSpPr>
        <p:spPr>
          <a:xfrm>
            <a:off x="9270211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E657B4FC-2826-4B4B-AF5A-413D129C88E9}"/>
              </a:ext>
            </a:extLst>
          </p:cNvPr>
          <p:cNvSpPr/>
          <p:nvPr/>
        </p:nvSpPr>
        <p:spPr>
          <a:xfrm>
            <a:off x="9731747" y="3498176"/>
            <a:ext cx="1222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3F0C75EC-8707-4A7F-AA48-964BC16EEBD9}"/>
              </a:ext>
            </a:extLst>
          </p:cNvPr>
          <p:cNvSpPr/>
          <p:nvPr/>
        </p:nvSpPr>
        <p:spPr>
          <a:xfrm>
            <a:off x="6862027" y="3799755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B448E5EE-C02B-4D4D-8022-5605A31DE9DF}"/>
              </a:ext>
            </a:extLst>
          </p:cNvPr>
          <p:cNvSpPr/>
          <p:nvPr/>
        </p:nvSpPr>
        <p:spPr>
          <a:xfrm>
            <a:off x="7440401" y="3799755"/>
            <a:ext cx="69810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xmlns="" id="{BFE76211-FEDE-4FFC-A65D-E71E7C188B35}"/>
              </a:ext>
            </a:extLst>
          </p:cNvPr>
          <p:cNvSpPr/>
          <p:nvPr/>
        </p:nvSpPr>
        <p:spPr>
          <a:xfrm>
            <a:off x="8163614" y="3799755"/>
            <a:ext cx="6416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xmlns="" id="{867F4FE2-85C8-49C1-A7A5-2D6688B2A2B0}"/>
              </a:ext>
            </a:extLst>
          </p:cNvPr>
          <p:cNvSpPr/>
          <p:nvPr/>
        </p:nvSpPr>
        <p:spPr>
          <a:xfrm>
            <a:off x="9124566" y="3799755"/>
            <a:ext cx="2157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xmlns="" id="{CB5D9A32-2695-4D54-A8A9-4262046BA3B1}"/>
              </a:ext>
            </a:extLst>
          </p:cNvPr>
          <p:cNvSpPr/>
          <p:nvPr/>
        </p:nvSpPr>
        <p:spPr>
          <a:xfrm>
            <a:off x="6913502" y="3901079"/>
            <a:ext cx="7083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xmlns="" id="{889CCB11-B31A-4A4D-8769-DC36AC98CB81}"/>
              </a:ext>
            </a:extLst>
          </p:cNvPr>
          <p:cNvSpPr/>
          <p:nvPr/>
        </p:nvSpPr>
        <p:spPr>
          <a:xfrm>
            <a:off x="7641375" y="3901079"/>
            <a:ext cx="3167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xmlns="" id="{649B4912-DE00-4346-BFFE-8C4F12396A41}"/>
              </a:ext>
            </a:extLst>
          </p:cNvPr>
          <p:cNvSpPr/>
          <p:nvPr/>
        </p:nvSpPr>
        <p:spPr>
          <a:xfrm>
            <a:off x="7980142" y="3901079"/>
            <a:ext cx="7950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xmlns="" id="{8CE10BCC-524F-4BD7-BAED-634BF41103BF}"/>
              </a:ext>
            </a:extLst>
          </p:cNvPr>
          <p:cNvSpPr/>
          <p:nvPr/>
        </p:nvSpPr>
        <p:spPr>
          <a:xfrm>
            <a:off x="9143423" y="3901079"/>
            <a:ext cx="12678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xmlns="" id="{42EA76CD-DA3F-42F2-90B7-BB4DFD9769D9}"/>
              </a:ext>
            </a:extLst>
          </p:cNvPr>
          <p:cNvSpPr/>
          <p:nvPr/>
        </p:nvSpPr>
        <p:spPr>
          <a:xfrm>
            <a:off x="9330825" y="390107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xmlns="" id="{B55557F9-B8DD-43CB-8E2D-318BAB7E204B}"/>
              </a:ext>
            </a:extLst>
          </p:cNvPr>
          <p:cNvSpPr/>
          <p:nvPr/>
        </p:nvSpPr>
        <p:spPr>
          <a:xfrm>
            <a:off x="9610271" y="3093526"/>
            <a:ext cx="1355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xmlns="" id="{49DEF02E-1E3B-4648-835B-7F626496406B}"/>
              </a:ext>
            </a:extLst>
          </p:cNvPr>
          <p:cNvSpPr/>
          <p:nvPr/>
        </p:nvSpPr>
        <p:spPr>
          <a:xfrm>
            <a:off x="6548764" y="4004110"/>
            <a:ext cx="5315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xmlns="" id="{D06291FF-ED72-45B9-891F-495BBBFE9C9B}"/>
              </a:ext>
            </a:extLst>
          </p:cNvPr>
          <p:cNvSpPr/>
          <p:nvPr/>
        </p:nvSpPr>
        <p:spPr>
          <a:xfrm>
            <a:off x="7102807" y="4004110"/>
            <a:ext cx="676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xmlns="" id="{CCACC78F-0C39-48EF-87AB-5C1356C4F4B2}"/>
              </a:ext>
            </a:extLst>
          </p:cNvPr>
          <p:cNvSpPr/>
          <p:nvPr/>
        </p:nvSpPr>
        <p:spPr>
          <a:xfrm>
            <a:off x="7808038" y="4004110"/>
            <a:ext cx="4898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xmlns="" id="{5A2ED5B1-43BC-4247-AE35-3648CF37584C}"/>
              </a:ext>
            </a:extLst>
          </p:cNvPr>
          <p:cNvSpPr/>
          <p:nvPr/>
        </p:nvSpPr>
        <p:spPr>
          <a:xfrm>
            <a:off x="8324927" y="4004110"/>
            <a:ext cx="55141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xmlns="" id="{32BE820F-FE8D-46C6-86F5-3CC66F37A438}"/>
              </a:ext>
            </a:extLst>
          </p:cNvPr>
          <p:cNvSpPr/>
          <p:nvPr/>
        </p:nvSpPr>
        <p:spPr>
          <a:xfrm>
            <a:off x="6575977" y="4109761"/>
            <a:ext cx="3375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xmlns="" id="{E46CC249-B0C2-463C-B347-EE54A18D4199}"/>
              </a:ext>
            </a:extLst>
          </p:cNvPr>
          <p:cNvSpPr/>
          <p:nvPr/>
        </p:nvSpPr>
        <p:spPr>
          <a:xfrm>
            <a:off x="7017257" y="4109761"/>
            <a:ext cx="51297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xmlns="" id="{F89608C3-3567-4B81-B712-1893C07526AA}"/>
              </a:ext>
            </a:extLst>
          </p:cNvPr>
          <p:cNvSpPr/>
          <p:nvPr/>
        </p:nvSpPr>
        <p:spPr>
          <a:xfrm>
            <a:off x="7558994" y="4109761"/>
            <a:ext cx="5795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xmlns="" id="{F72D7212-65FE-46D6-9460-24EEFD1E2809}"/>
              </a:ext>
            </a:extLst>
          </p:cNvPr>
          <p:cNvSpPr/>
          <p:nvPr/>
        </p:nvSpPr>
        <p:spPr>
          <a:xfrm>
            <a:off x="8163613" y="4109761"/>
            <a:ext cx="6726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xmlns="" id="{29EECAFB-8BF9-43DF-95C9-6BE4A5899DB9}"/>
              </a:ext>
            </a:extLst>
          </p:cNvPr>
          <p:cNvSpPr/>
          <p:nvPr/>
        </p:nvSpPr>
        <p:spPr>
          <a:xfrm>
            <a:off x="6720917" y="4207775"/>
            <a:ext cx="155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xmlns="" id="{5C9A6512-206F-478B-86BC-22B634FB9EE7}"/>
              </a:ext>
            </a:extLst>
          </p:cNvPr>
          <p:cNvSpPr/>
          <p:nvPr/>
        </p:nvSpPr>
        <p:spPr>
          <a:xfrm>
            <a:off x="6964781" y="4207775"/>
            <a:ext cx="3152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xmlns="" id="{8468F875-93C5-444A-8CBB-B4B908D4E85A}"/>
              </a:ext>
            </a:extLst>
          </p:cNvPr>
          <p:cNvSpPr/>
          <p:nvPr/>
        </p:nvSpPr>
        <p:spPr>
          <a:xfrm>
            <a:off x="7306649" y="4207775"/>
            <a:ext cx="5075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xmlns="" id="{BD1230F9-3F7F-4959-AE58-E6C09C96B871}"/>
              </a:ext>
            </a:extLst>
          </p:cNvPr>
          <p:cNvSpPr/>
          <p:nvPr/>
        </p:nvSpPr>
        <p:spPr>
          <a:xfrm>
            <a:off x="7836077" y="4207775"/>
            <a:ext cx="4617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xmlns="" id="{E6641A7A-A379-4A88-86DA-F31BE303A62D}"/>
              </a:ext>
            </a:extLst>
          </p:cNvPr>
          <p:cNvSpPr/>
          <p:nvPr/>
        </p:nvSpPr>
        <p:spPr>
          <a:xfrm>
            <a:off x="8319737" y="4207775"/>
            <a:ext cx="3941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xmlns="" id="{2C7DFE3F-852B-4A4A-9006-CB7614A4730D}"/>
              </a:ext>
            </a:extLst>
          </p:cNvPr>
          <p:cNvSpPr/>
          <p:nvPr/>
        </p:nvSpPr>
        <p:spPr>
          <a:xfrm>
            <a:off x="6443101" y="4312163"/>
            <a:ext cx="5066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xmlns="" id="{E2D95079-602E-40A1-828A-998FC0427718}"/>
              </a:ext>
            </a:extLst>
          </p:cNvPr>
          <p:cNvSpPr/>
          <p:nvPr/>
        </p:nvSpPr>
        <p:spPr>
          <a:xfrm>
            <a:off x="7031652" y="4312163"/>
            <a:ext cx="948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xmlns="" id="{0053E5B8-7904-4476-AB17-5CD1446BCD3E}"/>
              </a:ext>
            </a:extLst>
          </p:cNvPr>
          <p:cNvSpPr/>
          <p:nvPr/>
        </p:nvSpPr>
        <p:spPr>
          <a:xfrm>
            <a:off x="8004540" y="4312163"/>
            <a:ext cx="394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xmlns="" id="{8CCD484B-08B7-42FC-B67F-2D08AC8CF101}"/>
              </a:ext>
            </a:extLst>
          </p:cNvPr>
          <p:cNvSpPr/>
          <p:nvPr/>
        </p:nvSpPr>
        <p:spPr>
          <a:xfrm>
            <a:off x="8458257" y="4312163"/>
            <a:ext cx="1183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xmlns="" id="{C2EA8077-CDDD-435C-B067-7D980F30EF2F}"/>
              </a:ext>
            </a:extLst>
          </p:cNvPr>
          <p:cNvSpPr/>
          <p:nvPr/>
        </p:nvSpPr>
        <p:spPr>
          <a:xfrm>
            <a:off x="8805271" y="4312163"/>
            <a:ext cx="848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xmlns="" id="{218341B8-DEDE-41CB-9420-9A92B9A1968E}"/>
              </a:ext>
            </a:extLst>
          </p:cNvPr>
          <p:cNvSpPr/>
          <p:nvPr/>
        </p:nvSpPr>
        <p:spPr>
          <a:xfrm>
            <a:off x="9143423" y="4004110"/>
            <a:ext cx="986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xmlns="" id="{25EB1F6A-195A-4D92-81D7-241ACC50CC06}"/>
              </a:ext>
            </a:extLst>
          </p:cNvPr>
          <p:cNvSpPr/>
          <p:nvPr/>
        </p:nvSpPr>
        <p:spPr>
          <a:xfrm>
            <a:off x="8823375" y="4207775"/>
            <a:ext cx="191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xmlns="" id="{15B01AD2-BE7A-4C00-B2F6-019C6ACEBAD9}"/>
              </a:ext>
            </a:extLst>
          </p:cNvPr>
          <p:cNvSpPr/>
          <p:nvPr/>
        </p:nvSpPr>
        <p:spPr>
          <a:xfrm>
            <a:off x="6673581" y="4420998"/>
            <a:ext cx="332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xmlns="" id="{B7B6BA91-EFAF-4BE4-B770-B0CF115C7586}"/>
              </a:ext>
            </a:extLst>
          </p:cNvPr>
          <p:cNvSpPr/>
          <p:nvPr/>
        </p:nvSpPr>
        <p:spPr>
          <a:xfrm>
            <a:off x="7030185" y="4420998"/>
            <a:ext cx="5000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xmlns="" id="{D64A93BE-E6F9-4EA1-AC80-9F8091AD4665}"/>
              </a:ext>
            </a:extLst>
          </p:cNvPr>
          <p:cNvSpPr/>
          <p:nvPr/>
        </p:nvSpPr>
        <p:spPr>
          <a:xfrm>
            <a:off x="7552902" y="4420998"/>
            <a:ext cx="8632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xmlns="" id="{3E0E5EFD-5BEC-4597-9422-4000CF687A0C}"/>
              </a:ext>
            </a:extLst>
          </p:cNvPr>
          <p:cNvSpPr/>
          <p:nvPr/>
        </p:nvSpPr>
        <p:spPr>
          <a:xfrm>
            <a:off x="8517381" y="4420998"/>
            <a:ext cx="863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xmlns="" id="{475C4D9B-23E5-4C91-B98C-9C522BE71C89}"/>
              </a:ext>
            </a:extLst>
          </p:cNvPr>
          <p:cNvSpPr/>
          <p:nvPr/>
        </p:nvSpPr>
        <p:spPr>
          <a:xfrm>
            <a:off x="8679325" y="4420998"/>
            <a:ext cx="1970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xmlns="" id="{9807F176-B566-4253-8F5C-410B2B2B9054}"/>
              </a:ext>
            </a:extLst>
          </p:cNvPr>
          <p:cNvSpPr/>
          <p:nvPr/>
        </p:nvSpPr>
        <p:spPr>
          <a:xfrm>
            <a:off x="6637425" y="4531742"/>
            <a:ext cx="579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xmlns="" id="{B0E00DAB-5CF9-4197-80E2-2A8FAE37E6FF}"/>
              </a:ext>
            </a:extLst>
          </p:cNvPr>
          <p:cNvSpPr/>
          <p:nvPr/>
        </p:nvSpPr>
        <p:spPr>
          <a:xfrm>
            <a:off x="7240532" y="4531742"/>
            <a:ext cx="5543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xmlns="" id="{A0CEEE26-6677-4EAF-BE08-F27B24D3D281}"/>
              </a:ext>
            </a:extLst>
          </p:cNvPr>
          <p:cNvSpPr/>
          <p:nvPr/>
        </p:nvSpPr>
        <p:spPr>
          <a:xfrm>
            <a:off x="7815675" y="4531742"/>
            <a:ext cx="6261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xmlns="" id="{FCD0FDC7-96CA-4649-AAE7-A020FD241612}"/>
              </a:ext>
            </a:extLst>
          </p:cNvPr>
          <p:cNvSpPr/>
          <p:nvPr/>
        </p:nvSpPr>
        <p:spPr>
          <a:xfrm>
            <a:off x="6661469" y="4646304"/>
            <a:ext cx="2883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xmlns="" id="{CE054A2D-7F96-4D4F-BED7-A90481447199}"/>
              </a:ext>
            </a:extLst>
          </p:cNvPr>
          <p:cNvSpPr/>
          <p:nvPr/>
        </p:nvSpPr>
        <p:spPr>
          <a:xfrm>
            <a:off x="7009321" y="4646304"/>
            <a:ext cx="54254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xmlns="" id="{AAB31403-A142-4217-B52B-4C454CE3D53A}"/>
              </a:ext>
            </a:extLst>
          </p:cNvPr>
          <p:cNvSpPr/>
          <p:nvPr/>
        </p:nvSpPr>
        <p:spPr>
          <a:xfrm>
            <a:off x="7571194" y="4646304"/>
            <a:ext cx="8274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xmlns="" id="{4A5D3FB1-74F5-4D23-9D98-21A2EC1F5F3E}"/>
              </a:ext>
            </a:extLst>
          </p:cNvPr>
          <p:cNvSpPr/>
          <p:nvPr/>
        </p:nvSpPr>
        <p:spPr>
          <a:xfrm>
            <a:off x="6731517" y="4758397"/>
            <a:ext cx="44049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xmlns="" id="{B8DCBF53-4EE1-406B-A132-0AF674C6FEF2}"/>
              </a:ext>
            </a:extLst>
          </p:cNvPr>
          <p:cNvSpPr/>
          <p:nvPr/>
        </p:nvSpPr>
        <p:spPr>
          <a:xfrm>
            <a:off x="7328875" y="4758397"/>
            <a:ext cx="390089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xmlns="" id="{3F7FEB49-E1A1-4D14-A988-74B40E399028}"/>
              </a:ext>
            </a:extLst>
          </p:cNvPr>
          <p:cNvSpPr/>
          <p:nvPr/>
        </p:nvSpPr>
        <p:spPr>
          <a:xfrm>
            <a:off x="7797623" y="4758397"/>
            <a:ext cx="447863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xmlns="" id="{6821C5D7-6DE0-49D8-8F26-AAAED458E0DD}"/>
              </a:ext>
            </a:extLst>
          </p:cNvPr>
          <p:cNvSpPr/>
          <p:nvPr/>
        </p:nvSpPr>
        <p:spPr>
          <a:xfrm>
            <a:off x="8403811" y="4758397"/>
            <a:ext cx="113570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xmlns="" id="{62FB944C-BE6E-4D82-B577-98066C6D3ED2}"/>
              </a:ext>
            </a:extLst>
          </p:cNvPr>
          <p:cNvSpPr/>
          <p:nvPr/>
        </p:nvSpPr>
        <p:spPr>
          <a:xfrm>
            <a:off x="6785149" y="4868289"/>
            <a:ext cx="2658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xmlns="" id="{84CBDAD1-063E-4916-B464-20B7C8016133}"/>
              </a:ext>
            </a:extLst>
          </p:cNvPr>
          <p:cNvSpPr/>
          <p:nvPr/>
        </p:nvSpPr>
        <p:spPr>
          <a:xfrm>
            <a:off x="7410578" y="4868289"/>
            <a:ext cx="230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xmlns="" id="{CD63DADD-EDD7-4FB1-AEA9-FA4DC4C3251B}"/>
              </a:ext>
            </a:extLst>
          </p:cNvPr>
          <p:cNvSpPr/>
          <p:nvPr/>
        </p:nvSpPr>
        <p:spPr>
          <a:xfrm>
            <a:off x="7857223" y="4868289"/>
            <a:ext cx="2610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xmlns="" id="{F11F417A-F64B-48AE-BC17-FCC1131096FC}"/>
              </a:ext>
            </a:extLst>
          </p:cNvPr>
          <p:cNvSpPr/>
          <p:nvPr/>
        </p:nvSpPr>
        <p:spPr>
          <a:xfrm>
            <a:off x="8386257" y="4868289"/>
            <a:ext cx="131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xmlns="" id="{AF4B289A-E193-4209-AE62-898F6EB19633}"/>
              </a:ext>
            </a:extLst>
          </p:cNvPr>
          <p:cNvSpPr/>
          <p:nvPr/>
        </p:nvSpPr>
        <p:spPr>
          <a:xfrm>
            <a:off x="7451350" y="4973834"/>
            <a:ext cx="1452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xmlns="" id="{B234F2C6-E49C-4579-B0E1-645DC50241AA}"/>
              </a:ext>
            </a:extLst>
          </p:cNvPr>
          <p:cNvSpPr/>
          <p:nvPr/>
        </p:nvSpPr>
        <p:spPr>
          <a:xfrm>
            <a:off x="8038903" y="4973834"/>
            <a:ext cx="1634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xmlns="" id="{5485294A-7AE4-463E-B4F4-8A1EC7DBA82C}"/>
              </a:ext>
            </a:extLst>
          </p:cNvPr>
          <p:cNvSpPr/>
          <p:nvPr/>
        </p:nvSpPr>
        <p:spPr>
          <a:xfrm>
            <a:off x="8438744" y="4973834"/>
            <a:ext cx="113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xmlns="" id="{AC2B37EB-0BE8-405E-915D-9399800BC13B}"/>
              </a:ext>
            </a:extLst>
          </p:cNvPr>
          <p:cNvSpPr/>
          <p:nvPr/>
        </p:nvSpPr>
        <p:spPr>
          <a:xfrm>
            <a:off x="7551863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xmlns="" id="{ECDFADD2-3592-421A-806C-AD650A8279B9}"/>
              </a:ext>
            </a:extLst>
          </p:cNvPr>
          <p:cNvSpPr/>
          <p:nvPr/>
        </p:nvSpPr>
        <p:spPr>
          <a:xfrm>
            <a:off x="7961974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xmlns="" id="{F797FE35-BAE4-4319-BA2B-433D16CB0D4D}"/>
              </a:ext>
            </a:extLst>
          </p:cNvPr>
          <p:cNvSpPr/>
          <p:nvPr/>
        </p:nvSpPr>
        <p:spPr>
          <a:xfrm>
            <a:off x="8425096" y="5077470"/>
            <a:ext cx="1514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xmlns="" id="{BB15CA56-8893-48E4-9512-0289621F25E8}"/>
              </a:ext>
            </a:extLst>
          </p:cNvPr>
          <p:cNvSpPr/>
          <p:nvPr/>
        </p:nvSpPr>
        <p:spPr>
          <a:xfrm>
            <a:off x="7945086" y="5179197"/>
            <a:ext cx="1732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xmlns="" id="{AD918CDD-D0CE-4AA4-8135-6F60ED2106FB}"/>
              </a:ext>
            </a:extLst>
          </p:cNvPr>
          <p:cNvSpPr/>
          <p:nvPr/>
        </p:nvSpPr>
        <p:spPr>
          <a:xfrm>
            <a:off x="8201367" y="5179197"/>
            <a:ext cx="1634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xmlns="" id="{2681CFA8-E5DC-4AF5-B880-9DA6DB837F9A}"/>
              </a:ext>
            </a:extLst>
          </p:cNvPr>
          <p:cNvSpPr/>
          <p:nvPr/>
        </p:nvSpPr>
        <p:spPr>
          <a:xfrm>
            <a:off x="7997720" y="5278235"/>
            <a:ext cx="1070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xmlns="" id="{C1CEE249-8895-4CA0-A2CF-A84AC7F9EC3D}"/>
              </a:ext>
            </a:extLst>
          </p:cNvPr>
          <p:cNvSpPr/>
          <p:nvPr/>
        </p:nvSpPr>
        <p:spPr>
          <a:xfrm>
            <a:off x="8190629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xmlns="" id="{6E9CC5F9-8BFB-4CD9-9022-907F73BE9033}"/>
              </a:ext>
            </a:extLst>
          </p:cNvPr>
          <p:cNvSpPr/>
          <p:nvPr/>
        </p:nvSpPr>
        <p:spPr>
          <a:xfrm>
            <a:off x="8357947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xmlns="" id="{C59E7DD0-9372-4AEA-BB10-810E50F62009}"/>
              </a:ext>
            </a:extLst>
          </p:cNvPr>
          <p:cNvSpPr/>
          <p:nvPr/>
        </p:nvSpPr>
        <p:spPr>
          <a:xfrm>
            <a:off x="8118321" y="5377913"/>
            <a:ext cx="1795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xmlns="" id="{1FAB96BC-4C70-4DE5-8908-C54A50F4F210}"/>
              </a:ext>
            </a:extLst>
          </p:cNvPr>
          <p:cNvSpPr/>
          <p:nvPr/>
        </p:nvSpPr>
        <p:spPr>
          <a:xfrm>
            <a:off x="5912577" y="4420986"/>
            <a:ext cx="2213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xmlns="" id="{CEDD8F34-2109-4449-B5C8-7F1C383A04A1}"/>
              </a:ext>
            </a:extLst>
          </p:cNvPr>
          <p:cNvSpPr/>
          <p:nvPr/>
        </p:nvSpPr>
        <p:spPr>
          <a:xfrm>
            <a:off x="5717127" y="4531729"/>
            <a:ext cx="260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xmlns="" id="{8850C5B7-118E-4447-9542-2C16B1404ABF}"/>
              </a:ext>
            </a:extLst>
          </p:cNvPr>
          <p:cNvSpPr/>
          <p:nvPr/>
        </p:nvSpPr>
        <p:spPr>
          <a:xfrm>
            <a:off x="6006843" y="4531729"/>
            <a:ext cx="2213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xmlns="" id="{73085040-3E0A-42FA-9A9B-07085022FE58}"/>
              </a:ext>
            </a:extLst>
          </p:cNvPr>
          <p:cNvSpPr/>
          <p:nvPr/>
        </p:nvSpPr>
        <p:spPr>
          <a:xfrm>
            <a:off x="6317842" y="4531729"/>
            <a:ext cx="992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xmlns="" id="{B59BED27-A2A7-4D3D-AA5C-E41E45AB2CC1}"/>
              </a:ext>
            </a:extLst>
          </p:cNvPr>
          <p:cNvSpPr/>
          <p:nvPr/>
        </p:nvSpPr>
        <p:spPr>
          <a:xfrm>
            <a:off x="5617990" y="4646292"/>
            <a:ext cx="489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xmlns="" id="{428AA5E7-8F57-488E-AA10-E9211B40A098}"/>
              </a:ext>
            </a:extLst>
          </p:cNvPr>
          <p:cNvSpPr/>
          <p:nvPr/>
        </p:nvSpPr>
        <p:spPr>
          <a:xfrm>
            <a:off x="6130648" y="4646292"/>
            <a:ext cx="46526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xmlns="" id="{E22F5470-F5B8-4BC8-95A7-9E4987E57837}"/>
              </a:ext>
            </a:extLst>
          </p:cNvPr>
          <p:cNvSpPr/>
          <p:nvPr/>
        </p:nvSpPr>
        <p:spPr>
          <a:xfrm>
            <a:off x="5557838" y="4758385"/>
            <a:ext cx="12793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xmlns="" id="{50636D1E-20A6-4F5F-88AA-9798C051F960}"/>
              </a:ext>
            </a:extLst>
          </p:cNvPr>
          <p:cNvSpPr/>
          <p:nvPr/>
        </p:nvSpPr>
        <p:spPr>
          <a:xfrm>
            <a:off x="5711719" y="4758385"/>
            <a:ext cx="506318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xmlns="" id="{ED751EC2-1821-4FCB-BA7D-03B5EE7A2F4E}"/>
              </a:ext>
            </a:extLst>
          </p:cNvPr>
          <p:cNvSpPr/>
          <p:nvPr/>
        </p:nvSpPr>
        <p:spPr>
          <a:xfrm>
            <a:off x="6237444" y="4758385"/>
            <a:ext cx="399981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xmlns="" id="{616343D6-E584-427B-BBDC-4D6C0CDCF68E}"/>
              </a:ext>
            </a:extLst>
          </p:cNvPr>
          <p:cNvSpPr/>
          <p:nvPr/>
        </p:nvSpPr>
        <p:spPr>
          <a:xfrm>
            <a:off x="5568194" y="4868276"/>
            <a:ext cx="2843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xmlns="" id="{86F608AF-0CE6-4EEA-B6A3-8F2C631BC07A}"/>
              </a:ext>
            </a:extLst>
          </p:cNvPr>
          <p:cNvSpPr/>
          <p:nvPr/>
        </p:nvSpPr>
        <p:spPr>
          <a:xfrm>
            <a:off x="5874441" y="4868276"/>
            <a:ext cx="443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xmlns="" id="{83964143-3B54-429C-B5E0-D70438EA59C4}"/>
              </a:ext>
            </a:extLst>
          </p:cNvPr>
          <p:cNvSpPr/>
          <p:nvPr/>
        </p:nvSpPr>
        <p:spPr>
          <a:xfrm>
            <a:off x="6342304" y="4868276"/>
            <a:ext cx="3378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xmlns="" id="{4621CF80-0EAB-4203-9829-B84E19B052BB}"/>
              </a:ext>
            </a:extLst>
          </p:cNvPr>
          <p:cNvSpPr/>
          <p:nvPr/>
        </p:nvSpPr>
        <p:spPr>
          <a:xfrm>
            <a:off x="5551011" y="4973821"/>
            <a:ext cx="194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xmlns="" id="{ED517F04-0BFD-49C8-8DB7-6131E4EC409D}"/>
              </a:ext>
            </a:extLst>
          </p:cNvPr>
          <p:cNvSpPr/>
          <p:nvPr/>
        </p:nvSpPr>
        <p:spPr>
          <a:xfrm>
            <a:off x="5769786" y="4973821"/>
            <a:ext cx="4482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xmlns="" id="{4FA9098A-C3CD-4FCB-B794-8A31546ACB28}"/>
              </a:ext>
            </a:extLst>
          </p:cNvPr>
          <p:cNvSpPr/>
          <p:nvPr/>
        </p:nvSpPr>
        <p:spPr>
          <a:xfrm>
            <a:off x="6237444" y="4973821"/>
            <a:ext cx="2846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xmlns="" id="{B9134274-CC30-4003-84FD-F3F58E9903DF}"/>
              </a:ext>
            </a:extLst>
          </p:cNvPr>
          <p:cNvSpPr/>
          <p:nvPr/>
        </p:nvSpPr>
        <p:spPr>
          <a:xfrm>
            <a:off x="6538784" y="4973821"/>
            <a:ext cx="2339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xmlns="" id="{1556BE4E-27A2-4067-9226-5D79B3378A2D}"/>
              </a:ext>
            </a:extLst>
          </p:cNvPr>
          <p:cNvSpPr/>
          <p:nvPr/>
        </p:nvSpPr>
        <p:spPr>
          <a:xfrm>
            <a:off x="5652812" y="5077457"/>
            <a:ext cx="2792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xmlns="" id="{F69892AA-22B3-41AC-B337-F22F698A343B}"/>
              </a:ext>
            </a:extLst>
          </p:cNvPr>
          <p:cNvSpPr/>
          <p:nvPr/>
        </p:nvSpPr>
        <p:spPr>
          <a:xfrm>
            <a:off x="5958542" y="5077457"/>
            <a:ext cx="5004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xmlns="" id="{F080F2C4-57CA-4907-935D-0B00CED742B7}"/>
              </a:ext>
            </a:extLst>
          </p:cNvPr>
          <p:cNvSpPr/>
          <p:nvPr/>
        </p:nvSpPr>
        <p:spPr>
          <a:xfrm>
            <a:off x="6485499" y="5077457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xmlns="" id="{A7B2B8EE-80D2-4570-86A7-08BA022DF0BB}"/>
              </a:ext>
            </a:extLst>
          </p:cNvPr>
          <p:cNvSpPr/>
          <p:nvPr/>
        </p:nvSpPr>
        <p:spPr>
          <a:xfrm>
            <a:off x="5844098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xmlns="" id="{13A3AA7B-3831-40F5-BC39-00B5DDDE634D}"/>
              </a:ext>
            </a:extLst>
          </p:cNvPr>
          <p:cNvSpPr/>
          <p:nvPr/>
        </p:nvSpPr>
        <p:spPr>
          <a:xfrm>
            <a:off x="5699367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xmlns="" id="{9505F010-1BA2-49BB-80A2-B8EFE6A8B204}"/>
              </a:ext>
            </a:extLst>
          </p:cNvPr>
          <p:cNvSpPr/>
          <p:nvPr/>
        </p:nvSpPr>
        <p:spPr>
          <a:xfrm>
            <a:off x="6132995" y="5185533"/>
            <a:ext cx="1738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xmlns="" id="{FAB13ABB-17F6-4415-8444-6E54928E90CF}"/>
              </a:ext>
            </a:extLst>
          </p:cNvPr>
          <p:cNvSpPr/>
          <p:nvPr/>
        </p:nvSpPr>
        <p:spPr>
          <a:xfrm>
            <a:off x="6326654" y="5185533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xmlns="" id="{5F4DAA0D-5374-4EB7-9731-67A4E6F86076}"/>
              </a:ext>
            </a:extLst>
          </p:cNvPr>
          <p:cNvSpPr/>
          <p:nvPr/>
        </p:nvSpPr>
        <p:spPr>
          <a:xfrm>
            <a:off x="6107104" y="5284571"/>
            <a:ext cx="3517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xmlns="" id="{31F8D00C-1059-435C-ADD1-743C4F3783BE}"/>
              </a:ext>
            </a:extLst>
          </p:cNvPr>
          <p:cNvSpPr/>
          <p:nvPr/>
        </p:nvSpPr>
        <p:spPr>
          <a:xfrm>
            <a:off x="6485499" y="5284571"/>
            <a:ext cx="264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xmlns="" id="{D1B47A84-E169-4DF1-A1E3-F79A45EF8E8C}"/>
              </a:ext>
            </a:extLst>
          </p:cNvPr>
          <p:cNvSpPr/>
          <p:nvPr/>
        </p:nvSpPr>
        <p:spPr>
          <a:xfrm>
            <a:off x="6180648" y="5387425"/>
            <a:ext cx="1753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xmlns="" id="{7828FEC2-A091-41EA-83E2-4252352A65B9}"/>
              </a:ext>
            </a:extLst>
          </p:cNvPr>
          <p:cNvSpPr/>
          <p:nvPr/>
        </p:nvSpPr>
        <p:spPr>
          <a:xfrm>
            <a:off x="6373149" y="5387425"/>
            <a:ext cx="3477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xmlns="" id="{54456AC7-A08B-40A1-BA01-CC857318F6F7}"/>
              </a:ext>
            </a:extLst>
          </p:cNvPr>
          <p:cNvSpPr/>
          <p:nvPr/>
        </p:nvSpPr>
        <p:spPr>
          <a:xfrm>
            <a:off x="6163465" y="5489637"/>
            <a:ext cx="295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xmlns="" id="{6284B4B4-F377-4A3F-BEB8-6A670E00739E}"/>
              </a:ext>
            </a:extLst>
          </p:cNvPr>
          <p:cNvSpPr/>
          <p:nvPr/>
        </p:nvSpPr>
        <p:spPr>
          <a:xfrm>
            <a:off x="6480495" y="5489637"/>
            <a:ext cx="264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xmlns="" id="{3768C903-2972-4630-B844-C6F459C663BE}"/>
              </a:ext>
            </a:extLst>
          </p:cNvPr>
          <p:cNvSpPr/>
          <p:nvPr/>
        </p:nvSpPr>
        <p:spPr>
          <a:xfrm>
            <a:off x="6128450" y="5591849"/>
            <a:ext cx="2510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xmlns="" id="{4E5B36FB-725A-4266-81CD-EA73D71B4F3A}"/>
              </a:ext>
            </a:extLst>
          </p:cNvPr>
          <p:cNvSpPr/>
          <p:nvPr/>
        </p:nvSpPr>
        <p:spPr>
          <a:xfrm>
            <a:off x="6397132" y="5591849"/>
            <a:ext cx="3617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xmlns="" id="{B45E9C4D-A647-4679-A66E-F655E319C9A4}"/>
              </a:ext>
            </a:extLst>
          </p:cNvPr>
          <p:cNvSpPr/>
          <p:nvPr/>
        </p:nvSpPr>
        <p:spPr>
          <a:xfrm>
            <a:off x="6170912" y="5691112"/>
            <a:ext cx="272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xmlns="" id="{D404F5B7-88C6-431C-A2A4-7E45E8341728}"/>
              </a:ext>
            </a:extLst>
          </p:cNvPr>
          <p:cNvSpPr/>
          <p:nvPr/>
        </p:nvSpPr>
        <p:spPr>
          <a:xfrm>
            <a:off x="6458869" y="5691112"/>
            <a:ext cx="200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xmlns="" id="{9E78A3FE-199D-4E6E-B348-19C6867631FC}"/>
              </a:ext>
            </a:extLst>
          </p:cNvPr>
          <p:cNvSpPr/>
          <p:nvPr/>
        </p:nvSpPr>
        <p:spPr>
          <a:xfrm>
            <a:off x="6218036" y="5791137"/>
            <a:ext cx="1242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xmlns="" id="{5FE76245-4119-4D8B-89E9-3F86340BA6C3}"/>
              </a:ext>
            </a:extLst>
          </p:cNvPr>
          <p:cNvSpPr/>
          <p:nvPr/>
        </p:nvSpPr>
        <p:spPr>
          <a:xfrm>
            <a:off x="6357180" y="5791137"/>
            <a:ext cx="2565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xmlns="" id="{3F1094B8-D191-48E4-A2A1-96BCBF6BEE82}"/>
              </a:ext>
            </a:extLst>
          </p:cNvPr>
          <p:cNvSpPr/>
          <p:nvPr/>
        </p:nvSpPr>
        <p:spPr>
          <a:xfrm>
            <a:off x="6260253" y="5892755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xmlns="" id="{45163F72-2C13-4512-8F84-4F239E0E564A}"/>
              </a:ext>
            </a:extLst>
          </p:cNvPr>
          <p:cNvSpPr/>
          <p:nvPr/>
        </p:nvSpPr>
        <p:spPr>
          <a:xfrm>
            <a:off x="6458870" y="5892752"/>
            <a:ext cx="994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xmlns="" id="{3E9E1469-655C-471E-A6F2-745F5B6EF32E}"/>
              </a:ext>
            </a:extLst>
          </p:cNvPr>
          <p:cNvSpPr/>
          <p:nvPr/>
        </p:nvSpPr>
        <p:spPr>
          <a:xfrm>
            <a:off x="6287007" y="5994298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xmlns="" id="{94CCD6D4-26F3-4A8F-8D67-03C85F0A6799}"/>
              </a:ext>
            </a:extLst>
          </p:cNvPr>
          <p:cNvSpPr/>
          <p:nvPr/>
        </p:nvSpPr>
        <p:spPr>
          <a:xfrm>
            <a:off x="6827744" y="5591849"/>
            <a:ext cx="1423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xmlns="" id="{173DCFFA-6A24-431F-B6E3-97DB0DBA2542}"/>
              </a:ext>
            </a:extLst>
          </p:cNvPr>
          <p:cNvSpPr/>
          <p:nvPr/>
        </p:nvSpPr>
        <p:spPr>
          <a:xfrm>
            <a:off x="6894784" y="5492182"/>
            <a:ext cx="85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xmlns="" id="{51286AFE-F33F-45D7-A6D2-E8E02BDEC0D1}"/>
              </a:ext>
            </a:extLst>
          </p:cNvPr>
          <p:cNvSpPr/>
          <p:nvPr/>
        </p:nvSpPr>
        <p:spPr>
          <a:xfrm>
            <a:off x="6790935" y="5691112"/>
            <a:ext cx="158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xmlns="" id="{A9F4918F-5583-4AA8-A7D9-0A832065A8E8}"/>
              </a:ext>
            </a:extLst>
          </p:cNvPr>
          <p:cNvSpPr/>
          <p:nvPr/>
        </p:nvSpPr>
        <p:spPr>
          <a:xfrm>
            <a:off x="6823419" y="5791137"/>
            <a:ext cx="1055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xmlns="" id="{447B4BB9-FEC7-40B9-9BB4-D493478D380A}"/>
              </a:ext>
            </a:extLst>
          </p:cNvPr>
          <p:cNvSpPr/>
          <p:nvPr/>
        </p:nvSpPr>
        <p:spPr>
          <a:xfrm>
            <a:off x="8715148" y="5278234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xmlns="" id="{DB460B5C-583E-4FF5-AE16-A52D5243C1D1}"/>
              </a:ext>
            </a:extLst>
          </p:cNvPr>
          <p:cNvSpPr/>
          <p:nvPr/>
        </p:nvSpPr>
        <p:spPr>
          <a:xfrm>
            <a:off x="8775542" y="5377912"/>
            <a:ext cx="276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xmlns="" id="{F52E42B0-0482-4A39-BF2E-F9620F435144}"/>
              </a:ext>
            </a:extLst>
          </p:cNvPr>
          <p:cNvSpPr/>
          <p:nvPr/>
        </p:nvSpPr>
        <p:spPr>
          <a:xfrm>
            <a:off x="8603716" y="5476950"/>
            <a:ext cx="18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xmlns="" id="{6C208F11-A17B-4633-8FC9-899D13F36436}"/>
              </a:ext>
            </a:extLst>
          </p:cNvPr>
          <p:cNvSpPr/>
          <p:nvPr/>
        </p:nvSpPr>
        <p:spPr>
          <a:xfrm>
            <a:off x="8827535" y="5476950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xmlns="" id="{8598E043-CE84-4AE1-A675-BF74F8141D7E}"/>
              </a:ext>
            </a:extLst>
          </p:cNvPr>
          <p:cNvSpPr/>
          <p:nvPr/>
        </p:nvSpPr>
        <p:spPr>
          <a:xfrm>
            <a:off x="8455524" y="5575987"/>
            <a:ext cx="302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xmlns="" id="{B5D8289D-A82B-4988-BDEB-2BB25A8F7A85}"/>
              </a:ext>
            </a:extLst>
          </p:cNvPr>
          <p:cNvSpPr/>
          <p:nvPr/>
        </p:nvSpPr>
        <p:spPr>
          <a:xfrm>
            <a:off x="8780265" y="5575987"/>
            <a:ext cx="17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xmlns="" id="{3B1A3D7E-2D03-48B3-BA2F-89DF7C233602}"/>
              </a:ext>
            </a:extLst>
          </p:cNvPr>
          <p:cNvSpPr/>
          <p:nvPr/>
        </p:nvSpPr>
        <p:spPr>
          <a:xfrm>
            <a:off x="8300654" y="5674456"/>
            <a:ext cx="249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xmlns="" id="{BAA36095-6CBE-45D0-9ECE-2959E5B8EC3F}"/>
              </a:ext>
            </a:extLst>
          </p:cNvPr>
          <p:cNvSpPr/>
          <p:nvPr/>
        </p:nvSpPr>
        <p:spPr>
          <a:xfrm>
            <a:off x="8576572" y="5674456"/>
            <a:ext cx="394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xmlns="" id="{30B1AF84-9447-49D1-8187-356638545D5C}"/>
              </a:ext>
            </a:extLst>
          </p:cNvPr>
          <p:cNvSpPr/>
          <p:nvPr/>
        </p:nvSpPr>
        <p:spPr>
          <a:xfrm>
            <a:off x="8261584" y="5771777"/>
            <a:ext cx="4352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xmlns="" id="{E6CF5215-2FA4-406E-93BF-F8DE2110EF7A}"/>
              </a:ext>
            </a:extLst>
          </p:cNvPr>
          <p:cNvSpPr/>
          <p:nvPr/>
        </p:nvSpPr>
        <p:spPr>
          <a:xfrm>
            <a:off x="8715843" y="5771777"/>
            <a:ext cx="3698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xmlns="" id="{4BF99E19-19DC-4384-A91F-A9C98A78017A}"/>
              </a:ext>
            </a:extLst>
          </p:cNvPr>
          <p:cNvSpPr/>
          <p:nvPr/>
        </p:nvSpPr>
        <p:spPr>
          <a:xfrm>
            <a:off x="8292888" y="5869424"/>
            <a:ext cx="2570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xmlns="" id="{316236F3-C175-413C-BE8B-03E463000C2C}"/>
              </a:ext>
            </a:extLst>
          </p:cNvPr>
          <p:cNvSpPr/>
          <p:nvPr/>
        </p:nvSpPr>
        <p:spPr>
          <a:xfrm>
            <a:off x="8577911" y="5869424"/>
            <a:ext cx="5655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xmlns="" id="{36CA3FAD-E19E-4577-BE52-3FB4761EBA42}"/>
              </a:ext>
            </a:extLst>
          </p:cNvPr>
          <p:cNvSpPr/>
          <p:nvPr/>
        </p:nvSpPr>
        <p:spPr>
          <a:xfrm>
            <a:off x="8312387" y="5968908"/>
            <a:ext cx="179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xmlns="" id="{818047FD-5AE4-4679-9E4A-BCF1ECA0CB78}"/>
              </a:ext>
            </a:extLst>
          </p:cNvPr>
          <p:cNvSpPr/>
          <p:nvPr/>
        </p:nvSpPr>
        <p:spPr>
          <a:xfrm>
            <a:off x="8697233" y="5968908"/>
            <a:ext cx="3738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xmlns="" id="{BD26939D-EA0F-4327-9493-D0698177319E}"/>
              </a:ext>
            </a:extLst>
          </p:cNvPr>
          <p:cNvSpPr/>
          <p:nvPr/>
        </p:nvSpPr>
        <p:spPr>
          <a:xfrm>
            <a:off x="8805272" y="6068444"/>
            <a:ext cx="229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xmlns="" id="{8E79134A-7CDD-4277-9EE8-CB41BAA2EE8A}"/>
              </a:ext>
            </a:extLst>
          </p:cNvPr>
          <p:cNvSpPr/>
          <p:nvPr/>
        </p:nvSpPr>
        <p:spPr>
          <a:xfrm>
            <a:off x="8890138" y="6170708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xmlns="" id="{8A5E5130-282F-4C85-8EB7-C0E61D933982}"/>
              </a:ext>
            </a:extLst>
          </p:cNvPr>
          <p:cNvSpPr/>
          <p:nvPr/>
        </p:nvSpPr>
        <p:spPr>
          <a:xfrm>
            <a:off x="9204815" y="5448946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xmlns="" id="{05B9B0A1-384F-4016-ADED-3B7E45F67877}"/>
              </a:ext>
            </a:extLst>
          </p:cNvPr>
          <p:cNvSpPr/>
          <p:nvPr/>
        </p:nvSpPr>
        <p:spPr>
          <a:xfrm>
            <a:off x="9311252" y="5674456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xmlns="" id="{73EAFB98-2530-46FF-B493-7675EA929DF1}"/>
              </a:ext>
            </a:extLst>
          </p:cNvPr>
          <p:cNvSpPr/>
          <p:nvPr/>
        </p:nvSpPr>
        <p:spPr>
          <a:xfrm>
            <a:off x="9582612" y="558922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xmlns="" id="{4D916076-44BF-4FA5-BE47-843B5C99DCCB}"/>
              </a:ext>
            </a:extLst>
          </p:cNvPr>
          <p:cNvSpPr/>
          <p:nvPr/>
        </p:nvSpPr>
        <p:spPr>
          <a:xfrm>
            <a:off x="9518226" y="606844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xmlns="" id="{FC6914D1-A233-481D-862C-C965F728B760}"/>
              </a:ext>
            </a:extLst>
          </p:cNvPr>
          <p:cNvSpPr/>
          <p:nvPr/>
        </p:nvSpPr>
        <p:spPr>
          <a:xfrm>
            <a:off x="9497860" y="616723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xmlns="" id="{4918F8F7-09BE-4EEB-93D6-C2C09E25A849}"/>
              </a:ext>
            </a:extLst>
          </p:cNvPr>
          <p:cNvSpPr/>
          <p:nvPr/>
        </p:nvSpPr>
        <p:spPr>
          <a:xfrm>
            <a:off x="9412403" y="6262032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xmlns="" id="{6F55CE11-5DC1-42AA-BDFD-3E6157956368}"/>
              </a:ext>
            </a:extLst>
          </p:cNvPr>
          <p:cNvSpPr/>
          <p:nvPr/>
        </p:nvSpPr>
        <p:spPr>
          <a:xfrm>
            <a:off x="9350909" y="6347817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xmlns="" id="{8959E711-AFB4-47E5-9EAF-4690315AA114}"/>
              </a:ext>
            </a:extLst>
          </p:cNvPr>
          <p:cNvSpPr/>
          <p:nvPr/>
        </p:nvSpPr>
        <p:spPr>
          <a:xfrm>
            <a:off x="9671442" y="6230194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xmlns="" id="{7023666A-029A-49E5-962A-6E055A4487E2}"/>
              </a:ext>
            </a:extLst>
          </p:cNvPr>
          <p:cNvSpPr/>
          <p:nvPr/>
        </p:nvSpPr>
        <p:spPr>
          <a:xfrm>
            <a:off x="3503351" y="4537469"/>
            <a:ext cx="4912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xmlns="" id="{F648FD5B-D109-469F-928C-4BE0B2309190}"/>
              </a:ext>
            </a:extLst>
          </p:cNvPr>
          <p:cNvSpPr/>
          <p:nvPr/>
        </p:nvSpPr>
        <p:spPr>
          <a:xfrm>
            <a:off x="4025111" y="4537469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xmlns="" id="{AFCF11FD-66EB-4E17-A765-ABD932260F8F}"/>
              </a:ext>
            </a:extLst>
          </p:cNvPr>
          <p:cNvSpPr/>
          <p:nvPr/>
        </p:nvSpPr>
        <p:spPr>
          <a:xfrm>
            <a:off x="3400245" y="4426725"/>
            <a:ext cx="34750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xmlns="" id="{F616ADDE-0767-4438-A88A-EA44A54D841F}"/>
              </a:ext>
            </a:extLst>
          </p:cNvPr>
          <p:cNvSpPr/>
          <p:nvPr/>
        </p:nvSpPr>
        <p:spPr>
          <a:xfrm>
            <a:off x="3780710" y="4426725"/>
            <a:ext cx="3145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xmlns="" id="{66825B77-71D7-4775-9264-3C1FA846B7F8}"/>
              </a:ext>
            </a:extLst>
          </p:cNvPr>
          <p:cNvSpPr/>
          <p:nvPr/>
        </p:nvSpPr>
        <p:spPr>
          <a:xfrm>
            <a:off x="4128717" y="4426725"/>
            <a:ext cx="2159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xmlns="" id="{F569F943-9611-466A-8017-972CC36FF46B}"/>
              </a:ext>
            </a:extLst>
          </p:cNvPr>
          <p:cNvSpPr/>
          <p:nvPr/>
        </p:nvSpPr>
        <p:spPr>
          <a:xfrm>
            <a:off x="3304278" y="4315982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xmlns="" id="{8FCB9FA6-7181-42BD-A4A8-40584DBFF726}"/>
              </a:ext>
            </a:extLst>
          </p:cNvPr>
          <p:cNvSpPr/>
          <p:nvPr/>
        </p:nvSpPr>
        <p:spPr>
          <a:xfrm>
            <a:off x="3707654" y="4315982"/>
            <a:ext cx="389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xmlns="" id="{2063ADB4-C379-4726-AE9A-A5F70607C991}"/>
              </a:ext>
            </a:extLst>
          </p:cNvPr>
          <p:cNvSpPr/>
          <p:nvPr/>
        </p:nvSpPr>
        <p:spPr>
          <a:xfrm>
            <a:off x="4128717" y="4315982"/>
            <a:ext cx="251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xmlns="" id="{8A16722C-F171-4929-B021-7D7F37D50D4C}"/>
              </a:ext>
            </a:extLst>
          </p:cNvPr>
          <p:cNvSpPr/>
          <p:nvPr/>
        </p:nvSpPr>
        <p:spPr>
          <a:xfrm>
            <a:off x="3304278" y="4207775"/>
            <a:ext cx="2936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xmlns="" id="{BF4F536B-283D-4453-8A47-F8F49275769E}"/>
              </a:ext>
            </a:extLst>
          </p:cNvPr>
          <p:cNvSpPr/>
          <p:nvPr/>
        </p:nvSpPr>
        <p:spPr>
          <a:xfrm>
            <a:off x="3629371" y="4207775"/>
            <a:ext cx="4993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xmlns="" id="{5C24BEFC-56D8-48A0-9105-B8ACAF8F8649}"/>
              </a:ext>
            </a:extLst>
          </p:cNvPr>
          <p:cNvSpPr/>
          <p:nvPr/>
        </p:nvSpPr>
        <p:spPr>
          <a:xfrm>
            <a:off x="4238462" y="4207775"/>
            <a:ext cx="2033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xmlns="" id="{5CE8F608-3DF8-40CA-8067-6FB5A69746D2}"/>
              </a:ext>
            </a:extLst>
          </p:cNvPr>
          <p:cNvSpPr/>
          <p:nvPr/>
        </p:nvSpPr>
        <p:spPr>
          <a:xfrm>
            <a:off x="3343752" y="4097031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xmlns="" id="{13948092-1BE1-46E8-83EA-DAA7D5880933}"/>
              </a:ext>
            </a:extLst>
          </p:cNvPr>
          <p:cNvSpPr/>
          <p:nvPr/>
        </p:nvSpPr>
        <p:spPr>
          <a:xfrm>
            <a:off x="3747129" y="4097031"/>
            <a:ext cx="2779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xmlns="" id="{747A2AF6-A001-4B8E-9143-5D70191ED3F8}"/>
              </a:ext>
            </a:extLst>
          </p:cNvPr>
          <p:cNvSpPr/>
          <p:nvPr/>
        </p:nvSpPr>
        <p:spPr>
          <a:xfrm>
            <a:off x="4210368" y="4097031"/>
            <a:ext cx="3794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xmlns="" id="{B26C6A73-664D-4703-B61C-866E68435615}"/>
              </a:ext>
            </a:extLst>
          </p:cNvPr>
          <p:cNvSpPr/>
          <p:nvPr/>
        </p:nvSpPr>
        <p:spPr>
          <a:xfrm>
            <a:off x="3268957" y="398628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xmlns="" id="{9D998935-833F-435F-A22D-471FFCACE90D}"/>
              </a:ext>
            </a:extLst>
          </p:cNvPr>
          <p:cNvSpPr/>
          <p:nvPr/>
        </p:nvSpPr>
        <p:spPr>
          <a:xfrm>
            <a:off x="3929144" y="3986288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xmlns="" id="{D9AAAEE4-D8FF-4843-87D5-14D14E703277}"/>
              </a:ext>
            </a:extLst>
          </p:cNvPr>
          <p:cNvSpPr/>
          <p:nvPr/>
        </p:nvSpPr>
        <p:spPr>
          <a:xfrm>
            <a:off x="4427538" y="3986288"/>
            <a:ext cx="276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xmlns="" id="{FCFE061B-C0DE-431F-BC69-45EAFDE6CFC0}"/>
              </a:ext>
            </a:extLst>
          </p:cNvPr>
          <p:cNvSpPr/>
          <p:nvPr/>
        </p:nvSpPr>
        <p:spPr>
          <a:xfrm>
            <a:off x="3173840" y="3873074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xmlns="" id="{607875DD-6902-4691-AD02-FE6238A4F11F}"/>
              </a:ext>
            </a:extLst>
          </p:cNvPr>
          <p:cNvSpPr/>
          <p:nvPr/>
        </p:nvSpPr>
        <p:spPr>
          <a:xfrm>
            <a:off x="3834027" y="3873074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xmlns="" id="{68C6CC51-9FD7-478A-8C51-3E9DC8351FF0}"/>
              </a:ext>
            </a:extLst>
          </p:cNvPr>
          <p:cNvSpPr/>
          <p:nvPr/>
        </p:nvSpPr>
        <p:spPr>
          <a:xfrm>
            <a:off x="4286419" y="3873074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xmlns="" id="{3798550D-72C4-473C-9074-4829B671F53B}"/>
              </a:ext>
            </a:extLst>
          </p:cNvPr>
          <p:cNvSpPr/>
          <p:nvPr/>
        </p:nvSpPr>
        <p:spPr>
          <a:xfrm>
            <a:off x="3068658" y="3759021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xmlns="" id="{F09B5ABE-3405-4D2B-95FB-251EB99E1EFE}"/>
              </a:ext>
            </a:extLst>
          </p:cNvPr>
          <p:cNvSpPr/>
          <p:nvPr/>
        </p:nvSpPr>
        <p:spPr>
          <a:xfrm>
            <a:off x="3728845" y="3759021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xmlns="" id="{26C3148B-3414-45F6-AA12-CAA526B2721B}"/>
              </a:ext>
            </a:extLst>
          </p:cNvPr>
          <p:cNvSpPr/>
          <p:nvPr/>
        </p:nvSpPr>
        <p:spPr>
          <a:xfrm>
            <a:off x="4300562" y="3759021"/>
            <a:ext cx="3472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xmlns="" id="{65C7C523-4A32-462D-BF84-FAE60533A435}"/>
              </a:ext>
            </a:extLst>
          </p:cNvPr>
          <p:cNvSpPr/>
          <p:nvPr/>
        </p:nvSpPr>
        <p:spPr>
          <a:xfrm>
            <a:off x="2997224" y="364496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xmlns="" id="{9265AFBD-91DE-468B-B867-F2CE010D4DF0}"/>
              </a:ext>
            </a:extLst>
          </p:cNvPr>
          <p:cNvSpPr/>
          <p:nvPr/>
        </p:nvSpPr>
        <p:spPr>
          <a:xfrm>
            <a:off x="3667413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xmlns="" id="{9350573A-70A5-42B7-8F01-B3FEAF696042}"/>
              </a:ext>
            </a:extLst>
          </p:cNvPr>
          <p:cNvSpPr/>
          <p:nvPr/>
        </p:nvSpPr>
        <p:spPr>
          <a:xfrm>
            <a:off x="2514152" y="3530915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xmlns="" id="{5B4CC5B9-FCA8-4F41-9805-6FFF5D94A86E}"/>
              </a:ext>
            </a:extLst>
          </p:cNvPr>
          <p:cNvSpPr/>
          <p:nvPr/>
        </p:nvSpPr>
        <p:spPr>
          <a:xfrm>
            <a:off x="3184340" y="3530915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xmlns="" id="{4CE73257-35F4-4D51-B909-7FF55EA4F9BF}"/>
              </a:ext>
            </a:extLst>
          </p:cNvPr>
          <p:cNvSpPr/>
          <p:nvPr/>
        </p:nvSpPr>
        <p:spPr>
          <a:xfrm>
            <a:off x="3501298" y="3530915"/>
            <a:ext cx="5238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xmlns="" id="{58FB7178-3A74-4355-B308-D05808775409}"/>
              </a:ext>
            </a:extLst>
          </p:cNvPr>
          <p:cNvSpPr/>
          <p:nvPr/>
        </p:nvSpPr>
        <p:spPr>
          <a:xfrm>
            <a:off x="2514152" y="3416863"/>
            <a:ext cx="4125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xmlns="" id="{EDE42484-A014-40A7-8E0D-E5034E5D3C2C}"/>
              </a:ext>
            </a:extLst>
          </p:cNvPr>
          <p:cNvSpPr/>
          <p:nvPr/>
        </p:nvSpPr>
        <p:spPr>
          <a:xfrm>
            <a:off x="2966816" y="3416863"/>
            <a:ext cx="496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xmlns="" id="{6FF20958-AAE7-4C9C-AEC2-EAA400DFE216}"/>
              </a:ext>
            </a:extLst>
          </p:cNvPr>
          <p:cNvSpPr/>
          <p:nvPr/>
        </p:nvSpPr>
        <p:spPr>
          <a:xfrm>
            <a:off x="3503207" y="3416863"/>
            <a:ext cx="5939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xmlns="" id="{76209AB7-12AE-4790-A410-5E8FCEDF87B0}"/>
              </a:ext>
            </a:extLst>
          </p:cNvPr>
          <p:cNvSpPr/>
          <p:nvPr/>
        </p:nvSpPr>
        <p:spPr>
          <a:xfrm>
            <a:off x="4326995" y="3416863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xmlns="" id="{0D512654-97C4-4A6B-8157-2FF24CCBFE15}"/>
              </a:ext>
            </a:extLst>
          </p:cNvPr>
          <p:cNvSpPr/>
          <p:nvPr/>
        </p:nvSpPr>
        <p:spPr>
          <a:xfrm>
            <a:off x="4300562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xmlns="" id="{C2440A90-8DB8-4746-8B2C-7403D715F92D}"/>
              </a:ext>
            </a:extLst>
          </p:cNvPr>
          <p:cNvSpPr/>
          <p:nvPr/>
        </p:nvSpPr>
        <p:spPr>
          <a:xfrm>
            <a:off x="4354745" y="3530915"/>
            <a:ext cx="260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xmlns="" id="{7743638B-FFEA-4170-A854-B090000649E9}"/>
              </a:ext>
            </a:extLst>
          </p:cNvPr>
          <p:cNvSpPr/>
          <p:nvPr/>
        </p:nvSpPr>
        <p:spPr>
          <a:xfrm>
            <a:off x="2441255" y="3305471"/>
            <a:ext cx="680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xmlns="" id="{C332EC00-3B17-424D-9F84-2F7320BB80DE}"/>
              </a:ext>
            </a:extLst>
          </p:cNvPr>
          <p:cNvSpPr/>
          <p:nvPr/>
        </p:nvSpPr>
        <p:spPr>
          <a:xfrm>
            <a:off x="3173840" y="3305471"/>
            <a:ext cx="3433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xmlns="" id="{70CC07CD-FE84-4CF8-A2A0-3E924F8BDCCE}"/>
              </a:ext>
            </a:extLst>
          </p:cNvPr>
          <p:cNvSpPr/>
          <p:nvPr/>
        </p:nvSpPr>
        <p:spPr>
          <a:xfrm>
            <a:off x="3707654" y="3305471"/>
            <a:ext cx="5308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xmlns="" id="{C7B6E569-7B39-4C1D-BB67-AFBB5E99D6D4}"/>
              </a:ext>
            </a:extLst>
          </p:cNvPr>
          <p:cNvSpPr/>
          <p:nvPr/>
        </p:nvSpPr>
        <p:spPr>
          <a:xfrm>
            <a:off x="4361360" y="3305471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xmlns="" id="{F5C07948-2E70-4D7F-B69B-60CDC0F6013F}"/>
              </a:ext>
            </a:extLst>
          </p:cNvPr>
          <p:cNvSpPr/>
          <p:nvPr/>
        </p:nvSpPr>
        <p:spPr>
          <a:xfrm>
            <a:off x="2541024" y="3188757"/>
            <a:ext cx="5804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xmlns="" id="{C5732068-8FB9-4487-A98C-467B8A2933BA}"/>
              </a:ext>
            </a:extLst>
          </p:cNvPr>
          <p:cNvSpPr/>
          <p:nvPr/>
        </p:nvSpPr>
        <p:spPr>
          <a:xfrm>
            <a:off x="3173839" y="3188757"/>
            <a:ext cx="606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xmlns="" id="{D15EAC56-3906-4170-BE25-D9A8D0709114}"/>
              </a:ext>
            </a:extLst>
          </p:cNvPr>
          <p:cNvSpPr/>
          <p:nvPr/>
        </p:nvSpPr>
        <p:spPr>
          <a:xfrm>
            <a:off x="3902206" y="3188757"/>
            <a:ext cx="3081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xmlns="" id="{32609CAF-8FE0-4B45-AA90-EC68078D0562}"/>
              </a:ext>
            </a:extLst>
          </p:cNvPr>
          <p:cNvSpPr/>
          <p:nvPr/>
        </p:nvSpPr>
        <p:spPr>
          <a:xfrm>
            <a:off x="4273457" y="3188757"/>
            <a:ext cx="2399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xmlns="" id="{900EF557-0BD5-4985-A245-7DEC4FDC9310}"/>
              </a:ext>
            </a:extLst>
          </p:cNvPr>
          <p:cNvSpPr/>
          <p:nvPr/>
        </p:nvSpPr>
        <p:spPr>
          <a:xfrm>
            <a:off x="3472547" y="3071226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xmlns="" id="{BC49E8AF-0B60-4C81-B3ED-FF9D0606F94E}"/>
              </a:ext>
            </a:extLst>
          </p:cNvPr>
          <p:cNvSpPr/>
          <p:nvPr/>
        </p:nvSpPr>
        <p:spPr>
          <a:xfrm>
            <a:off x="3868043" y="3071226"/>
            <a:ext cx="1265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xmlns="" id="{4E22595F-CE12-4647-9B3C-6816F14D7305}"/>
              </a:ext>
            </a:extLst>
          </p:cNvPr>
          <p:cNvSpPr/>
          <p:nvPr/>
        </p:nvSpPr>
        <p:spPr>
          <a:xfrm>
            <a:off x="4060608" y="3071226"/>
            <a:ext cx="381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xmlns="" id="{24A09EBA-80BE-4E84-A4AB-17F814291169}"/>
              </a:ext>
            </a:extLst>
          </p:cNvPr>
          <p:cNvSpPr/>
          <p:nvPr/>
        </p:nvSpPr>
        <p:spPr>
          <a:xfrm>
            <a:off x="3318141" y="2952214"/>
            <a:ext cx="4448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xmlns="" id="{79CA7E37-0C31-4416-99C2-30639E5EDB86}"/>
              </a:ext>
            </a:extLst>
          </p:cNvPr>
          <p:cNvSpPr/>
          <p:nvPr/>
        </p:nvSpPr>
        <p:spPr>
          <a:xfrm>
            <a:off x="3805986" y="2952214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xmlns="" id="{5BC5148F-F26A-4087-8494-EAAFA43AB15F}"/>
              </a:ext>
            </a:extLst>
          </p:cNvPr>
          <p:cNvSpPr/>
          <p:nvPr/>
        </p:nvSpPr>
        <p:spPr>
          <a:xfrm>
            <a:off x="4068070" y="2952214"/>
            <a:ext cx="2766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xmlns="" id="{FC38107A-3529-4B0C-949A-F37C9A290878}"/>
              </a:ext>
            </a:extLst>
          </p:cNvPr>
          <p:cNvSpPr/>
          <p:nvPr/>
        </p:nvSpPr>
        <p:spPr>
          <a:xfrm>
            <a:off x="3472547" y="2799650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xmlns="" id="{02E0BFAE-1C72-42F4-A3CF-B86C197B51AC}"/>
              </a:ext>
            </a:extLst>
          </p:cNvPr>
          <p:cNvSpPr/>
          <p:nvPr/>
        </p:nvSpPr>
        <p:spPr>
          <a:xfrm>
            <a:off x="3868043" y="2799650"/>
            <a:ext cx="414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xmlns="" id="{AD1C3987-9BA7-436A-8B42-14CB41ED935C}"/>
              </a:ext>
            </a:extLst>
          </p:cNvPr>
          <p:cNvSpPr/>
          <p:nvPr/>
        </p:nvSpPr>
        <p:spPr>
          <a:xfrm>
            <a:off x="3394373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xmlns="" id="{6A849C50-C5D4-4837-9D4D-8CBA2EA3BD30}"/>
              </a:ext>
            </a:extLst>
          </p:cNvPr>
          <p:cNvSpPr/>
          <p:nvPr/>
        </p:nvSpPr>
        <p:spPr>
          <a:xfrm>
            <a:off x="3871100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xmlns="" id="{E2A24B94-724A-443E-BF10-D29426232545}"/>
              </a:ext>
            </a:extLst>
          </p:cNvPr>
          <p:cNvSpPr/>
          <p:nvPr/>
        </p:nvSpPr>
        <p:spPr>
          <a:xfrm>
            <a:off x="3531137" y="2551549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xmlns="" id="{7629ACD0-EFB6-4555-A69A-898FB555A540}"/>
              </a:ext>
            </a:extLst>
          </p:cNvPr>
          <p:cNvSpPr/>
          <p:nvPr/>
        </p:nvSpPr>
        <p:spPr>
          <a:xfrm>
            <a:off x="406807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xmlns="" id="{E223CB94-C6B9-43AD-AD66-437D8535E595}"/>
              </a:ext>
            </a:extLst>
          </p:cNvPr>
          <p:cNvSpPr/>
          <p:nvPr/>
        </p:nvSpPr>
        <p:spPr>
          <a:xfrm>
            <a:off x="378885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xmlns="" id="{CF713006-22FE-4ECF-B558-11029E3657F4}"/>
              </a:ext>
            </a:extLst>
          </p:cNvPr>
          <p:cNvSpPr/>
          <p:nvPr/>
        </p:nvSpPr>
        <p:spPr>
          <a:xfrm>
            <a:off x="2465291" y="3644968"/>
            <a:ext cx="2876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xmlns="" id="{F0FD8CA3-E0CA-454F-91FD-3573BE66A92C}"/>
              </a:ext>
            </a:extLst>
          </p:cNvPr>
          <p:cNvSpPr/>
          <p:nvPr/>
        </p:nvSpPr>
        <p:spPr>
          <a:xfrm>
            <a:off x="2514152" y="3759021"/>
            <a:ext cx="1834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xmlns="" id="{BEE32069-A39B-4807-ACB3-B76C8A2A7B6E}"/>
              </a:ext>
            </a:extLst>
          </p:cNvPr>
          <p:cNvSpPr/>
          <p:nvPr/>
        </p:nvSpPr>
        <p:spPr>
          <a:xfrm>
            <a:off x="2547644" y="3873074"/>
            <a:ext cx="116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xmlns="" id="{ADAAF5EA-B6DE-42EC-91CC-1F6A9207D040}"/>
              </a:ext>
            </a:extLst>
          </p:cNvPr>
          <p:cNvSpPr/>
          <p:nvPr/>
        </p:nvSpPr>
        <p:spPr>
          <a:xfrm>
            <a:off x="3558723" y="4652032"/>
            <a:ext cx="3423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xmlns="" id="{A605C8B5-9ED8-400A-AFD0-5566951DB1C0}"/>
              </a:ext>
            </a:extLst>
          </p:cNvPr>
          <p:cNvSpPr/>
          <p:nvPr/>
        </p:nvSpPr>
        <p:spPr>
          <a:xfrm>
            <a:off x="4184584" y="4652032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xmlns="" id="{ABE83AC0-C66B-4D41-A6FA-CE4786DC1C3D}"/>
              </a:ext>
            </a:extLst>
          </p:cNvPr>
          <p:cNvSpPr/>
          <p:nvPr/>
        </p:nvSpPr>
        <p:spPr>
          <a:xfrm>
            <a:off x="3696020" y="4764125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xmlns="" id="{043DF2B3-90B6-4D37-8A95-CB2C14FD8E45}"/>
              </a:ext>
            </a:extLst>
          </p:cNvPr>
          <p:cNvSpPr/>
          <p:nvPr/>
        </p:nvSpPr>
        <p:spPr>
          <a:xfrm>
            <a:off x="4168639" y="4764125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xmlns="" id="{389163A4-7BF3-43F5-BFD3-DE8152214B01}"/>
              </a:ext>
            </a:extLst>
          </p:cNvPr>
          <p:cNvSpPr/>
          <p:nvPr/>
        </p:nvSpPr>
        <p:spPr>
          <a:xfrm>
            <a:off x="3739936" y="4876562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xmlns="" id="{31A04564-4DB3-40F4-94A5-7110A06ADD6D}"/>
              </a:ext>
            </a:extLst>
          </p:cNvPr>
          <p:cNvSpPr/>
          <p:nvPr/>
        </p:nvSpPr>
        <p:spPr>
          <a:xfrm>
            <a:off x="3975753" y="4876562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xmlns="" id="{A7CD9CD1-D86F-45B9-880B-4F455370B009}"/>
              </a:ext>
            </a:extLst>
          </p:cNvPr>
          <p:cNvSpPr/>
          <p:nvPr/>
        </p:nvSpPr>
        <p:spPr>
          <a:xfrm>
            <a:off x="4668572" y="4097031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xmlns="" id="{367559BF-5CF2-4691-BC1F-7BB5329AABCE}"/>
              </a:ext>
            </a:extLst>
          </p:cNvPr>
          <p:cNvSpPr/>
          <p:nvPr/>
        </p:nvSpPr>
        <p:spPr>
          <a:xfrm>
            <a:off x="4144903" y="2442584"/>
            <a:ext cx="199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xmlns="" id="{1BCEC380-5E0E-4BF0-9127-0BD9C10A49A0}"/>
              </a:ext>
            </a:extLst>
          </p:cNvPr>
          <p:cNvSpPr/>
          <p:nvPr/>
        </p:nvSpPr>
        <p:spPr>
          <a:xfrm>
            <a:off x="3945019" y="2442584"/>
            <a:ext cx="1679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xmlns="" id="{D3108C81-7CA8-4598-BB05-6D78BE7E9C51}"/>
              </a:ext>
            </a:extLst>
          </p:cNvPr>
          <p:cNvSpPr/>
          <p:nvPr/>
        </p:nvSpPr>
        <p:spPr>
          <a:xfrm>
            <a:off x="4112945" y="2336409"/>
            <a:ext cx="3145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xmlns="" id="{AA423198-17C3-4CD8-A87F-6522CB903826}"/>
              </a:ext>
            </a:extLst>
          </p:cNvPr>
          <p:cNvSpPr/>
          <p:nvPr/>
        </p:nvSpPr>
        <p:spPr>
          <a:xfrm>
            <a:off x="3901104" y="2336409"/>
            <a:ext cx="1669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xmlns="" id="{39B5324E-3D43-4479-89F7-69B9A514C518}"/>
              </a:ext>
            </a:extLst>
          </p:cNvPr>
          <p:cNvSpPr/>
          <p:nvPr/>
        </p:nvSpPr>
        <p:spPr>
          <a:xfrm>
            <a:off x="4144902" y="2231705"/>
            <a:ext cx="3374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xmlns="" id="{FE19C45B-75E7-42E8-9DAA-5D3DBD8B0057}"/>
              </a:ext>
            </a:extLst>
          </p:cNvPr>
          <p:cNvSpPr/>
          <p:nvPr/>
        </p:nvSpPr>
        <p:spPr>
          <a:xfrm>
            <a:off x="3919596" y="2231705"/>
            <a:ext cx="120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xmlns="" id="{98D2BA81-4DD8-44A1-8688-C0B3ADD2F5F6}"/>
              </a:ext>
            </a:extLst>
          </p:cNvPr>
          <p:cNvSpPr/>
          <p:nvPr/>
        </p:nvSpPr>
        <p:spPr>
          <a:xfrm>
            <a:off x="4168640" y="2131223"/>
            <a:ext cx="37914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xmlns="" id="{5332494D-FD93-4C9C-894D-27F9F3D14350}"/>
              </a:ext>
            </a:extLst>
          </p:cNvPr>
          <p:cNvSpPr/>
          <p:nvPr/>
        </p:nvSpPr>
        <p:spPr>
          <a:xfrm>
            <a:off x="3919595" y="2131223"/>
            <a:ext cx="2253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xmlns="" id="{7254303E-CEEE-4B0F-93B7-6BDAD91250DE}"/>
              </a:ext>
            </a:extLst>
          </p:cNvPr>
          <p:cNvSpPr/>
          <p:nvPr/>
        </p:nvSpPr>
        <p:spPr>
          <a:xfrm>
            <a:off x="4344683" y="2032341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xmlns="" id="{6312B929-AE03-4A8F-8828-4107A6F0C752}"/>
              </a:ext>
            </a:extLst>
          </p:cNvPr>
          <p:cNvSpPr/>
          <p:nvPr/>
        </p:nvSpPr>
        <p:spPr>
          <a:xfrm>
            <a:off x="4128717" y="2032341"/>
            <a:ext cx="1982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xmlns="" id="{FF4B9EB8-E8CE-4699-9C2D-0A28A8070BC8}"/>
              </a:ext>
            </a:extLst>
          </p:cNvPr>
          <p:cNvSpPr/>
          <p:nvPr/>
        </p:nvSpPr>
        <p:spPr>
          <a:xfrm>
            <a:off x="4344683" y="1933523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xmlns="" id="{F00778AA-8B47-4D42-996B-8CB654DA8CE4}"/>
              </a:ext>
            </a:extLst>
          </p:cNvPr>
          <p:cNvSpPr/>
          <p:nvPr/>
        </p:nvSpPr>
        <p:spPr>
          <a:xfrm>
            <a:off x="4184584" y="1933523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xmlns="" id="{305E3B6B-CC33-4C87-B29C-156DF30FC153}"/>
              </a:ext>
            </a:extLst>
          </p:cNvPr>
          <p:cNvSpPr/>
          <p:nvPr/>
        </p:nvSpPr>
        <p:spPr>
          <a:xfrm>
            <a:off x="4125705" y="3416863"/>
            <a:ext cx="1708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xmlns="" id="{8BF0CC0D-4955-4924-A146-AC02D790593A}"/>
              </a:ext>
            </a:extLst>
          </p:cNvPr>
          <p:cNvSpPr/>
          <p:nvPr/>
        </p:nvSpPr>
        <p:spPr>
          <a:xfrm>
            <a:off x="5166623" y="1916039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xmlns="" id="{750AAA71-2663-45EF-8B0F-9EFD262F9C13}"/>
              </a:ext>
            </a:extLst>
          </p:cNvPr>
          <p:cNvSpPr/>
          <p:nvPr/>
        </p:nvSpPr>
        <p:spPr>
          <a:xfrm>
            <a:off x="5166623" y="1814201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xmlns="" id="{C72DF427-D916-4E18-B7E6-F48B47E02315}"/>
              </a:ext>
            </a:extLst>
          </p:cNvPr>
          <p:cNvSpPr/>
          <p:nvPr/>
        </p:nvSpPr>
        <p:spPr>
          <a:xfrm>
            <a:off x="4931773" y="1916039"/>
            <a:ext cx="2060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xmlns="" id="{A8EFFDA4-924E-4B66-A46A-263FF77F4280}"/>
              </a:ext>
            </a:extLst>
          </p:cNvPr>
          <p:cNvSpPr/>
          <p:nvPr/>
        </p:nvSpPr>
        <p:spPr>
          <a:xfrm>
            <a:off x="5120595" y="201787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xmlns="" id="{DFA08A07-1AD4-45E6-A089-C225B643549E}"/>
              </a:ext>
            </a:extLst>
          </p:cNvPr>
          <p:cNvSpPr/>
          <p:nvPr/>
        </p:nvSpPr>
        <p:spPr>
          <a:xfrm>
            <a:off x="4907871" y="2017878"/>
            <a:ext cx="1840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xmlns="" id="{D088C0BD-E155-46B1-BCE2-5E76361C4027}"/>
              </a:ext>
            </a:extLst>
          </p:cNvPr>
          <p:cNvSpPr/>
          <p:nvPr/>
        </p:nvSpPr>
        <p:spPr>
          <a:xfrm>
            <a:off x="5214155" y="2123534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xmlns="" id="{B4335F02-678B-49AA-910D-2B61880F1C58}"/>
              </a:ext>
            </a:extLst>
          </p:cNvPr>
          <p:cNvSpPr/>
          <p:nvPr/>
        </p:nvSpPr>
        <p:spPr>
          <a:xfrm>
            <a:off x="4877605" y="2123534"/>
            <a:ext cx="3002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xmlns="" id="{148FFCC5-AA6C-42E9-ABE4-80A766AEE5B2}"/>
              </a:ext>
            </a:extLst>
          </p:cNvPr>
          <p:cNvSpPr/>
          <p:nvPr/>
        </p:nvSpPr>
        <p:spPr>
          <a:xfrm>
            <a:off x="4615315" y="2123534"/>
            <a:ext cx="23083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xmlns="" id="{E8F76E56-0698-4A1D-81AD-A75C514BF868}"/>
              </a:ext>
            </a:extLst>
          </p:cNvPr>
          <p:cNvSpPr/>
          <p:nvPr/>
        </p:nvSpPr>
        <p:spPr>
          <a:xfrm>
            <a:off x="5307715" y="2224427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xmlns="" id="{D43986E6-9D4D-4526-A213-9BE00A9DA285}"/>
              </a:ext>
            </a:extLst>
          </p:cNvPr>
          <p:cNvSpPr/>
          <p:nvPr/>
        </p:nvSpPr>
        <p:spPr>
          <a:xfrm>
            <a:off x="4958155" y="2224427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xmlns="" id="{0499B1F8-A296-46CA-93AD-0CADEC1E62E8}"/>
              </a:ext>
            </a:extLst>
          </p:cNvPr>
          <p:cNvSpPr/>
          <p:nvPr/>
        </p:nvSpPr>
        <p:spPr>
          <a:xfrm>
            <a:off x="4565468" y="2224427"/>
            <a:ext cx="3678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xmlns="" id="{0EA09A15-967C-4FE7-916E-4C68AFB78DC5}"/>
              </a:ext>
            </a:extLst>
          </p:cNvPr>
          <p:cNvSpPr/>
          <p:nvPr/>
        </p:nvSpPr>
        <p:spPr>
          <a:xfrm>
            <a:off x="5249952" y="2331030"/>
            <a:ext cx="2410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xmlns="" id="{B6604653-6B59-49A5-B753-2CDCEDB59AEA}"/>
              </a:ext>
            </a:extLst>
          </p:cNvPr>
          <p:cNvSpPr/>
          <p:nvPr/>
        </p:nvSpPr>
        <p:spPr>
          <a:xfrm>
            <a:off x="4828962" y="2331030"/>
            <a:ext cx="3928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xmlns="" id="{D0323C97-8B6F-49B2-9A0A-5A344673EBDB}"/>
              </a:ext>
            </a:extLst>
          </p:cNvPr>
          <p:cNvSpPr/>
          <p:nvPr/>
        </p:nvSpPr>
        <p:spPr>
          <a:xfrm>
            <a:off x="4521552" y="2331030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xmlns="" id="{84A02F50-96FE-419F-8F3F-12162A7FEB95}"/>
              </a:ext>
            </a:extLst>
          </p:cNvPr>
          <p:cNvSpPr/>
          <p:nvPr/>
        </p:nvSpPr>
        <p:spPr>
          <a:xfrm>
            <a:off x="5251861" y="2435756"/>
            <a:ext cx="2754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xmlns="" id="{C37B99D4-D8FC-421F-8F98-78DBE03F5770}"/>
              </a:ext>
            </a:extLst>
          </p:cNvPr>
          <p:cNvSpPr/>
          <p:nvPr/>
        </p:nvSpPr>
        <p:spPr>
          <a:xfrm>
            <a:off x="4758681" y="2435756"/>
            <a:ext cx="4688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Rectangle: Rounded Corners 382">
            <a:extLst>
              <a:ext uri="{FF2B5EF4-FFF2-40B4-BE49-F238E27FC236}">
                <a16:creationId xmlns:a16="http://schemas.microsoft.com/office/drawing/2014/main" xmlns="" id="{082DE152-A57F-4A90-BC9C-74C27F2F9146}"/>
              </a:ext>
            </a:extLst>
          </p:cNvPr>
          <p:cNvSpPr/>
          <p:nvPr/>
        </p:nvSpPr>
        <p:spPr>
          <a:xfrm>
            <a:off x="4521553" y="2435756"/>
            <a:ext cx="2133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xmlns="" id="{49FE2ECB-A417-4CDB-B59D-455954EB3571}"/>
              </a:ext>
            </a:extLst>
          </p:cNvPr>
          <p:cNvSpPr/>
          <p:nvPr/>
        </p:nvSpPr>
        <p:spPr>
          <a:xfrm>
            <a:off x="5144376" y="2540654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xmlns="" id="{EDE13F2D-2F43-4938-B74A-BA7CF10DE048}"/>
              </a:ext>
            </a:extLst>
          </p:cNvPr>
          <p:cNvSpPr/>
          <p:nvPr/>
        </p:nvSpPr>
        <p:spPr>
          <a:xfrm>
            <a:off x="4758682" y="2540654"/>
            <a:ext cx="361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xmlns="" id="{8F774E05-30DC-49F4-98EB-84D35C4825E1}"/>
              </a:ext>
            </a:extLst>
          </p:cNvPr>
          <p:cNvSpPr/>
          <p:nvPr/>
        </p:nvSpPr>
        <p:spPr>
          <a:xfrm>
            <a:off x="4395679" y="2540654"/>
            <a:ext cx="3392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xmlns="" id="{227D09CD-8F5E-40B5-9229-09FEAA79DED8}"/>
              </a:ext>
            </a:extLst>
          </p:cNvPr>
          <p:cNvSpPr/>
          <p:nvPr/>
        </p:nvSpPr>
        <p:spPr>
          <a:xfrm>
            <a:off x="5196971" y="264631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xmlns="" id="{F4165A44-982E-4BFF-8D25-96AED060EFAC}"/>
              </a:ext>
            </a:extLst>
          </p:cNvPr>
          <p:cNvSpPr/>
          <p:nvPr/>
        </p:nvSpPr>
        <p:spPr>
          <a:xfrm>
            <a:off x="4875695" y="2646318"/>
            <a:ext cx="3002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xmlns="" id="{56380CAB-2761-4257-916D-31B3FC4CC026}"/>
              </a:ext>
            </a:extLst>
          </p:cNvPr>
          <p:cNvSpPr/>
          <p:nvPr/>
        </p:nvSpPr>
        <p:spPr>
          <a:xfrm>
            <a:off x="4441855" y="2646318"/>
            <a:ext cx="4119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xmlns="" id="{FF49C000-C18A-40C0-B34D-BFC7B6B6D735}"/>
              </a:ext>
            </a:extLst>
          </p:cNvPr>
          <p:cNvSpPr/>
          <p:nvPr/>
        </p:nvSpPr>
        <p:spPr>
          <a:xfrm>
            <a:off x="5282893" y="2748172"/>
            <a:ext cx="208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xmlns="" id="{2764FA74-E826-4EEC-94E7-5A7FE9FBB56D}"/>
              </a:ext>
            </a:extLst>
          </p:cNvPr>
          <p:cNvSpPr/>
          <p:nvPr/>
        </p:nvSpPr>
        <p:spPr>
          <a:xfrm>
            <a:off x="4912473" y="2748172"/>
            <a:ext cx="349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xmlns="" id="{1113F01A-0425-471E-BBFE-549E739E95B4}"/>
              </a:ext>
            </a:extLst>
          </p:cNvPr>
          <p:cNvSpPr/>
          <p:nvPr/>
        </p:nvSpPr>
        <p:spPr>
          <a:xfrm>
            <a:off x="4667203" y="2748172"/>
            <a:ext cx="223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xmlns="" id="{E6EB4F2A-77F3-45FF-9D37-15C30448B23E}"/>
              </a:ext>
            </a:extLst>
          </p:cNvPr>
          <p:cNvSpPr/>
          <p:nvPr/>
        </p:nvSpPr>
        <p:spPr>
          <a:xfrm>
            <a:off x="5364997" y="2853456"/>
            <a:ext cx="1470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xmlns="" id="{9CE00EBF-2872-4010-9911-FF5258D8E2FE}"/>
              </a:ext>
            </a:extLst>
          </p:cNvPr>
          <p:cNvSpPr/>
          <p:nvPr/>
        </p:nvSpPr>
        <p:spPr>
          <a:xfrm>
            <a:off x="5033630" y="2853456"/>
            <a:ext cx="3065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xmlns="" id="{9BDC543A-34F3-46CA-8D81-5C74AFEAAC71}"/>
              </a:ext>
            </a:extLst>
          </p:cNvPr>
          <p:cNvSpPr/>
          <p:nvPr/>
        </p:nvSpPr>
        <p:spPr>
          <a:xfrm>
            <a:off x="4734902" y="2853456"/>
            <a:ext cx="276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xmlns="" id="{D6EF25D4-A92B-45D6-85B4-360F9EA18D57}"/>
              </a:ext>
            </a:extLst>
          </p:cNvPr>
          <p:cNvSpPr/>
          <p:nvPr/>
        </p:nvSpPr>
        <p:spPr>
          <a:xfrm>
            <a:off x="5309034" y="2955310"/>
            <a:ext cx="2029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xmlns="" id="{654DE491-2AE4-41B6-9C55-865FE99BBB48}"/>
              </a:ext>
            </a:extLst>
          </p:cNvPr>
          <p:cNvSpPr/>
          <p:nvPr/>
        </p:nvSpPr>
        <p:spPr>
          <a:xfrm>
            <a:off x="5116777" y="2955310"/>
            <a:ext cx="1661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xmlns="" id="{BA616D29-A326-45C7-BAD0-73994F9AB962}"/>
              </a:ext>
            </a:extLst>
          </p:cNvPr>
          <p:cNvSpPr/>
          <p:nvPr/>
        </p:nvSpPr>
        <p:spPr>
          <a:xfrm>
            <a:off x="4752954" y="2955310"/>
            <a:ext cx="3390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xmlns="" id="{D77892B9-D449-4193-84DA-09E039633C7A}"/>
              </a:ext>
            </a:extLst>
          </p:cNvPr>
          <p:cNvSpPr/>
          <p:nvPr/>
        </p:nvSpPr>
        <p:spPr>
          <a:xfrm>
            <a:off x="5079909" y="3057777"/>
            <a:ext cx="365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xmlns="" id="{D747C873-9282-48A7-BCC9-3836887B359F}"/>
              </a:ext>
            </a:extLst>
          </p:cNvPr>
          <p:cNvSpPr/>
          <p:nvPr/>
        </p:nvSpPr>
        <p:spPr>
          <a:xfrm>
            <a:off x="4734903" y="3057777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xmlns="" id="{019E4E25-D2F7-4F1F-8552-79F0D6B526C7}"/>
              </a:ext>
            </a:extLst>
          </p:cNvPr>
          <p:cNvSpPr/>
          <p:nvPr/>
        </p:nvSpPr>
        <p:spPr>
          <a:xfrm>
            <a:off x="5164078" y="3156578"/>
            <a:ext cx="2787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xmlns="" id="{9F20C734-2A40-4788-B954-09170500D868}"/>
              </a:ext>
            </a:extLst>
          </p:cNvPr>
          <p:cNvSpPr/>
          <p:nvPr/>
        </p:nvSpPr>
        <p:spPr>
          <a:xfrm>
            <a:off x="4758680" y="3156578"/>
            <a:ext cx="385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xmlns="" id="{3CCA1E34-5996-4397-B91E-02EC2EAEBA58}"/>
              </a:ext>
            </a:extLst>
          </p:cNvPr>
          <p:cNvSpPr/>
          <p:nvPr/>
        </p:nvSpPr>
        <p:spPr>
          <a:xfrm>
            <a:off x="5033630" y="3258559"/>
            <a:ext cx="2492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: Rounded Corners 403">
            <a:extLst>
              <a:ext uri="{FF2B5EF4-FFF2-40B4-BE49-F238E27FC236}">
                <a16:creationId xmlns:a16="http://schemas.microsoft.com/office/drawing/2014/main" xmlns="" id="{7C069D77-2D26-4EFC-BBED-CB3A6A2C2D1A}"/>
              </a:ext>
            </a:extLst>
          </p:cNvPr>
          <p:cNvSpPr/>
          <p:nvPr/>
        </p:nvSpPr>
        <p:spPr>
          <a:xfrm>
            <a:off x="4800805" y="3258559"/>
            <a:ext cx="2109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xmlns="" id="{6439A13E-50A7-4921-B2D2-63F016F73166}"/>
              </a:ext>
            </a:extLst>
          </p:cNvPr>
          <p:cNvSpPr/>
          <p:nvPr/>
        </p:nvSpPr>
        <p:spPr>
          <a:xfrm>
            <a:off x="5033630" y="3356899"/>
            <a:ext cx="1621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xmlns="" id="{D0A2B492-22C5-4F72-95C2-C6651810FEDF}"/>
              </a:ext>
            </a:extLst>
          </p:cNvPr>
          <p:cNvSpPr/>
          <p:nvPr/>
        </p:nvSpPr>
        <p:spPr>
          <a:xfrm>
            <a:off x="4784545" y="3356899"/>
            <a:ext cx="2272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xmlns="" id="{B8ACE426-5D34-44E3-8F66-F3BCFE18C489}"/>
              </a:ext>
            </a:extLst>
          </p:cNvPr>
          <p:cNvSpPr/>
          <p:nvPr/>
        </p:nvSpPr>
        <p:spPr>
          <a:xfrm>
            <a:off x="4968550" y="3455239"/>
            <a:ext cx="123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xmlns="" id="{75EE2B82-35A6-4680-9F2A-E181E40674AF}"/>
              </a:ext>
            </a:extLst>
          </p:cNvPr>
          <p:cNvSpPr/>
          <p:nvPr/>
        </p:nvSpPr>
        <p:spPr>
          <a:xfrm>
            <a:off x="4820823" y="3455239"/>
            <a:ext cx="1241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: Rounded Corners 408">
            <a:extLst>
              <a:ext uri="{FF2B5EF4-FFF2-40B4-BE49-F238E27FC236}">
                <a16:creationId xmlns:a16="http://schemas.microsoft.com/office/drawing/2014/main" xmlns="" id="{DFBD9232-2136-4A39-A121-B365B1BA4914}"/>
              </a:ext>
            </a:extLst>
          </p:cNvPr>
          <p:cNvSpPr/>
          <p:nvPr/>
        </p:nvSpPr>
        <p:spPr>
          <a:xfrm>
            <a:off x="4853823" y="3553168"/>
            <a:ext cx="1798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xmlns="" id="{140EB916-A6FA-4254-AD83-2337FD217DDD}"/>
              </a:ext>
            </a:extLst>
          </p:cNvPr>
          <p:cNvSpPr/>
          <p:nvPr/>
        </p:nvSpPr>
        <p:spPr>
          <a:xfrm>
            <a:off x="4889061" y="3653432"/>
            <a:ext cx="1226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xmlns="" id="{9CD8FBC6-D469-4AA7-90CF-20BADDBDC320}"/>
              </a:ext>
            </a:extLst>
          </p:cNvPr>
          <p:cNvSpPr/>
          <p:nvPr/>
        </p:nvSpPr>
        <p:spPr>
          <a:xfrm>
            <a:off x="2423510" y="3873074"/>
            <a:ext cx="96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xmlns="" id="{C51F4816-6ABF-45D2-866A-E12342C1BB92}"/>
              </a:ext>
            </a:extLst>
          </p:cNvPr>
          <p:cNvSpPr/>
          <p:nvPr/>
        </p:nvSpPr>
        <p:spPr>
          <a:xfrm>
            <a:off x="4380003" y="6585753"/>
            <a:ext cx="133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xmlns="" id="{07C7E960-1EED-4A63-BF4A-805283374D87}"/>
              </a:ext>
            </a:extLst>
          </p:cNvPr>
          <p:cNvSpPr/>
          <p:nvPr/>
        </p:nvSpPr>
        <p:spPr>
          <a:xfrm>
            <a:off x="4333890" y="6480088"/>
            <a:ext cx="14848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xmlns="" id="{8E138A20-ABE3-49DD-8EE9-2D09FA852608}"/>
              </a:ext>
            </a:extLst>
          </p:cNvPr>
          <p:cNvSpPr/>
          <p:nvPr/>
        </p:nvSpPr>
        <p:spPr>
          <a:xfrm>
            <a:off x="4300562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xmlns="" id="{548F5A43-B9AB-419A-81B3-FAF949BC3906}"/>
              </a:ext>
            </a:extLst>
          </p:cNvPr>
          <p:cNvSpPr/>
          <p:nvPr/>
        </p:nvSpPr>
        <p:spPr>
          <a:xfrm>
            <a:off x="4441857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xmlns="" id="{CEC16695-EF96-4CD4-8968-96D3C4858D8B}"/>
              </a:ext>
            </a:extLst>
          </p:cNvPr>
          <p:cNvSpPr/>
          <p:nvPr/>
        </p:nvSpPr>
        <p:spPr>
          <a:xfrm>
            <a:off x="4282878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xmlns="" id="{591100A0-7095-472E-8E38-C3A633853FF3}"/>
              </a:ext>
            </a:extLst>
          </p:cNvPr>
          <p:cNvSpPr/>
          <p:nvPr/>
        </p:nvSpPr>
        <p:spPr>
          <a:xfrm>
            <a:off x="4424172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xmlns="" id="{F8A4BEE2-919E-435F-AB0F-FFCD897EFC2F}"/>
              </a:ext>
            </a:extLst>
          </p:cNvPr>
          <p:cNvSpPr/>
          <p:nvPr/>
        </p:nvSpPr>
        <p:spPr>
          <a:xfrm>
            <a:off x="4344682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xmlns="" id="{1DCFD413-CADA-48FC-8F66-41B798BE700B}"/>
              </a:ext>
            </a:extLst>
          </p:cNvPr>
          <p:cNvSpPr/>
          <p:nvPr/>
        </p:nvSpPr>
        <p:spPr>
          <a:xfrm>
            <a:off x="4485977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: Rounded Corners 419">
            <a:extLst>
              <a:ext uri="{FF2B5EF4-FFF2-40B4-BE49-F238E27FC236}">
                <a16:creationId xmlns:a16="http://schemas.microsoft.com/office/drawing/2014/main" xmlns="" id="{0FC8615A-7828-495A-A56D-5ED03CB815E2}"/>
              </a:ext>
            </a:extLst>
          </p:cNvPr>
          <p:cNvSpPr/>
          <p:nvPr/>
        </p:nvSpPr>
        <p:spPr>
          <a:xfrm>
            <a:off x="4372115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xmlns="" id="{305D3DD8-CC4B-4FAF-83FA-FFDA8105A402}"/>
              </a:ext>
            </a:extLst>
          </p:cNvPr>
          <p:cNvSpPr/>
          <p:nvPr/>
        </p:nvSpPr>
        <p:spPr>
          <a:xfrm>
            <a:off x="4513409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xmlns="" id="{16E9781A-58DB-4A48-8934-5E33834FBC85}"/>
              </a:ext>
            </a:extLst>
          </p:cNvPr>
          <p:cNvSpPr/>
          <p:nvPr/>
        </p:nvSpPr>
        <p:spPr>
          <a:xfrm>
            <a:off x="4399850" y="5959385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xmlns="" id="{CEA65F17-3866-4A28-815D-F270A5B96E9C}"/>
              </a:ext>
            </a:extLst>
          </p:cNvPr>
          <p:cNvSpPr/>
          <p:nvPr/>
        </p:nvSpPr>
        <p:spPr>
          <a:xfrm>
            <a:off x="4541144" y="5959385"/>
            <a:ext cx="10974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xmlns="" id="{3A9BDC56-7776-41CF-8E00-7D2C406632A3}"/>
              </a:ext>
            </a:extLst>
          </p:cNvPr>
          <p:cNvSpPr/>
          <p:nvPr/>
        </p:nvSpPr>
        <p:spPr>
          <a:xfrm>
            <a:off x="4668573" y="5959385"/>
            <a:ext cx="152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: Rounded Corners 424">
            <a:extLst>
              <a:ext uri="{FF2B5EF4-FFF2-40B4-BE49-F238E27FC236}">
                <a16:creationId xmlns:a16="http://schemas.microsoft.com/office/drawing/2014/main" xmlns="" id="{0C7A3A75-74E1-4A0A-9DE8-C67F365B750B}"/>
              </a:ext>
            </a:extLst>
          </p:cNvPr>
          <p:cNvSpPr/>
          <p:nvPr/>
        </p:nvSpPr>
        <p:spPr>
          <a:xfrm>
            <a:off x="4399850" y="5857530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xmlns="" id="{0B95FB32-D99F-4E8D-92AA-1CE3BF0D101D}"/>
              </a:ext>
            </a:extLst>
          </p:cNvPr>
          <p:cNvSpPr/>
          <p:nvPr/>
        </p:nvSpPr>
        <p:spPr>
          <a:xfrm>
            <a:off x="4589789" y="5857530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: Rounded Corners 426">
            <a:extLst>
              <a:ext uri="{FF2B5EF4-FFF2-40B4-BE49-F238E27FC236}">
                <a16:creationId xmlns:a16="http://schemas.microsoft.com/office/drawing/2014/main" xmlns="" id="{7E5F827A-CBF7-4D78-962F-14D1D8C66C61}"/>
              </a:ext>
            </a:extLst>
          </p:cNvPr>
          <p:cNvSpPr/>
          <p:nvPr/>
        </p:nvSpPr>
        <p:spPr>
          <a:xfrm>
            <a:off x="4443970" y="5748055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: Rounded Corners 427">
            <a:extLst>
              <a:ext uri="{FF2B5EF4-FFF2-40B4-BE49-F238E27FC236}">
                <a16:creationId xmlns:a16="http://schemas.microsoft.com/office/drawing/2014/main" xmlns="" id="{19EBBDE2-07CF-44F1-9FF2-CEDB7E3449D2}"/>
              </a:ext>
            </a:extLst>
          </p:cNvPr>
          <p:cNvSpPr/>
          <p:nvPr/>
        </p:nvSpPr>
        <p:spPr>
          <a:xfrm>
            <a:off x="4633909" y="5748055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xmlns="" id="{BC6EEB61-435F-46CB-8409-66C33B12D8DE}"/>
              </a:ext>
            </a:extLst>
          </p:cNvPr>
          <p:cNvSpPr/>
          <p:nvPr/>
        </p:nvSpPr>
        <p:spPr>
          <a:xfrm>
            <a:off x="4442061" y="5646201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xmlns="" id="{D0576F10-BBD8-4094-8515-810C2DEA4A0A}"/>
              </a:ext>
            </a:extLst>
          </p:cNvPr>
          <p:cNvSpPr/>
          <p:nvPr/>
        </p:nvSpPr>
        <p:spPr>
          <a:xfrm>
            <a:off x="4633909" y="5646201"/>
            <a:ext cx="2289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xmlns="" id="{1B30357C-9FBA-41CA-8CAD-B479424EF1A7}"/>
              </a:ext>
            </a:extLst>
          </p:cNvPr>
          <p:cNvSpPr/>
          <p:nvPr/>
        </p:nvSpPr>
        <p:spPr>
          <a:xfrm>
            <a:off x="4889061" y="5646201"/>
            <a:ext cx="2086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xmlns="" id="{D9BA5FD6-A000-4A30-B547-C3FA836B8773}"/>
              </a:ext>
            </a:extLst>
          </p:cNvPr>
          <p:cNvSpPr/>
          <p:nvPr/>
        </p:nvSpPr>
        <p:spPr>
          <a:xfrm>
            <a:off x="4380003" y="5536726"/>
            <a:ext cx="2885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xmlns="" id="{679381B2-7DE3-43F8-9AE1-DB2E2BDBE111}"/>
              </a:ext>
            </a:extLst>
          </p:cNvPr>
          <p:cNvSpPr/>
          <p:nvPr/>
        </p:nvSpPr>
        <p:spPr>
          <a:xfrm>
            <a:off x="4704350" y="5536726"/>
            <a:ext cx="391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xmlns="" id="{849DF811-FB08-4139-9B9E-2451961C9DAC}"/>
              </a:ext>
            </a:extLst>
          </p:cNvPr>
          <p:cNvSpPr/>
          <p:nvPr/>
        </p:nvSpPr>
        <p:spPr>
          <a:xfrm>
            <a:off x="4282878" y="5427251"/>
            <a:ext cx="2246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xmlns="" id="{5F48F437-DAF5-49BE-83D6-2F350AB0698F}"/>
              </a:ext>
            </a:extLst>
          </p:cNvPr>
          <p:cNvSpPr/>
          <p:nvPr/>
        </p:nvSpPr>
        <p:spPr>
          <a:xfrm>
            <a:off x="4541144" y="5427251"/>
            <a:ext cx="6254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: Rounded Corners 435">
            <a:extLst>
              <a:ext uri="{FF2B5EF4-FFF2-40B4-BE49-F238E27FC236}">
                <a16:creationId xmlns:a16="http://schemas.microsoft.com/office/drawing/2014/main" xmlns="" id="{25C5A03C-0AF4-4298-88C5-805857EAD1A7}"/>
              </a:ext>
            </a:extLst>
          </p:cNvPr>
          <p:cNvSpPr/>
          <p:nvPr/>
        </p:nvSpPr>
        <p:spPr>
          <a:xfrm>
            <a:off x="4223187" y="5317775"/>
            <a:ext cx="3921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xmlns="" id="{00D5BB81-A210-460A-9AAA-774B3C74A2D8}"/>
              </a:ext>
            </a:extLst>
          </p:cNvPr>
          <p:cNvSpPr/>
          <p:nvPr/>
        </p:nvSpPr>
        <p:spPr>
          <a:xfrm>
            <a:off x="4650888" y="5317775"/>
            <a:ext cx="5157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xmlns="" id="{6F7A05F8-E260-4C3A-814D-25D9056164A8}"/>
              </a:ext>
            </a:extLst>
          </p:cNvPr>
          <p:cNvSpPr/>
          <p:nvPr/>
        </p:nvSpPr>
        <p:spPr>
          <a:xfrm>
            <a:off x="4261375" y="5208300"/>
            <a:ext cx="304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xmlns="" id="{697DF8FB-F8C7-48AD-8343-00CC73317BAB}"/>
              </a:ext>
            </a:extLst>
          </p:cNvPr>
          <p:cNvSpPr/>
          <p:nvPr/>
        </p:nvSpPr>
        <p:spPr>
          <a:xfrm>
            <a:off x="4596016" y="5208300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: Rounded Corners 439">
            <a:extLst>
              <a:ext uri="{FF2B5EF4-FFF2-40B4-BE49-F238E27FC236}">
                <a16:creationId xmlns:a16="http://schemas.microsoft.com/office/drawing/2014/main" xmlns="" id="{FD4B96AB-7B79-4B2C-89B3-8DDA0AC933CA}"/>
              </a:ext>
            </a:extLst>
          </p:cNvPr>
          <p:cNvSpPr/>
          <p:nvPr/>
        </p:nvSpPr>
        <p:spPr>
          <a:xfrm>
            <a:off x="4300562" y="5098825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xmlns="" id="{63A65ED2-2084-48BC-B32E-C9CD9679B488}"/>
              </a:ext>
            </a:extLst>
          </p:cNvPr>
          <p:cNvSpPr/>
          <p:nvPr/>
        </p:nvSpPr>
        <p:spPr>
          <a:xfrm>
            <a:off x="4596016" y="5098825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xmlns="" id="{B321A70C-33C4-49AE-816B-08F111AEA49D}"/>
              </a:ext>
            </a:extLst>
          </p:cNvPr>
          <p:cNvSpPr/>
          <p:nvPr/>
        </p:nvSpPr>
        <p:spPr>
          <a:xfrm>
            <a:off x="4380957" y="4985244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xmlns="" id="{ECEAB571-72CC-41D1-833C-1D382B5CDED4}"/>
              </a:ext>
            </a:extLst>
          </p:cNvPr>
          <p:cNvSpPr/>
          <p:nvPr/>
        </p:nvSpPr>
        <p:spPr>
          <a:xfrm>
            <a:off x="4329412" y="4876561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xmlns="" id="{D12EF6EA-1D88-4DF1-AB6F-E2AAE1C65DAB}"/>
              </a:ext>
            </a:extLst>
          </p:cNvPr>
          <p:cNvSpPr/>
          <p:nvPr/>
        </p:nvSpPr>
        <p:spPr>
          <a:xfrm>
            <a:off x="4609586" y="6480088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xmlns="" id="{FE79A5A3-292F-4506-BFC1-F36321C32B58}"/>
              </a:ext>
            </a:extLst>
          </p:cNvPr>
          <p:cNvGrpSpPr/>
          <p:nvPr/>
        </p:nvGrpSpPr>
        <p:grpSpPr>
          <a:xfrm>
            <a:off x="1654365" y="2165126"/>
            <a:ext cx="2212639" cy="338554"/>
            <a:chOff x="760849" y="2213922"/>
            <a:chExt cx="2212639" cy="338554"/>
          </a:xfrm>
        </p:grpSpPr>
        <p:sp>
          <p:nvSpPr>
            <p:cNvPr id="446" name="Rectangle: Rounded Corners 445">
              <a:extLst>
                <a:ext uri="{FF2B5EF4-FFF2-40B4-BE49-F238E27FC236}">
                  <a16:creationId xmlns:a16="http://schemas.microsoft.com/office/drawing/2014/main" xmlns="" id="{EB701260-A1A5-4E1F-998A-473B3A852194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xmlns="" id="{4231C407-3D19-42B1-93C9-1467813084B4}"/>
                </a:ext>
              </a:extLst>
            </p:cNvPr>
            <p:cNvSpPr/>
            <p:nvPr/>
          </p:nvSpPr>
          <p:spPr>
            <a:xfrm>
              <a:off x="2235994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240K</a:t>
              </a:r>
              <a:endParaRPr lang="en-US" sz="1400" b="1" dirty="0">
                <a:solidFill>
                  <a:srgbClr val="837AD9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xmlns="" id="{5E75511C-970C-45FA-A62F-062EAF1A20DD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North America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xmlns="" id="{C5E73062-B35D-41F2-BA8D-1A474C4918C8}"/>
              </a:ext>
            </a:extLst>
          </p:cNvPr>
          <p:cNvGrpSpPr/>
          <p:nvPr/>
        </p:nvGrpSpPr>
        <p:grpSpPr>
          <a:xfrm>
            <a:off x="2011413" y="5061928"/>
            <a:ext cx="2212639" cy="338554"/>
            <a:chOff x="760849" y="2213922"/>
            <a:chExt cx="2212639" cy="338554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xmlns="" id="{9F8847E1-6F8A-4C27-B4D4-C33F38B40107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xmlns="" id="{7AE9B117-7462-47D1-B89E-0315D6BC9480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latin typeface="Tw Cen MT" panose="020B0602020104020603" pitchFamily="34" charset="0"/>
                </a:rPr>
                <a:t>278K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xmlns="" id="{BF4590DC-A117-4D7B-AFD1-8E8D90180F20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South America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xmlns="" id="{DDBC3F16-C947-4C4C-AD63-A072B1F82478}"/>
              </a:ext>
            </a:extLst>
          </p:cNvPr>
          <p:cNvGrpSpPr/>
          <p:nvPr/>
        </p:nvGrpSpPr>
        <p:grpSpPr>
          <a:xfrm>
            <a:off x="5473068" y="2177525"/>
            <a:ext cx="1568026" cy="338554"/>
            <a:chOff x="1405462" y="2213922"/>
            <a:chExt cx="1568026" cy="338554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xmlns="" id="{B63D309E-5171-4C3C-9545-02F442E74B59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xmlns="" id="{77BE278A-F1CA-4567-9320-351B966EAC1B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717B"/>
                  </a:solidFill>
                  <a:latin typeface="Tw Cen MT" panose="020B0602020104020603" pitchFamily="34" charset="0"/>
                </a:rPr>
                <a:t>210K</a:t>
              </a:r>
              <a:endParaRPr lang="en-US" sz="1400" b="1" dirty="0">
                <a:solidFill>
                  <a:srgbClr val="EE717B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9BB426FD-9FFA-45AB-995C-08679C9D1998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Europe</a:t>
              </a: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xmlns="" id="{8343D296-CFAF-44C9-9414-B72789EB092A}"/>
              </a:ext>
            </a:extLst>
          </p:cNvPr>
          <p:cNvGrpSpPr/>
          <p:nvPr/>
        </p:nvGrpSpPr>
        <p:grpSpPr>
          <a:xfrm>
            <a:off x="9015244" y="2737868"/>
            <a:ext cx="1568026" cy="338554"/>
            <a:chOff x="1405462" y="2213922"/>
            <a:chExt cx="1568026" cy="338554"/>
          </a:xfrm>
        </p:grpSpPr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xmlns="" id="{27D2B447-1AEC-4B5C-84DA-FB2E833925BE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695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xmlns="" id="{C4819D20-5FBA-40BB-908C-C3AC92E80A1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695C77"/>
                  </a:solidFill>
                  <a:latin typeface="Tw Cen MT" panose="020B0602020104020603" pitchFamily="34" charset="0"/>
                </a:rPr>
                <a:t>295K</a:t>
              </a:r>
              <a:endParaRPr lang="en-US" sz="1400" b="1" dirty="0">
                <a:solidFill>
                  <a:srgbClr val="695C77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xmlns="" id="{7E437BA2-605A-4A7E-81D2-089049AF1BC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Asia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xmlns="" id="{54550540-ACF0-493F-8FF4-F195F537E070}"/>
              </a:ext>
            </a:extLst>
          </p:cNvPr>
          <p:cNvGrpSpPr/>
          <p:nvPr/>
        </p:nvGrpSpPr>
        <p:grpSpPr>
          <a:xfrm>
            <a:off x="9049984" y="5739148"/>
            <a:ext cx="1837320" cy="338554"/>
            <a:chOff x="1136167" y="2213922"/>
            <a:chExt cx="1837320" cy="338554"/>
          </a:xfrm>
        </p:grpSpPr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xmlns="" id="{3A60B4E6-7B25-45D4-84FE-9D7FF6BCCEC1}"/>
                </a:ext>
              </a:extLst>
            </p:cNvPr>
            <p:cNvSpPr/>
            <p:nvPr/>
          </p:nvSpPr>
          <p:spPr>
            <a:xfrm>
              <a:off x="1273562" y="2249506"/>
              <a:ext cx="1699925" cy="26972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xmlns="" id="{320E92F5-3CF3-433F-B20E-E4229163E324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C000"/>
                  </a:solidFill>
                  <a:latin typeface="Tw Cen MT" panose="020B0602020104020603" pitchFamily="34" charset="0"/>
                </a:rPr>
                <a:t>118K</a:t>
              </a:r>
              <a:endParaRPr lang="en-US" sz="1400" b="1" dirty="0">
                <a:solidFill>
                  <a:srgbClr val="FFC00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xmlns="" id="{5605BA06-DFA6-4EDC-BF1C-541ADD41941A}"/>
                </a:ext>
              </a:extLst>
            </p:cNvPr>
            <p:cNvSpPr txBox="1"/>
            <p:nvPr/>
          </p:nvSpPr>
          <p:spPr>
            <a:xfrm>
              <a:off x="1136167" y="2213922"/>
              <a:ext cx="1296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Australia</a:t>
              </a:r>
            </a:p>
          </p:txBody>
        </p:sp>
      </p:grpSp>
      <p:sp>
        <p:nvSpPr>
          <p:cNvPr id="465" name="Rectangle 464">
            <a:extLst>
              <a:ext uri="{FF2B5EF4-FFF2-40B4-BE49-F238E27FC236}">
                <a16:creationId xmlns:a16="http://schemas.microsoft.com/office/drawing/2014/main" xmlns="" id="{78E186AD-24C6-4FD4-B64B-BE32BDE4D9D2}"/>
              </a:ext>
            </a:extLst>
          </p:cNvPr>
          <p:cNvSpPr/>
          <p:nvPr/>
        </p:nvSpPr>
        <p:spPr>
          <a:xfrm>
            <a:off x="4690280" y="0"/>
            <a:ext cx="3314260" cy="1810425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xmlns="" id="{45FFCD9F-26E0-45DD-BC2F-BAF220B1BEB6}"/>
              </a:ext>
            </a:extLst>
          </p:cNvPr>
          <p:cNvSpPr/>
          <p:nvPr/>
        </p:nvSpPr>
        <p:spPr>
          <a:xfrm>
            <a:off x="7307600" y="6374423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xmlns="" id="{9E87D6E7-5DAF-4044-89AD-717CDDD24F20}"/>
              </a:ext>
            </a:extLst>
          </p:cNvPr>
          <p:cNvSpPr/>
          <p:nvPr/>
        </p:nvSpPr>
        <p:spPr>
          <a:xfrm>
            <a:off x="4175" y="5005161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xmlns="" id="{7703F52A-C805-4ED5-86E1-FE2C90ED26D8}"/>
              </a:ext>
            </a:extLst>
          </p:cNvPr>
          <p:cNvSpPr/>
          <p:nvPr/>
        </p:nvSpPr>
        <p:spPr>
          <a:xfrm>
            <a:off x="4175" y="2103998"/>
            <a:ext cx="1404249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xmlns="" id="{ABC91A49-6745-47F5-88F6-B609D5B7C3A5}"/>
              </a:ext>
            </a:extLst>
          </p:cNvPr>
          <p:cNvSpPr/>
          <p:nvPr/>
        </p:nvSpPr>
        <p:spPr>
          <a:xfrm>
            <a:off x="10767110" y="2634097"/>
            <a:ext cx="142138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xmlns="" id="{206813A1-2050-420D-95B7-9EE1640B213F}"/>
              </a:ext>
            </a:extLst>
          </p:cNvPr>
          <p:cNvSpPr/>
          <p:nvPr/>
        </p:nvSpPr>
        <p:spPr>
          <a:xfrm>
            <a:off x="10983900" y="5644907"/>
            <a:ext cx="120459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xmlns="" id="{7531B1DD-BAE9-4F8E-A638-673E58E7089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World Map Slide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xmlns="" id="{45536C22-8150-4445-9B0C-E178437B0D3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505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6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1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4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2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0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9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0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1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9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0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4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5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6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9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0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1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4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5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5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9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0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9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0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1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5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1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4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5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6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9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0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4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1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00"/>
                            </p:stCondLst>
                            <p:childTnLst>
                              <p:par>
                                <p:cTn id="79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500"/>
                            </p:stCondLst>
                            <p:childTnLst>
                              <p:par>
                                <p:cTn id="107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8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8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500"/>
                            </p:stCondLst>
                            <p:childTnLst>
                              <p:par>
                                <p:cTn id="128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2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2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8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1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3" fill="hold">
                      <p:stCondLst>
                        <p:cond delay="indefinite"/>
                      </p:stCondLst>
                      <p:childTnLst>
                        <p:par>
                          <p:cTn id="1894" fill="hold">
                            <p:stCondLst>
                              <p:cond delay="0"/>
                            </p:stCondLst>
                            <p:childTnLst>
                              <p:par>
                                <p:cTn id="189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89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9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5" fill="hold">
                            <p:stCondLst>
                              <p:cond delay="500"/>
                            </p:stCondLst>
                            <p:childTnLst>
                              <p:par>
                                <p:cTn id="20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9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0" grpId="0" animBg="1"/>
      <p:bldP spid="121" grpId="0" animBg="1"/>
      <p:bldP spid="122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076B0813-D760-4D89-B1DF-3DD3E23BA08B}"/>
              </a:ext>
            </a:extLst>
          </p:cNvPr>
          <p:cNvSpPr/>
          <p:nvPr/>
        </p:nvSpPr>
        <p:spPr>
          <a:xfrm rot="5400000">
            <a:off x="4132840" y="3206181"/>
            <a:ext cx="3901286" cy="1897992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49B8599-319C-46FB-BE88-CAE79772C9B0}"/>
              </a:ext>
            </a:extLst>
          </p:cNvPr>
          <p:cNvSpPr txBox="1"/>
          <p:nvPr/>
        </p:nvSpPr>
        <p:spPr>
          <a:xfrm>
            <a:off x="5223685" y="4587547"/>
            <a:ext cx="171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9732762-70FC-44FD-8026-6FC1020853A9}"/>
              </a:ext>
            </a:extLst>
          </p:cNvPr>
          <p:cNvSpPr/>
          <p:nvPr/>
        </p:nvSpPr>
        <p:spPr>
          <a:xfrm>
            <a:off x="11338236" y="352039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ED7BAC5-26A8-4740-8D2B-4028D1E28998}"/>
              </a:ext>
            </a:extLst>
          </p:cNvPr>
          <p:cNvSpPr/>
          <p:nvPr/>
        </p:nvSpPr>
        <p:spPr>
          <a:xfrm>
            <a:off x="5455329" y="2907196"/>
            <a:ext cx="1272208" cy="127220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E10DD93-D650-4972-8EA6-110224954236}"/>
              </a:ext>
            </a:extLst>
          </p:cNvPr>
          <p:cNvSpPr/>
          <p:nvPr/>
        </p:nvSpPr>
        <p:spPr>
          <a:xfrm>
            <a:off x="5611835" y="3071652"/>
            <a:ext cx="943296" cy="94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62A91342-6FAE-4675-95C7-180B079247D8}"/>
              </a:ext>
            </a:extLst>
          </p:cNvPr>
          <p:cNvSpPr/>
          <p:nvPr/>
        </p:nvSpPr>
        <p:spPr>
          <a:xfrm>
            <a:off x="5763898" y="3223715"/>
            <a:ext cx="639170" cy="63917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4AA1154-57B4-4EF4-999B-BD961153B3ED}"/>
              </a:ext>
            </a:extLst>
          </p:cNvPr>
          <p:cNvGrpSpPr/>
          <p:nvPr/>
        </p:nvGrpSpPr>
        <p:grpSpPr>
          <a:xfrm>
            <a:off x="5923010" y="3374877"/>
            <a:ext cx="336846" cy="336846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xmlns="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xmlns="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179344A-33D8-49EB-84E1-98AFFDC48E5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Mobile Mockup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BA8B6F5-30ED-41B5-9C09-761EA6DC3069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E7FA86B1-7C35-4340-B69D-71591A1B0BF7}"/>
              </a:ext>
            </a:extLst>
          </p:cNvPr>
          <p:cNvGrpSpPr/>
          <p:nvPr/>
        </p:nvGrpSpPr>
        <p:grpSpPr>
          <a:xfrm>
            <a:off x="7871150" y="2429331"/>
            <a:ext cx="3530827" cy="942975"/>
            <a:chOff x="7054513" y="2558550"/>
            <a:chExt cx="3530827" cy="9429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35C2A589-30E5-467F-9406-5E6003514641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E6FBD1A-06F7-421F-A921-DDC9855DABD4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62A277B4-26F8-4429-94EC-A272A26D6FBF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F926F319-8D4E-4652-99D1-BB2E02897224}"/>
              </a:ext>
            </a:extLst>
          </p:cNvPr>
          <p:cNvGrpSpPr/>
          <p:nvPr/>
        </p:nvGrpSpPr>
        <p:grpSpPr>
          <a:xfrm>
            <a:off x="7866177" y="3692301"/>
            <a:ext cx="3530827" cy="942975"/>
            <a:chOff x="7054513" y="382152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D25D3CCE-A894-4084-A416-1FDE7A2FC506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E740B90-F6CB-4265-A9D9-F2EE0C22F00C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06841CFD-FAA3-4A0D-9A6B-CC92FDE798B2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AF011A65-D5ED-4363-818B-B28540D68332}"/>
              </a:ext>
            </a:extLst>
          </p:cNvPr>
          <p:cNvGrpSpPr/>
          <p:nvPr/>
        </p:nvGrpSpPr>
        <p:grpSpPr>
          <a:xfrm>
            <a:off x="7871150" y="4967743"/>
            <a:ext cx="3530827" cy="942975"/>
            <a:chOff x="7054513" y="5096962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602EA360-B510-46EE-A6F9-8FB817C819D8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9192239-3C36-4BCF-A4CA-76AE4F22F39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AF1AF3E9-7CF4-472D-AA9C-32E1EA06E7A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1701103E-0AE2-49F6-B007-239F3D80BABB}"/>
              </a:ext>
            </a:extLst>
          </p:cNvPr>
          <p:cNvGrpSpPr/>
          <p:nvPr/>
        </p:nvGrpSpPr>
        <p:grpSpPr>
          <a:xfrm>
            <a:off x="804521" y="2429331"/>
            <a:ext cx="3530827" cy="942975"/>
            <a:chOff x="7054513" y="2558550"/>
            <a:chExt cx="3530827" cy="94297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xmlns="" id="{1E464E24-D373-4274-96C4-975A35A19D3D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CB131D5C-7F7F-477A-9CFF-3643FABFC07A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D32168C0-DBD7-4FD5-BE20-0AD30A615D03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96175FA8-3ADD-4039-A080-CE867365B8C1}"/>
              </a:ext>
            </a:extLst>
          </p:cNvPr>
          <p:cNvGrpSpPr/>
          <p:nvPr/>
        </p:nvGrpSpPr>
        <p:grpSpPr>
          <a:xfrm>
            <a:off x="799548" y="3692301"/>
            <a:ext cx="3530827" cy="942975"/>
            <a:chOff x="7054513" y="3821520"/>
            <a:chExt cx="3530827" cy="94297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xmlns="" id="{1E91CC3C-966C-46F7-B7CC-A2BB4B37CAAC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69C2F653-B1D2-4B21-A6EB-3A12F8A88B11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C062AAA-0F8E-46C0-A771-7374BF21FC8B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99D4B99B-70BF-48F4-9E94-C6771EA46C98}"/>
              </a:ext>
            </a:extLst>
          </p:cNvPr>
          <p:cNvGrpSpPr/>
          <p:nvPr/>
        </p:nvGrpSpPr>
        <p:grpSpPr>
          <a:xfrm>
            <a:off x="804521" y="4967743"/>
            <a:ext cx="3530827" cy="942975"/>
            <a:chOff x="7054513" y="5096962"/>
            <a:chExt cx="3530827" cy="942975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xmlns="" id="{ED9AF43B-BCE7-42BD-AD44-455967E045E7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65F1F9A9-C50D-4996-8463-C403D3E1621F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30D071EB-EBF1-4FEE-B121-5AA461A818DB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/>
      <p:bldP spid="19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FA3E-F24B-47DB-BAB3-134CB13561CE}"/>
              </a:ext>
            </a:extLst>
          </p:cNvPr>
          <p:cNvGrpSpPr/>
          <p:nvPr/>
        </p:nvGrpSpPr>
        <p:grpSpPr>
          <a:xfrm>
            <a:off x="8052125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A051572-7602-411A-B74A-CD1608FAFEF7}"/>
              </a:ext>
            </a:extLst>
          </p:cNvPr>
          <p:cNvGrpSpPr/>
          <p:nvPr/>
        </p:nvGrpSpPr>
        <p:grpSpPr>
          <a:xfrm>
            <a:off x="8047152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B1A51A5-A51D-4C9F-9CCF-F363D6865546}"/>
              </a:ext>
            </a:extLst>
          </p:cNvPr>
          <p:cNvGrpSpPr/>
          <p:nvPr/>
        </p:nvGrpSpPr>
        <p:grpSpPr>
          <a:xfrm>
            <a:off x="8052125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9732762-70FC-44FD-8026-6FC1020853A9}"/>
              </a:ext>
            </a:extLst>
          </p:cNvPr>
          <p:cNvSpPr/>
          <p:nvPr/>
        </p:nvSpPr>
        <p:spPr>
          <a:xfrm>
            <a:off x="11577979" y="347955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49B8599-319C-46FB-BE88-CAE79772C9B0}"/>
              </a:ext>
            </a:extLst>
          </p:cNvPr>
          <p:cNvSpPr txBox="1"/>
          <p:nvPr/>
        </p:nvSpPr>
        <p:spPr>
          <a:xfrm>
            <a:off x="4800058" y="4378341"/>
            <a:ext cx="259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on This Tablet View Option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ED7BAC5-26A8-4740-8D2B-4028D1E28998}"/>
              </a:ext>
            </a:extLst>
          </p:cNvPr>
          <p:cNvSpPr/>
          <p:nvPr/>
        </p:nvSpPr>
        <p:spPr>
          <a:xfrm>
            <a:off x="5321033" y="2707065"/>
            <a:ext cx="1549932" cy="154993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E10DD93-D650-4972-8EA6-110224954236}"/>
              </a:ext>
            </a:extLst>
          </p:cNvPr>
          <p:cNvSpPr/>
          <p:nvPr/>
        </p:nvSpPr>
        <p:spPr>
          <a:xfrm>
            <a:off x="5511705" y="2907421"/>
            <a:ext cx="1149218" cy="11492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62A91342-6FAE-4675-95C7-180B079247D8}"/>
              </a:ext>
            </a:extLst>
          </p:cNvPr>
          <p:cNvSpPr/>
          <p:nvPr/>
        </p:nvSpPr>
        <p:spPr>
          <a:xfrm>
            <a:off x="5696963" y="3092680"/>
            <a:ext cx="778702" cy="77870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4AA1154-57B4-4EF4-999B-BD961153B3ED}"/>
              </a:ext>
            </a:extLst>
          </p:cNvPr>
          <p:cNvGrpSpPr/>
          <p:nvPr/>
        </p:nvGrpSpPr>
        <p:grpSpPr>
          <a:xfrm>
            <a:off x="5890809" y="3276841"/>
            <a:ext cx="410380" cy="41038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xmlns="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xmlns="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883D46A-D1DB-4FB7-BD7A-C5912316CAEB}"/>
              </a:ext>
            </a:extLst>
          </p:cNvPr>
          <p:cNvGrpSpPr/>
          <p:nvPr/>
        </p:nvGrpSpPr>
        <p:grpSpPr>
          <a:xfrm>
            <a:off x="4621259" y="2156690"/>
            <a:ext cx="2949482" cy="3948178"/>
            <a:chOff x="4621259" y="2156690"/>
            <a:chExt cx="2949482" cy="394817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076B0813-D760-4D89-B1DF-3DD3E23BA08B}"/>
                </a:ext>
              </a:extLst>
            </p:cNvPr>
            <p:cNvSpPr/>
            <p:nvPr/>
          </p:nvSpPr>
          <p:spPr>
            <a:xfrm rot="5400000">
              <a:off x="4121911" y="2656038"/>
              <a:ext cx="3948178" cy="2949482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xmlns="" id="{0D7BFAF4-727B-4313-A6E1-9C9CBDB752CD}"/>
                </a:ext>
              </a:extLst>
            </p:cNvPr>
            <p:cNvSpPr/>
            <p:nvPr/>
          </p:nvSpPr>
          <p:spPr>
            <a:xfrm>
              <a:off x="5942609" y="5665895"/>
              <a:ext cx="306780" cy="306779"/>
            </a:xfrm>
            <a:prstGeom prst="donut">
              <a:avLst>
                <a:gd name="adj" fmla="val 121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37FB618-D8CE-40BD-900E-29D3D7088DDA}"/>
              </a:ext>
            </a:extLst>
          </p:cNvPr>
          <p:cNvGrpSpPr/>
          <p:nvPr/>
        </p:nvGrpSpPr>
        <p:grpSpPr>
          <a:xfrm>
            <a:off x="614021" y="2429331"/>
            <a:ext cx="3530827" cy="942975"/>
            <a:chOff x="7054513" y="255855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09CA37E8-533E-47B9-B7C2-F1C9D428208A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01FF7E4-AFFD-43DC-BF8F-8191B7308D48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9A313E1-FB07-41A8-9030-5701BEE99796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EEA467E4-DC79-4CF3-808F-5332A0874EF5}"/>
              </a:ext>
            </a:extLst>
          </p:cNvPr>
          <p:cNvGrpSpPr/>
          <p:nvPr/>
        </p:nvGrpSpPr>
        <p:grpSpPr>
          <a:xfrm>
            <a:off x="609048" y="3692301"/>
            <a:ext cx="3530827" cy="942975"/>
            <a:chOff x="7054513" y="3821520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xmlns="" id="{9E696ABD-96AA-46A4-8B1D-EEE486199C17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7CC2BD95-2EF0-4C2C-B122-BF5DB2307E7A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A3AA434D-E122-4653-8BD3-EFB6E438FE53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6922F3D6-E946-4A78-9C64-74EB9880B1EE}"/>
              </a:ext>
            </a:extLst>
          </p:cNvPr>
          <p:cNvGrpSpPr/>
          <p:nvPr/>
        </p:nvGrpSpPr>
        <p:grpSpPr>
          <a:xfrm>
            <a:off x="614021" y="4967743"/>
            <a:ext cx="3530827" cy="942975"/>
            <a:chOff x="7054513" y="5096962"/>
            <a:chExt cx="3530827" cy="9429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xmlns="" id="{D785B731-6DD2-4FEC-99F5-7E3C86A211C5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4E22F376-A8D3-48A1-AC38-124FDC1F0B58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16ACF0E-0DB5-431D-9602-B84FEE25BCAA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6698E9B-D39F-496C-B6D5-D0FD7A536210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Tablet Mockup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32A917E-4174-4DF4-AD71-D4D2A346F0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51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77EFA3E-F24B-47DB-BAB3-134CB13561CE}"/>
              </a:ext>
            </a:extLst>
          </p:cNvPr>
          <p:cNvGrpSpPr/>
          <p:nvPr/>
        </p:nvGrpSpPr>
        <p:grpSpPr>
          <a:xfrm>
            <a:off x="7417831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3A051572-7602-411A-B74A-CD1608FAFEF7}"/>
              </a:ext>
            </a:extLst>
          </p:cNvPr>
          <p:cNvGrpSpPr/>
          <p:nvPr/>
        </p:nvGrpSpPr>
        <p:grpSpPr>
          <a:xfrm>
            <a:off x="7412858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B1A51A5-A51D-4C9F-9CCF-F363D6865546}"/>
              </a:ext>
            </a:extLst>
          </p:cNvPr>
          <p:cNvGrpSpPr/>
          <p:nvPr/>
        </p:nvGrpSpPr>
        <p:grpSpPr>
          <a:xfrm>
            <a:off x="7417831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365E278-2B59-4A40-BE00-900741E0AE7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Computer Mockup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88D36E2-FFAB-4B35-BDA3-4C2F1DECE0DF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9732762-70FC-44FD-8026-6FC1020853A9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1054EA8-4441-421A-A944-2F002C2C4027}"/>
              </a:ext>
            </a:extLst>
          </p:cNvPr>
          <p:cNvGrpSpPr/>
          <p:nvPr/>
        </p:nvGrpSpPr>
        <p:grpSpPr>
          <a:xfrm>
            <a:off x="1223459" y="2126202"/>
            <a:ext cx="5304475" cy="4450238"/>
            <a:chOff x="905959" y="2342102"/>
            <a:chExt cx="5304475" cy="445023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B95DB1C0-01E3-4F79-AB13-8B485F1E677A}"/>
                </a:ext>
              </a:extLst>
            </p:cNvPr>
            <p:cNvSpPr/>
            <p:nvPr/>
          </p:nvSpPr>
          <p:spPr>
            <a:xfrm rot="5400000">
              <a:off x="3380376" y="5626680"/>
              <a:ext cx="324906" cy="20064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32B114BA-0AD1-4417-9B0A-F8E06F0FAB6C}"/>
                </a:ext>
              </a:extLst>
            </p:cNvPr>
            <p:cNvSpPr/>
            <p:nvPr/>
          </p:nvSpPr>
          <p:spPr>
            <a:xfrm rot="5400000">
              <a:off x="3246633" y="5663685"/>
              <a:ext cx="637073" cy="970465"/>
            </a:xfrm>
            <a:prstGeom prst="roundRect">
              <a:avLst>
                <a:gd name="adj" fmla="val 1945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076B0813-D760-4D89-B1DF-3DD3E23BA08B}"/>
                </a:ext>
              </a:extLst>
            </p:cNvPr>
            <p:cNvSpPr/>
            <p:nvPr/>
          </p:nvSpPr>
          <p:spPr>
            <a:xfrm rot="5400000">
              <a:off x="1814056" y="1434005"/>
              <a:ext cx="3488281" cy="5304475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49B8599-319C-46FB-BE88-CAE79772C9B0}"/>
              </a:ext>
            </a:extLst>
          </p:cNvPr>
          <p:cNvSpPr txBox="1"/>
          <p:nvPr/>
        </p:nvSpPr>
        <p:spPr>
          <a:xfrm>
            <a:off x="1544590" y="4325715"/>
            <a:ext cx="466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ED7BAC5-26A8-4740-8D2B-4028D1E28998}"/>
              </a:ext>
            </a:extLst>
          </p:cNvPr>
          <p:cNvSpPr/>
          <p:nvPr/>
        </p:nvSpPr>
        <p:spPr>
          <a:xfrm>
            <a:off x="3060230" y="2533650"/>
            <a:ext cx="1600200" cy="160020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E10DD93-D650-4972-8EA6-110224954236}"/>
              </a:ext>
            </a:extLst>
          </p:cNvPr>
          <p:cNvSpPr/>
          <p:nvPr/>
        </p:nvSpPr>
        <p:spPr>
          <a:xfrm>
            <a:off x="3259135" y="2740505"/>
            <a:ext cx="1186490" cy="1186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62A91342-6FAE-4675-95C7-180B079247D8}"/>
              </a:ext>
            </a:extLst>
          </p:cNvPr>
          <p:cNvSpPr/>
          <p:nvPr/>
        </p:nvSpPr>
        <p:spPr>
          <a:xfrm>
            <a:off x="3450402" y="2931772"/>
            <a:ext cx="803956" cy="80395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4AA1154-57B4-4EF4-999B-BD961153B3ED}"/>
              </a:ext>
            </a:extLst>
          </p:cNvPr>
          <p:cNvGrpSpPr/>
          <p:nvPr/>
        </p:nvGrpSpPr>
        <p:grpSpPr>
          <a:xfrm>
            <a:off x="3648485" y="3121905"/>
            <a:ext cx="423690" cy="42369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:a16="http://schemas.microsoft.com/office/drawing/2014/main" xmlns="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xmlns="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6EC5D162-6C44-47E3-9D2B-1DC5B1919F58}"/>
              </a:ext>
            </a:extLst>
          </p:cNvPr>
          <p:cNvCxnSpPr>
            <a:cxnSpLocks/>
          </p:cNvCxnSpPr>
          <p:nvPr/>
        </p:nvCxnSpPr>
        <p:spPr>
          <a:xfrm>
            <a:off x="7024004" y="3656158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747052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2005100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Agenda Slide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2D9E0F0-87C1-4FBC-9FF7-D5D2DB3C3443}"/>
              </a:ext>
            </a:extLst>
          </p:cNvPr>
          <p:cNvSpPr txBox="1"/>
          <p:nvPr/>
        </p:nvSpPr>
        <p:spPr>
          <a:xfrm>
            <a:off x="2087561" y="1995784"/>
            <a:ext cx="202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October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4D04C5B-497D-4624-AC73-F52902B279C5}"/>
              </a:ext>
            </a:extLst>
          </p:cNvPr>
          <p:cNvSpPr txBox="1"/>
          <p:nvPr/>
        </p:nvSpPr>
        <p:spPr>
          <a:xfrm>
            <a:off x="696429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Sun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4F5056-3DA4-41A7-B3EC-01B5396B3F00}"/>
              </a:ext>
            </a:extLst>
          </p:cNvPr>
          <p:cNvSpPr txBox="1"/>
          <p:nvPr/>
        </p:nvSpPr>
        <p:spPr>
          <a:xfrm>
            <a:off x="1352550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C8BBB40-3EAB-43B3-9DF3-9D7BD083C22D}"/>
              </a:ext>
            </a:extLst>
          </p:cNvPr>
          <p:cNvSpPr txBox="1"/>
          <p:nvPr/>
        </p:nvSpPr>
        <p:spPr>
          <a:xfrm>
            <a:off x="2008671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AA4F584-E23D-4F60-897B-FAFA1E4F161E}"/>
              </a:ext>
            </a:extLst>
          </p:cNvPr>
          <p:cNvSpPr txBox="1"/>
          <p:nvPr/>
        </p:nvSpPr>
        <p:spPr>
          <a:xfrm>
            <a:off x="2664792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Wed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510FF03-439E-456A-853E-B0B9D267CCBC}"/>
              </a:ext>
            </a:extLst>
          </p:cNvPr>
          <p:cNvSpPr txBox="1"/>
          <p:nvPr/>
        </p:nvSpPr>
        <p:spPr>
          <a:xfrm>
            <a:off x="3320913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Thu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1F1AF3C-88C7-4755-858B-C22BC1091255}"/>
              </a:ext>
            </a:extLst>
          </p:cNvPr>
          <p:cNvSpPr txBox="1"/>
          <p:nvPr/>
        </p:nvSpPr>
        <p:spPr>
          <a:xfrm>
            <a:off x="3977034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Fri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FDE98AC-FEE4-4F7F-8877-1BF53E7D564E}"/>
              </a:ext>
            </a:extLst>
          </p:cNvPr>
          <p:cNvSpPr txBox="1"/>
          <p:nvPr/>
        </p:nvSpPr>
        <p:spPr>
          <a:xfrm>
            <a:off x="4633155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Sat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710C2E1-36EA-4AFA-94DC-F17F5CB0B835}"/>
              </a:ext>
            </a:extLst>
          </p:cNvPr>
          <p:cNvSpPr txBox="1"/>
          <p:nvPr/>
        </p:nvSpPr>
        <p:spPr>
          <a:xfrm>
            <a:off x="3320913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7743F04-6168-42C7-A1F7-F0F723C326DC}"/>
              </a:ext>
            </a:extLst>
          </p:cNvPr>
          <p:cNvSpPr txBox="1"/>
          <p:nvPr/>
        </p:nvSpPr>
        <p:spPr>
          <a:xfrm>
            <a:off x="3977034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291B6A4-AC06-47B3-9CDF-2324C5EB78E5}"/>
              </a:ext>
            </a:extLst>
          </p:cNvPr>
          <p:cNvSpPr txBox="1"/>
          <p:nvPr/>
        </p:nvSpPr>
        <p:spPr>
          <a:xfrm>
            <a:off x="4633155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EB92CFA-0669-403D-80EF-369714A70DC3}"/>
              </a:ext>
            </a:extLst>
          </p:cNvPr>
          <p:cNvSpPr txBox="1"/>
          <p:nvPr/>
        </p:nvSpPr>
        <p:spPr>
          <a:xfrm>
            <a:off x="696429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91EC4DC-D0E1-4B55-B2DE-6820283CE144}"/>
              </a:ext>
            </a:extLst>
          </p:cNvPr>
          <p:cNvSpPr txBox="1"/>
          <p:nvPr/>
        </p:nvSpPr>
        <p:spPr>
          <a:xfrm>
            <a:off x="1352550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ABA0BE1-1069-4141-BDF6-8949666D1B8D}"/>
              </a:ext>
            </a:extLst>
          </p:cNvPr>
          <p:cNvSpPr txBox="1"/>
          <p:nvPr/>
        </p:nvSpPr>
        <p:spPr>
          <a:xfrm>
            <a:off x="2008671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55D115F-02EF-4BAE-BE18-8917DCF16EAF}"/>
              </a:ext>
            </a:extLst>
          </p:cNvPr>
          <p:cNvSpPr txBox="1"/>
          <p:nvPr/>
        </p:nvSpPr>
        <p:spPr>
          <a:xfrm>
            <a:off x="3320913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07D8D36-4DC0-4B0B-82D4-CBF7BECA643B}"/>
              </a:ext>
            </a:extLst>
          </p:cNvPr>
          <p:cNvSpPr txBox="1"/>
          <p:nvPr/>
        </p:nvSpPr>
        <p:spPr>
          <a:xfrm>
            <a:off x="3977034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F9A89E2-9DE1-4192-AE0A-2A30B412C115}"/>
              </a:ext>
            </a:extLst>
          </p:cNvPr>
          <p:cNvSpPr txBox="1"/>
          <p:nvPr/>
        </p:nvSpPr>
        <p:spPr>
          <a:xfrm>
            <a:off x="4633155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1E1FB0B-F93C-4E16-8D1B-AED4FD16449B}"/>
              </a:ext>
            </a:extLst>
          </p:cNvPr>
          <p:cNvSpPr txBox="1"/>
          <p:nvPr/>
        </p:nvSpPr>
        <p:spPr>
          <a:xfrm>
            <a:off x="696429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29B1B9F-24AC-414D-BF4B-B2DB5995785F}"/>
              </a:ext>
            </a:extLst>
          </p:cNvPr>
          <p:cNvSpPr txBox="1"/>
          <p:nvPr/>
        </p:nvSpPr>
        <p:spPr>
          <a:xfrm>
            <a:off x="1352550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95EA4CF-2500-4F61-A912-57233FA6FAA9}"/>
              </a:ext>
            </a:extLst>
          </p:cNvPr>
          <p:cNvSpPr txBox="1"/>
          <p:nvPr/>
        </p:nvSpPr>
        <p:spPr>
          <a:xfrm>
            <a:off x="2008671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316F7C6-DA67-4BCA-87E2-24E56FB77BE1}"/>
              </a:ext>
            </a:extLst>
          </p:cNvPr>
          <p:cNvSpPr txBox="1"/>
          <p:nvPr/>
        </p:nvSpPr>
        <p:spPr>
          <a:xfrm>
            <a:off x="2664792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B6DD7DF-2965-4400-BA9D-0644164EAFF5}"/>
              </a:ext>
            </a:extLst>
          </p:cNvPr>
          <p:cNvSpPr txBox="1"/>
          <p:nvPr/>
        </p:nvSpPr>
        <p:spPr>
          <a:xfrm>
            <a:off x="3320913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D9AF8B8-435C-4A05-8B67-15C169004760}"/>
              </a:ext>
            </a:extLst>
          </p:cNvPr>
          <p:cNvSpPr txBox="1"/>
          <p:nvPr/>
        </p:nvSpPr>
        <p:spPr>
          <a:xfrm>
            <a:off x="3977034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5292A8B-E34F-4FEB-BF9E-E1BF314A9E8A}"/>
              </a:ext>
            </a:extLst>
          </p:cNvPr>
          <p:cNvSpPr txBox="1"/>
          <p:nvPr/>
        </p:nvSpPr>
        <p:spPr>
          <a:xfrm>
            <a:off x="696429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F17AF15-46AF-455F-97A9-2D12757337F2}"/>
              </a:ext>
            </a:extLst>
          </p:cNvPr>
          <p:cNvSpPr txBox="1"/>
          <p:nvPr/>
        </p:nvSpPr>
        <p:spPr>
          <a:xfrm>
            <a:off x="2008671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80FC90A-D6E4-407F-B132-24048D15145E}"/>
              </a:ext>
            </a:extLst>
          </p:cNvPr>
          <p:cNvSpPr txBox="1"/>
          <p:nvPr/>
        </p:nvSpPr>
        <p:spPr>
          <a:xfrm>
            <a:off x="2664792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8E33DF1-4A97-4455-B3DC-1E1F5C6C6448}"/>
              </a:ext>
            </a:extLst>
          </p:cNvPr>
          <p:cNvSpPr txBox="1"/>
          <p:nvPr/>
        </p:nvSpPr>
        <p:spPr>
          <a:xfrm>
            <a:off x="3320913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854AEBA-1F02-457C-B2AD-AF2EC65A075D}"/>
              </a:ext>
            </a:extLst>
          </p:cNvPr>
          <p:cNvSpPr txBox="1"/>
          <p:nvPr/>
        </p:nvSpPr>
        <p:spPr>
          <a:xfrm>
            <a:off x="3977034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6057B50-E12F-4932-9C3F-CDA0B286153D}"/>
              </a:ext>
            </a:extLst>
          </p:cNvPr>
          <p:cNvSpPr txBox="1"/>
          <p:nvPr/>
        </p:nvSpPr>
        <p:spPr>
          <a:xfrm>
            <a:off x="4633155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1A7DDF1-0453-4495-8A97-28E1D690D882}"/>
              </a:ext>
            </a:extLst>
          </p:cNvPr>
          <p:cNvSpPr txBox="1"/>
          <p:nvPr/>
        </p:nvSpPr>
        <p:spPr>
          <a:xfrm>
            <a:off x="696429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3CFE7F2-1CE2-4E2D-A661-AC999E0DC9EA}"/>
              </a:ext>
            </a:extLst>
          </p:cNvPr>
          <p:cNvSpPr txBox="1"/>
          <p:nvPr/>
        </p:nvSpPr>
        <p:spPr>
          <a:xfrm>
            <a:off x="1352550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E348AC8-DAB4-46F8-817F-D38F00DEA3D5}"/>
              </a:ext>
            </a:extLst>
          </p:cNvPr>
          <p:cNvSpPr txBox="1"/>
          <p:nvPr/>
        </p:nvSpPr>
        <p:spPr>
          <a:xfrm>
            <a:off x="2008671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73BD500-D258-4A43-A80E-A8F9762064CE}"/>
              </a:ext>
            </a:extLst>
          </p:cNvPr>
          <p:cNvSpPr txBox="1"/>
          <p:nvPr/>
        </p:nvSpPr>
        <p:spPr>
          <a:xfrm>
            <a:off x="2664792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704B46-B79B-4DBF-8686-6140502D48B0}"/>
              </a:ext>
            </a:extLst>
          </p:cNvPr>
          <p:cNvSpPr txBox="1"/>
          <p:nvPr/>
        </p:nvSpPr>
        <p:spPr>
          <a:xfrm>
            <a:off x="3320913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42D9B11-6404-4118-B1E3-E7CFE51F166D}"/>
              </a:ext>
            </a:extLst>
          </p:cNvPr>
          <p:cNvSpPr txBox="1"/>
          <p:nvPr/>
        </p:nvSpPr>
        <p:spPr>
          <a:xfrm>
            <a:off x="3977034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9996AE2-8F65-42FD-96DD-0E459CF698ED}"/>
              </a:ext>
            </a:extLst>
          </p:cNvPr>
          <p:cNvSpPr txBox="1"/>
          <p:nvPr/>
        </p:nvSpPr>
        <p:spPr>
          <a:xfrm>
            <a:off x="4633155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A9A65B2E-B507-4C2E-A044-65CC6365DFD8}"/>
              </a:ext>
            </a:extLst>
          </p:cNvPr>
          <p:cNvSpPr/>
          <p:nvPr/>
        </p:nvSpPr>
        <p:spPr>
          <a:xfrm>
            <a:off x="2861022" y="3450154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D7044A9-8461-4C92-87FE-4CBC3A771E27}"/>
              </a:ext>
            </a:extLst>
          </p:cNvPr>
          <p:cNvSpPr txBox="1"/>
          <p:nvPr/>
        </p:nvSpPr>
        <p:spPr>
          <a:xfrm>
            <a:off x="2664792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FE974994-3FE9-4DE5-BE40-AFD3FBA9067E}"/>
              </a:ext>
            </a:extLst>
          </p:cNvPr>
          <p:cNvSpPr/>
          <p:nvPr/>
        </p:nvSpPr>
        <p:spPr>
          <a:xfrm>
            <a:off x="4826352" y="3857447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964276F-DC52-4873-A303-FF463AD44305}"/>
              </a:ext>
            </a:extLst>
          </p:cNvPr>
          <p:cNvSpPr txBox="1"/>
          <p:nvPr/>
        </p:nvSpPr>
        <p:spPr>
          <a:xfrm>
            <a:off x="4633155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17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58EDC7F4-6596-4365-A04E-912E70864A3B}"/>
              </a:ext>
            </a:extLst>
          </p:cNvPr>
          <p:cNvSpPr/>
          <p:nvPr/>
        </p:nvSpPr>
        <p:spPr>
          <a:xfrm>
            <a:off x="1555377" y="4265880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AC97ACD-25F9-4072-A26F-A3179A6A075E}"/>
              </a:ext>
            </a:extLst>
          </p:cNvPr>
          <p:cNvSpPr txBox="1"/>
          <p:nvPr/>
        </p:nvSpPr>
        <p:spPr>
          <a:xfrm>
            <a:off x="1352550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19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C6EAA6B6-9250-47E5-9D34-198A5EA566C4}"/>
              </a:ext>
            </a:extLst>
          </p:cNvPr>
          <p:cNvSpPr/>
          <p:nvPr/>
        </p:nvSpPr>
        <p:spPr>
          <a:xfrm>
            <a:off x="7810499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28E3CA4-1CA4-47B9-8DAC-92C01C5FB8E4}"/>
              </a:ext>
            </a:extLst>
          </p:cNvPr>
          <p:cNvSpPr txBox="1"/>
          <p:nvPr/>
        </p:nvSpPr>
        <p:spPr>
          <a:xfrm>
            <a:off x="8068547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Our Tasks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4650398-7A54-43E9-9A8B-DFE3BFE30C84}"/>
              </a:ext>
            </a:extLst>
          </p:cNvPr>
          <p:cNvSpPr/>
          <p:nvPr/>
        </p:nvSpPr>
        <p:spPr>
          <a:xfrm>
            <a:off x="6981141" y="210783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08146928-E59B-4710-88CC-FAC919AC4796}"/>
              </a:ext>
            </a:extLst>
          </p:cNvPr>
          <p:cNvSpPr/>
          <p:nvPr/>
        </p:nvSpPr>
        <p:spPr>
          <a:xfrm>
            <a:off x="6894464" y="202115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D18DF011-2206-41CC-93AC-B5921CB42AED}"/>
              </a:ext>
            </a:extLst>
          </p:cNvPr>
          <p:cNvCxnSpPr>
            <a:cxnSpLocks/>
          </p:cNvCxnSpPr>
          <p:nvPr/>
        </p:nvCxnSpPr>
        <p:spPr>
          <a:xfrm>
            <a:off x="7024004" y="2280234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B24948D5-B87A-4945-A495-8F6D1A9481A8}"/>
              </a:ext>
            </a:extLst>
          </p:cNvPr>
          <p:cNvGrpSpPr/>
          <p:nvPr/>
        </p:nvGrpSpPr>
        <p:grpSpPr>
          <a:xfrm>
            <a:off x="7271256" y="1909790"/>
            <a:ext cx="4159637" cy="948850"/>
            <a:chOff x="6681901" y="1442950"/>
            <a:chExt cx="4159637" cy="94885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B9CB0E9-C9C2-4EC3-92C5-96B3122AE33E}"/>
                </a:ext>
              </a:extLst>
            </p:cNvPr>
            <p:cNvSpPr txBox="1"/>
            <p:nvPr/>
          </p:nvSpPr>
          <p:spPr>
            <a:xfrm>
              <a:off x="6681901" y="1442950"/>
              <a:ext cx="320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7, 2020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CE259FEB-7CDE-4088-B09F-C0ED669DE35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52373BCD-5475-4888-AF3D-B70211B21B17}"/>
              </a:ext>
            </a:extLst>
          </p:cNvPr>
          <p:cNvSpPr/>
          <p:nvPr/>
        </p:nvSpPr>
        <p:spPr>
          <a:xfrm>
            <a:off x="6981141" y="3487247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28069697-6812-4093-84BA-6B580D9877B9}"/>
              </a:ext>
            </a:extLst>
          </p:cNvPr>
          <p:cNvSpPr/>
          <p:nvPr/>
        </p:nvSpPr>
        <p:spPr>
          <a:xfrm>
            <a:off x="6894464" y="3400570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B236718-2AB7-4101-BCED-938EA9FC71A3}"/>
              </a:ext>
            </a:extLst>
          </p:cNvPr>
          <p:cNvGrpSpPr/>
          <p:nvPr/>
        </p:nvGrpSpPr>
        <p:grpSpPr>
          <a:xfrm>
            <a:off x="7271256" y="3296051"/>
            <a:ext cx="4159637" cy="948850"/>
            <a:chOff x="6681901" y="1442950"/>
            <a:chExt cx="4159637" cy="94885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480DD1E3-87F2-40FB-ADF9-FDDD6D35332F}"/>
                </a:ext>
              </a:extLst>
            </p:cNvPr>
            <p:cNvSpPr txBox="1"/>
            <p:nvPr/>
          </p:nvSpPr>
          <p:spPr>
            <a:xfrm>
              <a:off x="6681901" y="1442950"/>
              <a:ext cx="3472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17, 2020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B3D4B8E8-199A-4CA9-A041-6AEE9FC36A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xmlns="" id="{1FB6F561-4565-4DD2-BAF9-EA5792AD3972}"/>
              </a:ext>
            </a:extLst>
          </p:cNvPr>
          <p:cNvSpPr/>
          <p:nvPr/>
        </p:nvSpPr>
        <p:spPr>
          <a:xfrm>
            <a:off x="6981141" y="486317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EFD712C2-B3F0-456F-9F99-B3EDFC02EFFA}"/>
              </a:ext>
            </a:extLst>
          </p:cNvPr>
          <p:cNvSpPr/>
          <p:nvPr/>
        </p:nvSpPr>
        <p:spPr>
          <a:xfrm>
            <a:off x="6894464" y="477649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D44A76B-6B78-46EE-BCD3-AB8EFB4BDE4E}"/>
              </a:ext>
            </a:extLst>
          </p:cNvPr>
          <p:cNvGrpSpPr/>
          <p:nvPr/>
        </p:nvGrpSpPr>
        <p:grpSpPr>
          <a:xfrm>
            <a:off x="7271256" y="4622209"/>
            <a:ext cx="4159637" cy="948850"/>
            <a:chOff x="6681901" y="1442950"/>
            <a:chExt cx="4159637" cy="948850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62859DFF-E4A7-4E34-B48C-9523DDB07F02}"/>
                </a:ext>
              </a:extLst>
            </p:cNvPr>
            <p:cNvSpPr txBox="1"/>
            <p:nvPr/>
          </p:nvSpPr>
          <p:spPr>
            <a:xfrm>
              <a:off x="6681901" y="1442950"/>
              <a:ext cx="3206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19, 2020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6E9B4D39-FA05-45B8-B2E0-E4A6CC8C6815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17D62251-A08D-4B1E-B68E-0D5F6118F312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xmlns="" id="{FFFA1AEE-611A-4B29-BE39-AB08252C00AA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C494AF65-50D3-4AF9-8E0A-EC212B22867F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A39AED19-012C-4689-8006-C070833338E3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5C398968-715C-40D5-B044-280B2616FE6C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xmlns="" id="{16BAC21F-13B1-4296-A16B-3E48FBF00FAF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xmlns="" id="{C7C929B7-0C49-4B16-85C5-2E1D771B6E96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26" grpId="0" animBg="1"/>
      <p:bldP spid="94" grpId="0" animBg="1"/>
      <p:bldP spid="100" grpId="0" animBg="1"/>
      <p:bldP spid="101" grpId="0" animBg="1"/>
      <p:bldP spid="106" grpId="0" animBg="1"/>
      <p:bldP spid="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now you can ask your questions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1716672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DECB40A-4838-47F9-98B6-1E5FF74A5251}"/>
              </a:ext>
            </a:extLst>
          </p:cNvPr>
          <p:cNvSpPr/>
          <p:nvPr/>
        </p:nvSpPr>
        <p:spPr>
          <a:xfrm>
            <a:off x="1958039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350D54A-B9E1-4558-813D-2444860A7A04}"/>
              </a:ext>
            </a:extLst>
          </p:cNvPr>
          <p:cNvGrpSpPr/>
          <p:nvPr/>
        </p:nvGrpSpPr>
        <p:grpSpPr>
          <a:xfrm>
            <a:off x="2150726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xmlns="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xmlns="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xmlns="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E0D2379-CA6B-4139-8C3C-D22205C208CD}"/>
              </a:ext>
            </a:extLst>
          </p:cNvPr>
          <p:cNvGrpSpPr/>
          <p:nvPr/>
        </p:nvGrpSpPr>
        <p:grpSpPr>
          <a:xfrm>
            <a:off x="1018294" y="4518390"/>
            <a:ext cx="3195474" cy="1187360"/>
            <a:chOff x="1807454" y="4137390"/>
            <a:chExt cx="3195474" cy="11873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ABE3D059-B595-414F-981D-6E43EAF82DC6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9FC85F51-F3DF-4838-88E3-281625606B29}"/>
                </a:ext>
              </a:extLst>
            </p:cNvPr>
            <p:cNvSpPr txBox="1"/>
            <p:nvPr/>
          </p:nvSpPr>
          <p:spPr>
            <a:xfrm>
              <a:off x="1807454" y="4493753"/>
              <a:ext cx="3195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6BB64D2F-3582-4F25-A8EE-154BD0A0DC47}"/>
              </a:ext>
            </a:extLst>
          </p:cNvPr>
          <p:cNvSpPr/>
          <p:nvPr/>
        </p:nvSpPr>
        <p:spPr>
          <a:xfrm>
            <a:off x="5155197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7B9EC47B-8F61-47BD-A473-89F4D6D024AB}"/>
              </a:ext>
            </a:extLst>
          </p:cNvPr>
          <p:cNvSpPr/>
          <p:nvPr/>
        </p:nvSpPr>
        <p:spPr>
          <a:xfrm>
            <a:off x="5396564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37E49F1A-E674-4BF5-B770-528C93B11C8E}"/>
              </a:ext>
            </a:extLst>
          </p:cNvPr>
          <p:cNvGrpSpPr/>
          <p:nvPr/>
        </p:nvGrpSpPr>
        <p:grpSpPr>
          <a:xfrm>
            <a:off x="5589251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xmlns="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xmlns="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xmlns="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001FE7E4-CCFD-4BAA-970E-1E8D93004D69}"/>
              </a:ext>
            </a:extLst>
          </p:cNvPr>
          <p:cNvGrpSpPr/>
          <p:nvPr/>
        </p:nvGrpSpPr>
        <p:grpSpPr>
          <a:xfrm>
            <a:off x="4496234" y="4518390"/>
            <a:ext cx="3116644" cy="1187360"/>
            <a:chOff x="1846869" y="4137390"/>
            <a:chExt cx="3116644" cy="118736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C077E8DF-FDCE-415F-A750-5B9271C730D5}"/>
              </a:ext>
            </a:extLst>
          </p:cNvPr>
          <p:cNvSpPr/>
          <p:nvPr/>
        </p:nvSpPr>
        <p:spPr>
          <a:xfrm>
            <a:off x="8852461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5D672A4B-DFC2-4CD6-8862-20C17EA96C2D}"/>
              </a:ext>
            </a:extLst>
          </p:cNvPr>
          <p:cNvGrpSpPr/>
          <p:nvPr/>
        </p:nvGrpSpPr>
        <p:grpSpPr>
          <a:xfrm>
            <a:off x="9045148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:a16="http://schemas.microsoft.com/office/drawing/2014/main" xmlns="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xmlns="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xmlns="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AD1DEE05-09AA-4D85-968B-A7AA0AC4DD59}"/>
              </a:ext>
            </a:extLst>
          </p:cNvPr>
          <p:cNvGrpSpPr/>
          <p:nvPr/>
        </p:nvGrpSpPr>
        <p:grpSpPr>
          <a:xfrm>
            <a:off x="7952131" y="4518390"/>
            <a:ext cx="3116644" cy="1187360"/>
            <a:chOff x="1846869" y="4137390"/>
            <a:chExt cx="3116644" cy="118736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Lists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C5C37D7-7874-487A-9371-0A32FB9D7EB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1454775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368F6C0-9F8E-4775-915E-28D9E39262F4}"/>
              </a:ext>
            </a:extLst>
          </p:cNvPr>
          <p:cNvCxnSpPr/>
          <p:nvPr/>
        </p:nvCxnSpPr>
        <p:spPr>
          <a:xfrm>
            <a:off x="216003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26A87BD-BAB0-4ADB-9525-6605EED54126}"/>
              </a:ext>
            </a:extLst>
          </p:cNvPr>
          <p:cNvSpPr/>
          <p:nvPr/>
        </p:nvSpPr>
        <p:spPr>
          <a:xfrm>
            <a:off x="4550922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901A7F9-BB6A-40F2-BAD8-323338FA11B2}"/>
              </a:ext>
            </a:extLst>
          </p:cNvPr>
          <p:cNvCxnSpPr/>
          <p:nvPr/>
        </p:nvCxnSpPr>
        <p:spPr>
          <a:xfrm>
            <a:off x="5248012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1B08DB8-9D3E-491A-AD77-E71646D6A674}"/>
              </a:ext>
            </a:extLst>
          </p:cNvPr>
          <p:cNvSpPr/>
          <p:nvPr/>
        </p:nvSpPr>
        <p:spPr>
          <a:xfrm>
            <a:off x="7638570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2F23C58-76FE-4098-80C3-CF55BF1C5345}"/>
              </a:ext>
            </a:extLst>
          </p:cNvPr>
          <p:cNvSpPr/>
          <p:nvPr/>
        </p:nvSpPr>
        <p:spPr>
          <a:xfrm>
            <a:off x="1454775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91859C14-E17B-459F-A871-AA0AAD0844B8}"/>
              </a:ext>
            </a:extLst>
          </p:cNvPr>
          <p:cNvCxnSpPr/>
          <p:nvPr/>
        </p:nvCxnSpPr>
        <p:spPr>
          <a:xfrm>
            <a:off x="216003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728E5AF-2A43-49FF-8C06-3C0A8C54A889}"/>
              </a:ext>
            </a:extLst>
          </p:cNvPr>
          <p:cNvSpPr/>
          <p:nvPr/>
        </p:nvSpPr>
        <p:spPr>
          <a:xfrm>
            <a:off x="4550922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46E6635-E2D0-4B89-A194-1EA131DC9196}"/>
              </a:ext>
            </a:extLst>
          </p:cNvPr>
          <p:cNvCxnSpPr/>
          <p:nvPr/>
        </p:nvCxnSpPr>
        <p:spPr>
          <a:xfrm>
            <a:off x="5248012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B760311-D45C-43EA-A096-BB9B3B108BAB}"/>
              </a:ext>
            </a:extLst>
          </p:cNvPr>
          <p:cNvSpPr/>
          <p:nvPr/>
        </p:nvSpPr>
        <p:spPr>
          <a:xfrm>
            <a:off x="7638570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DECB40A-4838-47F9-98B6-1E5FF74A5251}"/>
              </a:ext>
            </a:extLst>
          </p:cNvPr>
          <p:cNvSpPr/>
          <p:nvPr/>
        </p:nvSpPr>
        <p:spPr>
          <a:xfrm>
            <a:off x="1550025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7209B07-76DE-454A-AC9C-CD2B2D707475}"/>
              </a:ext>
            </a:extLst>
          </p:cNvPr>
          <p:cNvSpPr/>
          <p:nvPr/>
        </p:nvSpPr>
        <p:spPr>
          <a:xfrm>
            <a:off x="155002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570FAD48-2C1D-4D31-B7CC-BFC167EFE389}"/>
              </a:ext>
            </a:extLst>
          </p:cNvPr>
          <p:cNvSpPr/>
          <p:nvPr/>
        </p:nvSpPr>
        <p:spPr>
          <a:xfrm>
            <a:off x="7731439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06151DF5-FF4E-403C-9494-B838A5A6555A}"/>
              </a:ext>
            </a:extLst>
          </p:cNvPr>
          <p:cNvSpPr/>
          <p:nvPr/>
        </p:nvSpPr>
        <p:spPr>
          <a:xfrm>
            <a:off x="464503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1C2BCF99-B9A3-453E-898D-D393A59F6F78}"/>
              </a:ext>
            </a:extLst>
          </p:cNvPr>
          <p:cNvSpPr/>
          <p:nvPr/>
        </p:nvSpPr>
        <p:spPr>
          <a:xfrm>
            <a:off x="7731439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350D54A-B9E1-4558-813D-2444860A7A04}"/>
              </a:ext>
            </a:extLst>
          </p:cNvPr>
          <p:cNvGrpSpPr/>
          <p:nvPr/>
        </p:nvGrpSpPr>
        <p:grpSpPr>
          <a:xfrm>
            <a:off x="1659220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xmlns="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xmlns="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xmlns="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BF23AA2-DC44-4001-963A-EDEF4D1AC528}"/>
              </a:ext>
            </a:extLst>
          </p:cNvPr>
          <p:cNvGrpSpPr/>
          <p:nvPr/>
        </p:nvGrpSpPr>
        <p:grpSpPr>
          <a:xfrm>
            <a:off x="475759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xmlns="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xmlns="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xmlns="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BE3D059-B595-414F-981D-6E43EAF82DC6}"/>
              </a:ext>
            </a:extLst>
          </p:cNvPr>
          <p:cNvSpPr txBox="1"/>
          <p:nvPr/>
        </p:nvSpPr>
        <p:spPr>
          <a:xfrm>
            <a:off x="2325592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FC85F51-F3DF-4838-88E3-281625606B29}"/>
              </a:ext>
            </a:extLst>
          </p:cNvPr>
          <p:cNvSpPr txBox="1"/>
          <p:nvPr/>
        </p:nvSpPr>
        <p:spPr>
          <a:xfrm>
            <a:off x="2393090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C38157B-2076-4A05-BF9B-DC501DE2A44B}"/>
              </a:ext>
            </a:extLst>
          </p:cNvPr>
          <p:cNvSpPr txBox="1"/>
          <p:nvPr/>
        </p:nvSpPr>
        <p:spPr>
          <a:xfrm>
            <a:off x="2325592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980A087-4F46-4666-8BA3-1EC9E73E8800}"/>
              </a:ext>
            </a:extLst>
          </p:cNvPr>
          <p:cNvSpPr txBox="1"/>
          <p:nvPr/>
        </p:nvSpPr>
        <p:spPr>
          <a:xfrm>
            <a:off x="2410271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1209C95-64E4-4BBF-AE9B-E3634323E660}"/>
              </a:ext>
            </a:extLst>
          </p:cNvPr>
          <p:cNvSpPr txBox="1"/>
          <p:nvPr/>
        </p:nvSpPr>
        <p:spPr>
          <a:xfrm>
            <a:off x="5421569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F9DF163-1D97-4A4E-A860-CFAE6FC983C4}"/>
              </a:ext>
            </a:extLst>
          </p:cNvPr>
          <p:cNvSpPr txBox="1"/>
          <p:nvPr/>
        </p:nvSpPr>
        <p:spPr>
          <a:xfrm>
            <a:off x="5469019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23C463E-32A3-46DF-8167-A7C8D24CD483}"/>
              </a:ext>
            </a:extLst>
          </p:cNvPr>
          <p:cNvSpPr txBox="1"/>
          <p:nvPr/>
        </p:nvSpPr>
        <p:spPr>
          <a:xfrm>
            <a:off x="5421569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041BC90-D875-4D37-9E91-4671A5F2CA08}"/>
              </a:ext>
            </a:extLst>
          </p:cNvPr>
          <p:cNvSpPr txBox="1"/>
          <p:nvPr/>
        </p:nvSpPr>
        <p:spPr>
          <a:xfrm>
            <a:off x="5500005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D09A032-D291-4410-9FAA-4EAA07478EA8}"/>
              </a:ext>
            </a:extLst>
          </p:cNvPr>
          <p:cNvSpPr txBox="1"/>
          <p:nvPr/>
        </p:nvSpPr>
        <p:spPr>
          <a:xfrm>
            <a:off x="8462851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8369716-C51A-4BF8-BE75-A3ABEB6AF356}"/>
              </a:ext>
            </a:extLst>
          </p:cNvPr>
          <p:cNvSpPr txBox="1"/>
          <p:nvPr/>
        </p:nvSpPr>
        <p:spPr>
          <a:xfrm>
            <a:off x="8547881" y="3232164"/>
            <a:ext cx="189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F157457-5FBC-49E2-A470-8EAE4ED4ACB3}"/>
              </a:ext>
            </a:extLst>
          </p:cNvPr>
          <p:cNvSpPr txBox="1"/>
          <p:nvPr/>
        </p:nvSpPr>
        <p:spPr>
          <a:xfrm>
            <a:off x="8462851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6DB097F-A37D-48B1-B726-6845EB6AF2B6}"/>
              </a:ext>
            </a:extLst>
          </p:cNvPr>
          <p:cNvSpPr txBox="1"/>
          <p:nvPr/>
        </p:nvSpPr>
        <p:spPr>
          <a:xfrm>
            <a:off x="8599846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AE479DFD-3845-4DD8-B25A-9536B248A870}"/>
              </a:ext>
            </a:extLst>
          </p:cNvPr>
          <p:cNvCxnSpPr/>
          <p:nvPr/>
        </p:nvCxnSpPr>
        <p:spPr>
          <a:xfrm>
            <a:off x="834700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F9C9899C-D47E-4359-85A4-C4A1BE591142}"/>
              </a:ext>
            </a:extLst>
          </p:cNvPr>
          <p:cNvCxnSpPr/>
          <p:nvPr/>
        </p:nvCxnSpPr>
        <p:spPr>
          <a:xfrm>
            <a:off x="834700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4A619AC3-E04A-46C9-8066-1188452C3924}"/>
              </a:ext>
            </a:extLst>
          </p:cNvPr>
          <p:cNvCxnSpPr>
            <a:cxnSpLocks/>
          </p:cNvCxnSpPr>
          <p:nvPr/>
        </p:nvCxnSpPr>
        <p:spPr>
          <a:xfrm flipV="1">
            <a:off x="10717184" y="3243636"/>
            <a:ext cx="0" cy="1745225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16E22AAD-6DB6-4CDE-B351-04E221D88D8C}"/>
              </a:ext>
            </a:extLst>
          </p:cNvPr>
          <p:cNvGrpSpPr/>
          <p:nvPr/>
        </p:nvGrpSpPr>
        <p:grpSpPr>
          <a:xfrm>
            <a:off x="1659220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0" name="Circle: Hollow 89">
              <a:extLst>
                <a:ext uri="{FF2B5EF4-FFF2-40B4-BE49-F238E27FC236}">
                  <a16:creationId xmlns:a16="http://schemas.microsoft.com/office/drawing/2014/main" xmlns="" id="{56EAC289-BA15-4DF4-B5DE-5477D2487164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30CAF1EB-B703-4732-A94D-3228009D815B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xmlns="" id="{A7EEA191-3A26-4142-B250-FEFA1F06D8D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xmlns="" id="{2564C0C0-C14B-4E0C-9576-CBDA2EB276DA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CE5FE4F2-1495-4B45-85CF-A46C84ED94C7}"/>
              </a:ext>
            </a:extLst>
          </p:cNvPr>
          <p:cNvGrpSpPr/>
          <p:nvPr/>
        </p:nvGrpSpPr>
        <p:grpSpPr>
          <a:xfrm>
            <a:off x="4757592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xmlns="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xmlns="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xmlns="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4288A8D-D0D9-4F32-9A22-6735573DC65C}"/>
              </a:ext>
            </a:extLst>
          </p:cNvPr>
          <p:cNvGrpSpPr/>
          <p:nvPr/>
        </p:nvGrpSpPr>
        <p:grpSpPr>
          <a:xfrm>
            <a:off x="783681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xmlns="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xmlns="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xmlns="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EB079CA7-DB75-43B7-A56D-0311C7938095}"/>
              </a:ext>
            </a:extLst>
          </p:cNvPr>
          <p:cNvGrpSpPr/>
          <p:nvPr/>
        </p:nvGrpSpPr>
        <p:grpSpPr>
          <a:xfrm>
            <a:off x="7836812" y="4827722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:a16="http://schemas.microsoft.com/office/drawing/2014/main" xmlns="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xmlns="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xmlns="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History Slide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763E9D1-76B1-44FA-BA36-BF36B9A7FCA8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7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xmlns="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xmlns="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xmlns="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1322599"/>
            <a:chOff x="778237" y="5203376"/>
            <a:chExt cx="3468667" cy="132259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xmlns="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xmlns="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xmlns="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xmlns="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xmlns="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xmlns="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1322599"/>
            <a:chOff x="764824" y="5203376"/>
            <a:chExt cx="3551387" cy="13225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xmlns="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xmlns="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xmlns="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xmlns="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xmlns="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xmlns="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xmlns="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xmlns="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xmlns="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1322599"/>
            <a:chOff x="862555" y="5203376"/>
            <a:chExt cx="3373163" cy="13225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7C6F6704-CBE1-48D5-AA7F-66E96558C181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50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8320C63-18AF-4069-B25C-D2DA88A64BAC}"/>
              </a:ext>
            </a:extLst>
          </p:cNvPr>
          <p:cNvSpPr txBox="1"/>
          <p:nvPr/>
        </p:nvSpPr>
        <p:spPr>
          <a:xfrm>
            <a:off x="2232034" y="4952309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C2EA0D-D707-427C-A18E-48EEABDBC975}"/>
              </a:ext>
            </a:extLst>
          </p:cNvPr>
          <p:cNvSpPr/>
          <p:nvPr/>
        </p:nvSpPr>
        <p:spPr>
          <a:xfrm>
            <a:off x="-872" y="2638425"/>
            <a:ext cx="223039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FEAC92B2-C69B-4AAD-B31B-AD104C7359FB}"/>
              </a:ext>
            </a:extLst>
          </p:cNvPr>
          <p:cNvSpPr/>
          <p:nvPr/>
        </p:nvSpPr>
        <p:spPr>
          <a:xfrm>
            <a:off x="9937537" y="2638425"/>
            <a:ext cx="225282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Timeline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59D95A8-46EA-4B6F-BD4C-11B7CF56ED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xmlns="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xmlns="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FEAC92B2-C69B-4AAD-B31B-AD104C7359FB}"/>
              </a:ext>
            </a:extLst>
          </p:cNvPr>
          <p:cNvSpPr/>
          <p:nvPr/>
        </p:nvSpPr>
        <p:spPr>
          <a:xfrm>
            <a:off x="9937537" y="1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Two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2658E3FB-29E1-45E8-93A4-E6CCE604E1CC}"/>
              </a:ext>
            </a:extLst>
          </p:cNvPr>
          <p:cNvGrpSpPr/>
          <p:nvPr/>
        </p:nvGrpSpPr>
        <p:grpSpPr>
          <a:xfrm>
            <a:off x="-404813" y="2708973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65%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EE85B71-6C92-4628-9D17-6B4B9FE98E40}"/>
              </a:ext>
            </a:extLst>
          </p:cNvPr>
          <p:cNvSpPr txBox="1"/>
          <p:nvPr/>
        </p:nvSpPr>
        <p:spPr>
          <a:xfrm>
            <a:off x="433052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BB6E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E8E1ECE0-1C05-4695-BD0C-DB056B302A14}"/>
              </a:ext>
            </a:extLst>
          </p:cNvPr>
          <p:cNvGrpSpPr/>
          <p:nvPr/>
        </p:nvGrpSpPr>
        <p:grpSpPr>
          <a:xfrm>
            <a:off x="462573" y="3677305"/>
            <a:ext cx="5029750" cy="1269901"/>
            <a:chOff x="827457" y="2276075"/>
            <a:chExt cx="5029750" cy="12699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DAB2E34-4DD3-4B7C-A62A-087CB981C994}"/>
                </a:ext>
              </a:extLst>
            </p:cNvPr>
            <p:cNvSpPr txBox="1"/>
            <p:nvPr/>
          </p:nvSpPr>
          <p:spPr>
            <a:xfrm>
              <a:off x="840708" y="2622646"/>
              <a:ext cx="5016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339F3E0-CE06-4C02-ADD7-55FD58EDD3ED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C6AB814-323D-4209-AB03-975012F1F9A1}"/>
              </a:ext>
            </a:extLst>
          </p:cNvPr>
          <p:cNvSpPr txBox="1"/>
          <p:nvPr/>
        </p:nvSpPr>
        <p:spPr>
          <a:xfrm>
            <a:off x="8950495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9F404622-59D6-4FDD-BB19-502BE68D4B4E}"/>
              </a:ext>
            </a:extLst>
          </p:cNvPr>
          <p:cNvGrpSpPr/>
          <p:nvPr/>
        </p:nvGrpSpPr>
        <p:grpSpPr>
          <a:xfrm>
            <a:off x="6558572" y="3677305"/>
            <a:ext cx="5162195" cy="1269901"/>
            <a:chOff x="200704" y="2276075"/>
            <a:chExt cx="5162195" cy="12699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CCC74B2-2C5E-4F9B-9223-725D4F23E5CF}"/>
                </a:ext>
              </a:extLst>
            </p:cNvPr>
            <p:cNvSpPr txBox="1"/>
            <p:nvPr/>
          </p:nvSpPr>
          <p:spPr>
            <a:xfrm>
              <a:off x="200704" y="2622646"/>
              <a:ext cx="51621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E924EAA-5595-4F9D-9CB3-678924066996}"/>
                </a:ext>
              </a:extLst>
            </p:cNvPr>
            <p:cNvSpPr txBox="1"/>
            <p:nvPr/>
          </p:nvSpPr>
          <p:spPr>
            <a:xfrm>
              <a:off x="2057256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2778F5CC-BA99-4C75-9DC2-F5E1A6F88710}"/>
              </a:ext>
            </a:extLst>
          </p:cNvPr>
          <p:cNvGrpSpPr/>
          <p:nvPr/>
        </p:nvGrpSpPr>
        <p:grpSpPr>
          <a:xfrm>
            <a:off x="1882382" y="2649295"/>
            <a:ext cx="2261288" cy="2261288"/>
            <a:chOff x="4328982" y="2168610"/>
            <a:chExt cx="2261288" cy="2261288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xmlns="" id="{1714E605-8407-489B-872C-C7BE0861A4C1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5D10D74F-DC1E-4BD3-A62F-89E4CD249B8C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93E06B1-77AE-4893-AF78-0637D73FCDA8}"/>
              </a:ext>
            </a:extLst>
          </p:cNvPr>
          <p:cNvGrpSpPr/>
          <p:nvPr/>
        </p:nvGrpSpPr>
        <p:grpSpPr>
          <a:xfrm>
            <a:off x="1163396" y="3456773"/>
            <a:ext cx="3699257" cy="1999674"/>
            <a:chOff x="-120791" y="3105834"/>
            <a:chExt cx="3699257" cy="19996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ED79880-ABDC-4023-8498-75C9B8476F3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+mj-lt"/>
                </a:rPr>
                <a:t>60%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8ADC3EE-7C21-46BC-97C0-BDFAF82971AF}"/>
                </a:ext>
              </a:extLst>
            </p:cNvPr>
            <p:cNvSpPr txBox="1"/>
            <p:nvPr/>
          </p:nvSpPr>
          <p:spPr>
            <a:xfrm>
              <a:off x="-68794" y="3655299"/>
              <a:ext cx="3600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D3247CF-3FBA-4184-BEE4-C3B79322EA8F}"/>
                </a:ext>
              </a:extLst>
            </p:cNvPr>
            <p:cNvSpPr txBox="1"/>
            <p:nvPr/>
          </p:nvSpPr>
          <p:spPr>
            <a:xfrm>
              <a:off x="-120791" y="4089845"/>
              <a:ext cx="3699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xmlns="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429473DA-7604-4FD6-ACB5-49E1199542C1}"/>
              </a:ext>
            </a:extLst>
          </p:cNvPr>
          <p:cNvGrpSpPr/>
          <p:nvPr/>
        </p:nvGrpSpPr>
        <p:grpSpPr>
          <a:xfrm>
            <a:off x="7348351" y="3456773"/>
            <a:ext cx="3600661" cy="1999674"/>
            <a:chOff x="-47570" y="3105834"/>
            <a:chExt cx="3600661" cy="199967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7D6244A-3AB2-4C7C-A20B-C007D0104570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+mj-lt"/>
                </a:rPr>
                <a:t>40%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C3EE676-3EEB-4573-8D50-6E5A21889BEF}"/>
                </a:ext>
              </a:extLst>
            </p:cNvPr>
            <p:cNvSpPr txBox="1"/>
            <p:nvPr/>
          </p:nvSpPr>
          <p:spPr>
            <a:xfrm>
              <a:off x="-23462" y="3655299"/>
              <a:ext cx="350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92D8BB4-740A-446B-9699-7E5B1BC7A09B}"/>
                </a:ext>
              </a:extLst>
            </p:cNvPr>
            <p:cNvSpPr txBox="1"/>
            <p:nvPr/>
          </p:nvSpPr>
          <p:spPr>
            <a:xfrm>
              <a:off x="-47570" y="4089845"/>
              <a:ext cx="3600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2072</Words>
  <Application>Microsoft Office PowerPoint</Application>
  <PresentationFormat>Panorámica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Montserrat</vt:lpstr>
      <vt:lpstr>Montserrat ExtraBold</vt:lpstr>
      <vt:lpstr>Tahoma</vt:lpstr>
      <vt:lpstr>Tw Cen MT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Andrea Mendez</cp:lastModifiedBy>
  <cp:revision>103</cp:revision>
  <dcterms:created xsi:type="dcterms:W3CDTF">2020-09-18T21:48:46Z</dcterms:created>
  <dcterms:modified xsi:type="dcterms:W3CDTF">2021-05-19T20:22:27Z</dcterms:modified>
</cp:coreProperties>
</file>