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74CA"/>
    <a:srgbClr val="00049D"/>
    <a:srgbClr val="1471C3"/>
    <a:srgbClr val="1A82E1"/>
    <a:srgbClr val="7FB8FF"/>
    <a:srgbClr val="559DFF"/>
    <a:srgbClr val="5499F3"/>
    <a:srgbClr val="2191F5"/>
    <a:srgbClr val="045BF5"/>
    <a:srgbClr val="000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807"/>
    <p:restoredTop sz="96405"/>
  </p:normalViewPr>
  <p:slideViewPr>
    <p:cSldViewPr snapToGrid="0">
      <p:cViewPr varScale="1">
        <p:scale>
          <a:sx n="127" d="100"/>
          <a:sy n="127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D65E4-A159-724E-92E2-62207470C1E1}" type="datetimeFigureOut">
              <a:rPr lang="en-US" smtClean="0"/>
              <a:t>1/16/23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5061E-15B6-DF4C-B751-9764F8C9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0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5061E-15B6-DF4C-B751-9764F8C9D5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0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A2EA-BAB3-4629-0350-EB85E393C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6C6F2-15B1-3EC6-6FA0-3EFB6D3BB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27B35-A722-F575-C17F-21AC7061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54F2-BCD1-034B-AC06-73C2ADEB5A7E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9264E-E514-AE02-31DA-479B5D32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32699-0006-DD6B-42D3-4F7244CB6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D5A6-8B2F-874D-A978-4F705A9E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5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D064-1A8A-C44E-0CAE-86C105D6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BD25E-FAA7-0544-9027-B7C53477A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BA8C4-E1C4-EAFD-A6F3-08C87426A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54F2-BCD1-034B-AC06-73C2ADEB5A7E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B35C-023B-BD96-9EC1-80D76463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E65FE-1423-D5AD-54CF-C0855B023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D5A6-8B2F-874D-A978-4F705A9E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6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8FE77-DEDE-EAA4-6ACB-BCEC87057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9EDDF-98E7-7D1F-55CC-E858B99C0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6FDAD-E7C2-9B73-3750-BB2448E2C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54F2-BCD1-034B-AC06-73C2ADEB5A7E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F3E49-50B3-D140-E3C6-F8A24466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9E83B-6748-F397-603C-1D9CD0360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D5A6-8B2F-874D-A978-4F705A9E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4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79E7-EF5A-695D-8E74-4B613DC6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E3F38-E2DE-A2C0-3541-2B425337E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5F26A-BA26-1D23-A22B-9F3D4340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54F2-BCD1-034B-AC06-73C2ADEB5A7E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F16C8-691D-2B26-658F-B4787612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79124-6F86-2D4D-C599-A6BF0E5C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D5A6-8B2F-874D-A978-4F705A9E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7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82C49-D6D5-E052-4E6C-974A9B4F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FE8F9-870B-F0B5-93D7-2CCD207E5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0E7EB-A0FB-72FB-91E2-45202E40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54F2-BCD1-034B-AC06-73C2ADEB5A7E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0DD8F-484E-2A35-9FE4-969DD339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A32A0-6788-685D-DBCE-BCFF7658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D5A6-8B2F-874D-A978-4F705A9E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7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375DD-EA49-C561-327E-430583336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1B8E1-DE14-B086-AC17-BA7404128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3414F-8974-3524-C50B-02C981EFF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7076D-14DB-65C9-F3A9-D68C183E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54F2-BCD1-034B-AC06-73C2ADEB5A7E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7E544-A48E-9118-D8F2-27206AE3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DBBB1-DCCC-3570-D548-6E20568A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D5A6-8B2F-874D-A978-4F705A9E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1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958B8-5DD7-2DBA-C101-33F2AD1E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71482-EAC0-D983-169F-E850C3520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26AE3-2990-47B4-E315-0A4CCE9C4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8521B-4E3D-E3BE-49CC-A78A3C108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0C7CE-2B5B-C51A-6F6A-61E863F32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128E77-CA2B-E157-E7D9-9B2F6BB7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54F2-BCD1-034B-AC06-73C2ADEB5A7E}" type="datetimeFigureOut">
              <a:rPr lang="en-US" smtClean="0"/>
              <a:t>1/16/23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15A86-05E7-1122-C0FF-E74246DA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EE1966-DAAE-1CD0-BA98-81B0920C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D5A6-8B2F-874D-A978-4F705A9E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5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7A12-4344-886F-AAA4-0FCBBCB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BCB44-11BF-4893-7DD7-B7D21F26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54F2-BCD1-034B-AC06-73C2ADEB5A7E}" type="datetimeFigureOut">
              <a:rPr lang="en-US" smtClean="0"/>
              <a:t>1/16/23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11810-F893-1600-4C32-44B6A882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EB391-DDC2-56EE-1D26-84B5997AC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D5A6-8B2F-874D-A978-4F705A9E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3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B71CA9-02E1-A855-1CC2-A4F0EBF6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54F2-BCD1-034B-AC06-73C2ADEB5A7E}" type="datetimeFigureOut">
              <a:rPr lang="en-US" smtClean="0"/>
              <a:t>1/16/23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3FA670-A9F4-E846-9C3F-CD22CFFA6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6971D-9C2A-6D95-FD8E-F6B7AFDC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D5A6-8B2F-874D-A978-4F705A9E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1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078F-95D5-026D-97B3-EB3B625F6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1936D-9E87-58EE-F1FF-C09968987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D46E9-F8CA-7113-9A64-3BBF4245D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3911F-D601-1CDE-B397-31EB0E244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54F2-BCD1-034B-AC06-73C2ADEB5A7E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D2820-246D-481F-8937-AE52F7BE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EDC23-768C-E40B-A926-29C63D2E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D5A6-8B2F-874D-A978-4F705A9E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7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BE43-1C82-5DDD-E1EC-2ECCFCEC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EC2AD-6A33-BA24-740D-B09E20424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07B21-342E-CE1D-7649-DAA3764FD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D89B3-39A8-973F-0435-2F3AB588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54F2-BCD1-034B-AC06-73C2ADEB5A7E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1799C-5061-F535-61E9-60C9421D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E5A71-C6FA-47BB-BFB4-3A736A7F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D5A6-8B2F-874D-A978-4F705A9E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8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FFBFF-9C2E-2202-7448-EECBB9A42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EB623-90AE-8671-C331-8D172DC5C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45E65-EA9A-EB8A-24AC-3C8D4B708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E54F2-BCD1-034B-AC06-73C2ADEB5A7E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3FF50-78A0-0D3E-2312-7C8C36BA1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FDA66-2E7F-79E0-F44D-A1654FD11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3D5A6-8B2F-874D-A978-4F705A9E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8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45927025-FBAC-12CD-2B58-482FCCD0BD66}"/>
              </a:ext>
            </a:extLst>
          </p:cNvPr>
          <p:cNvSpPr/>
          <p:nvPr/>
        </p:nvSpPr>
        <p:spPr>
          <a:xfrm>
            <a:off x="145445" y="862370"/>
            <a:ext cx="4816205" cy="715377"/>
          </a:xfrm>
          <a:prstGeom prst="roundRect">
            <a:avLst/>
          </a:prstGeom>
          <a:solidFill>
            <a:srgbClr val="FFE0ED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0567FD50-C8E5-6D48-FCE7-4386B3748D2C}"/>
              </a:ext>
            </a:extLst>
          </p:cNvPr>
          <p:cNvSpPr/>
          <p:nvPr/>
        </p:nvSpPr>
        <p:spPr>
          <a:xfrm>
            <a:off x="145444" y="2328998"/>
            <a:ext cx="4816205" cy="715377"/>
          </a:xfrm>
          <a:prstGeom prst="roundRect">
            <a:avLst/>
          </a:prstGeom>
          <a:solidFill>
            <a:srgbClr val="FFE0ED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A25148-28F9-A882-804F-D6BDABE2E8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283" b="42449"/>
          <a:stretch/>
        </p:blipFill>
        <p:spPr>
          <a:xfrm>
            <a:off x="307755" y="2455038"/>
            <a:ext cx="1194611" cy="481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C545AD-BA17-7D5E-AE7D-AA9F8C2B2A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283" b="42449"/>
          <a:stretch/>
        </p:blipFill>
        <p:spPr>
          <a:xfrm>
            <a:off x="1414822" y="2369921"/>
            <a:ext cx="1617369" cy="6512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B73916-3D7E-116D-B846-4B59DAF981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283" b="42449"/>
          <a:stretch/>
        </p:blipFill>
        <p:spPr>
          <a:xfrm>
            <a:off x="2784521" y="2252584"/>
            <a:ext cx="2200157" cy="885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6AA1FC-D42F-A0E0-EA14-B6180377D5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097" b="42603"/>
          <a:stretch/>
        </p:blipFill>
        <p:spPr>
          <a:xfrm>
            <a:off x="2732630" y="768594"/>
            <a:ext cx="2509800" cy="885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D2D564-FB4A-45E1-891E-A0368D3C77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097" b="42603"/>
          <a:stretch/>
        </p:blipFill>
        <p:spPr>
          <a:xfrm>
            <a:off x="1246823" y="892198"/>
            <a:ext cx="1881420" cy="6641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798EFC-6831-615A-50C5-A82536E14C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FFE0ED">
                <a:tint val="45000"/>
                <a:satMod val="400000"/>
              </a:srgbClr>
            </a:duotone>
          </a:blip>
          <a:srcRect t="22097" b="42603"/>
          <a:stretch/>
        </p:blipFill>
        <p:spPr>
          <a:xfrm>
            <a:off x="0" y="986751"/>
            <a:ext cx="1414822" cy="49942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BDB195-B47C-B00D-26A9-E21BD3F30922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012799" y="1556331"/>
            <a:ext cx="1174734" cy="794437"/>
          </a:xfrm>
          <a:prstGeom prst="straightConnector1">
            <a:avLst/>
          </a:prstGeom>
          <a:ln w="34925" cmpd="sng">
            <a:solidFill>
              <a:srgbClr val="719FA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73EF81-4E61-FA4F-A38C-E053F1CAEB6F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223507" y="1577749"/>
            <a:ext cx="906" cy="792172"/>
          </a:xfrm>
          <a:prstGeom prst="straightConnector1">
            <a:avLst/>
          </a:prstGeom>
          <a:ln w="19050">
            <a:solidFill>
              <a:srgbClr val="719FA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674DE2-B6BC-03D0-6111-98B8818582EE}"/>
              </a:ext>
            </a:extLst>
          </p:cNvPr>
          <p:cNvCxnSpPr>
            <a:cxnSpLocks/>
          </p:cNvCxnSpPr>
          <p:nvPr/>
        </p:nvCxnSpPr>
        <p:spPr>
          <a:xfrm flipV="1">
            <a:off x="2421557" y="1533599"/>
            <a:ext cx="1589430" cy="795753"/>
          </a:xfrm>
          <a:prstGeom prst="straightConnector1">
            <a:avLst/>
          </a:prstGeom>
          <a:ln w="34925">
            <a:solidFill>
              <a:srgbClr val="719FA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0D30C8-D2F6-97F0-6C7D-26B1EB739C4D}"/>
              </a:ext>
            </a:extLst>
          </p:cNvPr>
          <p:cNvCxnSpPr>
            <a:cxnSpLocks/>
          </p:cNvCxnSpPr>
          <p:nvPr/>
        </p:nvCxnSpPr>
        <p:spPr>
          <a:xfrm flipV="1">
            <a:off x="4106735" y="1527699"/>
            <a:ext cx="0" cy="842222"/>
          </a:xfrm>
          <a:prstGeom prst="straightConnector1">
            <a:avLst/>
          </a:prstGeom>
          <a:ln w="9525">
            <a:solidFill>
              <a:srgbClr val="719FA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D13D2FBC-D55E-DD46-8FF8-2FFFCDD5A8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5147"/>
          <a:stretch/>
        </p:blipFill>
        <p:spPr>
          <a:xfrm>
            <a:off x="5494023" y="662692"/>
            <a:ext cx="1329684" cy="995301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9B3FBEE-797F-8CFE-4A24-ACFA8CE7381A}"/>
              </a:ext>
            </a:extLst>
          </p:cNvPr>
          <p:cNvCxnSpPr>
            <a:cxnSpLocks/>
          </p:cNvCxnSpPr>
          <p:nvPr/>
        </p:nvCxnSpPr>
        <p:spPr>
          <a:xfrm>
            <a:off x="2392337" y="389562"/>
            <a:ext cx="0" cy="5026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75E4E3F-8B40-269E-9CB3-1A604844DFAB}"/>
              </a:ext>
            </a:extLst>
          </p:cNvPr>
          <p:cNvCxnSpPr>
            <a:cxnSpLocks/>
          </p:cNvCxnSpPr>
          <p:nvPr/>
        </p:nvCxnSpPr>
        <p:spPr>
          <a:xfrm>
            <a:off x="2387678" y="389562"/>
            <a:ext cx="2839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1797B77-9D74-41A1-B38D-E1D2947CE8C4}"/>
              </a:ext>
            </a:extLst>
          </p:cNvPr>
          <p:cNvCxnSpPr>
            <a:cxnSpLocks/>
          </p:cNvCxnSpPr>
          <p:nvPr/>
        </p:nvCxnSpPr>
        <p:spPr>
          <a:xfrm>
            <a:off x="4432342" y="666607"/>
            <a:ext cx="0" cy="21815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DFB118-C920-35C5-14AC-04740303CBB9}"/>
              </a:ext>
            </a:extLst>
          </p:cNvPr>
          <p:cNvCxnSpPr>
            <a:cxnSpLocks/>
          </p:cNvCxnSpPr>
          <p:nvPr/>
        </p:nvCxnSpPr>
        <p:spPr>
          <a:xfrm>
            <a:off x="4405030" y="674041"/>
            <a:ext cx="719319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B2165CF-382A-5179-4A0A-0C6B12489DEE}"/>
              </a:ext>
            </a:extLst>
          </p:cNvPr>
          <p:cNvCxnSpPr>
            <a:cxnSpLocks/>
          </p:cNvCxnSpPr>
          <p:nvPr/>
        </p:nvCxnSpPr>
        <p:spPr>
          <a:xfrm flipH="1" flipV="1">
            <a:off x="5105418" y="663340"/>
            <a:ext cx="382991" cy="389642"/>
          </a:xfrm>
          <a:prstGeom prst="line">
            <a:avLst/>
          </a:prstGeom>
          <a:ln w="412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181D167-BC72-342C-C880-C5B5707C5EDE}"/>
              </a:ext>
            </a:extLst>
          </p:cNvPr>
          <p:cNvCxnSpPr>
            <a:cxnSpLocks/>
          </p:cNvCxnSpPr>
          <p:nvPr/>
        </p:nvCxnSpPr>
        <p:spPr>
          <a:xfrm flipH="1" flipV="1">
            <a:off x="5224767" y="387058"/>
            <a:ext cx="372114" cy="37903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249B26-0EE6-17C9-DC55-5C6109B5D9B5}"/>
              </a:ext>
            </a:extLst>
          </p:cNvPr>
          <p:cNvCxnSpPr>
            <a:cxnSpLocks/>
          </p:cNvCxnSpPr>
          <p:nvPr/>
        </p:nvCxnSpPr>
        <p:spPr>
          <a:xfrm>
            <a:off x="2369861" y="3021195"/>
            <a:ext cx="0" cy="266591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7B34A00-680D-6DCD-88EB-1AC08B59A931}"/>
              </a:ext>
            </a:extLst>
          </p:cNvPr>
          <p:cNvCxnSpPr>
            <a:cxnSpLocks/>
          </p:cNvCxnSpPr>
          <p:nvPr/>
        </p:nvCxnSpPr>
        <p:spPr>
          <a:xfrm>
            <a:off x="2369861" y="3287786"/>
            <a:ext cx="3022910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3547028-96FE-D547-D379-3AFED50B94AF}"/>
              </a:ext>
            </a:extLst>
          </p:cNvPr>
          <p:cNvCxnSpPr>
            <a:cxnSpLocks/>
          </p:cNvCxnSpPr>
          <p:nvPr/>
        </p:nvCxnSpPr>
        <p:spPr>
          <a:xfrm flipH="1">
            <a:off x="5383742" y="1759795"/>
            <a:ext cx="392052" cy="1528951"/>
          </a:xfrm>
          <a:prstGeom prst="line">
            <a:avLst/>
          </a:prstGeom>
          <a:ln w="6350">
            <a:solidFill>
              <a:schemeClr val="tx1"/>
            </a:solidFill>
            <a:prstDash val="lg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1AB0582-209F-8372-8E0E-871F756132BC}"/>
              </a:ext>
            </a:extLst>
          </p:cNvPr>
          <p:cNvCxnSpPr>
            <a:cxnSpLocks/>
          </p:cNvCxnSpPr>
          <p:nvPr/>
        </p:nvCxnSpPr>
        <p:spPr>
          <a:xfrm>
            <a:off x="4401534" y="2962208"/>
            <a:ext cx="0" cy="21815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26F58A5-7D8D-36C0-B9A6-BE5902399231}"/>
              </a:ext>
            </a:extLst>
          </p:cNvPr>
          <p:cNvCxnSpPr>
            <a:cxnSpLocks/>
          </p:cNvCxnSpPr>
          <p:nvPr/>
        </p:nvCxnSpPr>
        <p:spPr>
          <a:xfrm>
            <a:off x="4401534" y="3170426"/>
            <a:ext cx="823233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FD7CEED-C30F-893C-E1D6-C5FF6C6C34ED}"/>
              </a:ext>
            </a:extLst>
          </p:cNvPr>
          <p:cNvCxnSpPr>
            <a:cxnSpLocks/>
          </p:cNvCxnSpPr>
          <p:nvPr/>
        </p:nvCxnSpPr>
        <p:spPr>
          <a:xfrm flipH="1">
            <a:off x="5230793" y="1759796"/>
            <a:ext cx="334987" cy="141063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44AF8C2-BFD2-AC74-F5F9-F59E3390C68B}"/>
              </a:ext>
            </a:extLst>
          </p:cNvPr>
          <p:cNvCxnSpPr>
            <a:cxnSpLocks/>
          </p:cNvCxnSpPr>
          <p:nvPr/>
        </p:nvCxnSpPr>
        <p:spPr>
          <a:xfrm flipH="1">
            <a:off x="3818391" y="3123526"/>
            <a:ext cx="2041" cy="469058"/>
          </a:xfrm>
          <a:prstGeom prst="line">
            <a:avLst/>
          </a:prstGeom>
          <a:ln w="38100">
            <a:solidFill>
              <a:srgbClr val="BE8ED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E69CD5A-BDFE-295D-9A0D-46C74CB30887}"/>
              </a:ext>
            </a:extLst>
          </p:cNvPr>
          <p:cNvCxnSpPr>
            <a:cxnSpLocks/>
          </p:cNvCxnSpPr>
          <p:nvPr/>
        </p:nvCxnSpPr>
        <p:spPr>
          <a:xfrm flipH="1">
            <a:off x="905060" y="3573745"/>
            <a:ext cx="2923270" cy="0"/>
          </a:xfrm>
          <a:prstGeom prst="line">
            <a:avLst/>
          </a:prstGeom>
          <a:ln w="38100">
            <a:solidFill>
              <a:srgbClr val="BE8ED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BF1697A-63A2-150E-2529-6A408C6DE3B8}"/>
              </a:ext>
            </a:extLst>
          </p:cNvPr>
          <p:cNvCxnSpPr>
            <a:cxnSpLocks/>
          </p:cNvCxnSpPr>
          <p:nvPr/>
        </p:nvCxnSpPr>
        <p:spPr>
          <a:xfrm flipV="1">
            <a:off x="905060" y="3108836"/>
            <a:ext cx="0" cy="483748"/>
          </a:xfrm>
          <a:prstGeom prst="straightConnector1">
            <a:avLst/>
          </a:prstGeom>
          <a:ln w="38100">
            <a:solidFill>
              <a:srgbClr val="BE8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7B9A2F2-ACFF-7FDC-B804-B5785FF01C01}"/>
              </a:ext>
            </a:extLst>
          </p:cNvPr>
          <p:cNvCxnSpPr>
            <a:cxnSpLocks/>
          </p:cNvCxnSpPr>
          <p:nvPr/>
        </p:nvCxnSpPr>
        <p:spPr>
          <a:xfrm flipH="1">
            <a:off x="2142423" y="3097950"/>
            <a:ext cx="2041" cy="483748"/>
          </a:xfrm>
          <a:prstGeom prst="line">
            <a:avLst/>
          </a:prstGeom>
          <a:ln w="25400">
            <a:solidFill>
              <a:srgbClr val="BE8ED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842C1D8-F025-3065-2758-88D940184C9D}"/>
              </a:ext>
            </a:extLst>
          </p:cNvPr>
          <p:cNvCxnSpPr>
            <a:cxnSpLocks/>
          </p:cNvCxnSpPr>
          <p:nvPr/>
        </p:nvCxnSpPr>
        <p:spPr>
          <a:xfrm>
            <a:off x="4010987" y="235044"/>
            <a:ext cx="0" cy="595432"/>
          </a:xfrm>
          <a:prstGeom prst="line">
            <a:avLst/>
          </a:prstGeom>
          <a:ln w="38100">
            <a:solidFill>
              <a:srgbClr val="BE8ED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731F024-8C7A-86CD-6C39-ED3499F135DC}"/>
              </a:ext>
            </a:extLst>
          </p:cNvPr>
          <p:cNvCxnSpPr>
            <a:cxnSpLocks/>
          </p:cNvCxnSpPr>
          <p:nvPr/>
        </p:nvCxnSpPr>
        <p:spPr>
          <a:xfrm flipH="1">
            <a:off x="895038" y="248618"/>
            <a:ext cx="3125888" cy="7953"/>
          </a:xfrm>
          <a:prstGeom prst="line">
            <a:avLst/>
          </a:prstGeom>
          <a:ln w="38100">
            <a:solidFill>
              <a:srgbClr val="BE8ED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8762BD7-D5E4-472A-93C2-F2E4CC8DFE2D}"/>
              </a:ext>
            </a:extLst>
          </p:cNvPr>
          <p:cNvCxnSpPr>
            <a:cxnSpLocks/>
          </p:cNvCxnSpPr>
          <p:nvPr/>
        </p:nvCxnSpPr>
        <p:spPr>
          <a:xfrm>
            <a:off x="2142423" y="248616"/>
            <a:ext cx="0" cy="562540"/>
          </a:xfrm>
          <a:prstGeom prst="line">
            <a:avLst/>
          </a:prstGeom>
          <a:ln w="25400">
            <a:solidFill>
              <a:srgbClr val="BE8ED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A52F987-D347-AB78-5994-578A807A8D67}"/>
              </a:ext>
            </a:extLst>
          </p:cNvPr>
          <p:cNvCxnSpPr>
            <a:cxnSpLocks/>
          </p:cNvCxnSpPr>
          <p:nvPr/>
        </p:nvCxnSpPr>
        <p:spPr>
          <a:xfrm>
            <a:off x="905060" y="256571"/>
            <a:ext cx="0" cy="573905"/>
          </a:xfrm>
          <a:prstGeom prst="straightConnector1">
            <a:avLst/>
          </a:prstGeom>
          <a:ln w="38100">
            <a:solidFill>
              <a:srgbClr val="BE8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5DEF232-0FE6-78D9-7601-A15E3406E197}"/>
              </a:ext>
            </a:extLst>
          </p:cNvPr>
          <p:cNvCxnSpPr>
            <a:cxnSpLocks/>
          </p:cNvCxnSpPr>
          <p:nvPr/>
        </p:nvCxnSpPr>
        <p:spPr>
          <a:xfrm>
            <a:off x="767903" y="4267457"/>
            <a:ext cx="0" cy="206219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710C1C-C33A-27DF-8AB2-AA5082473741}"/>
              </a:ext>
            </a:extLst>
          </p:cNvPr>
          <p:cNvCxnSpPr>
            <a:cxnSpLocks/>
          </p:cNvCxnSpPr>
          <p:nvPr/>
        </p:nvCxnSpPr>
        <p:spPr>
          <a:xfrm>
            <a:off x="767903" y="6324960"/>
            <a:ext cx="3842534" cy="468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1AA497F-9A81-C419-0DD7-A3AC045A883D}"/>
              </a:ext>
            </a:extLst>
          </p:cNvPr>
          <p:cNvSpPr txBox="1"/>
          <p:nvPr/>
        </p:nvSpPr>
        <p:spPr>
          <a:xfrm>
            <a:off x="2380946" y="6315179"/>
            <a:ext cx="802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D6F8F-AF38-6150-60C5-9D6519D0F51F}"/>
              </a:ext>
            </a:extLst>
          </p:cNvPr>
          <p:cNvSpPr txBox="1"/>
          <p:nvPr/>
        </p:nvSpPr>
        <p:spPr>
          <a:xfrm rot="16200000">
            <a:off x="-345880" y="5139968"/>
            <a:ext cx="1852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Fishing Mortality Rate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A230C9-A53F-D11A-5817-A40A6326E90F}"/>
              </a:ext>
            </a:extLst>
          </p:cNvPr>
          <p:cNvCxnSpPr/>
          <p:nvPr/>
        </p:nvCxnSpPr>
        <p:spPr>
          <a:xfrm>
            <a:off x="766607" y="4759144"/>
            <a:ext cx="76028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7E2B4B-C96A-A0BA-F384-E6C9D8909550}"/>
              </a:ext>
            </a:extLst>
          </p:cNvPr>
          <p:cNvCxnSpPr>
            <a:cxnSpLocks/>
          </p:cNvCxnSpPr>
          <p:nvPr/>
        </p:nvCxnSpPr>
        <p:spPr>
          <a:xfrm>
            <a:off x="1526478" y="4759144"/>
            <a:ext cx="0" cy="1481328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8B3EE2-6AD6-1781-8D9C-312EEC35231D}"/>
              </a:ext>
            </a:extLst>
          </p:cNvPr>
          <p:cNvCxnSpPr>
            <a:cxnSpLocks/>
          </p:cNvCxnSpPr>
          <p:nvPr/>
        </p:nvCxnSpPr>
        <p:spPr>
          <a:xfrm>
            <a:off x="1515048" y="6233124"/>
            <a:ext cx="688144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ECEA55-6072-DE6F-ABE8-CB90B783AC62}"/>
              </a:ext>
            </a:extLst>
          </p:cNvPr>
          <p:cNvCxnSpPr>
            <a:cxnSpLocks/>
          </p:cNvCxnSpPr>
          <p:nvPr/>
        </p:nvCxnSpPr>
        <p:spPr>
          <a:xfrm>
            <a:off x="2214622" y="5606595"/>
            <a:ext cx="0" cy="637786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98CA710-76D2-EE23-718C-CB166EBF5A83}"/>
              </a:ext>
            </a:extLst>
          </p:cNvPr>
          <p:cNvCxnSpPr>
            <a:cxnSpLocks/>
          </p:cNvCxnSpPr>
          <p:nvPr/>
        </p:nvCxnSpPr>
        <p:spPr>
          <a:xfrm>
            <a:off x="703667" y="6233124"/>
            <a:ext cx="1258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EC5E1DD-A262-107B-A937-2A66C8A743A2}"/>
              </a:ext>
            </a:extLst>
          </p:cNvPr>
          <p:cNvSpPr txBox="1"/>
          <p:nvPr/>
        </p:nvSpPr>
        <p:spPr>
          <a:xfrm>
            <a:off x="506295" y="610024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0D17BA1-7C7B-B1BA-AF62-07497B60778C}"/>
              </a:ext>
            </a:extLst>
          </p:cNvPr>
          <p:cNvCxnSpPr>
            <a:cxnSpLocks/>
          </p:cNvCxnSpPr>
          <p:nvPr/>
        </p:nvCxnSpPr>
        <p:spPr>
          <a:xfrm>
            <a:off x="2224643" y="5615992"/>
            <a:ext cx="2207699" cy="0"/>
          </a:xfrm>
          <a:prstGeom prst="line">
            <a:avLst/>
          </a:prstGeom>
          <a:ln w="22225">
            <a:solidFill>
              <a:srgbClr val="0004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CBC75FB-CFBF-1CC3-3D2F-50D31D49962E}"/>
              </a:ext>
            </a:extLst>
          </p:cNvPr>
          <p:cNvCxnSpPr>
            <a:cxnSpLocks/>
          </p:cNvCxnSpPr>
          <p:nvPr/>
        </p:nvCxnSpPr>
        <p:spPr>
          <a:xfrm>
            <a:off x="2228393" y="6054301"/>
            <a:ext cx="2207699" cy="0"/>
          </a:xfrm>
          <a:prstGeom prst="line">
            <a:avLst/>
          </a:prstGeom>
          <a:ln w="22225">
            <a:solidFill>
              <a:srgbClr val="1274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E941F71-CB46-5698-9862-22CB7C10E26E}"/>
              </a:ext>
            </a:extLst>
          </p:cNvPr>
          <p:cNvCxnSpPr>
            <a:cxnSpLocks/>
          </p:cNvCxnSpPr>
          <p:nvPr/>
        </p:nvCxnSpPr>
        <p:spPr>
          <a:xfrm>
            <a:off x="2225980" y="6233466"/>
            <a:ext cx="2207699" cy="0"/>
          </a:xfrm>
          <a:prstGeom prst="line">
            <a:avLst/>
          </a:prstGeom>
          <a:ln w="22225">
            <a:solidFill>
              <a:srgbClr val="7FB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54478DB-E521-B500-4DE2-58F00D93BE03}"/>
              </a:ext>
            </a:extLst>
          </p:cNvPr>
          <p:cNvCxnSpPr>
            <a:cxnSpLocks/>
          </p:cNvCxnSpPr>
          <p:nvPr/>
        </p:nvCxnSpPr>
        <p:spPr>
          <a:xfrm flipH="1">
            <a:off x="1526478" y="4367376"/>
            <a:ext cx="157411" cy="34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3E7593D-2407-4245-5133-AE82C6E3F4F3}"/>
              </a:ext>
            </a:extLst>
          </p:cNvPr>
          <p:cNvSpPr txBox="1"/>
          <p:nvPr/>
        </p:nvSpPr>
        <p:spPr>
          <a:xfrm>
            <a:off x="1164334" y="4157562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RCA established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C3FC8E0-7AD9-F5C7-1A96-29AD11E0363D}"/>
              </a:ext>
            </a:extLst>
          </p:cNvPr>
          <p:cNvCxnSpPr>
            <a:cxnSpLocks/>
          </p:cNvCxnSpPr>
          <p:nvPr/>
        </p:nvCxnSpPr>
        <p:spPr>
          <a:xfrm flipH="1">
            <a:off x="2211176" y="5187660"/>
            <a:ext cx="157411" cy="34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4605562-E288-7354-3DC6-155DE4E2B2DB}"/>
              </a:ext>
            </a:extLst>
          </p:cNvPr>
          <p:cNvSpPr txBox="1"/>
          <p:nvPr/>
        </p:nvSpPr>
        <p:spPr>
          <a:xfrm>
            <a:off x="2285052" y="4828932"/>
            <a:ext cx="1198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Selective lingcod fishery established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FEF584-FC23-98F1-8EA4-D9B0364A0E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5407" y="371522"/>
            <a:ext cx="2564143" cy="51282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2666D7-6001-0913-2081-D79C0E26EAA1}"/>
              </a:ext>
            </a:extLst>
          </p:cNvPr>
          <p:cNvSpPr txBox="1"/>
          <p:nvPr/>
        </p:nvSpPr>
        <p:spPr>
          <a:xfrm>
            <a:off x="9220434" y="5338993"/>
            <a:ext cx="703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Years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FDAD75-8B05-D6F6-80A7-712905B08A29}"/>
              </a:ext>
            </a:extLst>
          </p:cNvPr>
          <p:cNvSpPr txBox="1"/>
          <p:nvPr/>
        </p:nvSpPr>
        <p:spPr>
          <a:xfrm rot="16200000">
            <a:off x="7175029" y="2797165"/>
            <a:ext cx="1901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recruitment deviations</a:t>
            </a:r>
          </a:p>
        </p:txBody>
      </p:sp>
    </p:spTree>
    <p:extLst>
      <p:ext uri="{BB962C8B-B14F-4D97-AF65-F5344CB8AC3E}">
        <p14:creationId xmlns:p14="http://schemas.microsoft.com/office/powerpoint/2010/main" val="2405260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15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Natsumi Odell</dc:creator>
  <cp:lastModifiedBy>Andrea Natsumi Odell</cp:lastModifiedBy>
  <cp:revision>46</cp:revision>
  <dcterms:created xsi:type="dcterms:W3CDTF">2023-01-15T00:51:47Z</dcterms:created>
  <dcterms:modified xsi:type="dcterms:W3CDTF">2023-01-16T22:33:06Z</dcterms:modified>
</cp:coreProperties>
</file>