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5" r:id="rId4"/>
    <p:sldId id="258" r:id="rId5"/>
    <p:sldId id="261" r:id="rId6"/>
    <p:sldId id="266" r:id="rId7"/>
    <p:sldId id="260" r:id="rId8"/>
    <p:sldId id="262"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B34E8-215B-4052-BB2E-06B50B2D32E3}" v="1" dt="2018-11-27T18:57:58.260"/>
    <p1510:client id="{7627CC47-592A-A696-E8FB-AC44BD6EC83D}" v="4" dt="2018-11-27T19:16:44.415"/>
    <p1510:client id="{E1855A49-C0CF-2438-A92E-F47DAA2141BF}" v="2" dt="2018-11-28T23:35:38.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ETE MERCADO I�IGO" userId="S::a17310214@live.ceti.mx::ef7cd214-4c92-4604-abd7-923c91534160" providerId="AD" clId="Web-{329B34E8-215B-4052-BB2E-06B50B2D32E3}"/>
    <pc:docChg chg="addSld modSld">
      <pc:chgData name="NAVARRETE MERCADO I�IGO" userId="S::a17310214@live.ceti.mx::ef7cd214-4c92-4604-abd7-923c91534160" providerId="AD" clId="Web-{329B34E8-215B-4052-BB2E-06B50B2D32E3}" dt="2018-11-27T19:07:30.151" v="235"/>
      <pc:docMkLst>
        <pc:docMk/>
      </pc:docMkLst>
      <pc:sldChg chg="addSp delSp modSp mod setBg delDesignElem">
        <pc:chgData name="NAVARRETE MERCADO I�IGO" userId="S::a17310214@live.ceti.mx::ef7cd214-4c92-4604-abd7-923c91534160" providerId="AD" clId="Web-{329B34E8-215B-4052-BB2E-06B50B2D32E3}" dt="2018-11-27T19:07:30.151" v="233"/>
        <pc:sldMkLst>
          <pc:docMk/>
          <pc:sldMk cId="2406273178" sldId="256"/>
        </pc:sldMkLst>
        <pc:spChg chg="mod">
          <ac:chgData name="NAVARRETE MERCADO I�IGO" userId="S::a17310214@live.ceti.mx::ef7cd214-4c92-4604-abd7-923c91534160" providerId="AD" clId="Web-{329B34E8-215B-4052-BB2E-06B50B2D32E3}" dt="2018-11-27T19:05:57.120" v="216"/>
          <ac:spMkLst>
            <pc:docMk/>
            <pc:sldMk cId="2406273178" sldId="256"/>
            <ac:spMk id="2" creationId="{00000000-0000-0000-0000-000000000000}"/>
          </ac:spMkLst>
        </pc:spChg>
        <pc:spChg chg="mod">
          <ac:chgData name="NAVARRETE MERCADO I�IGO" userId="S::a17310214@live.ceti.mx::ef7cd214-4c92-4604-abd7-923c91534160" providerId="AD" clId="Web-{329B34E8-215B-4052-BB2E-06B50B2D32E3}" dt="2018-11-27T19:05:57.120" v="216"/>
          <ac:spMkLst>
            <pc:docMk/>
            <pc:sldMk cId="2406273178" sldId="256"/>
            <ac:spMk id="3" creationId="{00000000-0000-0000-0000-000000000000}"/>
          </ac:spMkLst>
        </pc:spChg>
        <pc:spChg chg="add del">
          <ac:chgData name="NAVARRETE MERCADO I�IGO" userId="S::a17310214@live.ceti.mx::ef7cd214-4c92-4604-abd7-923c91534160" providerId="AD" clId="Web-{329B34E8-215B-4052-BB2E-06B50B2D32E3}" dt="2018-11-27T19:04:19.776" v="188"/>
          <ac:spMkLst>
            <pc:docMk/>
            <pc:sldMk cId="2406273178" sldId="256"/>
            <ac:spMk id="5" creationId="{23962611-DFD5-4092-AAFD-559E3DFCE2C9}"/>
          </ac:spMkLst>
        </pc:spChg>
        <pc:spChg chg="add del">
          <ac:chgData name="NAVARRETE MERCADO I�IGO" userId="S::a17310214@live.ceti.mx::ef7cd214-4c92-4604-abd7-923c91534160" providerId="AD" clId="Web-{329B34E8-215B-4052-BB2E-06B50B2D32E3}" dt="2018-11-27T19:03:12.588" v="176"/>
          <ac:spMkLst>
            <pc:docMk/>
            <pc:sldMk cId="2406273178" sldId="256"/>
            <ac:spMk id="8" creationId="{559AE206-7EBA-4D33-8BC9-9D8158553F0E}"/>
          </ac:spMkLst>
        </pc:spChg>
        <pc:spChg chg="add del">
          <ac:chgData name="NAVARRETE MERCADO I�IGO" userId="S::a17310214@live.ceti.mx::ef7cd214-4c92-4604-abd7-923c91534160" providerId="AD" clId="Web-{329B34E8-215B-4052-BB2E-06B50B2D32E3}" dt="2018-11-27T19:05:57.323" v="217"/>
          <ac:spMkLst>
            <pc:docMk/>
            <pc:sldMk cId="2406273178" sldId="256"/>
            <ac:spMk id="9" creationId="{23962611-DFD5-4092-AAFD-559E3DFCE2C9}"/>
          </ac:spMkLst>
        </pc:spChg>
        <pc:spChg chg="add del">
          <ac:chgData name="NAVARRETE MERCADO I�IGO" userId="S::a17310214@live.ceti.mx::ef7cd214-4c92-4604-abd7-923c91534160" providerId="AD" clId="Web-{329B34E8-215B-4052-BB2E-06B50B2D32E3}" dt="2018-11-27T19:03:12.588" v="176"/>
          <ac:spMkLst>
            <pc:docMk/>
            <pc:sldMk cId="2406273178" sldId="256"/>
            <ac:spMk id="10" creationId="{6437D937-A7F1-4011-92B4-328E5BE1B166}"/>
          </ac:spMkLst>
        </pc:spChg>
        <pc:spChg chg="add del">
          <ac:chgData name="NAVARRETE MERCADO I�IGO" userId="S::a17310214@live.ceti.mx::ef7cd214-4c92-4604-abd7-923c91534160" providerId="AD" clId="Web-{329B34E8-215B-4052-BB2E-06B50B2D32E3}" dt="2018-11-27T19:04:19.573" v="187"/>
          <ac:spMkLst>
            <pc:docMk/>
            <pc:sldMk cId="2406273178" sldId="256"/>
            <ac:spMk id="11" creationId="{25168E7B-6D42-4B3A-B7A1-17D4C49EC903}"/>
          </ac:spMkLst>
        </pc:spChg>
        <pc:spChg chg="add del">
          <ac:chgData name="NAVARRETE MERCADO I�IGO" userId="S::a17310214@live.ceti.mx::ef7cd214-4c92-4604-abd7-923c91534160" providerId="AD" clId="Web-{329B34E8-215B-4052-BB2E-06B50B2D32E3}" dt="2018-11-27T19:03:12.588" v="176"/>
          <ac:spMkLst>
            <pc:docMk/>
            <pc:sldMk cId="2406273178" sldId="256"/>
            <ac:spMk id="12" creationId="{B672F332-AF08-46C6-94F0-77684310D7B7}"/>
          </ac:spMkLst>
        </pc:spChg>
        <pc:spChg chg="add del">
          <ac:chgData name="NAVARRETE MERCADO I�IGO" userId="S::a17310214@live.ceti.mx::ef7cd214-4c92-4604-abd7-923c91534160" providerId="AD" clId="Web-{329B34E8-215B-4052-BB2E-06B50B2D32E3}" dt="2018-11-27T19:03:12.588" v="176"/>
          <ac:spMkLst>
            <pc:docMk/>
            <pc:sldMk cId="2406273178" sldId="256"/>
            <ac:spMk id="14" creationId="{34244EF8-D73A-40E1-BE73-D46E6B4B04ED}"/>
          </ac:spMkLst>
        </pc:spChg>
        <pc:spChg chg="add del">
          <ac:chgData name="NAVARRETE MERCADO I�IGO" userId="S::a17310214@live.ceti.mx::ef7cd214-4c92-4604-abd7-923c91534160" providerId="AD" clId="Web-{329B34E8-215B-4052-BB2E-06B50B2D32E3}" dt="2018-11-27T19:03:12.588" v="176"/>
          <ac:spMkLst>
            <pc:docMk/>
            <pc:sldMk cId="2406273178" sldId="256"/>
            <ac:spMk id="16" creationId="{AB84D7E8-4ECB-42D7-ADBF-01689B0F24AE}"/>
          </ac:spMkLst>
        </pc:spChg>
        <pc:spChg chg="add">
          <ac:chgData name="NAVARRETE MERCADO I�IGO" userId="S::a17310214@live.ceti.mx::ef7cd214-4c92-4604-abd7-923c91534160" providerId="AD" clId="Web-{329B34E8-215B-4052-BB2E-06B50B2D32E3}" dt="2018-11-27T19:05:57.323" v="217"/>
          <ac:spMkLst>
            <pc:docMk/>
            <pc:sldMk cId="2406273178" sldId="256"/>
            <ac:spMk id="17" creationId="{23962611-DFD5-4092-AAFD-559E3DFCE2C9}"/>
          </ac:spMkLst>
        </pc:spChg>
        <pc:spChg chg="add del">
          <ac:chgData name="NAVARRETE MERCADO I�IGO" userId="S::a17310214@live.ceti.mx::ef7cd214-4c92-4604-abd7-923c91534160" providerId="AD" clId="Web-{329B34E8-215B-4052-BB2E-06B50B2D32E3}" dt="2018-11-27T19:05:57.120" v="216"/>
          <ac:spMkLst>
            <pc:docMk/>
            <pc:sldMk cId="2406273178" sldId="256"/>
            <ac:spMk id="20" creationId="{25168E7B-6D42-4B3A-B7A1-17D4C49EC903}"/>
          </ac:spMkLst>
        </pc:spChg>
        <pc:picChg chg="add del mod">
          <ac:chgData name="NAVARRETE MERCADO I�IGO" userId="S::a17310214@live.ceti.mx::ef7cd214-4c92-4604-abd7-923c91534160" providerId="AD" clId="Web-{329B34E8-215B-4052-BB2E-06B50B2D32E3}" dt="2018-11-27T18:49:29.447" v="1"/>
          <ac:picMkLst>
            <pc:docMk/>
            <pc:sldMk cId="2406273178" sldId="256"/>
            <ac:picMk id="4" creationId="{902120E7-0B40-41A9-9EF0-C9CC48B4307F}"/>
          </ac:picMkLst>
        </pc:picChg>
        <pc:picChg chg="add del">
          <ac:chgData name="NAVARRETE MERCADO I�IGO" userId="S::a17310214@live.ceti.mx::ef7cd214-4c92-4604-abd7-923c91534160" providerId="AD" clId="Web-{329B34E8-215B-4052-BB2E-06B50B2D32E3}" dt="2018-11-27T19:04:19.776" v="188"/>
          <ac:picMkLst>
            <pc:docMk/>
            <pc:sldMk cId="2406273178" sldId="256"/>
            <ac:picMk id="6" creationId="{2270F1FA-0425-408F-9861-80BF5AFB276D}"/>
          </ac:picMkLst>
        </pc:picChg>
        <pc:picChg chg="add del">
          <ac:chgData name="NAVARRETE MERCADO I�IGO" userId="S::a17310214@live.ceti.mx::ef7cd214-4c92-4604-abd7-923c91534160" providerId="AD" clId="Web-{329B34E8-215B-4052-BB2E-06B50B2D32E3}" dt="2018-11-27T19:04:19.573" v="187"/>
          <ac:picMkLst>
            <pc:docMk/>
            <pc:sldMk cId="2406273178" sldId="256"/>
            <ac:picMk id="13" creationId="{98A030C2-9F23-4593-9F99-7B73C232A4C9}"/>
          </ac:picMkLst>
        </pc:picChg>
        <pc:picChg chg="add del">
          <ac:chgData name="NAVARRETE MERCADO I�IGO" userId="S::a17310214@live.ceti.mx::ef7cd214-4c92-4604-abd7-923c91534160" providerId="AD" clId="Web-{329B34E8-215B-4052-BB2E-06B50B2D32E3}" dt="2018-11-27T19:05:57.323" v="217"/>
          <ac:picMkLst>
            <pc:docMk/>
            <pc:sldMk cId="2406273178" sldId="256"/>
            <ac:picMk id="15" creationId="{2270F1FA-0425-408F-9861-80BF5AFB276D}"/>
          </ac:picMkLst>
        </pc:picChg>
        <pc:picChg chg="add">
          <ac:chgData name="NAVARRETE MERCADO I�IGO" userId="S::a17310214@live.ceti.mx::ef7cd214-4c92-4604-abd7-923c91534160" providerId="AD" clId="Web-{329B34E8-215B-4052-BB2E-06B50B2D32E3}" dt="2018-11-27T19:05:57.323" v="217"/>
          <ac:picMkLst>
            <pc:docMk/>
            <pc:sldMk cId="2406273178" sldId="256"/>
            <ac:picMk id="19" creationId="{2270F1FA-0425-408F-9861-80BF5AFB276D}"/>
          </ac:picMkLst>
        </pc:picChg>
        <pc:picChg chg="add del">
          <ac:chgData name="NAVARRETE MERCADO I�IGO" userId="S::a17310214@live.ceti.mx::ef7cd214-4c92-4604-abd7-923c91534160" providerId="AD" clId="Web-{329B34E8-215B-4052-BB2E-06B50B2D32E3}" dt="2018-11-27T19:05:57.120" v="216"/>
          <ac:picMkLst>
            <pc:docMk/>
            <pc:sldMk cId="2406273178" sldId="256"/>
            <ac:picMk id="22" creationId="{98A030C2-9F23-4593-9F99-7B73C232A4C9}"/>
          </ac:picMkLst>
        </pc:picChg>
        <pc:cxnChg chg="add del">
          <ac:chgData name="NAVARRETE MERCADO I�IGO" userId="S::a17310214@live.ceti.mx::ef7cd214-4c92-4604-abd7-923c91534160" providerId="AD" clId="Web-{329B34E8-215B-4052-BB2E-06B50B2D32E3}" dt="2018-11-27T19:03:12.588" v="176"/>
          <ac:cxnSpMkLst>
            <pc:docMk/>
            <pc:sldMk cId="2406273178" sldId="256"/>
            <ac:cxnSpMk id="18" creationId="{9E8E38ED-369A-44C2-B635-0BED0E48A6E8}"/>
          </ac:cxnSpMkLst>
        </pc:cxnChg>
      </pc:sldChg>
      <pc:sldChg chg="addSp delSp modSp new mod setBg modClrScheme delDesignElem chgLayout">
        <pc:chgData name="NAVARRETE MERCADO I�IGO" userId="S::a17310214@live.ceti.mx::ef7cd214-4c92-4604-abd7-923c91534160" providerId="AD" clId="Web-{329B34E8-215B-4052-BB2E-06B50B2D32E3}" dt="2018-11-27T19:07:30.151" v="234"/>
        <pc:sldMkLst>
          <pc:docMk/>
          <pc:sldMk cId="1284811292" sldId="257"/>
        </pc:sldMkLst>
        <pc:spChg chg="mod ord">
          <ac:chgData name="NAVARRETE MERCADO I�IGO" userId="S::a17310214@live.ceti.mx::ef7cd214-4c92-4604-abd7-923c91534160" providerId="AD" clId="Web-{329B34E8-215B-4052-BB2E-06B50B2D32E3}" dt="2018-11-27T19:05:01.635" v="202"/>
          <ac:spMkLst>
            <pc:docMk/>
            <pc:sldMk cId="1284811292" sldId="257"/>
            <ac:spMk id="2" creationId="{CDF9D2EB-D8E6-47A0-8C2C-5DA15EB65688}"/>
          </ac:spMkLst>
        </pc:spChg>
        <pc:spChg chg="mod ord">
          <ac:chgData name="NAVARRETE MERCADO I�IGO" userId="S::a17310214@live.ceti.mx::ef7cd214-4c92-4604-abd7-923c91534160" providerId="AD" clId="Web-{329B34E8-215B-4052-BB2E-06B50B2D32E3}" dt="2018-11-27T19:05:01.635" v="202"/>
          <ac:spMkLst>
            <pc:docMk/>
            <pc:sldMk cId="1284811292" sldId="257"/>
            <ac:spMk id="3" creationId="{8F422DB7-CA3D-4016-AEF2-A0C1CB4C2D8D}"/>
          </ac:spMkLst>
        </pc:spChg>
        <pc:spChg chg="add del">
          <ac:chgData name="NAVARRETE MERCADO I�IGO" userId="S::a17310214@live.ceti.mx::ef7cd214-4c92-4604-abd7-923c91534160" providerId="AD" clId="Web-{329B34E8-215B-4052-BB2E-06B50B2D32E3}" dt="2018-11-27T19:03:53.354" v="182"/>
          <ac:spMkLst>
            <pc:docMk/>
            <pc:sldMk cId="1284811292" sldId="257"/>
            <ac:spMk id="6" creationId="{4038CB10-1F5C-4D54-9DF7-12586DE5B007}"/>
          </ac:spMkLst>
        </pc:spChg>
        <pc:spChg chg="add del">
          <ac:chgData name="NAVARRETE MERCADO I�IGO" userId="S::a17310214@live.ceti.mx::ef7cd214-4c92-4604-abd7-923c91534160" providerId="AD" clId="Web-{329B34E8-215B-4052-BB2E-06B50B2D32E3}" dt="2018-11-27T19:04:03.182" v="184"/>
          <ac:spMkLst>
            <pc:docMk/>
            <pc:sldMk cId="1284811292" sldId="257"/>
            <ac:spMk id="7" creationId="{3CD9DF72-87A3-404E-A828-84CBF11A8303}"/>
          </ac:spMkLst>
        </pc:spChg>
        <pc:spChg chg="add del">
          <ac:chgData name="NAVARRETE MERCADO I�IGO" userId="S::a17310214@live.ceti.mx::ef7cd214-4c92-4604-abd7-923c91534160" providerId="AD" clId="Web-{329B34E8-215B-4052-BB2E-06B50B2D32E3}" dt="2018-11-27T19:05:01.666" v="203"/>
          <ac:spMkLst>
            <pc:docMk/>
            <pc:sldMk cId="1284811292" sldId="257"/>
            <ac:spMk id="10" creationId="{C607803A-4E99-444E-94F7-8785CDDF5849}"/>
          </ac:spMkLst>
        </pc:spChg>
        <pc:spChg chg="add del">
          <ac:chgData name="NAVARRETE MERCADO I�IGO" userId="S::a17310214@live.ceti.mx::ef7cd214-4c92-4604-abd7-923c91534160" providerId="AD" clId="Web-{329B34E8-215B-4052-BB2E-06B50B2D32E3}" dt="2018-11-27T19:03:53.354" v="182"/>
          <ac:spMkLst>
            <pc:docMk/>
            <pc:sldMk cId="1284811292" sldId="257"/>
            <ac:spMk id="11" creationId="{73ED6512-6858-4552-B699-9A97FE9A4EA2}"/>
          </ac:spMkLst>
        </pc:spChg>
        <pc:spChg chg="add del">
          <ac:chgData name="NAVARRETE MERCADO I�IGO" userId="S::a17310214@live.ceti.mx::ef7cd214-4c92-4604-abd7-923c91534160" providerId="AD" clId="Web-{329B34E8-215B-4052-BB2E-06B50B2D32E3}" dt="2018-11-27T19:05:01.666" v="203"/>
          <ac:spMkLst>
            <pc:docMk/>
            <pc:sldMk cId="1284811292" sldId="257"/>
            <ac:spMk id="12" creationId="{2989BE6A-C309-418E-8ADD-1616A980570D}"/>
          </ac:spMkLst>
        </pc:spChg>
        <pc:spChg chg="add del">
          <ac:chgData name="NAVARRETE MERCADO I�IGO" userId="S::a17310214@live.ceti.mx::ef7cd214-4c92-4604-abd7-923c91534160" providerId="AD" clId="Web-{329B34E8-215B-4052-BB2E-06B50B2D32E3}" dt="2018-11-27T19:04:36.808" v="192"/>
          <ac:spMkLst>
            <pc:docMk/>
            <pc:sldMk cId="1284811292" sldId="257"/>
            <ac:spMk id="14" creationId="{73DE2CFE-42F2-48F0-8706-5264E012B10C}"/>
          </ac:spMkLst>
        </pc:spChg>
        <pc:spChg chg="add del">
          <ac:chgData name="NAVARRETE MERCADO I�IGO" userId="S::a17310214@live.ceti.mx::ef7cd214-4c92-4604-abd7-923c91534160" providerId="AD" clId="Web-{329B34E8-215B-4052-BB2E-06B50B2D32E3}" dt="2018-11-27T19:04:39.338" v="194"/>
          <ac:spMkLst>
            <pc:docMk/>
            <pc:sldMk cId="1284811292" sldId="257"/>
            <ac:spMk id="15" creationId="{867D4867-5BA7-4462-B2F6-A23F4A622AA7}"/>
          </ac:spMkLst>
        </pc:spChg>
        <pc:spChg chg="add del">
          <ac:chgData name="NAVARRETE MERCADO I�IGO" userId="S::a17310214@live.ceti.mx::ef7cd214-4c92-4604-abd7-923c91534160" providerId="AD" clId="Web-{329B34E8-215B-4052-BB2E-06B50B2D32E3}" dt="2018-11-27T19:04:43.588" v="196"/>
          <ac:spMkLst>
            <pc:docMk/>
            <pc:sldMk cId="1284811292" sldId="257"/>
            <ac:spMk id="16" creationId="{F56F5174-31D9-4DBB-AAB7-A1FD7BDB1352}"/>
          </ac:spMkLst>
        </pc:spChg>
        <pc:spChg chg="add del">
          <ac:chgData name="NAVARRETE MERCADO I�IGO" userId="S::a17310214@live.ceti.mx::ef7cd214-4c92-4604-abd7-923c91534160" providerId="AD" clId="Web-{329B34E8-215B-4052-BB2E-06B50B2D32E3}" dt="2018-11-27T19:04:34.276" v="190"/>
          <ac:spMkLst>
            <pc:docMk/>
            <pc:sldMk cId="1284811292" sldId="257"/>
            <ac:spMk id="17" creationId="{F60FCA6E-0894-46CD-BD49-5955A51E0084}"/>
          </ac:spMkLst>
        </pc:spChg>
        <pc:spChg chg="add del">
          <ac:chgData name="NAVARRETE MERCADO I�IGO" userId="S::a17310214@live.ceti.mx::ef7cd214-4c92-4604-abd7-923c91534160" providerId="AD" clId="Web-{329B34E8-215B-4052-BB2E-06B50B2D32E3}" dt="2018-11-27T19:04:34.276" v="190"/>
          <ac:spMkLst>
            <pc:docMk/>
            <pc:sldMk cId="1284811292" sldId="257"/>
            <ac:spMk id="19" creationId="{E78C6E4B-A1F1-4B6C-97EC-BE997495D6AC}"/>
          </ac:spMkLst>
        </pc:spChg>
        <pc:spChg chg="add del">
          <ac:chgData name="NAVARRETE MERCADO I�IGO" userId="S::a17310214@live.ceti.mx::ef7cd214-4c92-4604-abd7-923c91534160" providerId="AD" clId="Web-{329B34E8-215B-4052-BB2E-06B50B2D32E3}" dt="2018-11-27T19:04:43.588" v="196"/>
          <ac:spMkLst>
            <pc:docMk/>
            <pc:sldMk cId="1284811292" sldId="257"/>
            <ac:spMk id="21" creationId="{F9A95BEE-6BB1-4A28-A8E6-A34B2E42EF87}"/>
          </ac:spMkLst>
        </pc:spChg>
        <pc:spChg chg="add del">
          <ac:chgData name="NAVARRETE MERCADO I�IGO" userId="S::a17310214@live.ceti.mx::ef7cd214-4c92-4604-abd7-923c91534160" providerId="AD" clId="Web-{329B34E8-215B-4052-BB2E-06B50B2D32E3}" dt="2018-11-27T19:04:53.573" v="200"/>
          <ac:spMkLst>
            <pc:docMk/>
            <pc:sldMk cId="1284811292" sldId="257"/>
            <ac:spMk id="22" creationId="{C607803A-4E99-444E-94F7-8785CDDF5849}"/>
          </ac:spMkLst>
        </pc:spChg>
        <pc:spChg chg="add del">
          <ac:chgData name="NAVARRETE MERCADO I�IGO" userId="S::a17310214@live.ceti.mx::ef7cd214-4c92-4604-abd7-923c91534160" providerId="AD" clId="Web-{329B34E8-215B-4052-BB2E-06B50B2D32E3}" dt="2018-11-27T19:04:53.573" v="200"/>
          <ac:spMkLst>
            <pc:docMk/>
            <pc:sldMk cId="1284811292" sldId="257"/>
            <ac:spMk id="23" creationId="{2989BE6A-C309-418E-8ADD-1616A980570D}"/>
          </ac:spMkLst>
        </pc:spChg>
        <pc:spChg chg="add del">
          <ac:chgData name="NAVARRETE MERCADO I�IGO" userId="S::a17310214@live.ceti.mx::ef7cd214-4c92-4604-abd7-923c91534160" providerId="AD" clId="Web-{329B34E8-215B-4052-BB2E-06B50B2D32E3}" dt="2018-11-27T19:05:01.635" v="202"/>
          <ac:spMkLst>
            <pc:docMk/>
            <pc:sldMk cId="1284811292" sldId="257"/>
            <ac:spMk id="24" creationId="{3CD9DF72-87A3-404E-A828-84CBF11A8303}"/>
          </ac:spMkLst>
        </pc:spChg>
        <pc:spChg chg="add">
          <ac:chgData name="NAVARRETE MERCADO I�IGO" userId="S::a17310214@live.ceti.mx::ef7cd214-4c92-4604-abd7-923c91534160" providerId="AD" clId="Web-{329B34E8-215B-4052-BB2E-06B50B2D32E3}" dt="2018-11-27T19:05:01.666" v="203"/>
          <ac:spMkLst>
            <pc:docMk/>
            <pc:sldMk cId="1284811292" sldId="257"/>
            <ac:spMk id="26" creationId="{C607803A-4E99-444E-94F7-8785CDDF5849}"/>
          </ac:spMkLst>
        </pc:spChg>
        <pc:spChg chg="add">
          <ac:chgData name="NAVARRETE MERCADO I�IGO" userId="S::a17310214@live.ceti.mx::ef7cd214-4c92-4604-abd7-923c91534160" providerId="AD" clId="Web-{329B34E8-215B-4052-BB2E-06B50B2D32E3}" dt="2018-11-27T19:05:01.666" v="203"/>
          <ac:spMkLst>
            <pc:docMk/>
            <pc:sldMk cId="1284811292" sldId="257"/>
            <ac:spMk id="27" creationId="{2989BE6A-C309-418E-8ADD-1616A980570D}"/>
          </ac:spMkLst>
        </pc:spChg>
        <pc:picChg chg="add mod ord">
          <ac:chgData name="NAVARRETE MERCADO I�IGO" userId="S::a17310214@live.ceti.mx::ef7cd214-4c92-4604-abd7-923c91534160" providerId="AD" clId="Web-{329B34E8-215B-4052-BB2E-06B50B2D32E3}" dt="2018-11-27T19:05:01.635" v="202"/>
          <ac:picMkLst>
            <pc:docMk/>
            <pc:sldMk cId="1284811292" sldId="257"/>
            <ac:picMk id="4" creationId="{512BAA97-B745-44CF-A1D0-2EFDE161A55F}"/>
          </ac:picMkLst>
        </pc:picChg>
        <pc:picChg chg="add del">
          <ac:chgData name="NAVARRETE MERCADO I�IGO" userId="S::a17310214@live.ceti.mx::ef7cd214-4c92-4604-abd7-923c91534160" providerId="AD" clId="Web-{329B34E8-215B-4052-BB2E-06B50B2D32E3}" dt="2018-11-27T19:04:43.588" v="196"/>
          <ac:picMkLst>
            <pc:docMk/>
            <pc:sldMk cId="1284811292" sldId="257"/>
            <ac:picMk id="18" creationId="{AE113210-7872-481A-ADE6-3A05CCAF5EB2}"/>
          </ac:picMkLst>
        </pc:picChg>
        <pc:cxnChg chg="add del">
          <ac:chgData name="NAVARRETE MERCADO I�IGO" userId="S::a17310214@live.ceti.mx::ef7cd214-4c92-4604-abd7-923c91534160" providerId="AD" clId="Web-{329B34E8-215B-4052-BB2E-06B50B2D32E3}" dt="2018-11-27T19:04:03.182" v="184"/>
          <ac:cxnSpMkLst>
            <pc:docMk/>
            <pc:sldMk cId="1284811292" sldId="257"/>
            <ac:cxnSpMk id="8" creationId="{20E3A342-4D61-4E3F-AF90-1AB42AEB96CC}"/>
          </ac:cxnSpMkLst>
        </pc:cxnChg>
        <pc:cxnChg chg="add del">
          <ac:chgData name="NAVARRETE MERCADO I�IGO" userId="S::a17310214@live.ceti.mx::ef7cd214-4c92-4604-abd7-923c91534160" providerId="AD" clId="Web-{329B34E8-215B-4052-BB2E-06B50B2D32E3}" dt="2018-11-27T19:03:50.245" v="180"/>
          <ac:cxnSpMkLst>
            <pc:docMk/>
            <pc:sldMk cId="1284811292" sldId="257"/>
            <ac:cxnSpMk id="9" creationId="{E4A809D5-3600-46D4-A466-67F2349A54FB}"/>
          </ac:cxnSpMkLst>
        </pc:cxnChg>
        <pc:cxnChg chg="add del">
          <ac:chgData name="NAVARRETE MERCADO I�IGO" userId="S::a17310214@live.ceti.mx::ef7cd214-4c92-4604-abd7-923c91534160" providerId="AD" clId="Web-{329B34E8-215B-4052-BB2E-06B50B2D32E3}" dt="2018-11-27T19:04:46.432" v="198"/>
          <ac:cxnSpMkLst>
            <pc:docMk/>
            <pc:sldMk cId="1284811292" sldId="257"/>
            <ac:cxnSpMk id="20" creationId="{39B7FDC9-F0CE-43A7-9F2A-83DD09DC3453}"/>
          </ac:cxnSpMkLst>
        </pc:cxnChg>
        <pc:cxnChg chg="add del">
          <ac:chgData name="NAVARRETE MERCADO I�IGO" userId="S::a17310214@live.ceti.mx::ef7cd214-4c92-4604-abd7-923c91534160" providerId="AD" clId="Web-{329B34E8-215B-4052-BB2E-06B50B2D32E3}" dt="2018-11-27T19:05:01.635" v="202"/>
          <ac:cxnSpMkLst>
            <pc:docMk/>
            <pc:sldMk cId="1284811292" sldId="257"/>
            <ac:cxnSpMk id="25" creationId="{20E3A342-4D61-4E3F-AF90-1AB42AEB96CC}"/>
          </ac:cxnSpMkLst>
        </pc:cxnChg>
      </pc:sldChg>
      <pc:sldChg chg="addSp delSp modSp new mod setBg delDesignElem">
        <pc:chgData name="NAVARRETE MERCADO I�IGO" userId="S::a17310214@live.ceti.mx::ef7cd214-4c92-4604-abd7-923c91534160" providerId="AD" clId="Web-{329B34E8-215B-4052-BB2E-06B50B2D32E3}" dt="2018-11-27T19:07:30.151" v="235"/>
        <pc:sldMkLst>
          <pc:docMk/>
          <pc:sldMk cId="4083037844" sldId="258"/>
        </pc:sldMkLst>
        <pc:spChg chg="mod ord">
          <ac:chgData name="NAVARRETE MERCADO I�IGO" userId="S::a17310214@live.ceti.mx::ef7cd214-4c92-4604-abd7-923c91534160" providerId="AD" clId="Web-{329B34E8-215B-4052-BB2E-06B50B2D32E3}" dt="2018-11-27T19:06:40.526" v="226"/>
          <ac:spMkLst>
            <pc:docMk/>
            <pc:sldMk cId="4083037844" sldId="258"/>
            <ac:spMk id="2" creationId="{B556FCAA-971D-4D7F-8073-467CD48862EA}"/>
          </ac:spMkLst>
        </pc:spChg>
        <pc:spChg chg="del">
          <ac:chgData name="NAVARRETE MERCADO I�IGO" userId="S::a17310214@live.ceti.mx::ef7cd214-4c92-4604-abd7-923c91534160" providerId="AD" clId="Web-{329B34E8-215B-4052-BB2E-06B50B2D32E3}" dt="2018-11-27T18:57:13.729" v="72"/>
          <ac:spMkLst>
            <pc:docMk/>
            <pc:sldMk cId="4083037844" sldId="258"/>
            <ac:spMk id="3" creationId="{E8B9B2EC-FFAC-4FFA-8F26-4BCE81AA3F3D}"/>
          </ac:spMkLst>
        </pc:spChg>
        <pc:spChg chg="add mod">
          <ac:chgData name="NAVARRETE MERCADO I�IGO" userId="S::a17310214@live.ceti.mx::ef7cd214-4c92-4604-abd7-923c91534160" providerId="AD" clId="Web-{329B34E8-215B-4052-BB2E-06B50B2D32E3}" dt="2018-11-27T19:06:50.901" v="231" actId="20577"/>
          <ac:spMkLst>
            <pc:docMk/>
            <pc:sldMk cId="4083037844" sldId="258"/>
            <ac:spMk id="8" creationId="{7B52C782-1283-486E-A1F4-147889A23D5F}"/>
          </ac:spMkLst>
        </pc:spChg>
        <pc:spChg chg="add del">
          <ac:chgData name="NAVARRETE MERCADO I�IGO" userId="S::a17310214@live.ceti.mx::ef7cd214-4c92-4604-abd7-923c91534160" providerId="AD" clId="Web-{329B34E8-215B-4052-BB2E-06B50B2D32E3}" dt="2018-11-27T19:05:25.041" v="207"/>
          <ac:spMkLst>
            <pc:docMk/>
            <pc:sldMk cId="4083037844" sldId="258"/>
            <ac:spMk id="10" creationId="{73DE2CFE-42F2-48F0-8706-5264E012B10C}"/>
          </ac:spMkLst>
        </pc:spChg>
        <pc:spChg chg="add del">
          <ac:chgData name="NAVARRETE MERCADO I�IGO" userId="S::a17310214@live.ceti.mx::ef7cd214-4c92-4604-abd7-923c91534160" providerId="AD" clId="Web-{329B34E8-215B-4052-BB2E-06B50B2D32E3}" dt="2018-11-27T19:05:27.666" v="209"/>
          <ac:spMkLst>
            <pc:docMk/>
            <pc:sldMk cId="4083037844" sldId="258"/>
            <ac:spMk id="11" creationId="{C607803A-4E99-444E-94F7-8785CDDF5849}"/>
          </ac:spMkLst>
        </pc:spChg>
        <pc:spChg chg="add del">
          <ac:chgData name="NAVARRETE MERCADO I�IGO" userId="S::a17310214@live.ceti.mx::ef7cd214-4c92-4604-abd7-923c91534160" providerId="AD" clId="Web-{329B34E8-215B-4052-BB2E-06B50B2D32E3}" dt="2018-11-27T19:05:20.401" v="205"/>
          <ac:spMkLst>
            <pc:docMk/>
            <pc:sldMk cId="4083037844" sldId="258"/>
            <ac:spMk id="13" creationId="{43573EFB-E773-46FC-B866-B57ED2E3906B}"/>
          </ac:spMkLst>
        </pc:spChg>
        <pc:spChg chg="add del">
          <ac:chgData name="NAVARRETE MERCADO I�IGO" userId="S::a17310214@live.ceti.mx::ef7cd214-4c92-4604-abd7-923c91534160" providerId="AD" clId="Web-{329B34E8-215B-4052-BB2E-06B50B2D32E3}" dt="2018-11-27T19:05:33.120" v="213"/>
          <ac:spMkLst>
            <pc:docMk/>
            <pc:sldMk cId="4083037844" sldId="258"/>
            <ac:spMk id="14" creationId="{867D4867-5BA7-4462-B2F6-A23F4A622AA7}"/>
          </ac:spMkLst>
        </pc:spChg>
        <pc:spChg chg="add del">
          <ac:chgData name="NAVARRETE MERCADO I�IGO" userId="S::a17310214@live.ceti.mx::ef7cd214-4c92-4604-abd7-923c91534160" providerId="AD" clId="Web-{329B34E8-215B-4052-BB2E-06B50B2D32E3}" dt="2018-11-27T19:05:27.666" v="209"/>
          <ac:spMkLst>
            <pc:docMk/>
            <pc:sldMk cId="4083037844" sldId="258"/>
            <ac:spMk id="15" creationId="{2989BE6A-C309-418E-8ADD-1616A980570D}"/>
          </ac:spMkLst>
        </pc:spChg>
        <pc:spChg chg="add del">
          <ac:chgData name="NAVARRETE MERCADO I�IGO" userId="S::a17310214@live.ceti.mx::ef7cd214-4c92-4604-abd7-923c91534160" providerId="AD" clId="Web-{329B34E8-215B-4052-BB2E-06B50B2D32E3}" dt="2018-11-27T19:06:40.526" v="226"/>
          <ac:spMkLst>
            <pc:docMk/>
            <pc:sldMk cId="4083037844" sldId="258"/>
            <ac:spMk id="16" creationId="{AFA67CD3-AB4E-4A7A-BEB8-53C445D8C44E}"/>
          </ac:spMkLst>
        </pc:spChg>
        <pc:spChg chg="add del">
          <ac:chgData name="NAVARRETE MERCADO I�IGO" userId="S::a17310214@live.ceti.mx::ef7cd214-4c92-4604-abd7-923c91534160" providerId="AD" clId="Web-{329B34E8-215B-4052-BB2E-06B50B2D32E3}" dt="2018-11-27T19:06:40.526" v="226"/>
          <ac:spMkLst>
            <pc:docMk/>
            <pc:sldMk cId="4083037844" sldId="258"/>
            <ac:spMk id="17" creationId="{339C8D78-A644-462F-B674-F440635E5353}"/>
          </ac:spMkLst>
        </pc:spChg>
        <pc:spChg chg="add del">
          <ac:chgData name="NAVARRETE MERCADO I�IGO" userId="S::a17310214@live.ceti.mx::ef7cd214-4c92-4604-abd7-923c91534160" providerId="AD" clId="Web-{329B34E8-215B-4052-BB2E-06B50B2D32E3}" dt="2018-11-27T19:06:40.463" v="225"/>
          <ac:spMkLst>
            <pc:docMk/>
            <pc:sldMk cId="4083037844" sldId="258"/>
            <ac:spMk id="22" creationId="{3CD9DF72-87A3-404E-A828-84CBF11A8303}"/>
          </ac:spMkLst>
        </pc:spChg>
        <pc:spChg chg="add del">
          <ac:chgData name="NAVARRETE MERCADO I�IGO" userId="S::a17310214@live.ceti.mx::ef7cd214-4c92-4604-abd7-923c91534160" providerId="AD" clId="Web-{329B34E8-215B-4052-BB2E-06B50B2D32E3}" dt="2018-11-27T19:06:14.120" v="219"/>
          <ac:spMkLst>
            <pc:docMk/>
            <pc:sldMk cId="4083037844" sldId="258"/>
            <ac:spMk id="23" creationId="{C607803A-4E99-444E-94F7-8785CDDF5849}"/>
          </ac:spMkLst>
        </pc:spChg>
        <pc:spChg chg="add del">
          <ac:chgData name="NAVARRETE MERCADO I�IGO" userId="S::a17310214@live.ceti.mx::ef7cd214-4c92-4604-abd7-923c91534160" providerId="AD" clId="Web-{329B34E8-215B-4052-BB2E-06B50B2D32E3}" dt="2018-11-27T19:06:14.120" v="219"/>
          <ac:spMkLst>
            <pc:docMk/>
            <pc:sldMk cId="4083037844" sldId="258"/>
            <ac:spMk id="25" creationId="{2989BE6A-C309-418E-8ADD-1616A980570D}"/>
          </ac:spMkLst>
        </pc:spChg>
        <pc:spChg chg="add">
          <ac:chgData name="NAVARRETE MERCADO I�IGO" userId="S::a17310214@live.ceti.mx::ef7cd214-4c92-4604-abd7-923c91534160" providerId="AD" clId="Web-{329B34E8-215B-4052-BB2E-06B50B2D32E3}" dt="2018-11-27T19:06:40.526" v="226"/>
          <ac:spMkLst>
            <pc:docMk/>
            <pc:sldMk cId="4083037844" sldId="258"/>
            <ac:spMk id="26" creationId="{A6EF38B9-FE6A-4D7B-80AA-C5A4D408DAAC}"/>
          </ac:spMkLst>
        </pc:spChg>
        <pc:picChg chg="add mod ord">
          <ac:chgData name="NAVARRETE MERCADO I�IGO" userId="S::a17310214@live.ceti.mx::ef7cd214-4c92-4604-abd7-923c91534160" providerId="AD" clId="Web-{329B34E8-215B-4052-BB2E-06B50B2D32E3}" dt="2018-11-27T19:06:40.526" v="226"/>
          <ac:picMkLst>
            <pc:docMk/>
            <pc:sldMk cId="4083037844" sldId="258"/>
            <ac:picMk id="4" creationId="{FABEE743-C8C7-45F9-B5A7-40274E97B307}"/>
          </ac:picMkLst>
        </pc:picChg>
        <pc:picChg chg="add del mod">
          <ac:chgData name="NAVARRETE MERCADO I�IGO" userId="S::a17310214@live.ceti.mx::ef7cd214-4c92-4604-abd7-923c91534160" providerId="AD" clId="Web-{329B34E8-215B-4052-BB2E-06B50B2D32E3}" dt="2018-11-27T18:59:32.119" v="121"/>
          <ac:picMkLst>
            <pc:docMk/>
            <pc:sldMk cId="4083037844" sldId="258"/>
            <ac:picMk id="6" creationId="{039A5263-E61A-40DD-A664-0D44E7F9E772}"/>
          </ac:picMkLst>
        </pc:picChg>
        <pc:picChg chg="add del">
          <ac:chgData name="NAVARRETE MERCADO I�IGO" userId="S::a17310214@live.ceti.mx::ef7cd214-4c92-4604-abd7-923c91534160" providerId="AD" clId="Web-{329B34E8-215B-4052-BB2E-06B50B2D32E3}" dt="2018-11-27T19:06:40.526" v="226"/>
          <ac:picMkLst>
            <pc:docMk/>
            <pc:sldMk cId="4083037844" sldId="258"/>
            <ac:picMk id="18" creationId="{07CF545F-9C2E-4446-97CD-AD92990C2B68}"/>
          </ac:picMkLst>
        </pc:picChg>
        <pc:picChg chg="add del">
          <ac:chgData name="NAVARRETE MERCADO I�IGO" userId="S::a17310214@live.ceti.mx::ef7cd214-4c92-4604-abd7-923c91534160" providerId="AD" clId="Web-{329B34E8-215B-4052-BB2E-06B50B2D32E3}" dt="2018-11-27T19:06:24.354" v="221"/>
          <ac:picMkLst>
            <pc:docMk/>
            <pc:sldMk cId="4083037844" sldId="258"/>
            <ac:picMk id="20" creationId="{54DDEBDD-D8BD-41A6-8A0D-B00E3768B0F9}"/>
          </ac:picMkLst>
        </pc:picChg>
        <pc:cxnChg chg="add del">
          <ac:chgData name="NAVARRETE MERCADO I�IGO" userId="S::a17310214@live.ceti.mx::ef7cd214-4c92-4604-abd7-923c91534160" providerId="AD" clId="Web-{329B34E8-215B-4052-BB2E-06B50B2D32E3}" dt="2018-11-27T19:05:30.073" v="211"/>
          <ac:cxnSpMkLst>
            <pc:docMk/>
            <pc:sldMk cId="4083037844" sldId="258"/>
            <ac:cxnSpMk id="12" creationId="{39B7FDC9-F0CE-43A7-9F2A-83DD09DC3453}"/>
          </ac:cxnSpMkLst>
        </pc:cxnChg>
        <pc:cxnChg chg="add del">
          <ac:chgData name="NAVARRETE MERCADO I�IGO" userId="S::a17310214@live.ceti.mx::ef7cd214-4c92-4604-abd7-923c91534160" providerId="AD" clId="Web-{329B34E8-215B-4052-BB2E-06B50B2D32E3}" dt="2018-11-27T19:06:36.838" v="223"/>
          <ac:cxnSpMkLst>
            <pc:docMk/>
            <pc:sldMk cId="4083037844" sldId="258"/>
            <ac:cxnSpMk id="21" creationId="{39B7FDC9-F0CE-43A7-9F2A-83DD09DC3453}"/>
          </ac:cxnSpMkLst>
        </pc:cxnChg>
        <pc:cxnChg chg="add del">
          <ac:chgData name="NAVARRETE MERCADO I�IGO" userId="S::a17310214@live.ceti.mx::ef7cd214-4c92-4604-abd7-923c91534160" providerId="AD" clId="Web-{329B34E8-215B-4052-BB2E-06B50B2D32E3}" dt="2018-11-27T19:06:40.463" v="225"/>
          <ac:cxnSpMkLst>
            <pc:docMk/>
            <pc:sldMk cId="4083037844" sldId="258"/>
            <ac:cxnSpMk id="24" creationId="{20E3A342-4D61-4E3F-AF90-1AB42AEB96CC}"/>
          </ac:cxnSpMkLst>
        </pc:cxnChg>
      </pc:sldChg>
      <pc:sldChg chg="addSp delSp modSp new">
        <pc:chgData name="NAVARRETE MERCADO I�IGO" userId="S::a17310214@live.ceti.mx::ef7cd214-4c92-4604-abd7-923c91534160" providerId="AD" clId="Web-{329B34E8-215B-4052-BB2E-06B50B2D32E3}" dt="2018-11-27T19:01:55.041" v="174"/>
        <pc:sldMkLst>
          <pc:docMk/>
          <pc:sldMk cId="539712227" sldId="259"/>
        </pc:sldMkLst>
        <pc:spChg chg="del">
          <ac:chgData name="NAVARRETE MERCADO I�IGO" userId="S::a17310214@live.ceti.mx::ef7cd214-4c92-4604-abd7-923c91534160" providerId="AD" clId="Web-{329B34E8-215B-4052-BB2E-06B50B2D32E3}" dt="2018-11-27T18:57:38.432" v="82"/>
          <ac:spMkLst>
            <pc:docMk/>
            <pc:sldMk cId="539712227" sldId="259"/>
            <ac:spMk id="2" creationId="{1508A70A-6DA0-41BB-90CC-BBE0E1D2B45B}"/>
          </ac:spMkLst>
        </pc:spChg>
        <pc:spChg chg="del">
          <ac:chgData name="NAVARRETE MERCADO I�IGO" userId="S::a17310214@live.ceti.mx::ef7cd214-4c92-4604-abd7-923c91534160" providerId="AD" clId="Web-{329B34E8-215B-4052-BB2E-06B50B2D32E3}" dt="2018-11-27T18:57:36.963" v="81"/>
          <ac:spMkLst>
            <pc:docMk/>
            <pc:sldMk cId="539712227" sldId="259"/>
            <ac:spMk id="3" creationId="{B7D3B125-33F6-46E3-8356-B1214CFB1C82}"/>
          </ac:spMkLst>
        </pc:spChg>
        <pc:spChg chg="add mod">
          <ac:chgData name="NAVARRETE MERCADO I�IGO" userId="S::a17310214@live.ceti.mx::ef7cd214-4c92-4604-abd7-923c91534160" providerId="AD" clId="Web-{329B34E8-215B-4052-BB2E-06B50B2D32E3}" dt="2018-11-27T19:00:42.369" v="144" actId="20577"/>
          <ac:spMkLst>
            <pc:docMk/>
            <pc:sldMk cId="539712227" sldId="259"/>
            <ac:spMk id="8" creationId="{8CB03BD1-E971-4D49-8339-56DA5A90A4FA}"/>
          </ac:spMkLst>
        </pc:spChg>
        <pc:spChg chg="add del">
          <ac:chgData name="NAVARRETE MERCADO I�IGO" userId="S::a17310214@live.ceti.mx::ef7cd214-4c92-4604-abd7-923c91534160" providerId="AD" clId="Web-{329B34E8-215B-4052-BB2E-06B50B2D32E3}" dt="2018-11-27T18:58:54.979" v="104"/>
          <ac:spMkLst>
            <pc:docMk/>
            <pc:sldMk cId="539712227" sldId="259"/>
            <ac:spMk id="9" creationId="{B854900F-C055-4E54-B45C-2889106F9817}"/>
          </ac:spMkLst>
        </pc:spChg>
        <pc:spChg chg="add del">
          <ac:chgData name="NAVARRETE MERCADO I�IGO" userId="S::a17310214@live.ceti.mx::ef7cd214-4c92-4604-abd7-923c91534160" providerId="AD" clId="Web-{329B34E8-215B-4052-BB2E-06B50B2D32E3}" dt="2018-11-27T18:58:53.510" v="103"/>
          <ac:spMkLst>
            <pc:docMk/>
            <pc:sldMk cId="539712227" sldId="259"/>
            <ac:spMk id="10" creationId="{E048100A-E12C-4461-A1F2-554E17279EFC}"/>
          </ac:spMkLst>
        </pc:spChg>
        <pc:spChg chg="add del">
          <ac:chgData name="NAVARRETE MERCADO I�IGO" userId="S::a17310214@live.ceti.mx::ef7cd214-4c92-4604-abd7-923c91534160" providerId="AD" clId="Web-{329B34E8-215B-4052-BB2E-06B50B2D32E3}" dt="2018-11-27T18:58:49.635" v="102"/>
          <ac:spMkLst>
            <pc:docMk/>
            <pc:sldMk cId="539712227" sldId="259"/>
            <ac:spMk id="11" creationId="{3FC4FE02-9567-4538-AB96-D95CCFB3FE55}"/>
          </ac:spMkLst>
        </pc:spChg>
        <pc:spChg chg="add del">
          <ac:chgData name="NAVARRETE MERCADO I�IGO" userId="S::a17310214@live.ceti.mx::ef7cd214-4c92-4604-abd7-923c91534160" providerId="AD" clId="Web-{329B34E8-215B-4052-BB2E-06B50B2D32E3}" dt="2018-11-27T18:58:47.182" v="101"/>
          <ac:spMkLst>
            <pc:docMk/>
            <pc:sldMk cId="539712227" sldId="259"/>
            <ac:spMk id="12" creationId="{2D068663-E097-46D4-B103-F419593E449E}"/>
          </ac:spMkLst>
        </pc:spChg>
        <pc:spChg chg="add del mod">
          <ac:chgData name="NAVARRETE MERCADO I�IGO" userId="S::a17310214@live.ceti.mx::ef7cd214-4c92-4604-abd7-923c91534160" providerId="AD" clId="Web-{329B34E8-215B-4052-BB2E-06B50B2D32E3}" dt="2018-11-27T19:01:55.041" v="174"/>
          <ac:spMkLst>
            <pc:docMk/>
            <pc:sldMk cId="539712227" sldId="259"/>
            <ac:spMk id="14" creationId="{BF46590A-F45D-41A0-8FFA-A23F2607C3B6}"/>
          </ac:spMkLst>
        </pc:spChg>
        <pc:spChg chg="add mod">
          <ac:chgData name="NAVARRETE MERCADO I�IGO" userId="S::a17310214@live.ceti.mx::ef7cd214-4c92-4604-abd7-923c91534160" providerId="AD" clId="Web-{329B34E8-215B-4052-BB2E-06B50B2D32E3}" dt="2018-11-27T19:01:37.682" v="169" actId="20577"/>
          <ac:spMkLst>
            <pc:docMk/>
            <pc:sldMk cId="539712227" sldId="259"/>
            <ac:spMk id="15" creationId="{C1AA6F35-619B-4F2A-8E2A-63320B029CBD}"/>
          </ac:spMkLst>
        </pc:spChg>
        <pc:picChg chg="add del mod ord">
          <ac:chgData name="NAVARRETE MERCADO I�IGO" userId="S::a17310214@live.ceti.mx::ef7cd214-4c92-4604-abd7-923c91534160" providerId="AD" clId="Web-{329B34E8-215B-4052-BB2E-06B50B2D32E3}" dt="2018-11-27T19:00:46.510" v="146"/>
          <ac:picMkLst>
            <pc:docMk/>
            <pc:sldMk cId="539712227" sldId="259"/>
            <ac:picMk id="4" creationId="{4BACE220-359F-4941-AE5D-A5D6883F7D1D}"/>
          </ac:picMkLst>
        </pc:picChg>
        <pc:picChg chg="add del mod">
          <ac:chgData name="NAVARRETE MERCADO I�IGO" userId="S::a17310214@live.ceti.mx::ef7cd214-4c92-4604-abd7-923c91534160" providerId="AD" clId="Web-{329B34E8-215B-4052-BB2E-06B50B2D32E3}" dt="2018-11-27T18:58:26.979" v="95"/>
          <ac:picMkLst>
            <pc:docMk/>
            <pc:sldMk cId="539712227" sldId="259"/>
            <ac:picMk id="6" creationId="{889A6853-981F-41C5-BB77-529292C641C8}"/>
          </ac:picMkLst>
        </pc:picChg>
      </pc:sldChg>
    </pc:docChg>
  </pc:docChgLst>
  <pc:docChgLst>
    <pc:chgData name="NAVARRETE MERCADO I�IGO" userId="S::a17310214@live.ceti.mx::ef7cd214-4c92-4604-abd7-923c91534160" providerId="AD" clId="Web-{E1855A49-C0CF-2438-A92E-F47DAA2141BF}"/>
    <pc:docChg chg="addSld delSld modSld sldOrd">
      <pc:chgData name="NAVARRETE MERCADO I�IGO" userId="S::a17310214@live.ceti.mx::ef7cd214-4c92-4604-abd7-923c91534160" providerId="AD" clId="Web-{E1855A49-C0CF-2438-A92E-F47DAA2141BF}" dt="2018-11-28T23:49:49.454" v="317" actId="20577"/>
      <pc:docMkLst>
        <pc:docMk/>
      </pc:docMkLst>
      <pc:sldChg chg="modSp">
        <pc:chgData name="NAVARRETE MERCADO I�IGO" userId="S::a17310214@live.ceti.mx::ef7cd214-4c92-4604-abd7-923c91534160" providerId="AD" clId="Web-{E1855A49-C0CF-2438-A92E-F47DAA2141BF}" dt="2018-11-28T23:31:16.549" v="153" actId="20577"/>
        <pc:sldMkLst>
          <pc:docMk/>
          <pc:sldMk cId="2406273178" sldId="256"/>
        </pc:sldMkLst>
        <pc:spChg chg="mod">
          <ac:chgData name="NAVARRETE MERCADO I�IGO" userId="S::a17310214@live.ceti.mx::ef7cd214-4c92-4604-abd7-923c91534160" providerId="AD" clId="Web-{E1855A49-C0CF-2438-A92E-F47DAA2141BF}" dt="2018-11-28T23:31:16.549" v="153" actId="20577"/>
          <ac:spMkLst>
            <pc:docMk/>
            <pc:sldMk cId="2406273178" sldId="256"/>
            <ac:spMk id="2" creationId="{00000000-0000-0000-0000-000000000000}"/>
          </ac:spMkLst>
        </pc:spChg>
        <pc:spChg chg="mod">
          <ac:chgData name="NAVARRETE MERCADO I�IGO" userId="S::a17310214@live.ceti.mx::ef7cd214-4c92-4604-abd7-923c91534160" providerId="AD" clId="Web-{E1855A49-C0CF-2438-A92E-F47DAA2141BF}" dt="2018-11-28T23:31:02.439" v="151" actId="20577"/>
          <ac:spMkLst>
            <pc:docMk/>
            <pc:sldMk cId="2406273178" sldId="256"/>
            <ac:spMk id="3" creationId="{00000000-0000-0000-0000-000000000000}"/>
          </ac:spMkLst>
        </pc:spChg>
      </pc:sldChg>
      <pc:sldChg chg="modSp">
        <pc:chgData name="NAVARRETE MERCADO I�IGO" userId="S::a17310214@live.ceti.mx::ef7cd214-4c92-4604-abd7-923c91534160" providerId="AD" clId="Web-{E1855A49-C0CF-2438-A92E-F47DAA2141BF}" dt="2018-11-28T23:31:53.721" v="162" actId="1076"/>
        <pc:sldMkLst>
          <pc:docMk/>
          <pc:sldMk cId="1284811292" sldId="257"/>
        </pc:sldMkLst>
        <pc:spChg chg="mod">
          <ac:chgData name="NAVARRETE MERCADO I�IGO" userId="S::a17310214@live.ceti.mx::ef7cd214-4c92-4604-abd7-923c91534160" providerId="AD" clId="Web-{E1855A49-C0CF-2438-A92E-F47DAA2141BF}" dt="2018-11-28T23:30:42.408" v="144" actId="20577"/>
          <ac:spMkLst>
            <pc:docMk/>
            <pc:sldMk cId="1284811292" sldId="257"/>
            <ac:spMk id="2" creationId="{CDF9D2EB-D8E6-47A0-8C2C-5DA15EB65688}"/>
          </ac:spMkLst>
        </pc:spChg>
        <pc:spChg chg="mod">
          <ac:chgData name="NAVARRETE MERCADO I�IGO" userId="S::a17310214@live.ceti.mx::ef7cd214-4c92-4604-abd7-923c91534160" providerId="AD" clId="Web-{E1855A49-C0CF-2438-A92E-F47DAA2141BF}" dt="2018-11-28T23:31:53.721" v="162" actId="1076"/>
          <ac:spMkLst>
            <pc:docMk/>
            <pc:sldMk cId="1284811292" sldId="257"/>
            <ac:spMk id="3" creationId="{8F422DB7-CA3D-4016-AEF2-A0C1CB4C2D8D}"/>
          </ac:spMkLst>
        </pc:spChg>
      </pc:sldChg>
      <pc:sldChg chg="addSp modSp">
        <pc:chgData name="NAVARRETE MERCADO I�IGO" userId="S::a17310214@live.ceti.mx::ef7cd214-4c92-4604-abd7-923c91534160" providerId="AD" clId="Web-{E1855A49-C0CF-2438-A92E-F47DAA2141BF}" dt="2018-11-28T23:49:38.954" v="315" actId="20577"/>
        <pc:sldMkLst>
          <pc:docMk/>
          <pc:sldMk cId="4083037844" sldId="258"/>
        </pc:sldMkLst>
        <pc:spChg chg="add mod">
          <ac:chgData name="NAVARRETE MERCADO I�IGO" userId="S::a17310214@live.ceti.mx::ef7cd214-4c92-4604-abd7-923c91534160" providerId="AD" clId="Web-{E1855A49-C0CF-2438-A92E-F47DAA2141BF}" dt="2018-11-28T23:42:10.610" v="257" actId="14100"/>
          <ac:spMkLst>
            <pc:docMk/>
            <pc:sldMk cId="4083037844" sldId="258"/>
            <ac:spMk id="2" creationId="{93AD400D-47CA-4D79-9F26-EB6F934B97FA}"/>
          </ac:spMkLst>
        </pc:spChg>
        <pc:spChg chg="mod">
          <ac:chgData name="NAVARRETE MERCADO I�IGO" userId="S::a17310214@live.ceti.mx::ef7cd214-4c92-4604-abd7-923c91534160" providerId="AD" clId="Web-{E1855A49-C0CF-2438-A92E-F47DAA2141BF}" dt="2018-11-28T23:49:38.954" v="315" actId="20577"/>
          <ac:spMkLst>
            <pc:docMk/>
            <pc:sldMk cId="4083037844" sldId="258"/>
            <ac:spMk id="8" creationId="{7B52C782-1283-486E-A1F4-147889A23D5F}"/>
          </ac:spMkLst>
        </pc:spChg>
      </pc:sldChg>
      <pc:sldChg chg="delSp modSp del">
        <pc:chgData name="NAVARRETE MERCADO I�IGO" userId="S::a17310214@live.ceti.mx::ef7cd214-4c92-4604-abd7-923c91534160" providerId="AD" clId="Web-{E1855A49-C0CF-2438-A92E-F47DAA2141BF}" dt="2018-11-28T23:32:18.971" v="166"/>
        <pc:sldMkLst>
          <pc:docMk/>
          <pc:sldMk cId="539712227" sldId="259"/>
        </pc:sldMkLst>
        <pc:spChg chg="mod">
          <ac:chgData name="NAVARRETE MERCADO I�IGO" userId="S::a17310214@live.ceti.mx::ef7cd214-4c92-4604-abd7-923c91534160" providerId="AD" clId="Web-{E1855A49-C0CF-2438-A92E-F47DAA2141BF}" dt="2018-11-28T23:26:53.033" v="88" actId="20577"/>
          <ac:spMkLst>
            <pc:docMk/>
            <pc:sldMk cId="539712227" sldId="259"/>
            <ac:spMk id="8" creationId="{8CB03BD1-E971-4D49-8339-56DA5A90A4FA}"/>
          </ac:spMkLst>
        </pc:spChg>
        <pc:picChg chg="del">
          <ac:chgData name="NAVARRETE MERCADO I�IGO" userId="S::a17310214@live.ceti.mx::ef7cd214-4c92-4604-abd7-923c91534160" providerId="AD" clId="Web-{E1855A49-C0CF-2438-A92E-F47DAA2141BF}" dt="2018-11-28T23:26:54.534" v="90"/>
          <ac:picMkLst>
            <pc:docMk/>
            <pc:sldMk cId="539712227" sldId="259"/>
            <ac:picMk id="2" creationId="{E252C330-38CB-4962-932C-73FF45247895}"/>
          </ac:picMkLst>
        </pc:picChg>
      </pc:sldChg>
      <pc:sldChg chg="addSp delSp modSp mod setBg setClrOvrMap">
        <pc:chgData name="NAVARRETE MERCADO I�IGO" userId="S::a17310214@live.ceti.mx::ef7cd214-4c92-4604-abd7-923c91534160" providerId="AD" clId="Web-{E1855A49-C0CF-2438-A92E-F47DAA2141BF}" dt="2018-11-28T23:28:57.846" v="123" actId="20577"/>
        <pc:sldMkLst>
          <pc:docMk/>
          <pc:sldMk cId="3248108642" sldId="260"/>
        </pc:sldMkLst>
        <pc:spChg chg="mod">
          <ac:chgData name="NAVARRETE MERCADO I�IGO" userId="S::a17310214@live.ceti.mx::ef7cd214-4c92-4604-abd7-923c91534160" providerId="AD" clId="Web-{E1855A49-C0CF-2438-A92E-F47DAA2141BF}" dt="2018-11-28T23:28:57.846" v="123" actId="20577"/>
          <ac:spMkLst>
            <pc:docMk/>
            <pc:sldMk cId="3248108642" sldId="260"/>
            <ac:spMk id="2" creationId="{8D4665D5-6637-4F99-90A9-C7C322F109A2}"/>
          </ac:spMkLst>
        </pc:spChg>
        <pc:spChg chg="mod">
          <ac:chgData name="NAVARRETE MERCADO I�IGO" userId="S::a17310214@live.ceti.mx::ef7cd214-4c92-4604-abd7-923c91534160" providerId="AD" clId="Web-{E1855A49-C0CF-2438-A92E-F47DAA2141BF}" dt="2018-11-28T23:28:29.815" v="106" actId="20577"/>
          <ac:spMkLst>
            <pc:docMk/>
            <pc:sldMk cId="3248108642" sldId="260"/>
            <ac:spMk id="3" creationId="{4375C2DA-D174-4104-9971-154D71D1448D}"/>
          </ac:spMkLst>
        </pc:spChg>
        <pc:spChg chg="add del">
          <ac:chgData name="NAVARRETE MERCADO I�IGO" userId="S::a17310214@live.ceti.mx::ef7cd214-4c92-4604-abd7-923c91534160" providerId="AD" clId="Web-{E1855A49-C0CF-2438-A92E-F47DAA2141BF}" dt="2018-11-28T23:25:09.393" v="59"/>
          <ac:spMkLst>
            <pc:docMk/>
            <pc:sldMk cId="3248108642" sldId="260"/>
            <ac:spMk id="11" creationId="{432691CC-4AB8-48AF-B822-EBF7F4E9E6CD}"/>
          </ac:spMkLst>
        </pc:spChg>
        <pc:spChg chg="add del">
          <ac:chgData name="NAVARRETE MERCADO I�IGO" userId="S::a17310214@live.ceti.mx::ef7cd214-4c92-4604-abd7-923c91534160" providerId="AD" clId="Web-{E1855A49-C0CF-2438-A92E-F47DAA2141BF}" dt="2018-11-28T23:25:09.393" v="59"/>
          <ac:spMkLst>
            <pc:docMk/>
            <pc:sldMk cId="3248108642" sldId="260"/>
            <ac:spMk id="13" creationId="{47311653-CA1C-4366-AF7B-2E9767F1871B}"/>
          </ac:spMkLst>
        </pc:spChg>
        <pc:spChg chg="add del">
          <ac:chgData name="NAVARRETE MERCADO I�IGO" userId="S::a17310214@live.ceti.mx::ef7cd214-4c92-4604-abd7-923c91534160" providerId="AD" clId="Web-{E1855A49-C0CF-2438-A92E-F47DAA2141BF}" dt="2018-11-28T23:25:09.393" v="59"/>
          <ac:spMkLst>
            <pc:docMk/>
            <pc:sldMk cId="3248108642" sldId="260"/>
            <ac:spMk id="15" creationId="{D6A8E1B4-B839-4C58-B08A-F0B09458080B}"/>
          </ac:spMkLst>
        </pc:spChg>
        <pc:spChg chg="add del">
          <ac:chgData name="NAVARRETE MERCADO I�IGO" userId="S::a17310214@live.ceti.mx::ef7cd214-4c92-4604-abd7-923c91534160" providerId="AD" clId="Web-{E1855A49-C0CF-2438-A92E-F47DAA2141BF}" dt="2018-11-28T23:25:09.393" v="59"/>
          <ac:spMkLst>
            <pc:docMk/>
            <pc:sldMk cId="3248108642" sldId="260"/>
            <ac:spMk id="17" creationId="{2CABF795-F18F-494E-BBDE-C1415B786531}"/>
          </ac:spMkLst>
        </pc:spChg>
        <pc:picChg chg="add mod">
          <ac:chgData name="NAVARRETE MERCADO I�IGO" userId="S::a17310214@live.ceti.mx::ef7cd214-4c92-4604-abd7-923c91534160" providerId="AD" clId="Web-{E1855A49-C0CF-2438-A92E-F47DAA2141BF}" dt="2018-11-28T23:25:09.393" v="59"/>
          <ac:picMkLst>
            <pc:docMk/>
            <pc:sldMk cId="3248108642" sldId="260"/>
            <ac:picMk id="4" creationId="{56E4EC14-6B11-47A6-AF8A-61501B2CBE73}"/>
          </ac:picMkLst>
        </pc:picChg>
        <pc:picChg chg="add mod ord">
          <ac:chgData name="NAVARRETE MERCADO I�IGO" userId="S::a17310214@live.ceti.mx::ef7cd214-4c92-4604-abd7-923c91534160" providerId="AD" clId="Web-{E1855A49-C0CF-2438-A92E-F47DAA2141BF}" dt="2018-11-28T23:25:09.393" v="59"/>
          <ac:picMkLst>
            <pc:docMk/>
            <pc:sldMk cId="3248108642" sldId="260"/>
            <ac:picMk id="6" creationId="{7BFFCD55-CCE7-40AD-AE4B-C6AFD4E9BAB5}"/>
          </ac:picMkLst>
        </pc:picChg>
      </pc:sldChg>
      <pc:sldChg chg="modSp add replId">
        <pc:chgData name="NAVARRETE MERCADO I�IGO" userId="S::a17310214@live.ceti.mx::ef7cd214-4c92-4604-abd7-923c91534160" providerId="AD" clId="Web-{E1855A49-C0CF-2438-A92E-F47DAA2141BF}" dt="2018-11-28T23:26:43.893" v="86" actId="1076"/>
        <pc:sldMkLst>
          <pc:docMk/>
          <pc:sldMk cId="3210792921" sldId="261"/>
        </pc:sldMkLst>
        <pc:spChg chg="mod">
          <ac:chgData name="NAVARRETE MERCADO I�IGO" userId="S::a17310214@live.ceti.mx::ef7cd214-4c92-4604-abd7-923c91534160" providerId="AD" clId="Web-{E1855A49-C0CF-2438-A92E-F47DAA2141BF}" dt="2018-11-28T23:26:22.096" v="71" actId="20577"/>
          <ac:spMkLst>
            <pc:docMk/>
            <pc:sldMk cId="3210792921" sldId="261"/>
            <ac:spMk id="8" creationId="{8CB03BD1-E971-4D49-8339-56DA5A90A4FA}"/>
          </ac:spMkLst>
        </pc:spChg>
        <pc:spChg chg="mod">
          <ac:chgData name="NAVARRETE MERCADO I�IGO" userId="S::a17310214@live.ceti.mx::ef7cd214-4c92-4604-abd7-923c91534160" providerId="AD" clId="Web-{E1855A49-C0CF-2438-A92E-F47DAA2141BF}" dt="2018-11-28T23:26:34.362" v="82" actId="20577"/>
          <ac:spMkLst>
            <pc:docMk/>
            <pc:sldMk cId="3210792921" sldId="261"/>
            <ac:spMk id="15" creationId="{C1AA6F35-619B-4F2A-8E2A-63320B029CBD}"/>
          </ac:spMkLst>
        </pc:spChg>
        <pc:picChg chg="mod">
          <ac:chgData name="NAVARRETE MERCADO I�IGO" userId="S::a17310214@live.ceti.mx::ef7cd214-4c92-4604-abd7-923c91534160" providerId="AD" clId="Web-{E1855A49-C0CF-2438-A92E-F47DAA2141BF}" dt="2018-11-28T23:26:43.893" v="86" actId="1076"/>
          <ac:picMkLst>
            <pc:docMk/>
            <pc:sldMk cId="3210792921" sldId="261"/>
            <ac:picMk id="2" creationId="{E252C330-38CB-4962-932C-73FF45247895}"/>
          </ac:picMkLst>
        </pc:picChg>
      </pc:sldChg>
      <pc:sldChg chg="addSp delSp modSp add replId">
        <pc:chgData name="NAVARRETE MERCADO I�IGO" userId="S::a17310214@live.ceti.mx::ef7cd214-4c92-4604-abd7-923c91534160" providerId="AD" clId="Web-{E1855A49-C0CF-2438-A92E-F47DAA2141BF}" dt="2018-11-28T23:30:26.205" v="143"/>
        <pc:sldMkLst>
          <pc:docMk/>
          <pc:sldMk cId="3932368302" sldId="262"/>
        </pc:sldMkLst>
        <pc:spChg chg="mod">
          <ac:chgData name="NAVARRETE MERCADO I�IGO" userId="S::a17310214@live.ceti.mx::ef7cd214-4c92-4604-abd7-923c91534160" providerId="AD" clId="Web-{E1855A49-C0CF-2438-A92E-F47DAA2141BF}" dt="2018-11-28T23:29:04.705" v="126" actId="20577"/>
          <ac:spMkLst>
            <pc:docMk/>
            <pc:sldMk cId="3932368302" sldId="262"/>
            <ac:spMk id="2" creationId="{8D4665D5-6637-4F99-90A9-C7C322F109A2}"/>
          </ac:spMkLst>
        </pc:spChg>
        <pc:spChg chg="del mod">
          <ac:chgData name="NAVARRETE MERCADO I�IGO" userId="S::a17310214@live.ceti.mx::ef7cd214-4c92-4604-abd7-923c91534160" providerId="AD" clId="Web-{E1855A49-C0CF-2438-A92E-F47DAA2141BF}" dt="2018-11-28T23:30:15.111" v="139"/>
          <ac:spMkLst>
            <pc:docMk/>
            <pc:sldMk cId="3932368302" sldId="262"/>
            <ac:spMk id="3" creationId="{4375C2DA-D174-4104-9971-154D71D1448D}"/>
          </ac:spMkLst>
        </pc:spChg>
        <pc:spChg chg="add del mod">
          <ac:chgData name="NAVARRETE MERCADO I�IGO" userId="S::a17310214@live.ceti.mx::ef7cd214-4c92-4604-abd7-923c91534160" providerId="AD" clId="Web-{E1855A49-C0CF-2438-A92E-F47DAA2141BF}" dt="2018-11-28T23:30:26.205" v="143"/>
          <ac:spMkLst>
            <pc:docMk/>
            <pc:sldMk cId="3932368302" sldId="262"/>
            <ac:spMk id="9" creationId="{28EF80DF-18DF-4340-AF01-786553B697F3}"/>
          </ac:spMkLst>
        </pc:spChg>
        <pc:picChg chg="del">
          <ac:chgData name="NAVARRETE MERCADO I�IGO" userId="S::a17310214@live.ceti.mx::ef7cd214-4c92-4604-abd7-923c91534160" providerId="AD" clId="Web-{E1855A49-C0CF-2438-A92E-F47DAA2141BF}" dt="2018-11-28T23:27:39.112" v="93"/>
          <ac:picMkLst>
            <pc:docMk/>
            <pc:sldMk cId="3932368302" sldId="262"/>
            <ac:picMk id="4" creationId="{56E4EC14-6B11-47A6-AF8A-61501B2CBE73}"/>
          </ac:picMkLst>
        </pc:picChg>
        <pc:picChg chg="add mod">
          <ac:chgData name="NAVARRETE MERCADO I�IGO" userId="S::a17310214@live.ceti.mx::ef7cd214-4c92-4604-abd7-923c91534160" providerId="AD" clId="Web-{E1855A49-C0CF-2438-A92E-F47DAA2141BF}" dt="2018-11-28T23:30:11.877" v="138" actId="1076"/>
          <ac:picMkLst>
            <pc:docMk/>
            <pc:sldMk cId="3932368302" sldId="262"/>
            <ac:picMk id="5" creationId="{A6001CF3-71BF-430F-97E4-6C53C1F1252E}"/>
          </ac:picMkLst>
        </pc:picChg>
        <pc:picChg chg="del">
          <ac:chgData name="NAVARRETE MERCADO I�IGO" userId="S::a17310214@live.ceti.mx::ef7cd214-4c92-4604-abd7-923c91534160" providerId="AD" clId="Web-{E1855A49-C0CF-2438-A92E-F47DAA2141BF}" dt="2018-11-28T23:27:38.471" v="92"/>
          <ac:picMkLst>
            <pc:docMk/>
            <pc:sldMk cId="3932368302" sldId="262"/>
            <ac:picMk id="6" creationId="{7BFFCD55-CCE7-40AD-AE4B-C6AFD4E9BAB5}"/>
          </ac:picMkLst>
        </pc:picChg>
      </pc:sldChg>
      <pc:sldChg chg="addSp delSp modSp add del replId">
        <pc:chgData name="NAVARRETE MERCADO I�IGO" userId="S::a17310214@live.ceti.mx::ef7cd214-4c92-4604-abd7-923c91534160" providerId="AD" clId="Web-{E1855A49-C0CF-2438-A92E-F47DAA2141BF}" dt="2018-11-28T23:38:03.954" v="204"/>
        <pc:sldMkLst>
          <pc:docMk/>
          <pc:sldMk cId="4266566017" sldId="263"/>
        </pc:sldMkLst>
        <pc:spChg chg="mod">
          <ac:chgData name="NAVARRETE MERCADO I�IGO" userId="S::a17310214@live.ceti.mx::ef7cd214-4c92-4604-abd7-923c91534160" providerId="AD" clId="Web-{E1855A49-C0CF-2438-A92E-F47DAA2141BF}" dt="2018-11-28T23:33:43.080" v="190" actId="20577"/>
          <ac:spMkLst>
            <pc:docMk/>
            <pc:sldMk cId="4266566017" sldId="263"/>
            <ac:spMk id="2" creationId="{8D4665D5-6637-4F99-90A9-C7C322F109A2}"/>
          </ac:spMkLst>
        </pc:spChg>
        <pc:picChg chg="add mod">
          <ac:chgData name="NAVARRETE MERCADO I�IGO" userId="S::a17310214@live.ceti.mx::ef7cd214-4c92-4604-abd7-923c91534160" providerId="AD" clId="Web-{E1855A49-C0CF-2438-A92E-F47DAA2141BF}" dt="2018-11-28T23:34:14.205" v="195" actId="1076"/>
          <ac:picMkLst>
            <pc:docMk/>
            <pc:sldMk cId="4266566017" sldId="263"/>
            <ac:picMk id="3" creationId="{585FDB26-B709-4381-96D7-C067C17FB923}"/>
          </ac:picMkLst>
        </pc:picChg>
        <pc:picChg chg="del">
          <ac:chgData name="NAVARRETE MERCADO I�IGO" userId="S::a17310214@live.ceti.mx::ef7cd214-4c92-4604-abd7-923c91534160" providerId="AD" clId="Web-{E1855A49-C0CF-2438-A92E-F47DAA2141BF}" dt="2018-11-28T23:33:01.471" v="175"/>
          <ac:picMkLst>
            <pc:docMk/>
            <pc:sldMk cId="4266566017" sldId="263"/>
            <ac:picMk id="5" creationId="{A6001CF3-71BF-430F-97E4-6C53C1F1252E}"/>
          </ac:picMkLst>
        </pc:picChg>
      </pc:sldChg>
      <pc:sldChg chg="addSp delSp modSp add mod replId setBg">
        <pc:chgData name="NAVARRETE MERCADO I�IGO" userId="S::a17310214@live.ceti.mx::ef7cd214-4c92-4604-abd7-923c91534160" providerId="AD" clId="Web-{E1855A49-C0CF-2438-A92E-F47DAA2141BF}" dt="2018-11-28T23:35:38.736" v="203" actId="14100"/>
        <pc:sldMkLst>
          <pc:docMk/>
          <pc:sldMk cId="2263973574" sldId="264"/>
        </pc:sldMkLst>
        <pc:spChg chg="mod">
          <ac:chgData name="NAVARRETE MERCADO I�IGO" userId="S::a17310214@live.ceti.mx::ef7cd214-4c92-4604-abd7-923c91534160" providerId="AD" clId="Web-{E1855A49-C0CF-2438-A92E-F47DAA2141BF}" dt="2018-11-28T23:35:38.736" v="203" actId="14100"/>
          <ac:spMkLst>
            <pc:docMk/>
            <pc:sldMk cId="2263973574" sldId="264"/>
            <ac:spMk id="2" creationId="{8D4665D5-6637-4F99-90A9-C7C322F109A2}"/>
          </ac:spMkLst>
        </pc:spChg>
        <pc:spChg chg="add">
          <ac:chgData name="NAVARRETE MERCADO I�IGO" userId="S::a17310214@live.ceti.mx::ef7cd214-4c92-4604-abd7-923c91534160" providerId="AD" clId="Web-{E1855A49-C0CF-2438-A92E-F47DAA2141BF}" dt="2018-11-28T23:35:09.345" v="201"/>
          <ac:spMkLst>
            <pc:docMk/>
            <pc:sldMk cId="2263973574" sldId="264"/>
            <ac:spMk id="8" creationId="{AB45A142-4255-493C-8284-5D566C121B10}"/>
          </ac:spMkLst>
        </pc:spChg>
        <pc:picChg chg="add mod">
          <ac:chgData name="NAVARRETE MERCADO I�IGO" userId="S::a17310214@live.ceti.mx::ef7cd214-4c92-4604-abd7-923c91534160" providerId="AD" clId="Web-{E1855A49-C0CF-2438-A92E-F47DAA2141BF}" dt="2018-11-28T23:35:09.345" v="201"/>
          <ac:picMkLst>
            <pc:docMk/>
            <pc:sldMk cId="2263973574" sldId="264"/>
            <ac:picMk id="3" creationId="{D8984015-575B-464F-86F3-C6BFEF8FE442}"/>
          </ac:picMkLst>
        </pc:picChg>
        <pc:picChg chg="del">
          <ac:chgData name="NAVARRETE MERCADO I�IGO" userId="S::a17310214@live.ceti.mx::ef7cd214-4c92-4604-abd7-923c91534160" providerId="AD" clId="Web-{E1855A49-C0CF-2438-A92E-F47DAA2141BF}" dt="2018-11-28T23:34:19.330" v="196"/>
          <ac:picMkLst>
            <pc:docMk/>
            <pc:sldMk cId="2263973574" sldId="264"/>
            <ac:picMk id="5" creationId="{A6001CF3-71BF-430F-97E4-6C53C1F1252E}"/>
          </ac:picMkLst>
        </pc:picChg>
        <pc:cxnChg chg="add">
          <ac:chgData name="NAVARRETE MERCADO I�IGO" userId="S::a17310214@live.ceti.mx::ef7cd214-4c92-4604-abd7-923c91534160" providerId="AD" clId="Web-{E1855A49-C0CF-2438-A92E-F47DAA2141BF}" dt="2018-11-28T23:35:09.345" v="201"/>
          <ac:cxnSpMkLst>
            <pc:docMk/>
            <pc:sldMk cId="2263973574" sldId="264"/>
            <ac:cxnSpMk id="10" creationId="{38FB9660-F42F-4313-BBC4-47C007FE484C}"/>
          </ac:cxnSpMkLst>
        </pc:cxnChg>
      </pc:sldChg>
      <pc:sldChg chg="delSp modSp add ord replId">
        <pc:chgData name="NAVARRETE MERCADO I�IGO" userId="S::a17310214@live.ceti.mx::ef7cd214-4c92-4604-abd7-923c91534160" providerId="AD" clId="Web-{E1855A49-C0CF-2438-A92E-F47DAA2141BF}" dt="2018-11-28T23:49:30.891" v="312" actId="20577"/>
        <pc:sldMkLst>
          <pc:docMk/>
          <pc:sldMk cId="2460141274" sldId="265"/>
        </pc:sldMkLst>
        <pc:spChg chg="mod">
          <ac:chgData name="NAVARRETE MERCADO I�IGO" userId="S::a17310214@live.ceti.mx::ef7cd214-4c92-4604-abd7-923c91534160" providerId="AD" clId="Web-{E1855A49-C0CF-2438-A92E-F47DAA2141BF}" dt="2018-11-28T23:39:18.001" v="209" actId="20577"/>
          <ac:spMkLst>
            <pc:docMk/>
            <pc:sldMk cId="2460141274" sldId="265"/>
            <ac:spMk id="2" creationId="{8D4665D5-6637-4F99-90A9-C7C322F109A2}"/>
          </ac:spMkLst>
        </pc:spChg>
        <pc:spChg chg="mod">
          <ac:chgData name="NAVARRETE MERCADO I�IGO" userId="S::a17310214@live.ceti.mx::ef7cd214-4c92-4604-abd7-923c91534160" providerId="AD" clId="Web-{E1855A49-C0CF-2438-A92E-F47DAA2141BF}" dt="2018-11-28T23:49:30.891" v="312" actId="20577"/>
          <ac:spMkLst>
            <pc:docMk/>
            <pc:sldMk cId="2460141274" sldId="265"/>
            <ac:spMk id="3" creationId="{4375C2DA-D174-4104-9971-154D71D1448D}"/>
          </ac:spMkLst>
        </pc:spChg>
        <pc:picChg chg="del">
          <ac:chgData name="NAVARRETE MERCADO I�IGO" userId="S::a17310214@live.ceti.mx::ef7cd214-4c92-4604-abd7-923c91534160" providerId="AD" clId="Web-{E1855A49-C0CF-2438-A92E-F47DAA2141BF}" dt="2018-11-28T23:39:24.517" v="213"/>
          <ac:picMkLst>
            <pc:docMk/>
            <pc:sldMk cId="2460141274" sldId="265"/>
            <ac:picMk id="4" creationId="{56E4EC14-6B11-47A6-AF8A-61501B2CBE73}"/>
          </ac:picMkLst>
        </pc:picChg>
        <pc:picChg chg="del">
          <ac:chgData name="NAVARRETE MERCADO I�IGO" userId="S::a17310214@live.ceti.mx::ef7cd214-4c92-4604-abd7-923c91534160" providerId="AD" clId="Web-{E1855A49-C0CF-2438-A92E-F47DAA2141BF}" dt="2018-11-28T23:39:22.876" v="212"/>
          <ac:picMkLst>
            <pc:docMk/>
            <pc:sldMk cId="2460141274" sldId="265"/>
            <ac:picMk id="6" creationId="{7BFFCD55-CCE7-40AD-AE4B-C6AFD4E9BAB5}"/>
          </ac:picMkLst>
        </pc:picChg>
      </pc:sldChg>
      <pc:sldChg chg="addSp delSp modSp add mod ord replId setBg">
        <pc:chgData name="NAVARRETE MERCADO I�IGO" userId="S::a17310214@live.ceti.mx::ef7cd214-4c92-4604-abd7-923c91534160" providerId="AD" clId="Web-{E1855A49-C0CF-2438-A92E-F47DAA2141BF}" dt="2018-11-28T23:47:36.657" v="309"/>
        <pc:sldMkLst>
          <pc:docMk/>
          <pc:sldMk cId="1470704465" sldId="266"/>
        </pc:sldMkLst>
        <pc:spChg chg="mod">
          <ac:chgData name="NAVARRETE MERCADO I�IGO" userId="S::a17310214@live.ceti.mx::ef7cd214-4c92-4604-abd7-923c91534160" providerId="AD" clId="Web-{E1855A49-C0CF-2438-A92E-F47DAA2141BF}" dt="2018-11-28T23:47:22.063" v="308"/>
          <ac:spMkLst>
            <pc:docMk/>
            <pc:sldMk cId="1470704465" sldId="266"/>
            <ac:spMk id="2" creationId="{8D4665D5-6637-4F99-90A9-C7C322F109A2}"/>
          </ac:spMkLst>
        </pc:spChg>
        <pc:spChg chg="add del mod">
          <ac:chgData name="NAVARRETE MERCADO I�IGO" userId="S::a17310214@live.ceti.mx::ef7cd214-4c92-4604-abd7-923c91534160" providerId="AD" clId="Web-{E1855A49-C0CF-2438-A92E-F47DAA2141BF}" dt="2018-11-28T23:46:45.063" v="305"/>
          <ac:spMkLst>
            <pc:docMk/>
            <pc:sldMk cId="1470704465" sldId="266"/>
            <ac:spMk id="3" creationId="{A19AA6B0-914E-4749-82C1-3FFB6298756C}"/>
          </ac:spMkLst>
        </pc:spChg>
        <pc:spChg chg="add">
          <ac:chgData name="NAVARRETE MERCADO I�IGO" userId="S::a17310214@live.ceti.mx::ef7cd214-4c92-4604-abd7-923c91534160" providerId="AD" clId="Web-{E1855A49-C0CF-2438-A92E-F47DAA2141BF}" dt="2018-11-28T23:47:22.063" v="308"/>
          <ac:spMkLst>
            <pc:docMk/>
            <pc:sldMk cId="1470704465" sldId="266"/>
            <ac:spMk id="9" creationId="{D4771268-CB57-404A-9271-370EB28F6090}"/>
          </ac:spMkLst>
        </pc:spChg>
        <pc:picChg chg="add mod">
          <ac:chgData name="NAVARRETE MERCADO I�IGO" userId="S::a17310214@live.ceti.mx::ef7cd214-4c92-4604-abd7-923c91534160" providerId="AD" clId="Web-{E1855A49-C0CF-2438-A92E-F47DAA2141BF}" dt="2018-11-28T23:47:22.063" v="308"/>
          <ac:picMkLst>
            <pc:docMk/>
            <pc:sldMk cId="1470704465" sldId="266"/>
            <ac:picMk id="4" creationId="{25F4F24D-7666-441A-8286-6E076FDAF19F}"/>
          </ac:picMkLst>
        </pc:picChg>
        <pc:picChg chg="del">
          <ac:chgData name="NAVARRETE MERCADO I�IGO" userId="S::a17310214@live.ceti.mx::ef7cd214-4c92-4604-abd7-923c91534160" providerId="AD" clId="Web-{E1855A49-C0CF-2438-A92E-F47DAA2141BF}" dt="2018-11-28T23:46:17.595" v="287"/>
          <ac:picMkLst>
            <pc:docMk/>
            <pc:sldMk cId="1470704465" sldId="266"/>
            <ac:picMk id="5" creationId="{A6001CF3-71BF-430F-97E4-6C53C1F1252E}"/>
          </ac:picMkLst>
        </pc:picChg>
      </pc:sldChg>
      <pc:sldChg chg="add del ord replId">
        <pc:chgData name="NAVARRETE MERCADO I�IGO" userId="S::a17310214@live.ceti.mx::ef7cd214-4c92-4604-abd7-923c91534160" providerId="AD" clId="Web-{E1855A49-C0CF-2438-A92E-F47DAA2141BF}" dt="2018-11-28T23:45:56.876" v="271"/>
        <pc:sldMkLst>
          <pc:docMk/>
          <pc:sldMk cId="4283083206" sldId="266"/>
        </pc:sldMkLst>
      </pc:sldChg>
      <pc:sldChg chg="add del ord replId">
        <pc:chgData name="NAVARRETE MERCADO I�IGO" userId="S::a17310214@live.ceti.mx::ef7cd214-4c92-4604-abd7-923c91534160" providerId="AD" clId="Web-{E1855A49-C0CF-2438-A92E-F47DAA2141BF}" dt="2018-11-28T23:45:56.876" v="270"/>
        <pc:sldMkLst>
          <pc:docMk/>
          <pc:sldMk cId="3607776984" sldId="267"/>
        </pc:sldMkLst>
      </pc:sldChg>
    </pc:docChg>
  </pc:docChgLst>
  <pc:docChgLst>
    <pc:chgData name="NAVARRETE MERCADO I�IGO" userId="S::a17310214@live.ceti.mx::ef7cd214-4c92-4604-abd7-923c91534160" providerId="AD" clId="Web-{7627CC47-592A-A696-E8FB-AC44BD6EC83D}"/>
    <pc:docChg chg="addSld modSld modMainMaster">
      <pc:chgData name="NAVARRETE MERCADO I�IGO" userId="S::a17310214@live.ceti.mx::ef7cd214-4c92-4604-abd7-923c91534160" providerId="AD" clId="Web-{7627CC47-592A-A696-E8FB-AC44BD6EC83D}" dt="2018-11-27T19:19:59.633" v="63" actId="14100"/>
      <pc:docMkLst>
        <pc:docMk/>
      </pc:docMkLst>
      <pc:sldChg chg="addSp delSp modSp mod setBg delDesignElem">
        <pc:chgData name="NAVARRETE MERCADO I�IGO" userId="S::a17310214@live.ceti.mx::ef7cd214-4c92-4604-abd7-923c91534160" providerId="AD" clId="Web-{7627CC47-592A-A696-E8FB-AC44BD6EC83D}" dt="2018-11-27T19:16:44.415" v="48" actId="20577"/>
        <pc:sldMkLst>
          <pc:docMk/>
          <pc:sldMk cId="2406273178" sldId="256"/>
        </pc:sldMkLst>
        <pc:spChg chg="mod">
          <ac:chgData name="NAVARRETE MERCADO I�IGO" userId="S::a17310214@live.ceti.mx::ef7cd214-4c92-4604-abd7-923c91534160" providerId="AD" clId="Web-{7627CC47-592A-A696-E8FB-AC44BD6EC83D}" dt="2018-11-27T19:16:44.415" v="48" actId="20577"/>
          <ac:spMkLst>
            <pc:docMk/>
            <pc:sldMk cId="2406273178" sldId="256"/>
            <ac:spMk id="2" creationId="{00000000-0000-0000-0000-000000000000}"/>
          </ac:spMkLst>
        </pc:spChg>
        <pc:spChg chg="mod">
          <ac:chgData name="NAVARRETE MERCADO I�IGO" userId="S::a17310214@live.ceti.mx::ef7cd214-4c92-4604-abd7-923c91534160" providerId="AD" clId="Web-{7627CC47-592A-A696-E8FB-AC44BD6EC83D}" dt="2018-11-27T19:15:07.416" v="34"/>
          <ac:spMkLst>
            <pc:docMk/>
            <pc:sldMk cId="2406273178" sldId="256"/>
            <ac:spMk id="3" creationId="{00000000-0000-0000-0000-000000000000}"/>
          </ac:spMkLst>
        </pc:spChg>
        <pc:spChg chg="del">
          <ac:chgData name="NAVARRETE MERCADO I�IGO" userId="S::a17310214@live.ceti.mx::ef7cd214-4c92-4604-abd7-923c91534160" providerId="AD" clId="Web-{7627CC47-592A-A696-E8FB-AC44BD6EC83D}" dt="2018-11-27T19:15:07.416" v="34"/>
          <ac:spMkLst>
            <pc:docMk/>
            <pc:sldMk cId="2406273178" sldId="256"/>
            <ac:spMk id="17" creationId="{23962611-DFD5-4092-AAFD-559E3DFCE2C9}"/>
          </ac:spMkLst>
        </pc:spChg>
        <pc:picChg chg="del mod">
          <ac:chgData name="NAVARRETE MERCADO I�IGO" userId="S::a17310214@live.ceti.mx::ef7cd214-4c92-4604-abd7-923c91534160" providerId="AD" clId="Web-{7627CC47-592A-A696-E8FB-AC44BD6EC83D}" dt="2018-11-27T19:15:07.416" v="34"/>
          <ac:picMkLst>
            <pc:docMk/>
            <pc:sldMk cId="2406273178" sldId="256"/>
            <ac:picMk id="19" creationId="{2270F1FA-0425-408F-9861-80BF5AFB276D}"/>
          </ac:picMkLst>
        </pc:picChg>
        <pc:picChg chg="add mod">
          <ac:chgData name="NAVARRETE MERCADO I�IGO" userId="S::a17310214@live.ceti.mx::ef7cd214-4c92-4604-abd7-923c91534160" providerId="AD" clId="Web-{7627CC47-592A-A696-E8FB-AC44BD6EC83D}" dt="2018-11-27T19:16:15.962" v="41"/>
          <ac:picMkLst>
            <pc:docMk/>
            <pc:sldMk cId="2406273178" sldId="256"/>
            <ac:picMk id="23" creationId="{9799B751-C1A4-4D8E-8061-3073004FEB7B}"/>
          </ac:picMkLst>
        </pc:picChg>
        <pc:picChg chg="add mod">
          <ac:chgData name="NAVARRETE MERCADO I�IGO" userId="S::a17310214@live.ceti.mx::ef7cd214-4c92-4604-abd7-923c91534160" providerId="AD" clId="Web-{7627CC47-592A-A696-E8FB-AC44BD6EC83D}" dt="2018-11-27T19:16:22.181" v="42"/>
          <ac:picMkLst>
            <pc:docMk/>
            <pc:sldMk cId="2406273178" sldId="256"/>
            <ac:picMk id="25" creationId="{D6F55822-C46D-4E98-8B9B-57E446CF04E7}"/>
          </ac:picMkLst>
        </pc:picChg>
      </pc:sldChg>
      <pc:sldChg chg="mod delDesignElem">
        <pc:chgData name="NAVARRETE MERCADO I�IGO" userId="S::a17310214@live.ceti.mx::ef7cd214-4c92-4604-abd7-923c91534160" providerId="AD" clId="Web-{7627CC47-592A-A696-E8FB-AC44BD6EC83D}" dt="2018-11-27T19:11:14.869" v="4"/>
        <pc:sldMkLst>
          <pc:docMk/>
          <pc:sldMk cId="1284811292" sldId="257"/>
        </pc:sldMkLst>
      </pc:sldChg>
      <pc:sldChg chg="addSp delSp modSp mod setBg setClrOvrMap delDesignElem">
        <pc:chgData name="NAVARRETE MERCADO I�IGO" userId="S::a17310214@live.ceti.mx::ef7cd214-4c92-4604-abd7-923c91534160" providerId="AD" clId="Web-{7627CC47-592A-A696-E8FB-AC44BD6EC83D}" dt="2018-11-27T19:12:50.853" v="25" actId="20577"/>
        <pc:sldMkLst>
          <pc:docMk/>
          <pc:sldMk cId="4083037844" sldId="258"/>
        </pc:sldMkLst>
        <pc:spChg chg="del mod">
          <ac:chgData name="NAVARRETE MERCADO I�IGO" userId="S::a17310214@live.ceti.mx::ef7cd214-4c92-4604-abd7-923c91534160" providerId="AD" clId="Web-{7627CC47-592A-A696-E8FB-AC44BD6EC83D}" dt="2018-11-27T19:11:39.057" v="6"/>
          <ac:spMkLst>
            <pc:docMk/>
            <pc:sldMk cId="4083037844" sldId="258"/>
            <ac:spMk id="2" creationId="{B556FCAA-971D-4D7F-8073-467CD48862EA}"/>
          </ac:spMkLst>
        </pc:spChg>
        <pc:spChg chg="mod ord">
          <ac:chgData name="NAVARRETE MERCADO I�IGO" userId="S::a17310214@live.ceti.mx::ef7cd214-4c92-4604-abd7-923c91534160" providerId="AD" clId="Web-{7627CC47-592A-A696-E8FB-AC44BD6EC83D}" dt="2018-11-27T19:12:50.853" v="25" actId="20577"/>
          <ac:spMkLst>
            <pc:docMk/>
            <pc:sldMk cId="4083037844" sldId="258"/>
            <ac:spMk id="8" creationId="{7B52C782-1283-486E-A1F4-147889A23D5F}"/>
          </ac:spMkLst>
        </pc:spChg>
        <pc:spChg chg="del">
          <ac:chgData name="NAVARRETE MERCADO I�IGO" userId="S::a17310214@live.ceti.mx::ef7cd214-4c92-4604-abd7-923c91534160" providerId="AD" clId="Web-{7627CC47-592A-A696-E8FB-AC44BD6EC83D}" dt="2018-11-27T19:11:32.979" v="5"/>
          <ac:spMkLst>
            <pc:docMk/>
            <pc:sldMk cId="4083037844" sldId="258"/>
            <ac:spMk id="26" creationId="{A6EF38B9-FE6A-4D7B-80AA-C5A4D408DAAC}"/>
          </ac:spMkLst>
        </pc:spChg>
        <pc:spChg chg="add del">
          <ac:chgData name="NAVARRETE MERCADO I�IGO" userId="S::a17310214@live.ceti.mx::ef7cd214-4c92-4604-abd7-923c91534160" providerId="AD" clId="Web-{7627CC47-592A-A696-E8FB-AC44BD6EC83D}" dt="2018-11-27T19:12:01.557" v="10"/>
          <ac:spMkLst>
            <pc:docMk/>
            <pc:sldMk cId="4083037844" sldId="258"/>
            <ac:spMk id="33" creationId="{867D4867-5BA7-4462-B2F6-A23F4A622AA7}"/>
          </ac:spMkLst>
        </pc:spChg>
        <pc:spChg chg="add del">
          <ac:chgData name="NAVARRETE MERCADO I�IGO" userId="S::a17310214@live.ceti.mx::ef7cd214-4c92-4604-abd7-923c91534160" providerId="AD" clId="Web-{7627CC47-592A-A696-E8FB-AC44BD6EC83D}" dt="2018-11-27T19:12:10.197" v="12"/>
          <ac:spMkLst>
            <pc:docMk/>
            <pc:sldMk cId="4083037844" sldId="258"/>
            <ac:spMk id="34" creationId="{56C20283-73E0-40EC-8AD8-057F581F64C2}"/>
          </ac:spMkLst>
        </pc:spChg>
        <pc:spChg chg="add del">
          <ac:chgData name="NAVARRETE MERCADO I�IGO" userId="S::a17310214@live.ceti.mx::ef7cd214-4c92-4604-abd7-923c91534160" providerId="AD" clId="Web-{7627CC47-592A-A696-E8FB-AC44BD6EC83D}" dt="2018-11-27T19:12:10.197" v="12"/>
          <ac:spMkLst>
            <pc:docMk/>
            <pc:sldMk cId="4083037844" sldId="258"/>
            <ac:spMk id="35" creationId="{3FCC729B-E528-40C3-82D3-BA4375575E87}"/>
          </ac:spMkLst>
        </pc:spChg>
        <pc:spChg chg="add del">
          <ac:chgData name="NAVARRETE MERCADO I�IGO" userId="S::a17310214@live.ceti.mx::ef7cd214-4c92-4604-abd7-923c91534160" providerId="AD" clId="Web-{7627CC47-592A-A696-E8FB-AC44BD6EC83D}" dt="2018-11-27T19:11:54.244" v="8"/>
          <ac:spMkLst>
            <pc:docMk/>
            <pc:sldMk cId="4083037844" sldId="258"/>
            <ac:spMk id="36" creationId="{4F74D28C-3268-4E35-8EE1-D92CB4A85A7D}"/>
          </ac:spMkLst>
        </pc:spChg>
        <pc:spChg chg="add del">
          <ac:chgData name="NAVARRETE MERCADO I�IGO" userId="S::a17310214@live.ceti.mx::ef7cd214-4c92-4604-abd7-923c91534160" providerId="AD" clId="Web-{7627CC47-592A-A696-E8FB-AC44BD6EC83D}" dt="2018-11-27T19:12:18.650" v="14"/>
          <ac:spMkLst>
            <pc:docMk/>
            <pc:sldMk cId="4083037844" sldId="258"/>
            <ac:spMk id="37" creationId="{F60FCA6E-0894-46CD-BD49-5955A51E0084}"/>
          </ac:spMkLst>
        </pc:spChg>
        <pc:spChg chg="add del">
          <ac:chgData name="NAVARRETE MERCADO I�IGO" userId="S::a17310214@live.ceti.mx::ef7cd214-4c92-4604-abd7-923c91534160" providerId="AD" clId="Web-{7627CC47-592A-A696-E8FB-AC44BD6EC83D}" dt="2018-11-27T19:11:54.244" v="8"/>
          <ac:spMkLst>
            <pc:docMk/>
            <pc:sldMk cId="4083037844" sldId="258"/>
            <ac:spMk id="38" creationId="{58D44E42-C462-4105-BC86-FE75B4E3C4AF}"/>
          </ac:spMkLst>
        </pc:spChg>
        <pc:spChg chg="add del">
          <ac:chgData name="NAVARRETE MERCADO I�IGO" userId="S::a17310214@live.ceti.mx::ef7cd214-4c92-4604-abd7-923c91534160" providerId="AD" clId="Web-{7627CC47-592A-A696-E8FB-AC44BD6EC83D}" dt="2018-11-27T19:12:18.650" v="14"/>
          <ac:spMkLst>
            <pc:docMk/>
            <pc:sldMk cId="4083037844" sldId="258"/>
            <ac:spMk id="39" creationId="{E78C6E4B-A1F1-4B6C-97EC-BE997495D6AC}"/>
          </ac:spMkLst>
        </pc:spChg>
        <pc:spChg chg="add del">
          <ac:chgData name="NAVARRETE MERCADO I�IGO" userId="S::a17310214@live.ceti.mx::ef7cd214-4c92-4604-abd7-923c91534160" providerId="AD" clId="Web-{7627CC47-592A-A696-E8FB-AC44BD6EC83D}" dt="2018-11-27T19:12:10.197" v="12"/>
          <ac:spMkLst>
            <pc:docMk/>
            <pc:sldMk cId="4083037844" sldId="258"/>
            <ac:spMk id="40" creationId="{58F1FB8D-1842-4A04-998D-6CF047AB2790}"/>
          </ac:spMkLst>
        </pc:spChg>
        <pc:spChg chg="add del">
          <ac:chgData name="NAVARRETE MERCADO I�IGO" userId="S::a17310214@live.ceti.mx::ef7cd214-4c92-4604-abd7-923c91534160" providerId="AD" clId="Web-{7627CC47-592A-A696-E8FB-AC44BD6EC83D}" dt="2018-11-27T19:12:36.885" v="20"/>
          <ac:spMkLst>
            <pc:docMk/>
            <pc:sldMk cId="4083037844" sldId="258"/>
            <ac:spMk id="41" creationId="{867D4867-5BA7-4462-B2F6-A23F4A622AA7}"/>
          </ac:spMkLst>
        </pc:spChg>
        <pc:spChg chg="add">
          <ac:chgData name="NAVARRETE MERCADO I�IGO" userId="S::a17310214@live.ceti.mx::ef7cd214-4c92-4604-abd7-923c91534160" providerId="AD" clId="Web-{7627CC47-592A-A696-E8FB-AC44BD6EC83D}" dt="2018-11-27T19:12:36.885" v="20"/>
          <ac:spMkLst>
            <pc:docMk/>
            <pc:sldMk cId="4083037844" sldId="258"/>
            <ac:spMk id="46" creationId="{F60FCA6E-0894-46CD-BD49-5955A51E0084}"/>
          </ac:spMkLst>
        </pc:spChg>
        <pc:spChg chg="add">
          <ac:chgData name="NAVARRETE MERCADO I�IGO" userId="S::a17310214@live.ceti.mx::ef7cd214-4c92-4604-abd7-923c91534160" providerId="AD" clId="Web-{7627CC47-592A-A696-E8FB-AC44BD6EC83D}" dt="2018-11-27T19:12:36.885" v="20"/>
          <ac:spMkLst>
            <pc:docMk/>
            <pc:sldMk cId="4083037844" sldId="258"/>
            <ac:spMk id="48" creationId="{E78C6E4B-A1F1-4B6C-97EC-BE997495D6AC}"/>
          </ac:spMkLst>
        </pc:spChg>
        <pc:picChg chg="mod ord">
          <ac:chgData name="NAVARRETE MERCADO I�IGO" userId="S::a17310214@live.ceti.mx::ef7cd214-4c92-4604-abd7-923c91534160" providerId="AD" clId="Web-{7627CC47-592A-A696-E8FB-AC44BD6EC83D}" dt="2018-11-27T19:12:36.885" v="20"/>
          <ac:picMkLst>
            <pc:docMk/>
            <pc:sldMk cId="4083037844" sldId="258"/>
            <ac:picMk id="4" creationId="{FABEE743-C8C7-45F9-B5A7-40274E97B307}"/>
          </ac:picMkLst>
        </pc:picChg>
        <pc:cxnChg chg="add del">
          <ac:chgData name="NAVARRETE MERCADO I�IGO" userId="S::a17310214@live.ceti.mx::ef7cd214-4c92-4604-abd7-923c91534160" providerId="AD" clId="Web-{7627CC47-592A-A696-E8FB-AC44BD6EC83D}" dt="2018-11-27T19:12:18.744" v="15"/>
          <ac:cxnSpMkLst>
            <pc:docMk/>
            <pc:sldMk cId="4083037844" sldId="258"/>
            <ac:cxnSpMk id="31" creationId="{39B7FDC9-F0CE-43A7-9F2A-83DD09DC3453}"/>
          </ac:cxnSpMkLst>
        </pc:cxnChg>
      </pc:sldChg>
      <pc:sldChg chg="addSp modSp mod setBg">
        <pc:chgData name="NAVARRETE MERCADO I�IGO" userId="S::a17310214@live.ceti.mx::ef7cd214-4c92-4604-abd7-923c91534160" providerId="AD" clId="Web-{7627CC47-592A-A696-E8FB-AC44BD6EC83D}" dt="2018-11-27T19:19:59.633" v="63" actId="14100"/>
        <pc:sldMkLst>
          <pc:docMk/>
          <pc:sldMk cId="539712227" sldId="259"/>
        </pc:sldMkLst>
        <pc:spChg chg="mod">
          <ac:chgData name="NAVARRETE MERCADO I�IGO" userId="S::a17310214@live.ceti.mx::ef7cd214-4c92-4604-abd7-923c91534160" providerId="AD" clId="Web-{7627CC47-592A-A696-E8FB-AC44BD6EC83D}" dt="2018-11-27T19:19:29.743" v="52" actId="20577"/>
          <ac:spMkLst>
            <pc:docMk/>
            <pc:sldMk cId="539712227" sldId="259"/>
            <ac:spMk id="8" creationId="{8CB03BD1-E971-4D49-8339-56DA5A90A4FA}"/>
          </ac:spMkLst>
        </pc:spChg>
        <pc:spChg chg="mod">
          <ac:chgData name="NAVARRETE MERCADO I�IGO" userId="S::a17310214@live.ceti.mx::ef7cd214-4c92-4604-abd7-923c91534160" providerId="AD" clId="Web-{7627CC47-592A-A696-E8FB-AC44BD6EC83D}" dt="2018-11-27T19:13:27.822" v="27" actId="1076"/>
          <ac:spMkLst>
            <pc:docMk/>
            <pc:sldMk cId="539712227" sldId="259"/>
            <ac:spMk id="15" creationId="{C1AA6F35-619B-4F2A-8E2A-63320B029CBD}"/>
          </ac:spMkLst>
        </pc:spChg>
        <pc:picChg chg="add mod">
          <ac:chgData name="NAVARRETE MERCADO I�IGO" userId="S::a17310214@live.ceti.mx::ef7cd214-4c92-4604-abd7-923c91534160" providerId="AD" clId="Web-{7627CC47-592A-A696-E8FB-AC44BD6EC83D}" dt="2018-11-27T19:19:59.633" v="63" actId="14100"/>
          <ac:picMkLst>
            <pc:docMk/>
            <pc:sldMk cId="539712227" sldId="259"/>
            <ac:picMk id="2" creationId="{E252C330-38CB-4962-932C-73FF45247895}"/>
          </ac:picMkLst>
        </pc:picChg>
      </pc:sldChg>
      <pc:sldChg chg="new">
        <pc:chgData name="NAVARRETE MERCADO I�IGO" userId="S::a17310214@live.ceti.mx::ef7cd214-4c92-4604-abd7-923c91534160" providerId="AD" clId="Web-{7627CC47-592A-A696-E8FB-AC44BD6EC83D}" dt="2018-11-27T19:16:54.087" v="49"/>
        <pc:sldMkLst>
          <pc:docMk/>
          <pc:sldMk cId="3248108642" sldId="260"/>
        </pc:sldMkLst>
      </pc:sldChg>
      <pc:sldMasterChg chg="mod setBg modSldLayout">
        <pc:chgData name="NAVARRETE MERCADO I�IGO" userId="S::a17310214@live.ceti.mx::ef7cd214-4c92-4604-abd7-923c91534160" providerId="AD" clId="Web-{7627CC47-592A-A696-E8FB-AC44BD6EC83D}" dt="2018-11-27T19:11:14.869" v="4"/>
        <pc:sldMasterMkLst>
          <pc:docMk/>
          <pc:sldMasterMk cId="1941183076" sldId="2147483756"/>
        </pc:sldMasterMkLst>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2817429199" sldId="2147483757"/>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3333629366" sldId="2147483758"/>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1174445643" sldId="2147483759"/>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28238175" sldId="2147483760"/>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2339115932" sldId="2147483761"/>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1839212448" sldId="2147483762"/>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365383818" sldId="2147483763"/>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1800133002" sldId="2147483764"/>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3474741966" sldId="2147483765"/>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372388833" sldId="2147483766"/>
          </pc:sldLayoutMkLst>
        </pc:sldLayoutChg>
        <pc:sldLayoutChg chg="mod setBg">
          <pc:chgData name="NAVARRETE MERCADO I�IGO" userId="S::a17310214@live.ceti.mx::ef7cd214-4c92-4604-abd7-923c91534160" providerId="AD" clId="Web-{7627CC47-592A-A696-E8FB-AC44BD6EC83D}" dt="2018-11-27T19:11:14.869" v="4"/>
          <pc:sldLayoutMkLst>
            <pc:docMk/>
            <pc:sldMasterMk cId="1941183076" sldId="2147483756"/>
            <pc:sldLayoutMk cId="3581683472" sldId="214748376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0771E8B-6CA5-40B2-8038-0E112F3DAC1C}" type="datetimeFigureOut">
              <a:rPr lang="es-ES" smtClean="0"/>
              <a:t>28/11/2018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81742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40771E8B-6CA5-40B2-8038-0E112F3DAC1C}" type="datetimeFigureOut">
              <a:rPr lang="es-ES" smtClean="0"/>
              <a:t>28/11/2018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7238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40771E8B-6CA5-40B2-8038-0E112F3DAC1C}" type="datetimeFigureOut">
              <a:rPr lang="es-ES" smtClean="0"/>
              <a:t>28/11/2018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58168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40771E8B-6CA5-40B2-8038-0E112F3DAC1C}" type="datetimeFigureOut">
              <a:rPr lang="es-ES" smtClean="0"/>
              <a:t>28/11/2018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3362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28/11/2018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17444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fld id="{40771E8B-6CA5-40B2-8038-0E112F3DAC1C}" type="datetimeFigureOut">
              <a:rPr lang="es-ES" smtClean="0"/>
              <a:t>28/11/2018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823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fld id="{40771E8B-6CA5-40B2-8038-0E112F3DAC1C}" type="datetimeFigureOut">
              <a:rPr lang="es-ES" smtClean="0"/>
              <a:t>28/11/2018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11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40771E8B-6CA5-40B2-8038-0E112F3DAC1C}" type="datetimeFigureOut">
              <a:rPr lang="es-ES" smtClean="0"/>
              <a:t>28/11/2018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83921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71E8B-6CA5-40B2-8038-0E112F3DAC1C}" type="datetimeFigureOut">
              <a:rPr lang="es-ES" smtClean="0"/>
              <a:t>28/11/2018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538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Editar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28/11/2018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80013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Editar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28/11/2018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47474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28/11/2018</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194118307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370667" y="2187743"/>
            <a:ext cx="5293449" cy="2482515"/>
          </a:xfrm>
        </p:spPr>
        <p:txBody>
          <a:bodyPr anchor="ctr">
            <a:normAutofit/>
          </a:bodyPr>
          <a:lstStyle/>
          <a:p>
            <a:pPr algn="l"/>
            <a:r>
              <a:rPr lang="es-ES" dirty="0">
                <a:latin typeface="Courier New"/>
                <a:cs typeface="Courier New"/>
              </a:rPr>
              <a:t>RESPONSIVE DESIGN.</a:t>
            </a:r>
          </a:p>
        </p:txBody>
      </p:sp>
      <p:sp>
        <p:nvSpPr>
          <p:cNvPr id="3" name="Subtítulo 2"/>
          <p:cNvSpPr>
            <a:spLocks noGrp="1"/>
          </p:cNvSpPr>
          <p:nvPr>
            <p:ph type="subTitle" idx="1"/>
          </p:nvPr>
        </p:nvSpPr>
        <p:spPr>
          <a:xfrm>
            <a:off x="2370667" y="4670258"/>
            <a:ext cx="5293449" cy="1371405"/>
          </a:xfrm>
        </p:spPr>
        <p:txBody>
          <a:bodyPr vert="horz" lIns="91440" tIns="45720" rIns="91440" bIns="45720" rtlCol="0" anchor="t">
            <a:normAutofit fontScale="92500" lnSpcReduction="10000"/>
          </a:bodyPr>
          <a:lstStyle/>
          <a:p>
            <a:pPr algn="l"/>
            <a:r>
              <a:rPr lang="es-ES" dirty="0">
                <a:latin typeface="Courier New"/>
                <a:cs typeface="Courier New"/>
              </a:rPr>
              <a:t>PALMA ABUNDIS ANDREA LIZBETH 17310232</a:t>
            </a:r>
          </a:p>
          <a:p>
            <a:pPr algn="l"/>
            <a:r>
              <a:rPr lang="es-ES" dirty="0">
                <a:latin typeface="Courier New"/>
                <a:cs typeface="Courier New"/>
              </a:rPr>
              <a:t>NAVARRETE MERCADO IÑIGO 17310214</a:t>
            </a:r>
          </a:p>
          <a:p>
            <a:pPr algn="l"/>
            <a:endParaRPr lang="es-ES" dirty="0">
              <a:latin typeface="Courier New"/>
              <a:cs typeface="Courier New"/>
            </a:endParaRPr>
          </a:p>
        </p:txBody>
      </p:sp>
      <p:pic>
        <p:nvPicPr>
          <p:cNvPr id="23" name="Graphic 22">
            <a:extLst>
              <a:ext uri="{FF2B5EF4-FFF2-40B4-BE49-F238E27FC236}">
                <a16:creationId xmlns:a16="http://schemas.microsoft.com/office/drawing/2014/main" id="{9799B751-C1A4-4D8E-8061-3073004FEB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5" name="Graphic 24">
            <a:extLst>
              <a:ext uri="{FF2B5EF4-FFF2-40B4-BE49-F238E27FC236}">
                <a16:creationId xmlns:a16="http://schemas.microsoft.com/office/drawing/2014/main" id="{D6F55822-C46D-4E98-8B9B-57E446CF04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9D2EB-D8E6-47A0-8C2C-5DA15EB65688}"/>
              </a:ext>
            </a:extLst>
          </p:cNvPr>
          <p:cNvSpPr>
            <a:spLocks noGrp="1"/>
          </p:cNvSpPr>
          <p:nvPr>
            <p:ph type="title"/>
          </p:nvPr>
        </p:nvSpPr>
        <p:spPr>
          <a:xfrm>
            <a:off x="1514292" y="513612"/>
            <a:ext cx="9894133" cy="1031216"/>
          </a:xfrm>
        </p:spPr>
        <p:txBody>
          <a:bodyPr anchor="b">
            <a:normAutofit/>
          </a:bodyPr>
          <a:lstStyle/>
          <a:p>
            <a:r>
              <a:rPr lang="es-ES" dirty="0">
                <a:latin typeface="Courier New"/>
                <a:cs typeface="Courier New"/>
              </a:rPr>
              <a:t>RESPONSIVE DESIGN</a:t>
            </a:r>
            <a:r>
              <a:rPr lang="es-ES" dirty="0">
                <a:cs typeface="Calibri Light"/>
              </a:rPr>
              <a:t>.</a:t>
            </a:r>
            <a:endParaRPr lang="es-ES" dirty="0"/>
          </a:p>
        </p:txBody>
      </p:sp>
      <p:pic>
        <p:nvPicPr>
          <p:cNvPr id="4" name="Imagen 4" descr="Imagen que contiene interior, electrónica, ordenador, pared&#10;&#10;Descripción generada con confianza muy alta">
            <a:extLst>
              <a:ext uri="{FF2B5EF4-FFF2-40B4-BE49-F238E27FC236}">
                <a16:creationId xmlns:a16="http://schemas.microsoft.com/office/drawing/2014/main" id="{512BAA97-B745-44CF-A1D0-2EFDE161A55F}"/>
              </a:ext>
            </a:extLst>
          </p:cNvPr>
          <p:cNvPicPr>
            <a:picLocks noChangeAspect="1"/>
          </p:cNvPicPr>
          <p:nvPr/>
        </p:nvPicPr>
        <p:blipFill>
          <a:blip r:embed="rId2"/>
          <a:stretch>
            <a:fillRect/>
          </a:stretch>
        </p:blipFill>
        <p:spPr>
          <a:xfrm>
            <a:off x="1683767" y="2589086"/>
            <a:ext cx="4730434" cy="2755478"/>
          </a:xfrm>
          <a:prstGeom prst="rect">
            <a:avLst/>
          </a:prstGeom>
        </p:spPr>
      </p:pic>
      <p:sp>
        <p:nvSpPr>
          <p:cNvPr id="26" name="Freeform: Shape 16">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27" name="Freeform: Shape 18">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8F422DB7-CA3D-4016-AEF2-A0C1CB4C2D8D}"/>
              </a:ext>
            </a:extLst>
          </p:cNvPr>
          <p:cNvSpPr>
            <a:spLocks noGrp="1"/>
          </p:cNvSpPr>
          <p:nvPr>
            <p:ph idx="1"/>
          </p:nvPr>
        </p:nvSpPr>
        <p:spPr>
          <a:xfrm>
            <a:off x="7630561" y="2533150"/>
            <a:ext cx="3627063" cy="3387145"/>
          </a:xfrm>
        </p:spPr>
        <p:txBody>
          <a:bodyPr vert="horz" lIns="91440" tIns="45720" rIns="91440" bIns="45720" rtlCol="0" anchor="ctr">
            <a:noAutofit/>
          </a:bodyPr>
          <a:lstStyle/>
          <a:p>
            <a:pPr marL="457200" indent="-457200">
              <a:buFont typeface="Arial"/>
            </a:pPr>
            <a:r>
              <a:rPr lang="es-ES" sz="1600" dirty="0">
                <a:latin typeface="Courier New"/>
                <a:cs typeface="Courier New"/>
              </a:rPr>
              <a:t>El diseño web </a:t>
            </a:r>
            <a:r>
              <a:rPr lang="es-ES" sz="1600" dirty="0" err="1">
                <a:latin typeface="Courier New"/>
                <a:cs typeface="Courier New"/>
              </a:rPr>
              <a:t>responsive</a:t>
            </a:r>
            <a:r>
              <a:rPr lang="es-ES" sz="1600" dirty="0">
                <a:latin typeface="Courier New"/>
                <a:cs typeface="Courier New"/>
              </a:rPr>
              <a:t> o adaptativo es una técnica de diseño web que busca la correcta visualización de una misma página en distintos dispositivos. Desde ordenadores de escritorio a </a:t>
            </a:r>
            <a:r>
              <a:rPr lang="es-ES" sz="1600" dirty="0" err="1">
                <a:latin typeface="Courier New"/>
                <a:cs typeface="Courier New"/>
              </a:rPr>
              <a:t>tablets</a:t>
            </a:r>
            <a:r>
              <a:rPr lang="es-ES" sz="1600" dirty="0">
                <a:latin typeface="Courier New"/>
                <a:cs typeface="Courier New"/>
              </a:rPr>
              <a:t> y móviles.</a:t>
            </a:r>
          </a:p>
          <a:p>
            <a:pPr marL="457200" indent="-457200"/>
            <a:r>
              <a:rPr lang="es-ES" sz="1600" dirty="0">
                <a:latin typeface="Courier New"/>
                <a:cs typeface="Courier New"/>
              </a:rPr>
              <a:t>Es aquel capaz de adaptarse a diferentes tamaños y dispositivos, es decir,  dependiendo de qué dispositivo sea en el que se cargue, el sitio web se verá más accesible y fácil de usar.</a:t>
            </a:r>
            <a:r>
              <a:rPr lang="es-ES" sz="1800" dirty="0">
                <a:latin typeface="Courier New"/>
                <a:cs typeface="Courier New"/>
              </a:rPr>
              <a:t> </a:t>
            </a:r>
          </a:p>
          <a:p>
            <a:endParaRPr lang="es-ES" sz="1700">
              <a:cs typeface="Calibri"/>
            </a:endParaRPr>
          </a:p>
        </p:txBody>
      </p:sp>
    </p:spTree>
    <p:extLst>
      <p:ext uri="{BB962C8B-B14F-4D97-AF65-F5344CB8AC3E}">
        <p14:creationId xmlns:p14="http://schemas.microsoft.com/office/powerpoint/2010/main" val="128481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665D5-6637-4F99-90A9-C7C322F109A2}"/>
              </a:ext>
            </a:extLst>
          </p:cNvPr>
          <p:cNvSpPr>
            <a:spLocks noGrp="1"/>
          </p:cNvSpPr>
          <p:nvPr>
            <p:ph type="title"/>
          </p:nvPr>
        </p:nvSpPr>
        <p:spPr>
          <a:xfrm>
            <a:off x="227013" y="365125"/>
            <a:ext cx="11126787" cy="1325563"/>
          </a:xfrm>
        </p:spPr>
        <p:txBody>
          <a:bodyPr/>
          <a:lstStyle/>
          <a:p>
            <a:r>
              <a:rPr lang="es-ES" sz="3600" dirty="0">
                <a:latin typeface="Courier New"/>
                <a:cs typeface="Courier New"/>
              </a:rPr>
              <a:t>ORIGEN</a:t>
            </a:r>
          </a:p>
        </p:txBody>
      </p:sp>
      <p:sp>
        <p:nvSpPr>
          <p:cNvPr id="3" name="Marcador de contenido 2">
            <a:extLst>
              <a:ext uri="{FF2B5EF4-FFF2-40B4-BE49-F238E27FC236}">
                <a16:creationId xmlns:a16="http://schemas.microsoft.com/office/drawing/2014/main" id="{4375C2DA-D174-4104-9971-154D71D1448D}"/>
              </a:ext>
            </a:extLst>
          </p:cNvPr>
          <p:cNvSpPr>
            <a:spLocks noGrp="1"/>
          </p:cNvSpPr>
          <p:nvPr>
            <p:ph idx="1"/>
          </p:nvPr>
        </p:nvSpPr>
        <p:spPr>
          <a:xfrm>
            <a:off x="838200" y="1825625"/>
            <a:ext cx="10515600" cy="4351338"/>
          </a:xfrm>
        </p:spPr>
        <p:txBody>
          <a:bodyPr vert="horz" lIns="91440" tIns="45720" rIns="91440" bIns="45720" rtlCol="0" anchor="t">
            <a:normAutofit lnSpcReduction="10000"/>
          </a:bodyPr>
          <a:lstStyle/>
          <a:p>
            <a:pPr>
              <a:buNone/>
            </a:pPr>
            <a:r>
              <a:rPr lang="es-ES" dirty="0">
                <a:latin typeface="Courier New"/>
                <a:cs typeface="Courier New"/>
              </a:rPr>
              <a:t>Tanto la idea como el propósito del diseño web adaptable fueron previamente discutidos y descritos por el </a:t>
            </a:r>
            <a:r>
              <a:rPr lang="es-ES" dirty="0" err="1">
                <a:latin typeface="Courier New"/>
                <a:cs typeface="Courier New"/>
              </a:rPr>
              <a:t>World</a:t>
            </a:r>
            <a:r>
              <a:rPr lang="es-ES" dirty="0">
                <a:latin typeface="Courier New"/>
                <a:cs typeface="Courier New"/>
              </a:rPr>
              <a:t> Wide Web </a:t>
            </a:r>
            <a:r>
              <a:rPr lang="es-ES" dirty="0" err="1">
                <a:latin typeface="Courier New"/>
                <a:cs typeface="Courier New"/>
              </a:rPr>
              <a:t>Consortium</a:t>
            </a:r>
            <a:r>
              <a:rPr lang="es-ES" dirty="0">
                <a:latin typeface="Courier New"/>
                <a:cs typeface="Courier New"/>
              </a:rPr>
              <a:t> (W3C) en julio de 2008 en su recomendación </a:t>
            </a:r>
            <a:r>
              <a:rPr lang="es-ES" i="1" dirty="0">
                <a:latin typeface="Courier New"/>
                <a:cs typeface="Courier New"/>
              </a:rPr>
              <a:t>Mobile Web </a:t>
            </a:r>
            <a:r>
              <a:rPr lang="es-ES" i="1" dirty="0" err="1">
                <a:latin typeface="Courier New"/>
                <a:cs typeface="Courier New"/>
              </a:rPr>
              <a:t>Best</a:t>
            </a:r>
            <a:r>
              <a:rPr lang="es-ES" i="1" dirty="0">
                <a:latin typeface="Courier New"/>
                <a:cs typeface="Courier New"/>
              </a:rPr>
              <a:t> </a:t>
            </a:r>
            <a:r>
              <a:rPr lang="es-ES" i="1" dirty="0" err="1">
                <a:latin typeface="Courier New"/>
                <a:cs typeface="Courier New"/>
              </a:rPr>
              <a:t>Practices</a:t>
            </a:r>
            <a:r>
              <a:rPr lang="es-ES" dirty="0">
                <a:latin typeface="Courier New"/>
                <a:cs typeface="Courier New"/>
              </a:rPr>
              <a:t> bajo el subtítulo </a:t>
            </a:r>
            <a:r>
              <a:rPr lang="es-ES" dirty="0" err="1">
                <a:latin typeface="Courier New"/>
                <a:cs typeface="Courier New"/>
              </a:rPr>
              <a:t>One</a:t>
            </a:r>
            <a:r>
              <a:rPr lang="es-ES" dirty="0">
                <a:latin typeface="Courier New"/>
                <a:cs typeface="Courier New"/>
              </a:rPr>
              <a:t> Web.</a:t>
            </a:r>
            <a:endParaRPr lang="es-ES" baseline="30000" dirty="0">
              <a:latin typeface="Courier New"/>
              <a:cs typeface="Courier New"/>
            </a:endParaRPr>
          </a:p>
          <a:p>
            <a:pPr>
              <a:buNone/>
            </a:pPr>
            <a:r>
              <a:rPr lang="es-ES" dirty="0">
                <a:latin typeface="Courier New"/>
                <a:cs typeface="Courier New"/>
              </a:rPr>
              <a:t>Dicha recomendación, aunque específica para dispositivos móviles, puntualiza que está hecha en el contexto de </a:t>
            </a:r>
            <a:r>
              <a:rPr lang="es-ES" i="1" dirty="0" err="1">
                <a:latin typeface="Courier New"/>
                <a:cs typeface="Courier New"/>
              </a:rPr>
              <a:t>One</a:t>
            </a:r>
            <a:r>
              <a:rPr lang="es-ES" i="1" dirty="0">
                <a:latin typeface="Courier New"/>
                <a:cs typeface="Courier New"/>
              </a:rPr>
              <a:t> Web</a:t>
            </a:r>
            <a:r>
              <a:rPr lang="es-ES" dirty="0">
                <a:latin typeface="Courier New"/>
                <a:cs typeface="Courier New"/>
              </a:rPr>
              <a:t>, y que por lo tanto engloba no solo la experiencia de navegación en dispositivos móviles sino también en dispositivos de mayor resolución de pantalla</a:t>
            </a:r>
          </a:p>
          <a:p>
            <a:pPr marL="0" indent="0">
              <a:buNone/>
            </a:pPr>
            <a:endParaRPr lang="es-ES" dirty="0">
              <a:latin typeface="Courier New"/>
              <a:cs typeface="Courier New"/>
            </a:endParaRPr>
          </a:p>
          <a:p>
            <a:pPr marL="0" indent="0">
              <a:buNone/>
            </a:pPr>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46014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4" name="Imagen 4" descr="Imagen que contiene captura de pantalla&#10;&#10;Descripción generada con confianza muy alta">
            <a:extLst>
              <a:ext uri="{FF2B5EF4-FFF2-40B4-BE49-F238E27FC236}">
                <a16:creationId xmlns:a16="http://schemas.microsoft.com/office/drawing/2014/main" id="{FABEE743-C8C7-45F9-B5A7-40274E97B307}"/>
              </a:ext>
            </a:extLst>
          </p:cNvPr>
          <p:cNvPicPr>
            <a:picLocks noGrp="1" noChangeAspect="1"/>
          </p:cNvPicPr>
          <p:nvPr>
            <p:ph idx="1"/>
          </p:nvPr>
        </p:nvPicPr>
        <p:blipFill>
          <a:blip r:embed="rId2"/>
          <a:stretch>
            <a:fillRect/>
          </a:stretch>
        </p:blipFill>
        <p:spPr>
          <a:xfrm>
            <a:off x="1304873" y="965200"/>
            <a:ext cx="5231564" cy="3989067"/>
          </a:xfrm>
          <a:prstGeom prst="rect">
            <a:avLst/>
          </a:prstGeom>
        </p:spPr>
      </p:pic>
      <p:sp>
        <p:nvSpPr>
          <p:cNvPr id="8" name="CuadroTexto 7">
            <a:extLst>
              <a:ext uri="{FF2B5EF4-FFF2-40B4-BE49-F238E27FC236}">
                <a16:creationId xmlns:a16="http://schemas.microsoft.com/office/drawing/2014/main" id="{7B52C782-1283-486E-A1F4-147889A23D5F}"/>
              </a:ext>
            </a:extLst>
          </p:cNvPr>
          <p:cNvSpPr txBox="1"/>
          <p:nvPr/>
        </p:nvSpPr>
        <p:spPr>
          <a:xfrm>
            <a:off x="7534655" y="965199"/>
            <a:ext cx="4008101" cy="40204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dirty="0">
                <a:latin typeface="Courier New"/>
                <a:cs typeface="Courier New"/>
              </a:rPr>
              <a:t>Se demonian Media Queries a la </a:t>
            </a:r>
            <a:r>
              <a:rPr lang="en-US" dirty="0" err="1">
                <a:latin typeface="Courier New"/>
                <a:cs typeface="Courier New"/>
              </a:rPr>
              <a:t>posibilidad</a:t>
            </a:r>
            <a:r>
              <a:rPr lang="en-US" dirty="0">
                <a:latin typeface="Courier New"/>
                <a:cs typeface="Courier New"/>
              </a:rPr>
              <a:t> de </a:t>
            </a:r>
            <a:r>
              <a:rPr lang="en-US" dirty="0" err="1">
                <a:latin typeface="Courier New"/>
                <a:cs typeface="Courier New"/>
              </a:rPr>
              <a:t>definir</a:t>
            </a:r>
            <a:r>
              <a:rPr lang="en-US" dirty="0">
                <a:latin typeface="Courier New"/>
                <a:cs typeface="Courier New"/>
              </a:rPr>
              <a:t> </a:t>
            </a:r>
            <a:r>
              <a:rPr lang="en-US" dirty="0" err="1">
                <a:latin typeface="Courier New"/>
                <a:cs typeface="Courier New"/>
              </a:rPr>
              <a:t>condiciones</a:t>
            </a:r>
            <a:r>
              <a:rPr lang="en-US" dirty="0">
                <a:latin typeface="Courier New"/>
                <a:cs typeface="Courier New"/>
              </a:rPr>
              <a:t> que </a:t>
            </a:r>
            <a:r>
              <a:rPr lang="en-US" dirty="0" err="1">
                <a:latin typeface="Courier New"/>
                <a:cs typeface="Courier New"/>
              </a:rPr>
              <a:t>deben</a:t>
            </a:r>
            <a:r>
              <a:rPr lang="en-US" dirty="0">
                <a:latin typeface="Courier New"/>
                <a:cs typeface="Courier New"/>
              </a:rPr>
              <a:t> </a:t>
            </a:r>
            <a:r>
              <a:rPr lang="en-US" dirty="0" err="1">
                <a:latin typeface="Courier New"/>
                <a:cs typeface="Courier New"/>
              </a:rPr>
              <a:t>cumplirse</a:t>
            </a:r>
            <a:r>
              <a:rPr lang="en-US" dirty="0">
                <a:latin typeface="Courier New"/>
                <a:cs typeface="Courier New"/>
              </a:rPr>
              <a:t> para que el </a:t>
            </a:r>
            <a:r>
              <a:rPr lang="en-US" dirty="0" err="1">
                <a:latin typeface="Courier New"/>
                <a:cs typeface="Courier New"/>
              </a:rPr>
              <a:t>navegador</a:t>
            </a:r>
            <a:r>
              <a:rPr lang="en-US" dirty="0">
                <a:latin typeface="Courier New"/>
                <a:cs typeface="Courier New"/>
              </a:rPr>
              <a:t> </a:t>
            </a:r>
            <a:r>
              <a:rPr lang="en-US" dirty="0" err="1">
                <a:latin typeface="Courier New"/>
                <a:cs typeface="Courier New"/>
              </a:rPr>
              <a:t>procese</a:t>
            </a:r>
            <a:r>
              <a:rPr lang="en-US" dirty="0">
                <a:latin typeface="Courier New"/>
                <a:cs typeface="Courier New"/>
              </a:rPr>
              <a:t> </a:t>
            </a:r>
            <a:r>
              <a:rPr lang="en-US" dirty="0" err="1">
                <a:latin typeface="Courier New"/>
                <a:cs typeface="Courier New"/>
              </a:rPr>
              <a:t>algunas</a:t>
            </a:r>
            <a:r>
              <a:rPr lang="en-US" dirty="0">
                <a:latin typeface="Courier New"/>
                <a:cs typeface="Courier New"/>
              </a:rPr>
              <a:t> </a:t>
            </a:r>
            <a:r>
              <a:rPr lang="en-US" dirty="0" err="1">
                <a:latin typeface="Courier New"/>
                <a:cs typeface="Courier New"/>
              </a:rPr>
              <a:t>reglas</a:t>
            </a:r>
            <a:r>
              <a:rPr lang="en-US" dirty="0">
                <a:latin typeface="Courier New"/>
                <a:cs typeface="Courier New"/>
              </a:rPr>
              <a:t> de </a:t>
            </a:r>
            <a:r>
              <a:rPr lang="en-US" dirty="0" err="1">
                <a:latin typeface="Courier New"/>
                <a:cs typeface="Courier New"/>
              </a:rPr>
              <a:t>estilo</a:t>
            </a:r>
            <a:r>
              <a:rPr lang="en-US" dirty="0">
                <a:latin typeface="Courier New"/>
                <a:cs typeface="Courier New"/>
              </a:rPr>
              <a:t> </a:t>
            </a:r>
            <a:r>
              <a:rPr lang="en-US" dirty="0" err="1">
                <a:latin typeface="Courier New"/>
                <a:cs typeface="Courier New"/>
              </a:rPr>
              <a:t>específicas</a:t>
            </a:r>
            <a:r>
              <a:rPr lang="en-US" dirty="0">
                <a:latin typeface="Courier New"/>
                <a:cs typeface="Courier New"/>
              </a:rPr>
              <a:t> dentro de </a:t>
            </a:r>
            <a:r>
              <a:rPr lang="en-US" dirty="0" err="1">
                <a:latin typeface="Courier New"/>
                <a:cs typeface="Courier New"/>
              </a:rPr>
              <a:t>nuestra</a:t>
            </a:r>
            <a:r>
              <a:rPr lang="en-US" dirty="0">
                <a:latin typeface="Courier New"/>
                <a:cs typeface="Courier New"/>
              </a:rPr>
              <a:t> hoja CSS.</a:t>
            </a:r>
            <a:endParaRPr lang="es-ES">
              <a:latin typeface="Courier New"/>
              <a:cs typeface="Courier New"/>
            </a:endParaRPr>
          </a:p>
          <a:p>
            <a:pPr>
              <a:lnSpc>
                <a:spcPct val="90000"/>
              </a:lnSpc>
              <a:spcAft>
                <a:spcPts val="600"/>
              </a:spcAft>
            </a:pPr>
            <a:endParaRPr lang="en-US" sz="1700" dirty="0">
              <a:latin typeface="Courier New"/>
              <a:cs typeface="Courier New"/>
            </a:endParaRPr>
          </a:p>
          <a:p>
            <a:pPr indent="-228600">
              <a:lnSpc>
                <a:spcPct val="90000"/>
              </a:lnSpc>
              <a:spcAft>
                <a:spcPts val="600"/>
              </a:spcAft>
              <a:buFont typeface="Arial" panose="020B0604020202020204" pitchFamily="34" charset="0"/>
              <a:buChar char="•"/>
            </a:pPr>
            <a:endParaRPr lang="en-US" sz="1700"/>
          </a:p>
        </p:txBody>
      </p:sp>
      <p:sp>
        <p:nvSpPr>
          <p:cNvPr id="2" name="CuadroTexto 1">
            <a:extLst>
              <a:ext uri="{FF2B5EF4-FFF2-40B4-BE49-F238E27FC236}">
                <a16:creationId xmlns:a16="http://schemas.microsoft.com/office/drawing/2014/main" id="{93AD400D-47CA-4D79-9F26-EB6F934B97FA}"/>
              </a:ext>
            </a:extLst>
          </p:cNvPr>
          <p:cNvSpPr txBox="1"/>
          <p:nvPr/>
        </p:nvSpPr>
        <p:spPr>
          <a:xfrm>
            <a:off x="1176337" y="311150"/>
            <a:ext cx="6150633"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latin typeface="Courier New"/>
                <a:cs typeface="Courier New"/>
              </a:rPr>
              <a:t>MEDIA QUERIES</a:t>
            </a:r>
          </a:p>
        </p:txBody>
      </p:sp>
    </p:spTree>
    <p:extLst>
      <p:ext uri="{BB962C8B-B14F-4D97-AF65-F5344CB8AC3E}">
        <p14:creationId xmlns:p14="http://schemas.microsoft.com/office/powerpoint/2010/main" val="408303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8CB03BD1-E971-4D49-8339-56DA5A90A4FA}"/>
              </a:ext>
            </a:extLst>
          </p:cNvPr>
          <p:cNvSpPr txBox="1"/>
          <p:nvPr/>
        </p:nvSpPr>
        <p:spPr>
          <a:xfrm>
            <a:off x="928777" y="2071777"/>
            <a:ext cx="11096445" cy="221599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dirty="0">
                <a:latin typeface="Courier New"/>
                <a:cs typeface="Courier New"/>
              </a:rPr>
              <a:t>Se define una condición que determine que, si el tamaño de pantalla es menor a 480px de ancho, el navegador procese ciertos estilos CSS. En esos estilos, se definirán diseños ideales para un dispositivo que cumpla con esa condición, es decir, que no supere ese ancho de pantalla de 480px.</a:t>
            </a:r>
            <a:endParaRPr lang="es-ES" sz="2400" dirty="0">
              <a:latin typeface="Calibri"/>
              <a:cs typeface="Calibri"/>
            </a:endParaRPr>
          </a:p>
          <a:p>
            <a:endParaRPr lang="es-ES" dirty="0">
              <a:cs typeface="Calibri"/>
            </a:endParaRPr>
          </a:p>
        </p:txBody>
      </p:sp>
      <p:sp>
        <p:nvSpPr>
          <p:cNvPr id="15" name="CuadroTexto 14">
            <a:extLst>
              <a:ext uri="{FF2B5EF4-FFF2-40B4-BE49-F238E27FC236}">
                <a16:creationId xmlns:a16="http://schemas.microsoft.com/office/drawing/2014/main" id="{C1AA6F35-619B-4F2A-8E2A-63320B029CBD}"/>
              </a:ext>
            </a:extLst>
          </p:cNvPr>
          <p:cNvSpPr txBox="1"/>
          <p:nvPr/>
        </p:nvSpPr>
        <p:spPr>
          <a:xfrm>
            <a:off x="958716" y="1150104"/>
            <a:ext cx="6136256"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5400" dirty="0">
                <a:latin typeface="Courier New"/>
                <a:cs typeface="Courier New"/>
              </a:rPr>
              <a:t>EJEMPLO</a:t>
            </a:r>
          </a:p>
        </p:txBody>
      </p:sp>
      <p:pic>
        <p:nvPicPr>
          <p:cNvPr id="2" name="Imagen 2">
            <a:extLst>
              <a:ext uri="{FF2B5EF4-FFF2-40B4-BE49-F238E27FC236}">
                <a16:creationId xmlns:a16="http://schemas.microsoft.com/office/drawing/2014/main" id="{E252C330-38CB-4962-932C-73FF45247895}"/>
              </a:ext>
            </a:extLst>
          </p:cNvPr>
          <p:cNvPicPr>
            <a:picLocks noChangeAspect="1"/>
          </p:cNvPicPr>
          <p:nvPr/>
        </p:nvPicPr>
        <p:blipFill>
          <a:blip r:embed="rId2"/>
          <a:stretch>
            <a:fillRect/>
          </a:stretch>
        </p:blipFill>
        <p:spPr>
          <a:xfrm>
            <a:off x="2279142" y="4795973"/>
            <a:ext cx="8391996" cy="1090917"/>
          </a:xfrm>
          <a:prstGeom prst="rect">
            <a:avLst/>
          </a:prstGeom>
        </p:spPr>
      </p:pic>
    </p:spTree>
    <p:extLst>
      <p:ext uri="{BB962C8B-B14F-4D97-AF65-F5344CB8AC3E}">
        <p14:creationId xmlns:p14="http://schemas.microsoft.com/office/powerpoint/2010/main" val="321079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4665D5-6637-4F99-90A9-C7C322F109A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EJEMPLOS</a:t>
            </a:r>
          </a:p>
        </p:txBody>
      </p:sp>
      <p:pic>
        <p:nvPicPr>
          <p:cNvPr id="4" name="Imagen 5" descr="Imagen que contiene captura de pantalla, texto, mapa&#10;&#10;Descripción generada con confianza alta">
            <a:extLst>
              <a:ext uri="{FF2B5EF4-FFF2-40B4-BE49-F238E27FC236}">
                <a16:creationId xmlns:a16="http://schemas.microsoft.com/office/drawing/2014/main" id="{25F4F24D-7666-441A-8286-6E076FDAF19F}"/>
              </a:ext>
            </a:extLst>
          </p:cNvPr>
          <p:cNvPicPr>
            <a:picLocks noChangeAspect="1"/>
          </p:cNvPicPr>
          <p:nvPr/>
        </p:nvPicPr>
        <p:blipFill>
          <a:blip r:embed="rId2"/>
          <a:stretch>
            <a:fillRect/>
          </a:stretch>
        </p:blipFill>
        <p:spPr>
          <a:xfrm>
            <a:off x="4777316" y="834218"/>
            <a:ext cx="6780700" cy="5187235"/>
          </a:xfrm>
          <a:prstGeom prst="rect">
            <a:avLst/>
          </a:prstGeom>
        </p:spPr>
      </p:pic>
    </p:spTree>
    <p:extLst>
      <p:ext uri="{BB962C8B-B14F-4D97-AF65-F5344CB8AC3E}">
        <p14:creationId xmlns:p14="http://schemas.microsoft.com/office/powerpoint/2010/main" val="147070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665D5-6637-4F99-90A9-C7C322F109A2}"/>
              </a:ext>
            </a:extLst>
          </p:cNvPr>
          <p:cNvSpPr>
            <a:spLocks noGrp="1"/>
          </p:cNvSpPr>
          <p:nvPr>
            <p:ph type="title"/>
          </p:nvPr>
        </p:nvSpPr>
        <p:spPr>
          <a:xfrm>
            <a:off x="227013" y="365125"/>
            <a:ext cx="11126787" cy="1325563"/>
          </a:xfrm>
        </p:spPr>
        <p:txBody>
          <a:bodyPr/>
          <a:lstStyle/>
          <a:p>
            <a:r>
              <a:rPr lang="es-ES" sz="3600" dirty="0">
                <a:latin typeface="Courier New"/>
                <a:cs typeface="Courier New"/>
              </a:rPr>
              <a:t>Media </a:t>
            </a:r>
            <a:r>
              <a:rPr lang="es-ES" sz="3600" dirty="0" err="1">
                <a:latin typeface="Courier New"/>
                <a:cs typeface="Courier New"/>
              </a:rPr>
              <a:t>query</a:t>
            </a:r>
            <a:r>
              <a:rPr lang="es-ES" sz="3600" dirty="0">
                <a:latin typeface="Courier New"/>
                <a:cs typeface="Courier New"/>
              </a:rPr>
              <a:t> para distintos Navegadores</a:t>
            </a:r>
          </a:p>
        </p:txBody>
      </p:sp>
      <p:sp>
        <p:nvSpPr>
          <p:cNvPr id="3" name="Marcador de contenido 2">
            <a:extLst>
              <a:ext uri="{FF2B5EF4-FFF2-40B4-BE49-F238E27FC236}">
                <a16:creationId xmlns:a16="http://schemas.microsoft.com/office/drawing/2014/main" id="{4375C2DA-D174-4104-9971-154D71D1448D}"/>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s-ES" dirty="0">
                <a:latin typeface="Courier New"/>
                <a:cs typeface="Courier New"/>
              </a:rPr>
              <a:t>Mozilla</a:t>
            </a:r>
          </a:p>
          <a:p>
            <a:pPr marL="0" indent="0">
              <a:buNone/>
            </a:pPr>
            <a:endParaRPr lang="es-ES" dirty="0">
              <a:latin typeface="Courier New"/>
              <a:cs typeface="Courier New"/>
            </a:endParaRPr>
          </a:p>
          <a:p>
            <a:pPr marL="0" indent="0">
              <a:buNone/>
            </a:pPr>
            <a:endParaRPr lang="es-ES" dirty="0">
              <a:latin typeface="Courier New"/>
              <a:cs typeface="Courier New"/>
            </a:endParaRPr>
          </a:p>
          <a:p>
            <a:pPr marL="0" indent="0">
              <a:buNone/>
            </a:pPr>
            <a:r>
              <a:rPr lang="es-ES" dirty="0">
                <a:latin typeface="Courier New"/>
                <a:cs typeface="Courier New"/>
              </a:rPr>
              <a:t>Chrome</a:t>
            </a:r>
          </a:p>
          <a:p>
            <a:pPr marL="0" indent="0">
              <a:buNone/>
            </a:pPr>
            <a:endParaRPr lang="es-ES" dirty="0">
              <a:cs typeface="Calibri"/>
            </a:endParaRPr>
          </a:p>
          <a:p>
            <a:pPr marL="0" indent="0">
              <a:buNone/>
            </a:pPr>
            <a:endParaRPr lang="es-ES" dirty="0">
              <a:cs typeface="Calibri"/>
            </a:endParaRPr>
          </a:p>
        </p:txBody>
      </p:sp>
      <p:pic>
        <p:nvPicPr>
          <p:cNvPr id="4" name="Imagen 4">
            <a:extLst>
              <a:ext uri="{FF2B5EF4-FFF2-40B4-BE49-F238E27FC236}">
                <a16:creationId xmlns:a16="http://schemas.microsoft.com/office/drawing/2014/main" id="{56E4EC14-6B11-47A6-AF8A-61501B2CBE73}"/>
              </a:ext>
            </a:extLst>
          </p:cNvPr>
          <p:cNvPicPr>
            <a:picLocks noChangeAspect="1"/>
          </p:cNvPicPr>
          <p:nvPr/>
        </p:nvPicPr>
        <p:blipFill>
          <a:blip r:embed="rId2"/>
          <a:stretch>
            <a:fillRect/>
          </a:stretch>
        </p:blipFill>
        <p:spPr>
          <a:xfrm>
            <a:off x="1223963" y="2297113"/>
            <a:ext cx="2314575" cy="866775"/>
          </a:xfrm>
          <a:prstGeom prst="rect">
            <a:avLst/>
          </a:prstGeom>
        </p:spPr>
      </p:pic>
      <p:pic>
        <p:nvPicPr>
          <p:cNvPr id="6" name="Imagen 6">
            <a:extLst>
              <a:ext uri="{FF2B5EF4-FFF2-40B4-BE49-F238E27FC236}">
                <a16:creationId xmlns:a16="http://schemas.microsoft.com/office/drawing/2014/main" id="{7BFFCD55-CCE7-40AD-AE4B-C6AFD4E9BAB5}"/>
              </a:ext>
            </a:extLst>
          </p:cNvPr>
          <p:cNvPicPr>
            <a:picLocks noChangeAspect="1"/>
          </p:cNvPicPr>
          <p:nvPr/>
        </p:nvPicPr>
        <p:blipFill>
          <a:blip r:embed="rId3"/>
          <a:stretch>
            <a:fillRect/>
          </a:stretch>
        </p:blipFill>
        <p:spPr>
          <a:xfrm>
            <a:off x="1223962" y="3827527"/>
            <a:ext cx="4356847" cy="555682"/>
          </a:xfrm>
          <a:prstGeom prst="rect">
            <a:avLst/>
          </a:prstGeom>
        </p:spPr>
      </p:pic>
    </p:spTree>
    <p:extLst>
      <p:ext uri="{BB962C8B-B14F-4D97-AF65-F5344CB8AC3E}">
        <p14:creationId xmlns:p14="http://schemas.microsoft.com/office/powerpoint/2010/main" val="324810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665D5-6637-4F99-90A9-C7C322F109A2}"/>
              </a:ext>
            </a:extLst>
          </p:cNvPr>
          <p:cNvSpPr>
            <a:spLocks noGrp="1"/>
          </p:cNvSpPr>
          <p:nvPr>
            <p:ph type="title"/>
          </p:nvPr>
        </p:nvSpPr>
        <p:spPr>
          <a:xfrm>
            <a:off x="838200" y="365125"/>
            <a:ext cx="10515600" cy="1325563"/>
          </a:xfrm>
        </p:spPr>
        <p:txBody>
          <a:bodyPr/>
          <a:lstStyle/>
          <a:p>
            <a:r>
              <a:rPr lang="es-ES" dirty="0">
                <a:latin typeface="Courier New"/>
                <a:cs typeface="Courier New"/>
              </a:rPr>
              <a:t>COMPATIBILIDAD</a:t>
            </a:r>
          </a:p>
        </p:txBody>
      </p:sp>
      <p:pic>
        <p:nvPicPr>
          <p:cNvPr id="5" name="Imagen 6" descr="Imagen que contiene captura de pantalla&#10;&#10;Descripción generada con confianza muy alta">
            <a:extLst>
              <a:ext uri="{FF2B5EF4-FFF2-40B4-BE49-F238E27FC236}">
                <a16:creationId xmlns:a16="http://schemas.microsoft.com/office/drawing/2014/main" id="{A6001CF3-71BF-430F-97E4-6C53C1F1252E}"/>
              </a:ext>
            </a:extLst>
          </p:cNvPr>
          <p:cNvPicPr>
            <a:picLocks noChangeAspect="1"/>
          </p:cNvPicPr>
          <p:nvPr/>
        </p:nvPicPr>
        <p:blipFill>
          <a:blip r:embed="rId2"/>
          <a:stretch>
            <a:fillRect/>
          </a:stretch>
        </p:blipFill>
        <p:spPr>
          <a:xfrm>
            <a:off x="350838" y="3153448"/>
            <a:ext cx="11553824" cy="797167"/>
          </a:xfrm>
          <a:prstGeom prst="rect">
            <a:avLst/>
          </a:prstGeom>
        </p:spPr>
      </p:pic>
    </p:spTree>
    <p:extLst>
      <p:ext uri="{BB962C8B-B14F-4D97-AF65-F5344CB8AC3E}">
        <p14:creationId xmlns:p14="http://schemas.microsoft.com/office/powerpoint/2010/main" val="393236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4665D5-6637-4F99-90A9-C7C322F109A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kern="1200" dirty="0">
                <a:solidFill>
                  <a:srgbClr val="FFFFFF"/>
                </a:solidFill>
                <a:latin typeface="+mj-lt"/>
                <a:ea typeface="+mj-ea"/>
                <a:cs typeface="+mj-cs"/>
              </a:rPr>
              <a:t>MEDIA CARACTERISTICAS</a:t>
            </a: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Imagen 3" descr="Imagen que contiene captura de pantalla&#10;&#10;Descripción generada con confianza muy alta">
            <a:extLst>
              <a:ext uri="{FF2B5EF4-FFF2-40B4-BE49-F238E27FC236}">
                <a16:creationId xmlns:a16="http://schemas.microsoft.com/office/drawing/2014/main" id="{D8984015-575B-464F-86F3-C6BFEF8FE442}"/>
              </a:ext>
            </a:extLst>
          </p:cNvPr>
          <p:cNvPicPr>
            <a:picLocks noChangeAspect="1"/>
          </p:cNvPicPr>
          <p:nvPr/>
        </p:nvPicPr>
        <p:blipFill>
          <a:blip r:embed="rId2"/>
          <a:stretch>
            <a:fillRect/>
          </a:stretch>
        </p:blipFill>
        <p:spPr>
          <a:xfrm>
            <a:off x="5153822" y="1065503"/>
            <a:ext cx="6553545" cy="4734935"/>
          </a:xfrm>
          <a:prstGeom prst="rect">
            <a:avLst/>
          </a:prstGeom>
        </p:spPr>
      </p:pic>
    </p:spTree>
    <p:extLst>
      <p:ext uri="{BB962C8B-B14F-4D97-AF65-F5344CB8AC3E}">
        <p14:creationId xmlns:p14="http://schemas.microsoft.com/office/powerpoint/2010/main" val="226397357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Panorámica</PresentationFormat>
  <Paragraphs>0</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RESPONSIVE DESIGN.</vt:lpstr>
      <vt:lpstr>RESPONSIVE DESIGN.</vt:lpstr>
      <vt:lpstr>ORIGEN</vt:lpstr>
      <vt:lpstr>Presentación de PowerPoint</vt:lpstr>
      <vt:lpstr>Presentación de PowerPoint</vt:lpstr>
      <vt:lpstr>EJEMPLOS</vt:lpstr>
      <vt:lpstr>Media query para distintos Navegadores</vt:lpstr>
      <vt:lpstr>COMPATIBILIDAD</vt:lpstr>
      <vt:lpstr>MEDIA CARACTERISTICAS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301</cp:revision>
  <dcterms:created xsi:type="dcterms:W3CDTF">2012-07-30T22:48:03Z</dcterms:created>
  <dcterms:modified xsi:type="dcterms:W3CDTF">2018-11-28T23:50:37Z</dcterms:modified>
</cp:coreProperties>
</file>