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58" r:id="rId12"/>
    <p:sldId id="259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479138-F420-49A7-9318-85DBA172368B}" v="1" dt="2018-11-29T05:09:04.5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ARRETE MERCADO I�IGO" userId="S::a17310214@live.ceti.mx::ef7cd214-4c92-4604-abd7-923c91534160" providerId="AD" clId="Web-{A4479138-F420-49A7-9318-85DBA172368B}"/>
    <pc:docChg chg="addSld modSld">
      <pc:chgData name="NAVARRETE MERCADO I�IGO" userId="S::a17310214@live.ceti.mx::ef7cd214-4c92-4604-abd7-923c91534160" providerId="AD" clId="Web-{A4479138-F420-49A7-9318-85DBA172368B}" dt="2018-11-29T05:19:18.331" v="758" actId="20577"/>
      <pc:docMkLst>
        <pc:docMk/>
      </pc:docMkLst>
      <pc:sldChg chg="addSp modSp mod setBg">
        <pc:chgData name="NAVARRETE MERCADO I�IGO" userId="S::a17310214@live.ceti.mx::ef7cd214-4c92-4604-abd7-923c91534160" providerId="AD" clId="Web-{A4479138-F420-49A7-9318-85DBA172368B}" dt="2018-11-29T04:41:20.800" v="25" actId="14100"/>
        <pc:sldMkLst>
          <pc:docMk/>
          <pc:sldMk cId="2406273178" sldId="256"/>
        </pc:sldMkLst>
        <pc:spChg chg="mod">
          <ac:chgData name="NAVARRETE MERCADO I�IGO" userId="S::a17310214@live.ceti.mx::ef7cd214-4c92-4604-abd7-923c91534160" providerId="AD" clId="Web-{A4479138-F420-49A7-9318-85DBA172368B}" dt="2018-11-29T04:40:57.519" v="18" actId="20577"/>
          <ac:spMkLst>
            <pc:docMk/>
            <pc:sldMk cId="2406273178" sldId="256"/>
            <ac:spMk id="2" creationId="{00000000-0000-0000-0000-000000000000}"/>
          </ac:spMkLst>
        </pc:spChg>
        <pc:spChg chg="mod">
          <ac:chgData name="NAVARRETE MERCADO I�IGO" userId="S::a17310214@live.ceti.mx::ef7cd214-4c92-4604-abd7-923c91534160" providerId="AD" clId="Web-{A4479138-F420-49A7-9318-85DBA172368B}" dt="2018-11-29T04:41:20.800" v="25" actId="14100"/>
          <ac:spMkLst>
            <pc:docMk/>
            <pc:sldMk cId="2406273178" sldId="256"/>
            <ac:spMk id="3" creationId="{00000000-0000-0000-0000-000000000000}"/>
          </ac:spMkLst>
        </pc:spChg>
        <pc:picChg chg="add mod">
          <ac:chgData name="NAVARRETE MERCADO I�IGO" userId="S::a17310214@live.ceti.mx::ef7cd214-4c92-4604-abd7-923c91534160" providerId="AD" clId="Web-{A4479138-F420-49A7-9318-85DBA172368B}" dt="2018-11-29T04:40:00.362" v="15"/>
          <ac:picMkLst>
            <pc:docMk/>
            <pc:sldMk cId="2406273178" sldId="256"/>
            <ac:picMk id="7" creationId="{CD41DE64-E4BB-4802-9DBC-239FDBD081CC}"/>
          </ac:picMkLst>
        </pc:picChg>
        <pc:picChg chg="add">
          <ac:chgData name="NAVARRETE MERCADO I�IGO" userId="S::a17310214@live.ceti.mx::ef7cd214-4c92-4604-abd7-923c91534160" providerId="AD" clId="Web-{A4479138-F420-49A7-9318-85DBA172368B}" dt="2018-11-29T04:39:48.612" v="14"/>
          <ac:picMkLst>
            <pc:docMk/>
            <pc:sldMk cId="2406273178" sldId="256"/>
            <ac:picMk id="9" creationId="{A562E4FA-345C-4E6C-A1B2-BB4EF2DB8F2B}"/>
          </ac:picMkLst>
        </pc:picChg>
      </pc:sldChg>
      <pc:sldChg chg="modSp new mod setBg">
        <pc:chgData name="NAVARRETE MERCADO I�IGO" userId="S::a17310214@live.ceti.mx::ef7cd214-4c92-4604-abd7-923c91534160" providerId="AD" clId="Web-{A4479138-F420-49A7-9318-85DBA172368B}" dt="2018-11-29T05:04:43.993" v="304" actId="20577"/>
        <pc:sldMkLst>
          <pc:docMk/>
          <pc:sldMk cId="1362137848" sldId="257"/>
        </pc:sldMkLst>
        <pc:spChg chg="mod">
          <ac:chgData name="NAVARRETE MERCADO I�IGO" userId="S::a17310214@live.ceti.mx::ef7cd214-4c92-4604-abd7-923c91534160" providerId="AD" clId="Web-{A4479138-F420-49A7-9318-85DBA172368B}" dt="2018-11-29T04:43:21.947" v="34" actId="20577"/>
          <ac:spMkLst>
            <pc:docMk/>
            <pc:sldMk cId="1362137848" sldId="257"/>
            <ac:spMk id="2" creationId="{EF514352-0344-4ADF-BBAB-B7687AD5541E}"/>
          </ac:spMkLst>
        </pc:spChg>
        <pc:spChg chg="mod">
          <ac:chgData name="NAVARRETE MERCADO I�IGO" userId="S::a17310214@live.ceti.mx::ef7cd214-4c92-4604-abd7-923c91534160" providerId="AD" clId="Web-{A4479138-F420-49A7-9318-85DBA172368B}" dt="2018-11-29T05:04:43.993" v="304" actId="20577"/>
          <ac:spMkLst>
            <pc:docMk/>
            <pc:sldMk cId="1362137848" sldId="257"/>
            <ac:spMk id="3" creationId="{2DC8533F-9F84-485D-8CFB-F8E529EDF650}"/>
          </ac:spMkLst>
        </pc:spChg>
      </pc:sldChg>
      <pc:sldChg chg="addSp modSp new mod setBg">
        <pc:chgData name="NAVARRETE MERCADO I�IGO" userId="S::a17310214@live.ceti.mx::ef7cd214-4c92-4604-abd7-923c91534160" providerId="AD" clId="Web-{A4479138-F420-49A7-9318-85DBA172368B}" dt="2018-11-29T04:47:45.950" v="94"/>
        <pc:sldMkLst>
          <pc:docMk/>
          <pc:sldMk cId="1618079065" sldId="258"/>
        </pc:sldMkLst>
        <pc:spChg chg="mod">
          <ac:chgData name="NAVARRETE MERCADO I�IGO" userId="S::a17310214@live.ceti.mx::ef7cd214-4c92-4604-abd7-923c91534160" providerId="AD" clId="Web-{A4479138-F420-49A7-9318-85DBA172368B}" dt="2018-11-29T04:47:45.950" v="94"/>
          <ac:spMkLst>
            <pc:docMk/>
            <pc:sldMk cId="1618079065" sldId="258"/>
            <ac:spMk id="2" creationId="{8B9A14BE-68D3-4C3F-A021-D116917E42AC}"/>
          </ac:spMkLst>
        </pc:spChg>
        <pc:spChg chg="mod">
          <ac:chgData name="NAVARRETE MERCADO I�IGO" userId="S::a17310214@live.ceti.mx::ef7cd214-4c92-4604-abd7-923c91534160" providerId="AD" clId="Web-{A4479138-F420-49A7-9318-85DBA172368B}" dt="2018-11-29T04:47:45.950" v="94"/>
          <ac:spMkLst>
            <pc:docMk/>
            <pc:sldMk cId="1618079065" sldId="258"/>
            <ac:spMk id="3" creationId="{B81A8F9D-6FD6-493F-98F6-3AE9ACF0C3AF}"/>
          </ac:spMkLst>
        </pc:spChg>
        <pc:spChg chg="add">
          <ac:chgData name="NAVARRETE MERCADO I�IGO" userId="S::a17310214@live.ceti.mx::ef7cd214-4c92-4604-abd7-923c91534160" providerId="AD" clId="Web-{A4479138-F420-49A7-9318-85DBA172368B}" dt="2018-11-29T04:47:45.950" v="94"/>
          <ac:spMkLst>
            <pc:docMk/>
            <pc:sldMk cId="1618079065" sldId="258"/>
            <ac:spMk id="8" creationId="{8D70B121-56F4-4848-B38B-182089D909FA}"/>
          </ac:spMkLst>
        </pc:spChg>
        <pc:cxnChg chg="add">
          <ac:chgData name="NAVARRETE MERCADO I�IGO" userId="S::a17310214@live.ceti.mx::ef7cd214-4c92-4604-abd7-923c91534160" providerId="AD" clId="Web-{A4479138-F420-49A7-9318-85DBA172368B}" dt="2018-11-29T04:47:45.950" v="94"/>
          <ac:cxnSpMkLst>
            <pc:docMk/>
            <pc:sldMk cId="1618079065" sldId="258"/>
            <ac:cxnSpMk id="10" creationId="{2D72A2C9-F3CA-4216-8BAD-FA4C970C3C4E}"/>
          </ac:cxnSpMkLst>
        </pc:cxnChg>
      </pc:sldChg>
      <pc:sldChg chg="modSp add replId">
        <pc:chgData name="NAVARRETE MERCADO I�IGO" userId="S::a17310214@live.ceti.mx::ef7cd214-4c92-4604-abd7-923c91534160" providerId="AD" clId="Web-{A4479138-F420-49A7-9318-85DBA172368B}" dt="2018-11-29T05:01:00.693" v="132" actId="20577"/>
        <pc:sldMkLst>
          <pc:docMk/>
          <pc:sldMk cId="1650566043" sldId="259"/>
        </pc:sldMkLst>
        <pc:spChg chg="mod">
          <ac:chgData name="NAVARRETE MERCADO I�IGO" userId="S::a17310214@live.ceti.mx::ef7cd214-4c92-4604-abd7-923c91534160" providerId="AD" clId="Web-{A4479138-F420-49A7-9318-85DBA172368B}" dt="2018-11-29T05:00:55.224" v="129" actId="20577"/>
          <ac:spMkLst>
            <pc:docMk/>
            <pc:sldMk cId="1650566043" sldId="259"/>
            <ac:spMk id="2" creationId="{8B9A14BE-68D3-4C3F-A021-D116917E42AC}"/>
          </ac:spMkLst>
        </pc:spChg>
        <pc:spChg chg="mod">
          <ac:chgData name="NAVARRETE MERCADO I�IGO" userId="S::a17310214@live.ceti.mx::ef7cd214-4c92-4604-abd7-923c91534160" providerId="AD" clId="Web-{A4479138-F420-49A7-9318-85DBA172368B}" dt="2018-11-29T05:01:00.693" v="132" actId="20577"/>
          <ac:spMkLst>
            <pc:docMk/>
            <pc:sldMk cId="1650566043" sldId="259"/>
            <ac:spMk id="3" creationId="{B81A8F9D-6FD6-493F-98F6-3AE9ACF0C3AF}"/>
          </ac:spMkLst>
        </pc:spChg>
      </pc:sldChg>
      <pc:sldChg chg="modSp add replId">
        <pc:chgData name="NAVARRETE MERCADO I�IGO" userId="S::a17310214@live.ceti.mx::ef7cd214-4c92-4604-abd7-923c91534160" providerId="AD" clId="Web-{A4479138-F420-49A7-9318-85DBA172368B}" dt="2018-11-29T05:08:06.057" v="437" actId="20577"/>
        <pc:sldMkLst>
          <pc:docMk/>
          <pc:sldMk cId="2872210592" sldId="260"/>
        </pc:sldMkLst>
        <pc:spChg chg="mod">
          <ac:chgData name="NAVARRETE MERCADO I�IGO" userId="S::a17310214@live.ceti.mx::ef7cd214-4c92-4604-abd7-923c91534160" providerId="AD" clId="Web-{A4479138-F420-49A7-9318-85DBA172368B}" dt="2018-11-29T05:04:59.899" v="309" actId="20577"/>
          <ac:spMkLst>
            <pc:docMk/>
            <pc:sldMk cId="2872210592" sldId="260"/>
            <ac:spMk id="2" creationId="{EF514352-0344-4ADF-BBAB-B7687AD5541E}"/>
          </ac:spMkLst>
        </pc:spChg>
        <pc:spChg chg="mod">
          <ac:chgData name="NAVARRETE MERCADO I�IGO" userId="S::a17310214@live.ceti.mx::ef7cd214-4c92-4604-abd7-923c91534160" providerId="AD" clId="Web-{A4479138-F420-49A7-9318-85DBA172368B}" dt="2018-11-29T05:08:06.057" v="437" actId="20577"/>
          <ac:spMkLst>
            <pc:docMk/>
            <pc:sldMk cId="2872210592" sldId="260"/>
            <ac:spMk id="3" creationId="{2DC8533F-9F84-485D-8CFB-F8E529EDF650}"/>
          </ac:spMkLst>
        </pc:spChg>
      </pc:sldChg>
      <pc:sldChg chg="addSp modSp add replId">
        <pc:chgData name="NAVARRETE MERCADO I�IGO" userId="S::a17310214@live.ceti.mx::ef7cd214-4c92-4604-abd7-923c91534160" providerId="AD" clId="Web-{A4479138-F420-49A7-9318-85DBA172368B}" dt="2018-11-29T05:07:59.370" v="434" actId="20577"/>
        <pc:sldMkLst>
          <pc:docMk/>
          <pc:sldMk cId="3534341265" sldId="261"/>
        </pc:sldMkLst>
        <pc:spChg chg="mod">
          <ac:chgData name="NAVARRETE MERCADO I�IGO" userId="S::a17310214@live.ceti.mx::ef7cd214-4c92-4604-abd7-923c91534160" providerId="AD" clId="Web-{A4479138-F420-49A7-9318-85DBA172368B}" dt="2018-11-29T05:07:02.541" v="416" actId="14100"/>
          <ac:spMkLst>
            <pc:docMk/>
            <pc:sldMk cId="3534341265" sldId="261"/>
            <ac:spMk id="2" creationId="{EF514352-0344-4ADF-BBAB-B7687AD5541E}"/>
          </ac:spMkLst>
        </pc:spChg>
        <pc:spChg chg="mod">
          <ac:chgData name="NAVARRETE MERCADO I�IGO" userId="S::a17310214@live.ceti.mx::ef7cd214-4c92-4604-abd7-923c91534160" providerId="AD" clId="Web-{A4479138-F420-49A7-9318-85DBA172368B}" dt="2018-11-29T05:07:51.260" v="430" actId="20577"/>
          <ac:spMkLst>
            <pc:docMk/>
            <pc:sldMk cId="3534341265" sldId="261"/>
            <ac:spMk id="3" creationId="{2DC8533F-9F84-485D-8CFB-F8E529EDF650}"/>
          </ac:spMkLst>
        </pc:spChg>
        <pc:spChg chg="add mod">
          <ac:chgData name="NAVARRETE MERCADO I�IGO" userId="S::a17310214@live.ceti.mx::ef7cd214-4c92-4604-abd7-923c91534160" providerId="AD" clId="Web-{A4479138-F420-49A7-9318-85DBA172368B}" dt="2018-11-29T05:07:59.370" v="434" actId="20577"/>
          <ac:spMkLst>
            <pc:docMk/>
            <pc:sldMk cId="3534341265" sldId="261"/>
            <ac:spMk id="5" creationId="{C1F93905-AB3F-4005-8236-3E64E675DC5F}"/>
          </ac:spMkLst>
        </pc:spChg>
        <pc:spChg chg="add mod">
          <ac:chgData name="NAVARRETE MERCADO I�IGO" userId="S::a17310214@live.ceti.mx::ef7cd214-4c92-4604-abd7-923c91534160" providerId="AD" clId="Web-{A4479138-F420-49A7-9318-85DBA172368B}" dt="2018-11-29T05:07:55.229" v="433" actId="14100"/>
          <ac:spMkLst>
            <pc:docMk/>
            <pc:sldMk cId="3534341265" sldId="261"/>
            <ac:spMk id="7" creationId="{9873D761-0ACA-4B69-98F2-38DE26EFBFFE}"/>
          </ac:spMkLst>
        </pc:spChg>
      </pc:sldChg>
      <pc:sldChg chg="modSp add replId">
        <pc:chgData name="NAVARRETE MERCADO I�IGO" userId="S::a17310214@live.ceti.mx::ef7cd214-4c92-4604-abd7-923c91534160" providerId="AD" clId="Web-{A4479138-F420-49A7-9318-85DBA172368B}" dt="2018-11-29T05:10:02.699" v="499" actId="20577"/>
        <pc:sldMkLst>
          <pc:docMk/>
          <pc:sldMk cId="54711288" sldId="262"/>
        </pc:sldMkLst>
        <pc:spChg chg="mod">
          <ac:chgData name="NAVARRETE MERCADO I�IGO" userId="S::a17310214@live.ceti.mx::ef7cd214-4c92-4604-abd7-923c91534160" providerId="AD" clId="Web-{A4479138-F420-49A7-9318-85DBA172368B}" dt="2018-11-29T05:08:59.121" v="445" actId="20577"/>
          <ac:spMkLst>
            <pc:docMk/>
            <pc:sldMk cId="54711288" sldId="262"/>
            <ac:spMk id="2" creationId="{EF514352-0344-4ADF-BBAB-B7687AD5541E}"/>
          </ac:spMkLst>
        </pc:spChg>
        <pc:spChg chg="mod">
          <ac:chgData name="NAVARRETE MERCADO I�IGO" userId="S::a17310214@live.ceti.mx::ef7cd214-4c92-4604-abd7-923c91534160" providerId="AD" clId="Web-{A4479138-F420-49A7-9318-85DBA172368B}" dt="2018-11-29T05:09:40.480" v="472" actId="20577"/>
          <ac:spMkLst>
            <pc:docMk/>
            <pc:sldMk cId="54711288" sldId="262"/>
            <ac:spMk id="3" creationId="{2DC8533F-9F84-485D-8CFB-F8E529EDF650}"/>
          </ac:spMkLst>
        </pc:spChg>
        <pc:spChg chg="mod">
          <ac:chgData name="NAVARRETE MERCADO I�IGO" userId="S::a17310214@live.ceti.mx::ef7cd214-4c92-4604-abd7-923c91534160" providerId="AD" clId="Web-{A4479138-F420-49A7-9318-85DBA172368B}" dt="2018-11-29T05:10:02.699" v="499" actId="20577"/>
          <ac:spMkLst>
            <pc:docMk/>
            <pc:sldMk cId="54711288" sldId="262"/>
            <ac:spMk id="5" creationId="{C1F93905-AB3F-4005-8236-3E64E675DC5F}"/>
          </ac:spMkLst>
        </pc:spChg>
        <pc:spChg chg="mod">
          <ac:chgData name="NAVARRETE MERCADO I�IGO" userId="S::a17310214@live.ceti.mx::ef7cd214-4c92-4604-abd7-923c91534160" providerId="AD" clId="Web-{A4479138-F420-49A7-9318-85DBA172368B}" dt="2018-11-29T05:09:15.261" v="459" actId="14100"/>
          <ac:spMkLst>
            <pc:docMk/>
            <pc:sldMk cId="54711288" sldId="262"/>
            <ac:spMk id="7" creationId="{9873D761-0ACA-4B69-98F2-38DE26EFBFFE}"/>
          </ac:spMkLst>
        </pc:spChg>
      </pc:sldChg>
      <pc:sldChg chg="modSp add replId">
        <pc:chgData name="NAVARRETE MERCADO I�IGO" userId="S::a17310214@live.ceti.mx::ef7cd214-4c92-4604-abd7-923c91534160" providerId="AD" clId="Web-{A4479138-F420-49A7-9318-85DBA172368B}" dt="2018-11-29T05:11:10.466" v="562" actId="20577"/>
        <pc:sldMkLst>
          <pc:docMk/>
          <pc:sldMk cId="2527138295" sldId="263"/>
        </pc:sldMkLst>
        <pc:spChg chg="mod">
          <ac:chgData name="NAVARRETE MERCADO I�IGO" userId="S::a17310214@live.ceti.mx::ef7cd214-4c92-4604-abd7-923c91534160" providerId="AD" clId="Web-{A4479138-F420-49A7-9318-85DBA172368B}" dt="2018-11-29T05:10:19.028" v="503" actId="20577"/>
          <ac:spMkLst>
            <pc:docMk/>
            <pc:sldMk cId="2527138295" sldId="263"/>
            <ac:spMk id="2" creationId="{EF514352-0344-4ADF-BBAB-B7687AD5541E}"/>
          </ac:spMkLst>
        </pc:spChg>
        <pc:spChg chg="mod">
          <ac:chgData name="NAVARRETE MERCADO I�IGO" userId="S::a17310214@live.ceti.mx::ef7cd214-4c92-4604-abd7-923c91534160" providerId="AD" clId="Web-{A4479138-F420-49A7-9318-85DBA172368B}" dt="2018-11-29T05:10:44.231" v="535" actId="20577"/>
          <ac:spMkLst>
            <pc:docMk/>
            <pc:sldMk cId="2527138295" sldId="263"/>
            <ac:spMk id="3" creationId="{2DC8533F-9F84-485D-8CFB-F8E529EDF650}"/>
          </ac:spMkLst>
        </pc:spChg>
        <pc:spChg chg="mod">
          <ac:chgData name="NAVARRETE MERCADO I�IGO" userId="S::a17310214@live.ceti.mx::ef7cd214-4c92-4604-abd7-923c91534160" providerId="AD" clId="Web-{A4479138-F420-49A7-9318-85DBA172368B}" dt="2018-11-29T05:11:10.466" v="562" actId="20577"/>
          <ac:spMkLst>
            <pc:docMk/>
            <pc:sldMk cId="2527138295" sldId="263"/>
            <ac:spMk id="5" creationId="{C1F93905-AB3F-4005-8236-3E64E675DC5F}"/>
          </ac:spMkLst>
        </pc:spChg>
        <pc:spChg chg="mod">
          <ac:chgData name="NAVARRETE MERCADO I�IGO" userId="S::a17310214@live.ceti.mx::ef7cd214-4c92-4604-abd7-923c91534160" providerId="AD" clId="Web-{A4479138-F420-49A7-9318-85DBA172368B}" dt="2018-11-29T05:10:24.559" v="508" actId="20577"/>
          <ac:spMkLst>
            <pc:docMk/>
            <pc:sldMk cId="2527138295" sldId="263"/>
            <ac:spMk id="7" creationId="{9873D761-0ACA-4B69-98F2-38DE26EFBFFE}"/>
          </ac:spMkLst>
        </pc:spChg>
      </pc:sldChg>
      <pc:sldChg chg="modSp add replId">
        <pc:chgData name="NAVARRETE MERCADO I�IGO" userId="S::a17310214@live.ceti.mx::ef7cd214-4c92-4604-abd7-923c91534160" providerId="AD" clId="Web-{A4479138-F420-49A7-9318-85DBA172368B}" dt="2018-11-29T05:15:34.031" v="615" actId="20577"/>
        <pc:sldMkLst>
          <pc:docMk/>
          <pc:sldMk cId="2261757817" sldId="264"/>
        </pc:sldMkLst>
        <pc:spChg chg="mod">
          <ac:chgData name="NAVARRETE MERCADO I�IGO" userId="S::a17310214@live.ceti.mx::ef7cd214-4c92-4604-abd7-923c91534160" providerId="AD" clId="Web-{A4479138-F420-49A7-9318-85DBA172368B}" dt="2018-11-29T05:12:30.623" v="597" actId="1076"/>
          <ac:spMkLst>
            <pc:docMk/>
            <pc:sldMk cId="2261757817" sldId="264"/>
            <ac:spMk id="2" creationId="{EF514352-0344-4ADF-BBAB-B7687AD5541E}"/>
          </ac:spMkLst>
        </pc:spChg>
        <pc:spChg chg="mod">
          <ac:chgData name="NAVARRETE MERCADO I�IGO" userId="S::a17310214@live.ceti.mx::ef7cd214-4c92-4604-abd7-923c91534160" providerId="AD" clId="Web-{A4479138-F420-49A7-9318-85DBA172368B}" dt="2018-11-29T05:12:16.763" v="594" actId="20577"/>
          <ac:spMkLst>
            <pc:docMk/>
            <pc:sldMk cId="2261757817" sldId="264"/>
            <ac:spMk id="3" creationId="{2DC8533F-9F84-485D-8CFB-F8E529EDF650}"/>
          </ac:spMkLst>
        </pc:spChg>
        <pc:spChg chg="mod">
          <ac:chgData name="NAVARRETE MERCADO I�IGO" userId="S::a17310214@live.ceti.mx::ef7cd214-4c92-4604-abd7-923c91534160" providerId="AD" clId="Web-{A4479138-F420-49A7-9318-85DBA172368B}" dt="2018-11-29T05:15:34.031" v="615" actId="20577"/>
          <ac:spMkLst>
            <pc:docMk/>
            <pc:sldMk cId="2261757817" sldId="264"/>
            <ac:spMk id="5" creationId="{C1F93905-AB3F-4005-8236-3E64E675DC5F}"/>
          </ac:spMkLst>
        </pc:spChg>
        <pc:spChg chg="mod">
          <ac:chgData name="NAVARRETE MERCADO I�IGO" userId="S::a17310214@live.ceti.mx::ef7cd214-4c92-4604-abd7-923c91534160" providerId="AD" clId="Web-{A4479138-F420-49A7-9318-85DBA172368B}" dt="2018-11-29T05:12:45.982" v="600" actId="20577"/>
          <ac:spMkLst>
            <pc:docMk/>
            <pc:sldMk cId="2261757817" sldId="264"/>
            <ac:spMk id="7" creationId="{9873D761-0ACA-4B69-98F2-38DE26EFBFFE}"/>
          </ac:spMkLst>
        </pc:spChg>
      </pc:sldChg>
      <pc:sldChg chg="modSp add replId">
        <pc:chgData name="NAVARRETE MERCADO I�IGO" userId="S::a17310214@live.ceti.mx::ef7cd214-4c92-4604-abd7-923c91534160" providerId="AD" clId="Web-{A4479138-F420-49A7-9318-85DBA172368B}" dt="2018-11-29T05:16:46.782" v="664" actId="20577"/>
        <pc:sldMkLst>
          <pc:docMk/>
          <pc:sldMk cId="705284340" sldId="265"/>
        </pc:sldMkLst>
        <pc:spChg chg="mod">
          <ac:chgData name="NAVARRETE MERCADO I�IGO" userId="S::a17310214@live.ceti.mx::ef7cd214-4c92-4604-abd7-923c91534160" providerId="AD" clId="Web-{A4479138-F420-49A7-9318-85DBA172368B}" dt="2018-11-29T05:15:53.766" v="626" actId="20577"/>
          <ac:spMkLst>
            <pc:docMk/>
            <pc:sldMk cId="705284340" sldId="265"/>
            <ac:spMk id="2" creationId="{EF514352-0344-4ADF-BBAB-B7687AD5541E}"/>
          </ac:spMkLst>
        </pc:spChg>
        <pc:spChg chg="mod">
          <ac:chgData name="NAVARRETE MERCADO I�IGO" userId="S::a17310214@live.ceti.mx::ef7cd214-4c92-4604-abd7-923c91534160" providerId="AD" clId="Web-{A4479138-F420-49A7-9318-85DBA172368B}" dt="2018-11-29T05:16:41.110" v="659" actId="20577"/>
          <ac:spMkLst>
            <pc:docMk/>
            <pc:sldMk cId="705284340" sldId="265"/>
            <ac:spMk id="3" creationId="{2DC8533F-9F84-485D-8CFB-F8E529EDF650}"/>
          </ac:spMkLst>
        </pc:spChg>
        <pc:spChg chg="mod">
          <ac:chgData name="NAVARRETE MERCADO I�IGO" userId="S::a17310214@live.ceti.mx::ef7cd214-4c92-4604-abd7-923c91534160" providerId="AD" clId="Web-{A4479138-F420-49A7-9318-85DBA172368B}" dt="2018-11-29T05:16:46.782" v="664" actId="20577"/>
          <ac:spMkLst>
            <pc:docMk/>
            <pc:sldMk cId="705284340" sldId="265"/>
            <ac:spMk id="5" creationId="{C1F93905-AB3F-4005-8236-3E64E675DC5F}"/>
          </ac:spMkLst>
        </pc:spChg>
        <pc:spChg chg="mod">
          <ac:chgData name="NAVARRETE MERCADO I�IGO" userId="S::a17310214@live.ceti.mx::ef7cd214-4c92-4604-abd7-923c91534160" providerId="AD" clId="Web-{A4479138-F420-49A7-9318-85DBA172368B}" dt="2018-11-29T05:16:11.782" v="640" actId="1076"/>
          <ac:spMkLst>
            <pc:docMk/>
            <pc:sldMk cId="705284340" sldId="265"/>
            <ac:spMk id="7" creationId="{9873D761-0ACA-4B69-98F2-38DE26EFBFFE}"/>
          </ac:spMkLst>
        </pc:spChg>
      </pc:sldChg>
      <pc:sldChg chg="modSp add replId">
        <pc:chgData name="NAVARRETE MERCADO I�IGO" userId="S::a17310214@live.ceti.mx::ef7cd214-4c92-4604-abd7-923c91534160" providerId="AD" clId="Web-{A4479138-F420-49A7-9318-85DBA172368B}" dt="2018-11-29T05:17:50.752" v="706" actId="20577"/>
        <pc:sldMkLst>
          <pc:docMk/>
          <pc:sldMk cId="3460652086" sldId="266"/>
        </pc:sldMkLst>
        <pc:spChg chg="mod">
          <ac:chgData name="NAVARRETE MERCADO I�IGO" userId="S::a17310214@live.ceti.mx::ef7cd214-4c92-4604-abd7-923c91534160" providerId="AD" clId="Web-{A4479138-F420-49A7-9318-85DBA172368B}" dt="2018-11-29T05:17:12.423" v="678" actId="20577"/>
          <ac:spMkLst>
            <pc:docMk/>
            <pc:sldMk cId="3460652086" sldId="266"/>
            <ac:spMk id="2" creationId="{EF514352-0344-4ADF-BBAB-B7687AD5541E}"/>
          </ac:spMkLst>
        </pc:spChg>
        <pc:spChg chg="mod">
          <ac:chgData name="NAVARRETE MERCADO I�IGO" userId="S::a17310214@live.ceti.mx::ef7cd214-4c92-4604-abd7-923c91534160" providerId="AD" clId="Web-{A4479138-F420-49A7-9318-85DBA172368B}" dt="2018-11-29T05:17:37.173" v="693" actId="20577"/>
          <ac:spMkLst>
            <pc:docMk/>
            <pc:sldMk cId="3460652086" sldId="266"/>
            <ac:spMk id="3" creationId="{2DC8533F-9F84-485D-8CFB-F8E529EDF650}"/>
          </ac:spMkLst>
        </pc:spChg>
        <pc:spChg chg="mod">
          <ac:chgData name="NAVARRETE MERCADO I�IGO" userId="S::a17310214@live.ceti.mx::ef7cd214-4c92-4604-abd7-923c91534160" providerId="AD" clId="Web-{A4479138-F420-49A7-9318-85DBA172368B}" dt="2018-11-29T05:17:50.752" v="706" actId="20577"/>
          <ac:spMkLst>
            <pc:docMk/>
            <pc:sldMk cId="3460652086" sldId="266"/>
            <ac:spMk id="5" creationId="{C1F93905-AB3F-4005-8236-3E64E675DC5F}"/>
          </ac:spMkLst>
        </pc:spChg>
        <pc:spChg chg="mod">
          <ac:chgData name="NAVARRETE MERCADO I�IGO" userId="S::a17310214@live.ceti.mx::ef7cd214-4c92-4604-abd7-923c91534160" providerId="AD" clId="Web-{A4479138-F420-49A7-9318-85DBA172368B}" dt="2018-11-29T05:17:20.439" v="683" actId="20577"/>
          <ac:spMkLst>
            <pc:docMk/>
            <pc:sldMk cId="3460652086" sldId="266"/>
            <ac:spMk id="7" creationId="{9873D761-0ACA-4B69-98F2-38DE26EFBFFE}"/>
          </ac:spMkLst>
        </pc:spChg>
      </pc:sldChg>
      <pc:sldChg chg="modSp add replId">
        <pc:chgData name="NAVARRETE MERCADO I�IGO" userId="S::a17310214@live.ceti.mx::ef7cd214-4c92-4604-abd7-923c91534160" providerId="AD" clId="Web-{A4479138-F420-49A7-9318-85DBA172368B}" dt="2018-11-29T05:19:11.971" v="756" actId="20577"/>
        <pc:sldMkLst>
          <pc:docMk/>
          <pc:sldMk cId="3461717649" sldId="267"/>
        </pc:sldMkLst>
        <pc:spChg chg="mod">
          <ac:chgData name="NAVARRETE MERCADO I�IGO" userId="S::a17310214@live.ceti.mx::ef7cd214-4c92-4604-abd7-923c91534160" providerId="AD" clId="Web-{A4479138-F420-49A7-9318-85DBA172368B}" dt="2018-11-29T05:18:10.736" v="712" actId="20577"/>
          <ac:spMkLst>
            <pc:docMk/>
            <pc:sldMk cId="3461717649" sldId="267"/>
            <ac:spMk id="2" creationId="{EF514352-0344-4ADF-BBAB-B7687AD5541E}"/>
          </ac:spMkLst>
        </pc:spChg>
        <pc:spChg chg="mod">
          <ac:chgData name="NAVARRETE MERCADO I�IGO" userId="S::a17310214@live.ceti.mx::ef7cd214-4c92-4604-abd7-923c91534160" providerId="AD" clId="Web-{A4479138-F420-49A7-9318-85DBA172368B}" dt="2018-11-29T05:18:53.596" v="741" actId="20577"/>
          <ac:spMkLst>
            <pc:docMk/>
            <pc:sldMk cId="3461717649" sldId="267"/>
            <ac:spMk id="3" creationId="{2DC8533F-9F84-485D-8CFB-F8E529EDF650}"/>
          </ac:spMkLst>
        </pc:spChg>
        <pc:spChg chg="mod">
          <ac:chgData name="NAVARRETE MERCADO I�IGO" userId="S::a17310214@live.ceti.mx::ef7cd214-4c92-4604-abd7-923c91534160" providerId="AD" clId="Web-{A4479138-F420-49A7-9318-85DBA172368B}" dt="2018-11-29T05:19:11.971" v="756" actId="20577"/>
          <ac:spMkLst>
            <pc:docMk/>
            <pc:sldMk cId="3461717649" sldId="267"/>
            <ac:spMk id="5" creationId="{C1F93905-AB3F-4005-8236-3E64E675DC5F}"/>
          </ac:spMkLst>
        </pc:spChg>
        <pc:spChg chg="mod">
          <ac:chgData name="NAVARRETE MERCADO I�IGO" userId="S::a17310214@live.ceti.mx::ef7cd214-4c92-4604-abd7-923c91534160" providerId="AD" clId="Web-{A4479138-F420-49A7-9318-85DBA172368B}" dt="2018-11-29T05:18:25.705" v="724" actId="14100"/>
          <ac:spMkLst>
            <pc:docMk/>
            <pc:sldMk cId="3461717649" sldId="267"/>
            <ac:spMk id="7" creationId="{9873D761-0ACA-4B69-98F2-38DE26EFBFF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28/11/2018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28/11/2018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28/11/2018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28/11/2018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28/11/2018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28/11/2018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28/11/2018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28/11/2018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28/11/2018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28/11/2018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28/11/2018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28/11/2018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s-ES">
                <a:latin typeface="Courier New"/>
                <a:cs typeface="Courier New"/>
              </a:rPr>
              <a:t>IA-PROYECTO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370667" y="4670258"/>
            <a:ext cx="5394090" cy="137140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l"/>
            <a:r>
              <a:rPr lang="es-ES">
                <a:latin typeface="Courier New"/>
                <a:cs typeface="Courier New"/>
              </a:rPr>
              <a:t>PALMA ABUNDIS ANDREA LIZBETH 17310232</a:t>
            </a:r>
            <a:endParaRPr lang="en-US">
              <a:latin typeface="Courier New"/>
              <a:cs typeface="Courier New"/>
            </a:endParaRPr>
          </a:p>
          <a:p>
            <a:pPr algn="l"/>
            <a:r>
              <a:rPr lang="es-ES">
                <a:latin typeface="Courier New"/>
                <a:cs typeface="Courier New"/>
              </a:rPr>
              <a:t>NAVARRETE MERCADO IÑIGO 17310214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41DE64-E4BB-4802-9DBC-239FDBD08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562E4FA-345C-4E6C-A1B2-BB4EF2DB8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514352-0344-4ADF-BBAB-B7687AD554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660" y="1625570"/>
            <a:ext cx="5276491" cy="1481827"/>
          </a:xfrm>
        </p:spPr>
        <p:txBody>
          <a:bodyPr>
            <a:normAutofit/>
          </a:bodyPr>
          <a:lstStyle/>
          <a:p>
            <a:r>
              <a:rPr lang="es-ES">
                <a:latin typeface="Courier New"/>
                <a:cs typeface="Courier New"/>
              </a:rPr>
              <a:t>SEARCH</a:t>
            </a:r>
            <a:endParaRPr lang="es-ES" dirty="0">
              <a:latin typeface="Courier New"/>
              <a:cs typeface="Courier New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C8533F-9F84-485D-8CFB-F8E529EDF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868" y="3515774"/>
            <a:ext cx="5032076" cy="22596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>
                <a:latin typeface="Courier New"/>
                <a:cs typeface="Courier New"/>
              </a:rPr>
              <a:t>En esta vista podremos revisar los usuarios que hay registrados en la pagina</a:t>
            </a:r>
          </a:p>
          <a:p>
            <a:endParaRPr lang="es-ES" dirty="0">
              <a:latin typeface="Courier New"/>
              <a:cs typeface="Courier New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C1F93905-AB3F-4005-8236-3E64E675DC5F}"/>
              </a:ext>
            </a:extLst>
          </p:cNvPr>
          <p:cNvSpPr txBox="1">
            <a:spLocks/>
          </p:cNvSpPr>
          <p:nvPr/>
        </p:nvSpPr>
        <p:spPr>
          <a:xfrm>
            <a:off x="5960853" y="3510023"/>
            <a:ext cx="5032076" cy="22596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>
                <a:latin typeface="Courier New"/>
                <a:cs typeface="Courier New"/>
              </a:rPr>
              <a:t>En esta vista podremos checar los mensajes que los usuarios nos han enviado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873D761-0ACA-4B69-98F2-38DE26EFBFFE}"/>
              </a:ext>
            </a:extLst>
          </p:cNvPr>
          <p:cNvSpPr txBox="1">
            <a:spLocks/>
          </p:cNvSpPr>
          <p:nvPr/>
        </p:nvSpPr>
        <p:spPr>
          <a:xfrm>
            <a:off x="5486400" y="2216061"/>
            <a:ext cx="6340415" cy="893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5400">
                <a:latin typeface="Courier New"/>
                <a:cs typeface="Courier New"/>
              </a:rPr>
              <a:t>MENSAJES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1717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9A14BE-68D3-4C3F-A021-D116917E4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s-ES">
                <a:solidFill>
                  <a:schemeClr val="accent1"/>
                </a:solidFill>
                <a:latin typeface="Courier New"/>
                <a:cs typeface="Courier New"/>
              </a:rPr>
              <a:t>PROGRAMAS USADOS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1A8F9D-6FD6-493F-98F6-3AE9ACF0C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2400">
                <a:cs typeface="Calibri"/>
              </a:rPr>
              <a:t>XAMPP</a:t>
            </a:r>
          </a:p>
          <a:p>
            <a:r>
              <a:rPr lang="es-ES" sz="2400">
                <a:cs typeface="Calibri"/>
              </a:rPr>
              <a:t>VISUAL STUDIO CODE</a:t>
            </a:r>
          </a:p>
          <a:p>
            <a:r>
              <a:rPr lang="es-ES" sz="2400">
                <a:cs typeface="Calibri"/>
              </a:rPr>
              <a:t>DRAW.IO</a:t>
            </a:r>
          </a:p>
          <a:p>
            <a:r>
              <a:rPr lang="es-ES" sz="2400">
                <a:cs typeface="Calibri"/>
              </a:rPr>
              <a:t>GIT DESKTOP</a:t>
            </a:r>
          </a:p>
          <a:p>
            <a:r>
              <a:rPr lang="es-ES" sz="2400">
                <a:cs typeface="Calibri"/>
              </a:rPr>
              <a:t>GIT BASH</a:t>
            </a:r>
          </a:p>
          <a:p>
            <a:r>
              <a:rPr lang="es-ES" sz="2400">
                <a:cs typeface="Calibri"/>
              </a:rPr>
              <a:t>GOOGLE CHROME</a:t>
            </a:r>
          </a:p>
        </p:txBody>
      </p:sp>
    </p:spTree>
    <p:extLst>
      <p:ext uri="{BB962C8B-B14F-4D97-AF65-F5344CB8AC3E}">
        <p14:creationId xmlns:p14="http://schemas.microsoft.com/office/powerpoint/2010/main" val="1618079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9A14BE-68D3-4C3F-A021-D116917E4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s-ES" sz="5400">
                <a:solidFill>
                  <a:schemeClr val="accent1"/>
                </a:solidFill>
                <a:latin typeface="Courier New"/>
                <a:cs typeface="Courier New"/>
              </a:rPr>
              <a:t>LENGUAJESUSADOS</a:t>
            </a:r>
            <a:endParaRPr lang="es-ES" sz="5400" dirty="0">
              <a:solidFill>
                <a:schemeClr val="accent1"/>
              </a:solidFill>
              <a:latin typeface="Courier New"/>
              <a:cs typeface="Courier New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1A8F9D-6FD6-493F-98F6-3AE9ACF0C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>
                <a:cs typeface="Calibri"/>
              </a:rPr>
              <a:t>PHP</a:t>
            </a:r>
          </a:p>
          <a:p>
            <a:r>
              <a:rPr lang="es-ES">
                <a:cs typeface="Calibri"/>
              </a:rPr>
              <a:t>HTML</a:t>
            </a:r>
          </a:p>
          <a:p>
            <a:r>
              <a:rPr lang="es-ES">
                <a:cs typeface="Calibri"/>
              </a:rPr>
              <a:t>SCSS</a:t>
            </a:r>
          </a:p>
          <a:p>
            <a:endParaRPr lang="es-E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0566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514352-0344-4ADF-BBAB-B7687AD554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>
                <a:latin typeface="Courier New"/>
                <a:cs typeface="Courier New"/>
              </a:rPr>
              <a:t>DESCRIPCION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C8533F-9F84-485D-8CFB-F8E529EDF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2596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cs typeface="Calibri"/>
              </a:rPr>
              <a:t>En este proyecto se va a emplear una página web en la cual se podran </a:t>
            </a:r>
            <a:r>
              <a:rPr lang="es-ES">
                <a:cs typeface="Calibri"/>
              </a:rPr>
              <a:t>realizar pedidos a la compañía y a su vez poder manejar dichos pedidos y tener un control mas especifico de estos.</a:t>
            </a:r>
          </a:p>
          <a:p>
            <a:r>
              <a:rPr lang="es-ES" dirty="0">
                <a:cs typeface="Calibri"/>
              </a:rPr>
              <a:t>Esto se realizara por medio de cuentas usuario y empleado que nos permitiran </a:t>
            </a:r>
            <a:r>
              <a:rPr lang="es-ES">
                <a:cs typeface="Calibri"/>
              </a:rPr>
              <a:t>hacer un manejo mas adecuado de nuestros pedidos y un control para los empleados mas efectivo.</a:t>
            </a:r>
            <a:endParaRPr lang="es-E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2137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514352-0344-4ADF-BBAB-B7687AD554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>
                <a:latin typeface="Courier New"/>
                <a:cs typeface="Courier New"/>
              </a:rPr>
              <a:t>LANDING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C8533F-9F84-485D-8CFB-F8E529EDF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2596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>
                <a:latin typeface="Courier New"/>
                <a:cs typeface="Courier New"/>
              </a:rPr>
              <a:t>En esta vista podremos observar informacion sobre la empresa, como a que se dedica, sus servicios y clientes.</a:t>
            </a:r>
          </a:p>
        </p:txBody>
      </p:sp>
    </p:spTree>
    <p:extLst>
      <p:ext uri="{BB962C8B-B14F-4D97-AF65-F5344CB8AC3E}">
        <p14:creationId xmlns:p14="http://schemas.microsoft.com/office/powerpoint/2010/main" val="2872210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514352-0344-4ADF-BBAB-B7687AD554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566" y="1654325"/>
            <a:ext cx="5276491" cy="1481827"/>
          </a:xfrm>
        </p:spPr>
        <p:txBody>
          <a:bodyPr/>
          <a:lstStyle/>
          <a:p>
            <a:r>
              <a:rPr lang="es-ES">
                <a:latin typeface="Courier New"/>
                <a:cs typeface="Courier New"/>
              </a:rPr>
              <a:t>SIGN UP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C8533F-9F84-485D-8CFB-F8E529EDF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868" y="3515774"/>
            <a:ext cx="5032076" cy="22596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>
                <a:latin typeface="Courier New"/>
                <a:cs typeface="Courier New"/>
              </a:rPr>
              <a:t>En esta vista podremos registrarnos para poder comenzar a hacer nuestros pedidos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C1F93905-AB3F-4005-8236-3E64E675DC5F}"/>
              </a:ext>
            </a:extLst>
          </p:cNvPr>
          <p:cNvSpPr txBox="1">
            <a:spLocks/>
          </p:cNvSpPr>
          <p:nvPr/>
        </p:nvSpPr>
        <p:spPr>
          <a:xfrm>
            <a:off x="5960853" y="3510023"/>
            <a:ext cx="5032076" cy="22596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>
                <a:latin typeface="Courier New"/>
                <a:cs typeface="Courier New"/>
              </a:rPr>
              <a:t>En esta vista podremos registrarnos para poder comenzar a hacer nuestros pedidos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873D761-0ACA-4B69-98F2-38DE26EFBFFE}"/>
              </a:ext>
            </a:extLst>
          </p:cNvPr>
          <p:cNvSpPr txBox="1">
            <a:spLocks/>
          </p:cNvSpPr>
          <p:nvPr/>
        </p:nvSpPr>
        <p:spPr>
          <a:xfrm>
            <a:off x="5486400" y="2230438"/>
            <a:ext cx="5032076" cy="10950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6000">
                <a:latin typeface="Courier New"/>
                <a:cs typeface="Courier New"/>
              </a:rPr>
              <a:t>LOG IN</a:t>
            </a:r>
          </a:p>
        </p:txBody>
      </p:sp>
    </p:spTree>
    <p:extLst>
      <p:ext uri="{BB962C8B-B14F-4D97-AF65-F5344CB8AC3E}">
        <p14:creationId xmlns:p14="http://schemas.microsoft.com/office/powerpoint/2010/main" val="3534341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514352-0344-4ADF-BBAB-B7687AD554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566" y="1654325"/>
            <a:ext cx="5276491" cy="1481827"/>
          </a:xfrm>
        </p:spPr>
        <p:txBody>
          <a:bodyPr/>
          <a:lstStyle/>
          <a:p>
            <a:r>
              <a:rPr lang="es-ES">
                <a:latin typeface="Courier New"/>
                <a:cs typeface="Courier New"/>
              </a:rPr>
              <a:t>CONTACT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C8533F-9F84-485D-8CFB-F8E529EDF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868" y="3515774"/>
            <a:ext cx="5032076" cy="22596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>
                <a:latin typeface="Courier New"/>
                <a:cs typeface="Courier New"/>
              </a:rPr>
              <a:t>En esta vista podremos mandar mensajes a los administradores y empleados de dicha empresa, en caso de tener dudas o aclaraciones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C1F93905-AB3F-4005-8236-3E64E675DC5F}"/>
              </a:ext>
            </a:extLst>
          </p:cNvPr>
          <p:cNvSpPr txBox="1">
            <a:spLocks/>
          </p:cNvSpPr>
          <p:nvPr/>
        </p:nvSpPr>
        <p:spPr>
          <a:xfrm>
            <a:off x="5960853" y="3510023"/>
            <a:ext cx="5032076" cy="22596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>
                <a:latin typeface="Courier New"/>
                <a:cs typeface="Courier New"/>
              </a:rPr>
              <a:t>En esta vista podremos ver y descargar la informacion pertinente sobre dicho proyecto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873D761-0ACA-4B69-98F2-38DE26EFBFFE}"/>
              </a:ext>
            </a:extLst>
          </p:cNvPr>
          <p:cNvSpPr txBox="1">
            <a:spLocks/>
          </p:cNvSpPr>
          <p:nvPr/>
        </p:nvSpPr>
        <p:spPr>
          <a:xfrm>
            <a:off x="5486400" y="2230438"/>
            <a:ext cx="6340415" cy="10950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6000">
                <a:latin typeface="Courier New"/>
                <a:cs typeface="Courier New"/>
              </a:rPr>
              <a:t>PRESENTACION</a:t>
            </a:r>
            <a:endParaRPr lang="es-ES" sz="6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4711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514352-0344-4ADF-BBAB-B7687AD554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566" y="1654325"/>
            <a:ext cx="5276491" cy="1481827"/>
          </a:xfrm>
        </p:spPr>
        <p:txBody>
          <a:bodyPr/>
          <a:lstStyle/>
          <a:p>
            <a:r>
              <a:rPr lang="es-ES">
                <a:latin typeface="Courier New"/>
                <a:cs typeface="Courier New"/>
              </a:rPr>
              <a:t>TERMS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C8533F-9F84-485D-8CFB-F8E529EDF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868" y="3515774"/>
            <a:ext cx="5032076" cy="22596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>
                <a:latin typeface="Courier New"/>
                <a:cs typeface="Courier New"/>
              </a:rPr>
              <a:t>En esta vista podremos conocer sobre los terminos y condiciones de la pagina web de dicha empresa</a:t>
            </a:r>
          </a:p>
          <a:p>
            <a:endParaRPr lang="es-ES" dirty="0">
              <a:latin typeface="Courier New"/>
              <a:cs typeface="Courier New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C1F93905-AB3F-4005-8236-3E64E675DC5F}"/>
              </a:ext>
            </a:extLst>
          </p:cNvPr>
          <p:cNvSpPr txBox="1">
            <a:spLocks/>
          </p:cNvSpPr>
          <p:nvPr/>
        </p:nvSpPr>
        <p:spPr>
          <a:xfrm>
            <a:off x="5960853" y="3510023"/>
            <a:ext cx="5032076" cy="22596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latin typeface="Courier New"/>
                <a:cs typeface="Courier New"/>
              </a:rPr>
              <a:t>En esta vista podremos observar las politicas de </a:t>
            </a:r>
            <a:r>
              <a:rPr lang="es-ES">
                <a:latin typeface="Courier New"/>
                <a:cs typeface="Courier New"/>
              </a:rPr>
              <a:t>privacidad de la empresa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873D761-0ACA-4B69-98F2-38DE26EFBFFE}"/>
              </a:ext>
            </a:extLst>
          </p:cNvPr>
          <p:cNvSpPr txBox="1">
            <a:spLocks/>
          </p:cNvSpPr>
          <p:nvPr/>
        </p:nvSpPr>
        <p:spPr>
          <a:xfrm>
            <a:off x="5486400" y="2230438"/>
            <a:ext cx="6340415" cy="10950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6000">
                <a:latin typeface="Courier New"/>
                <a:cs typeface="Courier New"/>
              </a:rPr>
              <a:t>PRIVACY</a:t>
            </a:r>
            <a:endParaRPr lang="es-ES" sz="6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27138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514352-0344-4ADF-BBAB-B7687AD554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660" y="1625570"/>
            <a:ext cx="5276491" cy="1481827"/>
          </a:xfrm>
        </p:spPr>
        <p:txBody>
          <a:bodyPr>
            <a:normAutofit fontScale="90000"/>
          </a:bodyPr>
          <a:lstStyle/>
          <a:p>
            <a:r>
              <a:rPr lang="es-ES">
                <a:latin typeface="Courier New"/>
                <a:cs typeface="Courier New"/>
              </a:rPr>
              <a:t>LANDING USER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C8533F-9F84-485D-8CFB-F8E529EDF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868" y="3515774"/>
            <a:ext cx="5032076" cy="22596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>
                <a:latin typeface="Courier New"/>
                <a:cs typeface="Courier New"/>
              </a:rPr>
              <a:t>En esta vista podremos realizar nuestros pedidos para la empresa</a:t>
            </a:r>
          </a:p>
          <a:p>
            <a:endParaRPr lang="es-ES" dirty="0">
              <a:latin typeface="Courier New"/>
              <a:cs typeface="Courier New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C1F93905-AB3F-4005-8236-3E64E675DC5F}"/>
              </a:ext>
            </a:extLst>
          </p:cNvPr>
          <p:cNvSpPr txBox="1">
            <a:spLocks/>
          </p:cNvSpPr>
          <p:nvPr/>
        </p:nvSpPr>
        <p:spPr>
          <a:xfrm>
            <a:off x="5960853" y="3510023"/>
            <a:ext cx="5032076" cy="22596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latin typeface="Courier New"/>
                <a:cs typeface="Courier New"/>
              </a:rPr>
              <a:t>En esta vista podremos </a:t>
            </a:r>
            <a:r>
              <a:rPr lang="es-ES">
                <a:latin typeface="Courier New"/>
                <a:cs typeface="Courier New"/>
              </a:rPr>
              <a:t>observar los pedidos realizados por el cliente y editar en caso de haber algun cambio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873D761-0ACA-4B69-98F2-38DE26EFBFFE}"/>
              </a:ext>
            </a:extLst>
          </p:cNvPr>
          <p:cNvSpPr txBox="1">
            <a:spLocks/>
          </p:cNvSpPr>
          <p:nvPr/>
        </p:nvSpPr>
        <p:spPr>
          <a:xfrm>
            <a:off x="5486400" y="2230438"/>
            <a:ext cx="6340415" cy="10950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5400">
                <a:latin typeface="Courier New"/>
                <a:cs typeface="Courier New"/>
              </a:rPr>
              <a:t>LANDING ADMIN</a:t>
            </a:r>
            <a:endParaRPr lang="es-ES" sz="5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61757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514352-0344-4ADF-BBAB-B7687AD554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660" y="1625570"/>
            <a:ext cx="5276491" cy="1481827"/>
          </a:xfrm>
        </p:spPr>
        <p:txBody>
          <a:bodyPr>
            <a:normAutofit fontScale="90000"/>
          </a:bodyPr>
          <a:lstStyle/>
          <a:p>
            <a:r>
              <a:rPr lang="es-ES">
                <a:latin typeface="Courier New"/>
                <a:cs typeface="Courier New"/>
              </a:rPr>
              <a:t>SETTINGS USER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C8533F-9F84-485D-8CFB-F8E529EDF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868" y="3515774"/>
            <a:ext cx="5032076" cy="22596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>
                <a:latin typeface="Courier New"/>
                <a:cs typeface="Courier New"/>
              </a:rPr>
              <a:t>En esta vista podremos editar nuestra informacion de la cuenta</a:t>
            </a:r>
          </a:p>
          <a:p>
            <a:endParaRPr lang="es-ES" dirty="0">
              <a:latin typeface="Courier New"/>
              <a:cs typeface="Courier New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C1F93905-AB3F-4005-8236-3E64E675DC5F}"/>
              </a:ext>
            </a:extLst>
          </p:cNvPr>
          <p:cNvSpPr txBox="1">
            <a:spLocks/>
          </p:cNvSpPr>
          <p:nvPr/>
        </p:nvSpPr>
        <p:spPr>
          <a:xfrm>
            <a:off x="5960853" y="3510023"/>
            <a:ext cx="5032076" cy="22596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>
                <a:latin typeface="Courier New"/>
                <a:cs typeface="Courier New"/>
              </a:rPr>
              <a:t>En esta vista podremos editar nuestra informacion de la cuenta</a:t>
            </a:r>
            <a:endParaRPr lang="es-ES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873D761-0ACA-4B69-98F2-38DE26EFBFFE}"/>
              </a:ext>
            </a:extLst>
          </p:cNvPr>
          <p:cNvSpPr txBox="1">
            <a:spLocks/>
          </p:cNvSpPr>
          <p:nvPr/>
        </p:nvSpPr>
        <p:spPr>
          <a:xfrm>
            <a:off x="5486400" y="1410929"/>
            <a:ext cx="6340415" cy="169889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5400">
                <a:latin typeface="Courier New"/>
                <a:cs typeface="Courier New"/>
              </a:rPr>
              <a:t>SETTINGS </a:t>
            </a:r>
            <a:endParaRPr lang="es-ES" sz="5400" dirty="0">
              <a:latin typeface="Courier New"/>
              <a:cs typeface="Courier New"/>
            </a:endParaRPr>
          </a:p>
          <a:p>
            <a:r>
              <a:rPr lang="es-ES" sz="5400">
                <a:latin typeface="Courier New"/>
                <a:cs typeface="Courier New"/>
              </a:rPr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705284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514352-0344-4ADF-BBAB-B7687AD554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660" y="1625570"/>
            <a:ext cx="5276491" cy="1481827"/>
          </a:xfrm>
        </p:spPr>
        <p:txBody>
          <a:bodyPr>
            <a:normAutofit fontScale="90000"/>
          </a:bodyPr>
          <a:lstStyle/>
          <a:p>
            <a:r>
              <a:rPr lang="es-ES">
                <a:latin typeface="Courier New"/>
                <a:cs typeface="Courier New"/>
              </a:rPr>
              <a:t>SIGN UP ADMIN</a:t>
            </a:r>
            <a:endParaRPr lang="es-ES" dirty="0">
              <a:latin typeface="Courier New"/>
              <a:cs typeface="Courier New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C8533F-9F84-485D-8CFB-F8E529EDF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868" y="3515774"/>
            <a:ext cx="5032076" cy="22596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>
                <a:latin typeface="Courier New"/>
                <a:cs typeface="Courier New"/>
              </a:rPr>
              <a:t>En esta vista podremos registrar a un nuevo empleado o administrador</a:t>
            </a:r>
          </a:p>
          <a:p>
            <a:endParaRPr lang="es-ES" dirty="0">
              <a:latin typeface="Courier New"/>
              <a:cs typeface="Courier New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C1F93905-AB3F-4005-8236-3E64E675DC5F}"/>
              </a:ext>
            </a:extLst>
          </p:cNvPr>
          <p:cNvSpPr txBox="1">
            <a:spLocks/>
          </p:cNvSpPr>
          <p:nvPr/>
        </p:nvSpPr>
        <p:spPr>
          <a:xfrm>
            <a:off x="5960853" y="3510023"/>
            <a:ext cx="5032076" cy="22596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>
                <a:latin typeface="Courier New"/>
                <a:cs typeface="Courier New"/>
              </a:rPr>
              <a:t>En esta vista podremos ver nuestros pedidos realizados previamente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873D761-0ACA-4B69-98F2-38DE26EFBFFE}"/>
              </a:ext>
            </a:extLst>
          </p:cNvPr>
          <p:cNvSpPr txBox="1">
            <a:spLocks/>
          </p:cNvSpPr>
          <p:nvPr/>
        </p:nvSpPr>
        <p:spPr>
          <a:xfrm>
            <a:off x="5486400" y="1410929"/>
            <a:ext cx="6340415" cy="169889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5400">
                <a:latin typeface="Courier New"/>
                <a:cs typeface="Courier New"/>
              </a:rPr>
              <a:t>VER </a:t>
            </a:r>
            <a:endParaRPr lang="es-ES">
              <a:latin typeface="Calibri"/>
              <a:cs typeface="Calibri"/>
            </a:endParaRPr>
          </a:p>
          <a:p>
            <a:r>
              <a:rPr lang="es-ES" sz="5400">
                <a:latin typeface="Courier New"/>
                <a:cs typeface="Courier New"/>
              </a:rPr>
              <a:t>PEDIDOS</a:t>
            </a:r>
            <a:endParaRPr lang="es-E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06520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Tema de Office</vt:lpstr>
      <vt:lpstr>IA-PROYECTO</vt:lpstr>
      <vt:lpstr>DESCRIPCION</vt:lpstr>
      <vt:lpstr>LANDING</vt:lpstr>
      <vt:lpstr>SIGN UP</vt:lpstr>
      <vt:lpstr>CONTACT</vt:lpstr>
      <vt:lpstr>TERMS</vt:lpstr>
      <vt:lpstr>LANDING USER</vt:lpstr>
      <vt:lpstr>SETTINGS USER</vt:lpstr>
      <vt:lpstr>SIGN UP ADMIN</vt:lpstr>
      <vt:lpstr>SEARCH</vt:lpstr>
      <vt:lpstr>PROGRAMAS USADOS</vt:lpstr>
      <vt:lpstr>LENGUAJESUSADOS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208</cp:revision>
  <dcterms:created xsi:type="dcterms:W3CDTF">2012-07-30T22:48:03Z</dcterms:created>
  <dcterms:modified xsi:type="dcterms:W3CDTF">2018-11-29T06:08:44Z</dcterms:modified>
</cp:coreProperties>
</file>