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1" r:id="rId27"/>
    <p:sldId id="285" r:id="rId28"/>
    <p:sldId id="288" r:id="rId29"/>
    <p:sldId id="286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 autoAdjust="0"/>
    <p:restoredTop sz="94660"/>
  </p:normalViewPr>
  <p:slideViewPr>
    <p:cSldViewPr>
      <p:cViewPr varScale="1">
        <p:scale>
          <a:sx n="114" d="100"/>
          <a:sy n="114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2027-7037-47F1-A1FE-58A54BCB289C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627D-F4D7-49AD-8F7E-7D8AED7898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7627D-F4D7-49AD-8F7E-7D8AED7898C9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pPr/>
              <a:t>11/11/2015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it-IT" dirty="0" smtClean="0"/>
              <a:t>RASD</a:t>
            </a:r>
            <a:br>
              <a:rPr lang="it-IT" dirty="0" smtClean="0"/>
            </a:br>
            <a:r>
              <a:rPr lang="it-IT" dirty="0" err="1" smtClean="0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3284984"/>
            <a:ext cx="6400800" cy="1752600"/>
          </a:xfrm>
        </p:spPr>
        <p:txBody>
          <a:bodyPr/>
          <a:lstStyle/>
          <a:p>
            <a:r>
              <a:rPr lang="it-IT" dirty="0" smtClean="0"/>
              <a:t>Paramithiotti A.</a:t>
            </a:r>
          </a:p>
          <a:p>
            <a:r>
              <a:rPr lang="it-IT" dirty="0" smtClean="0"/>
              <a:t>Rompani A.</a:t>
            </a:r>
          </a:p>
          <a:p>
            <a:r>
              <a:rPr lang="it-IT" dirty="0" smtClean="0"/>
              <a:t>Zoia L.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13419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Constraints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authenticated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allowed</a:t>
            </a:r>
            <a:endParaRPr lang="it-IT" dirty="0" smtClean="0"/>
          </a:p>
          <a:p>
            <a:r>
              <a:rPr lang="it-IT" dirty="0" err="1" smtClean="0"/>
              <a:t>Authentication</a:t>
            </a:r>
            <a:r>
              <a:rPr lang="it-IT" dirty="0" smtClean="0"/>
              <a:t> for the taxi driver</a:t>
            </a:r>
          </a:p>
          <a:p>
            <a:r>
              <a:rPr lang="it-IT" dirty="0" err="1" smtClean="0"/>
              <a:t>Reachability</a:t>
            </a:r>
            <a:r>
              <a:rPr lang="it-IT" dirty="0" smtClean="0"/>
              <a:t> of the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Reliability of the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No </a:t>
            </a:r>
            <a:r>
              <a:rPr lang="it-IT" dirty="0" err="1" smtClean="0"/>
              <a:t>simultaneous</a:t>
            </a:r>
            <a:r>
              <a:rPr lang="it-IT" dirty="0" smtClean="0"/>
              <a:t> </a:t>
            </a:r>
            <a:r>
              <a:rPr lang="it-IT" dirty="0" err="1" smtClean="0"/>
              <a:t>authentications</a:t>
            </a:r>
            <a:r>
              <a:rPr lang="it-IT" dirty="0" smtClean="0"/>
              <a:t> of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endParaRPr lang="it-IT" dirty="0" smtClean="0"/>
          </a:p>
          <a:p>
            <a:r>
              <a:rPr lang="it-IT" dirty="0" smtClean="0"/>
              <a:t>Fair management of the taxi </a:t>
            </a:r>
            <a:r>
              <a:rPr lang="it-IT" dirty="0" err="1" smtClean="0"/>
              <a:t>queues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868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Assumptions</a:t>
            </a:r>
            <a:r>
              <a:rPr lang="it-IT" dirty="0" smtClean="0"/>
              <a:t> and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2132856"/>
            <a:ext cx="8229600" cy="3240360"/>
          </a:xfrm>
        </p:spPr>
        <p:txBody>
          <a:bodyPr/>
          <a:lstStyle/>
          <a:p>
            <a:r>
              <a:rPr lang="it-IT" dirty="0" smtClean="0"/>
              <a:t>Multi </a:t>
            </a:r>
            <a:r>
              <a:rPr lang="it-IT" dirty="0" err="1" smtClean="0"/>
              <a:t>platform</a:t>
            </a:r>
            <a:r>
              <a:rPr lang="it-IT" dirty="0" smtClean="0"/>
              <a:t> application</a:t>
            </a:r>
          </a:p>
          <a:p>
            <a:r>
              <a:rPr lang="it-IT" dirty="0" smtClean="0"/>
              <a:t>HTML 5 </a:t>
            </a:r>
            <a:r>
              <a:rPr lang="it-IT" dirty="0" err="1" smtClean="0"/>
              <a:t>compliance</a:t>
            </a:r>
            <a:endParaRPr lang="it-IT" dirty="0" smtClean="0"/>
          </a:p>
          <a:p>
            <a:r>
              <a:rPr lang="it-IT" dirty="0" smtClean="0"/>
              <a:t>Total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taxies</a:t>
            </a:r>
            <a:endParaRPr lang="it-IT" dirty="0" smtClean="0"/>
          </a:p>
          <a:p>
            <a:r>
              <a:rPr lang="it-IT" dirty="0" smtClean="0"/>
              <a:t>Minimum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taxies</a:t>
            </a:r>
            <a:r>
              <a:rPr lang="it-IT" dirty="0" smtClean="0"/>
              <a:t> in </a:t>
            </a:r>
            <a:r>
              <a:rPr lang="it-IT" dirty="0" err="1" smtClean="0"/>
              <a:t>total</a:t>
            </a:r>
            <a:endParaRPr lang="it-IT" dirty="0" smtClean="0"/>
          </a:p>
          <a:p>
            <a:r>
              <a:rPr lang="it-IT" dirty="0" smtClean="0"/>
              <a:t>Maximum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passengers</a:t>
            </a:r>
            <a:r>
              <a:rPr lang="it-IT" dirty="0" smtClean="0"/>
              <a:t> per taxi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3567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48" y="1666599"/>
            <a:ext cx="2492027" cy="4797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2511663" cy="4834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044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268760"/>
            <a:ext cx="5360481" cy="5085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706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2632522" cy="50676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83153"/>
            <a:ext cx="2625045" cy="50532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866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9972"/>
            <a:ext cx="5611309" cy="53756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91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24744"/>
            <a:ext cx="2903501" cy="5589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037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8" y="1052736"/>
            <a:ext cx="5834233" cy="5589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68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92955"/>
            <a:ext cx="7812360" cy="4993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758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028384" cy="5131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00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did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beginning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34096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read</a:t>
            </a:r>
            <a:r>
              <a:rPr lang="it-IT" dirty="0" smtClean="0"/>
              <a:t> the text </a:t>
            </a:r>
            <a:r>
              <a:rPr lang="en-US" dirty="0" smtClean="0"/>
              <a:t>exhaustively:</a:t>
            </a: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What is the project about?</a:t>
            </a:r>
          </a:p>
          <a:p>
            <a:pPr algn="ctr"/>
            <a:r>
              <a:rPr lang="en-US" dirty="0" smtClean="0"/>
              <a:t>What are the tasks?</a:t>
            </a:r>
          </a:p>
          <a:p>
            <a:pPr algn="ctr"/>
            <a:r>
              <a:rPr lang="en-US" dirty="0" smtClean="0"/>
              <a:t>What are we required to do?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6381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75679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goal and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found</a:t>
            </a:r>
            <a:r>
              <a:rPr lang="it-IT" dirty="0" smtClean="0"/>
              <a:t> out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and domain </a:t>
            </a:r>
            <a:r>
              <a:rPr lang="it-IT" dirty="0" err="1" smtClean="0"/>
              <a:t>assumptions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of </a:t>
            </a:r>
            <a:r>
              <a:rPr lang="it-IT" dirty="0" err="1" smtClean="0"/>
              <a:t>them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41185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67807"/>
            <a:ext cx="6060222" cy="47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675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1973" y="850702"/>
            <a:ext cx="8229600" cy="850106"/>
          </a:xfrm>
        </p:spPr>
        <p:txBody>
          <a:bodyPr/>
          <a:lstStyle/>
          <a:p>
            <a:r>
              <a:rPr lang="it-IT" dirty="0" smtClean="0"/>
              <a:t>M. Jackson &amp; P. </a:t>
            </a:r>
            <a:r>
              <a:rPr lang="it-IT" dirty="0" err="1" smtClean="0"/>
              <a:t>Zave</a:t>
            </a:r>
            <a:r>
              <a:rPr lang="it-IT" dirty="0" smtClean="0"/>
              <a:t> 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the Jackson and </a:t>
            </a:r>
            <a:r>
              <a:rPr lang="it-IT" dirty="0" err="1" smtClean="0"/>
              <a:t>Zave’s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r>
              <a:rPr lang="it-IT" dirty="0" smtClean="0"/>
              <a:t> to divide the domain in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zones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" y="2708920"/>
            <a:ext cx="74961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145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/>
          <a:lstStyle/>
          <a:p>
            <a:r>
              <a:rPr lang="it-IT" dirty="0" smtClean="0"/>
              <a:t>M. Jackson &amp; P. </a:t>
            </a:r>
            <a:r>
              <a:rPr lang="it-IT" dirty="0" err="1" smtClean="0"/>
              <a:t>Zave</a:t>
            </a:r>
            <a:r>
              <a:rPr lang="it-IT" dirty="0" smtClean="0"/>
              <a:t> model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465115" cy="38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28" y="5301208"/>
            <a:ext cx="5358096" cy="114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2414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it-IT" dirty="0" err="1" smtClean="0"/>
              <a:t>Scenarios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some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show some of the </a:t>
            </a:r>
            <a:r>
              <a:rPr lang="it-IT" dirty="0" err="1" smtClean="0"/>
              <a:t>uses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application 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26743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030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it-IT" dirty="0" smtClean="0"/>
              <a:t>Use 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Using the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extrapolated</a:t>
            </a:r>
            <a:r>
              <a:rPr lang="it-IT" dirty="0" smtClean="0"/>
              <a:t> the use case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application.</a:t>
            </a:r>
          </a:p>
          <a:p>
            <a:pPr marL="0" indent="0">
              <a:buNone/>
            </a:pP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use case in </a:t>
            </a:r>
            <a:r>
              <a:rPr lang="it-IT" dirty="0" err="1" smtClean="0"/>
              <a:t>details</a:t>
            </a:r>
            <a:r>
              <a:rPr lang="it-IT" dirty="0" smtClean="0"/>
              <a:t>, </a:t>
            </a:r>
            <a:r>
              <a:rPr lang="it-IT" dirty="0" err="1" smtClean="0"/>
              <a:t>identifying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/>
              <a:t>A</a:t>
            </a:r>
            <a:r>
              <a:rPr lang="it-IT" dirty="0" smtClean="0"/>
              <a:t>ctors</a:t>
            </a:r>
          </a:p>
          <a:p>
            <a:r>
              <a:rPr lang="it-IT" dirty="0"/>
              <a:t>G</a:t>
            </a:r>
            <a:r>
              <a:rPr lang="it-IT" dirty="0" smtClean="0"/>
              <a:t>oal</a:t>
            </a:r>
          </a:p>
          <a:p>
            <a:r>
              <a:rPr lang="it-IT" dirty="0" smtClean="0"/>
              <a:t>Input </a:t>
            </a:r>
            <a:r>
              <a:rPr lang="it-IT" dirty="0" err="1" smtClean="0"/>
              <a:t>condition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Event</a:t>
            </a:r>
            <a:r>
              <a:rPr lang="it-IT" dirty="0" smtClean="0"/>
              <a:t> flow</a:t>
            </a:r>
          </a:p>
          <a:p>
            <a:r>
              <a:rPr lang="it-IT" dirty="0" smtClean="0"/>
              <a:t>Exit </a:t>
            </a:r>
            <a:r>
              <a:rPr lang="it-IT" dirty="0" err="1" smtClean="0"/>
              <a:t>Condition</a:t>
            </a:r>
            <a:endParaRPr lang="it-IT" dirty="0" smtClean="0"/>
          </a:p>
          <a:p>
            <a:r>
              <a:rPr lang="it-IT" dirty="0" err="1" smtClean="0"/>
              <a:t>Exceptions</a:t>
            </a:r>
            <a:endParaRPr lang="it-IT" dirty="0" smtClean="0"/>
          </a:p>
          <a:p>
            <a:r>
              <a:rPr lang="it-IT" dirty="0" smtClean="0"/>
              <a:t>Special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45000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Use 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6400" b="1" dirty="0"/>
              <a:t>Use case </a:t>
            </a:r>
            <a:r>
              <a:rPr lang="en-GB" sz="6400" b="1" dirty="0" smtClean="0"/>
              <a:t>name</a:t>
            </a: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dirty="0" smtClean="0"/>
              <a:t>Request </a:t>
            </a:r>
            <a:r>
              <a:rPr lang="en-GB" sz="6400" dirty="0"/>
              <a:t>a taxi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 smtClean="0"/>
              <a:t>Actors</a:t>
            </a:r>
            <a:r>
              <a:rPr lang="en-GB" sz="6400" dirty="0"/>
              <a:t> </a:t>
            </a:r>
            <a:endParaRPr lang="it-IT" sz="6400" dirty="0"/>
          </a:p>
          <a:p>
            <a:r>
              <a:rPr lang="en-GB" sz="6400" dirty="0"/>
              <a:t>System</a:t>
            </a:r>
            <a:endParaRPr lang="it-IT" sz="6400" dirty="0"/>
          </a:p>
          <a:p>
            <a:r>
              <a:rPr lang="en-GB" sz="6400" dirty="0"/>
              <a:t>Taxi driver</a:t>
            </a:r>
            <a:endParaRPr lang="it-IT" sz="6400" dirty="0"/>
          </a:p>
          <a:p>
            <a:r>
              <a:rPr lang="en-GB" sz="6400" dirty="0"/>
              <a:t>Authenticated User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 smtClean="0"/>
              <a:t>Goal</a:t>
            </a:r>
            <a:r>
              <a:rPr lang="en-GB" sz="6400" dirty="0"/>
              <a:t> </a:t>
            </a:r>
            <a:endParaRPr lang="it-IT" sz="6400" dirty="0"/>
          </a:p>
          <a:p>
            <a:pPr marL="0" lvl="0" indent="0">
              <a:buNone/>
            </a:pPr>
            <a:r>
              <a:rPr lang="en-GB" sz="6400" dirty="0"/>
              <a:t>Allow the user to request a taxi. inform the taxi driver of the request and the position of the passenger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/>
              <a:t>Input </a:t>
            </a:r>
            <a:r>
              <a:rPr lang="en-GB" sz="6400" b="1" dirty="0" smtClean="0"/>
              <a:t>condition</a:t>
            </a:r>
            <a:r>
              <a:rPr lang="en-GB" sz="6400" dirty="0"/>
              <a:t> </a:t>
            </a:r>
            <a:endParaRPr lang="it-IT" sz="6400" dirty="0"/>
          </a:p>
          <a:p>
            <a:pPr marL="0" lvl="0" indent="0">
              <a:buNone/>
            </a:pPr>
            <a:r>
              <a:rPr lang="en-GB" sz="6400" dirty="0"/>
              <a:t>Null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/>
              <a:t>Event </a:t>
            </a:r>
            <a:r>
              <a:rPr lang="en-GB" sz="6400" b="1" dirty="0" smtClean="0"/>
              <a:t>flow</a:t>
            </a:r>
            <a:r>
              <a:rPr lang="en-GB" sz="6400" dirty="0"/>
              <a:t> </a:t>
            </a:r>
            <a:endParaRPr lang="it-IT" sz="6400" dirty="0"/>
          </a:p>
          <a:p>
            <a:r>
              <a:rPr lang="en-GB" sz="6400" dirty="0"/>
              <a:t>The authenticated user fills in the forms in the web application or the mobile app with the address where he wants the taxi to be sent</a:t>
            </a:r>
            <a:endParaRPr lang="it-IT" sz="6400" dirty="0"/>
          </a:p>
          <a:p>
            <a:r>
              <a:rPr lang="en-GB" sz="6400" dirty="0"/>
              <a:t>The system forwards the request to the first taxi in the queue of the area where the passenger is</a:t>
            </a:r>
            <a:endParaRPr lang="it-IT" sz="6400" dirty="0"/>
          </a:p>
          <a:p>
            <a:r>
              <a:rPr lang="en-GB" sz="6400" dirty="0"/>
              <a:t>The taxi driver confirms the request using the mobile app</a:t>
            </a:r>
            <a:endParaRPr lang="it-IT" sz="6400" dirty="0"/>
          </a:p>
          <a:p>
            <a:r>
              <a:rPr lang="en-GB" sz="6400" dirty="0"/>
              <a:t>The system informs the authenticated user about the code of the incoming taxi and the waiting time</a:t>
            </a:r>
            <a:endParaRPr lang="it-IT" sz="6400" dirty="0"/>
          </a:p>
          <a:p>
            <a:r>
              <a:rPr lang="en-GB" sz="6400" dirty="0"/>
              <a:t>The taxi gets to the authenticated user</a:t>
            </a:r>
            <a:endParaRPr lang="it-IT" sz="6400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101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it-IT" dirty="0" smtClean="0"/>
              <a:t>Use 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400" b="1" dirty="0"/>
              <a:t>Output </a:t>
            </a:r>
            <a:r>
              <a:rPr lang="en-GB" sz="3400" b="1" dirty="0" smtClean="0"/>
              <a:t>condition</a:t>
            </a:r>
            <a:r>
              <a:rPr lang="en-GB" sz="3400" dirty="0"/>
              <a:t> </a:t>
            </a:r>
            <a:endParaRPr lang="it-IT" sz="3400" dirty="0"/>
          </a:p>
          <a:p>
            <a:pPr marL="0" lvl="0" indent="0">
              <a:buNone/>
            </a:pPr>
            <a:r>
              <a:rPr lang="en-GB" sz="3400" dirty="0"/>
              <a:t>The authenticated user gets in the taxi</a:t>
            </a:r>
            <a:endParaRPr lang="it-IT" sz="3400" dirty="0"/>
          </a:p>
          <a:p>
            <a:pPr marL="0" indent="0">
              <a:buNone/>
            </a:pPr>
            <a:r>
              <a:rPr lang="en-GB" sz="3400" dirty="0"/>
              <a:t> </a:t>
            </a:r>
            <a:endParaRPr lang="it-IT" sz="3400" dirty="0"/>
          </a:p>
          <a:p>
            <a:pPr marL="0" indent="0">
              <a:buNone/>
            </a:pPr>
            <a:r>
              <a:rPr lang="en-GB" sz="3400" b="1" dirty="0" smtClean="0"/>
              <a:t>Exceptions</a:t>
            </a:r>
            <a:r>
              <a:rPr lang="en-GB" sz="3400" dirty="0"/>
              <a:t> </a:t>
            </a:r>
            <a:endParaRPr lang="it-IT" sz="3400" dirty="0"/>
          </a:p>
          <a:p>
            <a:r>
              <a:rPr lang="en-GB" sz="3400" dirty="0"/>
              <a:t>If the authenticated user gives an invalid address, the system shows an error message and asks for a new address</a:t>
            </a:r>
            <a:endParaRPr lang="it-IT" sz="3400" dirty="0"/>
          </a:p>
          <a:p>
            <a:r>
              <a:rPr lang="en-GB" sz="3400" dirty="0"/>
              <a:t>If there isn’t any free taxi in the area where the passenger is, the system selects the first taxi from the nearest area</a:t>
            </a:r>
            <a:endParaRPr lang="it-IT" sz="3400" dirty="0"/>
          </a:p>
          <a:p>
            <a:r>
              <a:rPr lang="en-GB" sz="3400" dirty="0"/>
              <a:t>If there isn’t any free taxi at all, the system doesn’t allow the request and shows an error message</a:t>
            </a:r>
            <a:endParaRPr lang="it-IT" sz="3400" dirty="0"/>
          </a:p>
          <a:p>
            <a:r>
              <a:rPr lang="en-GB" sz="3400" dirty="0"/>
              <a:t>If the taxi driver doesn’t confirm the request, the system forwards the request to another taxi driver</a:t>
            </a:r>
            <a:endParaRPr lang="it-IT" sz="3400" dirty="0"/>
          </a:p>
          <a:p>
            <a:r>
              <a:rPr lang="en-GB" sz="3400" dirty="0"/>
              <a:t>If the taxi doesn’t manage to get to the passenger (on time/at all), the system informs the passenger, who must call another taxi</a:t>
            </a:r>
            <a:endParaRPr lang="it-IT" sz="3400" dirty="0"/>
          </a:p>
          <a:p>
            <a:pPr marL="0" indent="0">
              <a:buNone/>
            </a:pP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/>
              <a:t> </a:t>
            </a:r>
            <a:endParaRPr lang="it-IT" sz="3400" dirty="0"/>
          </a:p>
          <a:p>
            <a:pPr marL="0" indent="0">
              <a:buNone/>
            </a:pPr>
            <a:r>
              <a:rPr lang="en-GB" sz="3400" b="1" dirty="0"/>
              <a:t>Special </a:t>
            </a:r>
            <a:r>
              <a:rPr lang="en-GB" sz="3400" b="1" dirty="0" smtClean="0"/>
              <a:t>Requirements</a:t>
            </a:r>
            <a:r>
              <a:rPr lang="en-GB" sz="3400" dirty="0"/>
              <a:t> </a:t>
            </a:r>
            <a:endParaRPr lang="it-IT" sz="3400" dirty="0"/>
          </a:p>
          <a:p>
            <a:r>
              <a:rPr lang="en-GB" sz="3400" dirty="0"/>
              <a:t>The city is already divided into Taxi Zones (approximately 2 km</a:t>
            </a:r>
            <a:r>
              <a:rPr lang="en-GB" sz="3400" baseline="30000" dirty="0"/>
              <a:t>2 </a:t>
            </a:r>
            <a:r>
              <a:rPr lang="en-GB" sz="3400" dirty="0"/>
              <a:t>each) </a:t>
            </a:r>
            <a:endParaRPr lang="it-IT" sz="3400" dirty="0"/>
          </a:p>
          <a:p>
            <a:r>
              <a:rPr lang="en-GB" sz="3400" dirty="0"/>
              <a:t>For each zone there is a queue of taxi (it can be empty if there aren’t any taxies in its zone)</a:t>
            </a:r>
            <a:endParaRPr lang="it-IT" sz="3400" dirty="0"/>
          </a:p>
          <a:p>
            <a:r>
              <a:rPr lang="en-GB" sz="3400" dirty="0"/>
              <a:t>Every Taxi and taxi Driver must have an identification code</a:t>
            </a:r>
            <a:endParaRPr lang="it-IT" sz="3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7824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420888"/>
            <a:ext cx="2520280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8194" name="Picture 2" descr="Request A Tax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27721"/>
            <a:ext cx="5616624" cy="691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43176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2592288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Picture 3" descr="Authent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196752"/>
            <a:ext cx="5596175" cy="4941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07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2" y="1508496"/>
            <a:ext cx="6870763" cy="3738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842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lass Diagram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7" y="-27384"/>
            <a:ext cx="8355697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4622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Nonfunctional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the </a:t>
            </a:r>
            <a:r>
              <a:rPr lang="it-IT" dirty="0" err="1" smtClean="0"/>
              <a:t>nonfunctional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for the </a:t>
            </a:r>
            <a:r>
              <a:rPr lang="it-IT" dirty="0" err="1" smtClean="0"/>
              <a:t>system</a:t>
            </a:r>
            <a:r>
              <a:rPr lang="it-IT" dirty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in:</a:t>
            </a:r>
          </a:p>
          <a:p>
            <a:r>
              <a:rPr lang="it-IT" dirty="0" smtClean="0"/>
              <a:t>Performance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r>
              <a:rPr lang="it-IT" dirty="0" err="1" smtClean="0"/>
              <a:t>Logical</a:t>
            </a:r>
            <a:r>
              <a:rPr lang="it-IT" dirty="0" smtClean="0"/>
              <a:t> Database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r>
              <a:rPr lang="it-IT" dirty="0" smtClean="0"/>
              <a:t>Design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r>
              <a:rPr lang="it-IT" dirty="0" smtClean="0"/>
              <a:t>Standard </a:t>
            </a:r>
            <a:r>
              <a:rPr lang="it-IT" dirty="0" err="1" smtClean="0"/>
              <a:t>Compliance</a:t>
            </a:r>
            <a:endParaRPr lang="it-IT" dirty="0" smtClean="0"/>
          </a:p>
          <a:p>
            <a:r>
              <a:rPr lang="it-IT" dirty="0" smtClean="0"/>
              <a:t>Software System </a:t>
            </a:r>
            <a:r>
              <a:rPr lang="it-IT" dirty="0" err="1" smtClean="0"/>
              <a:t>Attributes</a:t>
            </a:r>
            <a:r>
              <a:rPr lang="it-IT" dirty="0" smtClean="0"/>
              <a:t> (</a:t>
            </a:r>
            <a:r>
              <a:rPr lang="it-IT" dirty="0" err="1" smtClean="0"/>
              <a:t>Availability</a:t>
            </a:r>
            <a:r>
              <a:rPr lang="it-IT" dirty="0" smtClean="0"/>
              <a:t>, Reliability, </a:t>
            </a:r>
            <a:r>
              <a:rPr lang="it-IT" dirty="0" err="1" smtClean="0"/>
              <a:t>Maintainability</a:t>
            </a:r>
            <a:r>
              <a:rPr lang="it-IT" dirty="0" smtClean="0"/>
              <a:t>, </a:t>
            </a:r>
            <a:r>
              <a:rPr lang="it-IT" dirty="0" err="1" smtClean="0"/>
              <a:t>Portability</a:t>
            </a:r>
            <a:r>
              <a:rPr lang="it-IT" dirty="0" smtClean="0"/>
              <a:t>, Security)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793104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Appendix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modeled</a:t>
            </a:r>
            <a:r>
              <a:rPr lang="it-IT" dirty="0" smtClean="0"/>
              <a:t> the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and </a:t>
            </a:r>
            <a:r>
              <a:rPr lang="it-IT" dirty="0" err="1" smtClean="0"/>
              <a:t>logic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with Alloy </a:t>
            </a:r>
            <a:r>
              <a:rPr lang="it-IT" dirty="0" err="1" smtClean="0"/>
              <a:t>using</a:t>
            </a:r>
            <a:r>
              <a:rPr lang="it-IT" dirty="0" smtClean="0"/>
              <a:t> the use </a:t>
            </a:r>
            <a:r>
              <a:rPr lang="it-IT" dirty="0" err="1" smtClean="0"/>
              <a:t>cases</a:t>
            </a:r>
            <a:r>
              <a:rPr lang="it-I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modeled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 signature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the </a:t>
            </a:r>
            <a:r>
              <a:rPr lang="it-IT" dirty="0" err="1" smtClean="0"/>
              <a:t>constraints</a:t>
            </a:r>
            <a:r>
              <a:rPr lang="it-IT" dirty="0" smtClean="0"/>
              <a:t> and the relations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facts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modeled</a:t>
            </a:r>
            <a:r>
              <a:rPr lang="it-IT" dirty="0" smtClean="0"/>
              <a:t> the </a:t>
            </a:r>
            <a:r>
              <a:rPr lang="it-IT" dirty="0" err="1" smtClean="0"/>
              <a:t>predicates</a:t>
            </a:r>
            <a:r>
              <a:rPr lang="it-IT" dirty="0" smtClean="0"/>
              <a:t> to show the </a:t>
            </a:r>
            <a:r>
              <a:rPr lang="it-IT" dirty="0" err="1" smtClean="0"/>
              <a:t>working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model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made </a:t>
            </a:r>
            <a:r>
              <a:rPr lang="it-IT" dirty="0" err="1" smtClean="0"/>
              <a:t>assertions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invariant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Finally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made a world from the code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tool</a:t>
            </a:r>
            <a:r>
              <a:rPr lang="it-IT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7272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Appendix</a:t>
            </a:r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" y="2480310"/>
            <a:ext cx="9112885" cy="3036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55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598397" cy="3762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940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4899" y="620688"/>
            <a:ext cx="822960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4400" dirty="0" smtClean="0"/>
              <a:t>Actors </a:t>
            </a:r>
            <a:r>
              <a:rPr lang="it-IT" sz="4400" dirty="0" err="1" smtClean="0"/>
              <a:t>definition</a:t>
            </a:r>
            <a:endParaRPr lang="it-IT" sz="44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204864"/>
            <a:ext cx="6440137" cy="2781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543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err="1" smtClean="0"/>
              <a:t>Hierarchy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519343" y="313138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identify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users</a:t>
            </a:r>
            <a:r>
              <a:rPr lang="it-IT" dirty="0" smtClean="0"/>
              <a:t> and to isolate the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introduced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users</a:t>
            </a:r>
            <a:r>
              <a:rPr lang="it-IT" dirty="0" smtClean="0"/>
              <a:t>.</a:t>
            </a:r>
            <a:endParaRPr lang="it-IT" dirty="0"/>
          </a:p>
        </p:txBody>
      </p:sp>
      <p:grpSp>
        <p:nvGrpSpPr>
          <p:cNvPr id="35" name="Gruppo 34"/>
          <p:cNvGrpSpPr/>
          <p:nvPr/>
        </p:nvGrpSpPr>
        <p:grpSpPr>
          <a:xfrm>
            <a:off x="783039" y="1556792"/>
            <a:ext cx="5400600" cy="4204910"/>
            <a:chOff x="1187624" y="1744370"/>
            <a:chExt cx="4680520" cy="3384376"/>
          </a:xfrm>
        </p:grpSpPr>
        <p:sp>
          <p:nvSpPr>
            <p:cNvPr id="4" name="Rettangolo 3"/>
            <p:cNvSpPr/>
            <p:nvPr/>
          </p:nvSpPr>
          <p:spPr>
            <a:xfrm>
              <a:off x="1187624" y="1744370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Person</a:t>
              </a:r>
              <a:endParaRPr lang="it-IT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187624" y="3023241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Registered</a:t>
              </a:r>
              <a:r>
                <a:rPr lang="it-IT" dirty="0" smtClean="0"/>
                <a:t> </a:t>
              </a:r>
              <a:r>
                <a:rPr lang="it-IT" dirty="0" err="1" smtClean="0"/>
                <a:t>user</a:t>
              </a:r>
              <a:endParaRPr lang="it-IT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87624" y="4408666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Authenticated</a:t>
              </a:r>
              <a:r>
                <a:rPr lang="it-IT" dirty="0" smtClean="0"/>
                <a:t> </a:t>
              </a:r>
              <a:r>
                <a:rPr lang="it-IT" dirty="0" err="1" smtClean="0"/>
                <a:t>user</a:t>
              </a:r>
              <a:endParaRPr lang="it-IT" dirty="0"/>
            </a:p>
          </p:txBody>
        </p:sp>
        <p:cxnSp>
          <p:nvCxnSpPr>
            <p:cNvPr id="18" name="Connettore 2 17"/>
            <p:cNvCxnSpPr>
              <a:stCxn id="4" idx="2"/>
              <a:endCxn id="5" idx="0"/>
            </p:cNvCxnSpPr>
            <p:nvPr/>
          </p:nvCxnSpPr>
          <p:spPr>
            <a:xfrm>
              <a:off x="2123728" y="2464450"/>
              <a:ext cx="0" cy="5587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ttore 2 19"/>
            <p:cNvCxnSpPr>
              <a:stCxn id="5" idx="2"/>
              <a:endCxn id="6" idx="0"/>
            </p:cNvCxnSpPr>
            <p:nvPr/>
          </p:nvCxnSpPr>
          <p:spPr>
            <a:xfrm>
              <a:off x="2123728" y="3743321"/>
              <a:ext cx="0" cy="6653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Rettangolo 28"/>
            <p:cNvSpPr/>
            <p:nvPr/>
          </p:nvSpPr>
          <p:spPr>
            <a:xfrm>
              <a:off x="3995936" y="4408666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Passenger</a:t>
              </a:r>
              <a:endParaRPr lang="it-IT" dirty="0"/>
            </a:p>
          </p:txBody>
        </p:sp>
        <p:cxnSp>
          <p:nvCxnSpPr>
            <p:cNvPr id="31" name="Connettore 2 30"/>
            <p:cNvCxnSpPr>
              <a:stCxn id="6" idx="3"/>
              <a:endCxn id="29" idx="1"/>
            </p:cNvCxnSpPr>
            <p:nvPr/>
          </p:nvCxnSpPr>
          <p:spPr>
            <a:xfrm>
              <a:off x="3059832" y="4768706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Rettangolo 31"/>
            <p:cNvSpPr/>
            <p:nvPr/>
          </p:nvSpPr>
          <p:spPr>
            <a:xfrm>
              <a:off x="3995936" y="1744370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Taxi driver</a:t>
              </a:r>
              <a:endParaRPr lang="it-IT" dirty="0"/>
            </a:p>
          </p:txBody>
        </p:sp>
        <p:cxnSp>
          <p:nvCxnSpPr>
            <p:cNvPr id="34" name="Connettore 2 33"/>
            <p:cNvCxnSpPr>
              <a:stCxn id="4" idx="3"/>
              <a:endCxn id="32" idx="1"/>
            </p:cNvCxnSpPr>
            <p:nvPr/>
          </p:nvCxnSpPr>
          <p:spPr>
            <a:xfrm>
              <a:off x="3059832" y="2104410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250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</a:t>
            </a:r>
            <a:r>
              <a:rPr lang="it-IT" dirty="0"/>
              <a:t>D</a:t>
            </a:r>
            <a:r>
              <a:rPr lang="it-IT" dirty="0" smtClean="0"/>
              <a:t>efinition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08" y="2256114"/>
            <a:ext cx="7178542" cy="28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0032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</a:t>
            </a:r>
            <a:r>
              <a:rPr lang="it-IT" dirty="0"/>
              <a:t>D</a:t>
            </a:r>
            <a:r>
              <a:rPr lang="it-IT" dirty="0" smtClean="0"/>
              <a:t>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thought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Registration</a:t>
            </a:r>
            <a:endParaRPr lang="it-IT" dirty="0" smtClean="0"/>
          </a:p>
          <a:p>
            <a:r>
              <a:rPr lang="it-IT" dirty="0" err="1" smtClean="0"/>
              <a:t>Authentication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guessed</a:t>
            </a:r>
            <a:r>
              <a:rPr lang="it-IT" dirty="0" smtClean="0"/>
              <a:t> from the text :</a:t>
            </a:r>
          </a:p>
          <a:p>
            <a:r>
              <a:rPr lang="it-IT" dirty="0" err="1" smtClean="0"/>
              <a:t>Reservation</a:t>
            </a:r>
            <a:endParaRPr lang="it-IT" dirty="0" smtClean="0"/>
          </a:p>
          <a:p>
            <a:r>
              <a:rPr lang="it-IT" dirty="0" err="1" smtClean="0"/>
              <a:t>Normal</a:t>
            </a:r>
            <a:r>
              <a:rPr lang="it-IT" dirty="0" smtClean="0"/>
              <a:t> and </a:t>
            </a:r>
            <a:r>
              <a:rPr lang="it-IT" dirty="0" err="1"/>
              <a:t>S</a:t>
            </a:r>
            <a:r>
              <a:rPr lang="it-IT" dirty="0" err="1" smtClean="0"/>
              <a:t>hared</a:t>
            </a:r>
            <a:r>
              <a:rPr lang="it-IT" dirty="0" smtClean="0"/>
              <a:t> ride</a:t>
            </a:r>
          </a:p>
          <a:p>
            <a:r>
              <a:rPr lang="it-IT" dirty="0" smtClean="0"/>
              <a:t>Taxi Management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938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Interfaces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848872" cy="452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5353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397</Words>
  <Application>Microsoft Office PowerPoint</Application>
  <PresentationFormat>On-screen Show (4:3)</PresentationFormat>
  <Paragraphs>124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RASD MyTaxiService</vt:lpstr>
      <vt:lpstr>What we did at the beginning</vt:lpstr>
      <vt:lpstr>Slide 3</vt:lpstr>
      <vt:lpstr>Slide 4</vt:lpstr>
      <vt:lpstr>Slide 5</vt:lpstr>
      <vt:lpstr>Hierarchy</vt:lpstr>
      <vt:lpstr>Goals Definition</vt:lpstr>
      <vt:lpstr>Goals Definition</vt:lpstr>
      <vt:lpstr>System Interfaces</vt:lpstr>
      <vt:lpstr>Constraints</vt:lpstr>
      <vt:lpstr>Assumptions and Dependencies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Functional Requirements</vt:lpstr>
      <vt:lpstr>Functional Requirements</vt:lpstr>
      <vt:lpstr>M. Jackson &amp; P. Zave model</vt:lpstr>
      <vt:lpstr>M. Jackson &amp; P. Zave model</vt:lpstr>
      <vt:lpstr>Scenarios</vt:lpstr>
      <vt:lpstr>Use Cases</vt:lpstr>
      <vt:lpstr>Use Cases</vt:lpstr>
      <vt:lpstr>Use Cases</vt:lpstr>
      <vt:lpstr>Sequence Diagram</vt:lpstr>
      <vt:lpstr>Sequence Diagram</vt:lpstr>
      <vt:lpstr>Slide 30</vt:lpstr>
      <vt:lpstr>Nonfunctional Requirements</vt:lpstr>
      <vt:lpstr>Appendix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MyTaxiService</dc:title>
  <dc:creator>Andrea</dc:creator>
  <cp:lastModifiedBy>achelius</cp:lastModifiedBy>
  <cp:revision>28</cp:revision>
  <dcterms:created xsi:type="dcterms:W3CDTF">2015-11-09T12:06:18Z</dcterms:created>
  <dcterms:modified xsi:type="dcterms:W3CDTF">2015-11-11T08:08:31Z</dcterms:modified>
</cp:coreProperties>
</file>