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B7CF9A-42F8-452A-8F53-8320DC8DFC6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C092300-D040-4AF3-9E06-5A9AF4671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BB738D5-6AC8-4237-B6CC-477C3FA9D97F}"/>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5" name="Segnaposto piè di pagina 4">
            <a:extLst>
              <a:ext uri="{FF2B5EF4-FFF2-40B4-BE49-F238E27FC236}">
                <a16:creationId xmlns:a16="http://schemas.microsoft.com/office/drawing/2014/main" id="{69DE970D-5BA7-4A7B-920A-4DC6FF9C16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8E7E6A-3C46-449C-8F88-F123D9E2B324}"/>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79082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05152C-835C-4138-9D31-E43386762AC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6478EF5-D42D-46E6-9578-7EFD8E133EE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C6A4F6-2614-4A2D-9925-77C9D3A8E758}"/>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5" name="Segnaposto piè di pagina 4">
            <a:extLst>
              <a:ext uri="{FF2B5EF4-FFF2-40B4-BE49-F238E27FC236}">
                <a16:creationId xmlns:a16="http://schemas.microsoft.com/office/drawing/2014/main" id="{017220EF-FA6F-4945-B28C-79732A6F673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23E9EA-97E4-4780-A77F-F6457674FE06}"/>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247664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259885B-CE47-4C73-BB13-BC2630E6415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775C82-9E33-44E4-9719-FDBB01CB4A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AAF191D-ADC7-4B25-9A7D-4B614C19E6E1}"/>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5" name="Segnaposto piè di pagina 4">
            <a:extLst>
              <a:ext uri="{FF2B5EF4-FFF2-40B4-BE49-F238E27FC236}">
                <a16:creationId xmlns:a16="http://schemas.microsoft.com/office/drawing/2014/main" id="{63DEFB1B-F2B0-45DE-9A29-EB94ED8EB7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CB3A17-B4B3-4E8E-A155-92E5FF5D5199}"/>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16379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87348-22A5-40AD-BB99-11552663F08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A7735A4-7062-4A74-99AC-1D527EEAC6D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0ECEC16-9CCC-47A3-8A9C-C2DCEA81F97C}"/>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5" name="Segnaposto piè di pagina 4">
            <a:extLst>
              <a:ext uri="{FF2B5EF4-FFF2-40B4-BE49-F238E27FC236}">
                <a16:creationId xmlns:a16="http://schemas.microsoft.com/office/drawing/2014/main" id="{B69EE534-6FA3-4998-9941-698C91BF21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816BDE0-D7B9-48EA-A556-927AFB801110}"/>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109141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136A4D-5D92-4565-B93F-993311B9B7A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F3B5974-0795-47F8-B3D2-F639D18EB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A43640B-8E45-49D2-AB4A-214C72B3223F}"/>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5" name="Segnaposto piè di pagina 4">
            <a:extLst>
              <a:ext uri="{FF2B5EF4-FFF2-40B4-BE49-F238E27FC236}">
                <a16:creationId xmlns:a16="http://schemas.microsoft.com/office/drawing/2014/main" id="{0CCA31EE-3AB2-4CDE-B58C-898EAAA6716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F107CF-8E24-451F-B346-462C6135BEFA}"/>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307416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5574B4-D9F8-4AFE-AA41-761F7A87CCF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C4642CD-5607-4236-A03B-50AA21C224D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B0B21EA-B3E5-4638-8843-59508E4DC4C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3CAA1D2-C09C-495E-B1CA-1224C388074A}"/>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6" name="Segnaposto piè di pagina 5">
            <a:extLst>
              <a:ext uri="{FF2B5EF4-FFF2-40B4-BE49-F238E27FC236}">
                <a16:creationId xmlns:a16="http://schemas.microsoft.com/office/drawing/2014/main" id="{A3196D3F-166C-4F74-AE78-70B2101F89E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BAED9E3-EA6B-47DD-9AF6-5584E5B4D04E}"/>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3386412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6B974C-51C6-4FFE-8B73-7A1279D1EB9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30AF6AB-2802-4CB2-833D-C2D587673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E6BF981-31E2-43C7-8D7B-242889BAE91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A1469E8-3E2A-4046-BB65-958AEB5AA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6D40C71-9EB8-4AAF-B6C1-438FD00B5EB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8355F05-7792-4D64-BDAF-20ADF3FA7E71}"/>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8" name="Segnaposto piè di pagina 7">
            <a:extLst>
              <a:ext uri="{FF2B5EF4-FFF2-40B4-BE49-F238E27FC236}">
                <a16:creationId xmlns:a16="http://schemas.microsoft.com/office/drawing/2014/main" id="{AF5BD0D8-B58A-43B4-B2D6-AD5291A3821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83746E8-E13B-44E8-928B-B7776B46A7D7}"/>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138653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5A157-4413-4FCC-B263-EB36AA1F8C3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F818B9E-D9BC-490E-8E0B-C6697BE52C42}"/>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4" name="Segnaposto piè di pagina 3">
            <a:extLst>
              <a:ext uri="{FF2B5EF4-FFF2-40B4-BE49-F238E27FC236}">
                <a16:creationId xmlns:a16="http://schemas.microsoft.com/office/drawing/2014/main" id="{AA142144-0CCF-4FA7-BA74-0796701A42A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D43C3E4-A029-4679-925A-AAD974F54B07}"/>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202871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6A4C77F-181C-4AAC-8617-3E6F78BBAE53}"/>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3" name="Segnaposto piè di pagina 2">
            <a:extLst>
              <a:ext uri="{FF2B5EF4-FFF2-40B4-BE49-F238E27FC236}">
                <a16:creationId xmlns:a16="http://schemas.microsoft.com/office/drawing/2014/main" id="{31C3DF33-A597-45B0-99AC-25C991E5C0D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AF48E03-4DE5-4A23-9E2B-A2867B4749A7}"/>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130328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914E78-681A-4C50-8E8F-94A0827B41C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E24E9A1-56C2-449E-AEBC-7768F148D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45A2CFC-E6C9-4CAD-B696-4801ECA7F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FD3DD5C-DCAF-4A4A-B256-09BE83585424}"/>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6" name="Segnaposto piè di pagina 5">
            <a:extLst>
              <a:ext uri="{FF2B5EF4-FFF2-40B4-BE49-F238E27FC236}">
                <a16:creationId xmlns:a16="http://schemas.microsoft.com/office/drawing/2014/main" id="{99642418-E363-4803-88A0-FE7F9404553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23ED4A5-E9B3-4EDF-A3A2-3B83E2F14958}"/>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298581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8A63B9-5C47-4FEF-984A-5ABCC7E00D4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CD76A8C-5EB2-4EFB-AC71-071AECEC9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0D3AF72-AF99-4396-AB74-438F24D27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832C7FB-3BE0-4808-BB47-5151530E3BF6}"/>
              </a:ext>
            </a:extLst>
          </p:cNvPr>
          <p:cNvSpPr>
            <a:spLocks noGrp="1"/>
          </p:cNvSpPr>
          <p:nvPr>
            <p:ph type="dt" sz="half" idx="10"/>
          </p:nvPr>
        </p:nvSpPr>
        <p:spPr/>
        <p:txBody>
          <a:bodyPr/>
          <a:lstStyle/>
          <a:p>
            <a:fld id="{2B141FF3-60D2-418E-81A7-3C3423F4B6ED}" type="datetimeFigureOut">
              <a:rPr lang="it-IT" smtClean="0"/>
              <a:t>03/01/2021</a:t>
            </a:fld>
            <a:endParaRPr lang="it-IT"/>
          </a:p>
        </p:txBody>
      </p:sp>
      <p:sp>
        <p:nvSpPr>
          <p:cNvPr id="6" name="Segnaposto piè di pagina 5">
            <a:extLst>
              <a:ext uri="{FF2B5EF4-FFF2-40B4-BE49-F238E27FC236}">
                <a16:creationId xmlns:a16="http://schemas.microsoft.com/office/drawing/2014/main" id="{51E5ADA8-1C2F-45C4-945C-2A989203A94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8786331-2E77-4A00-9D33-577CC287547A}"/>
              </a:ext>
            </a:extLst>
          </p:cNvPr>
          <p:cNvSpPr>
            <a:spLocks noGrp="1"/>
          </p:cNvSpPr>
          <p:nvPr>
            <p:ph type="sldNum" sz="quarter" idx="12"/>
          </p:nvPr>
        </p:nvSpPr>
        <p:spPr/>
        <p:txBody>
          <a:bodyPr/>
          <a:lstStyle/>
          <a:p>
            <a:fld id="{065D713F-5FEF-4CB1-9369-C5C808C36C11}" type="slidenum">
              <a:rPr lang="it-IT" smtClean="0"/>
              <a:t>‹N›</a:t>
            </a:fld>
            <a:endParaRPr lang="it-IT"/>
          </a:p>
        </p:txBody>
      </p:sp>
    </p:spTree>
    <p:extLst>
      <p:ext uri="{BB962C8B-B14F-4D97-AF65-F5344CB8AC3E}">
        <p14:creationId xmlns:p14="http://schemas.microsoft.com/office/powerpoint/2010/main" val="325356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8F2EC-8152-4E57-A453-AFA796718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33F1458-42EF-4484-9B16-AA8D07678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81DA9F4-F38C-4A33-A978-025327A2B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41FF3-60D2-418E-81A7-3C3423F4B6ED}" type="datetimeFigureOut">
              <a:rPr lang="it-IT" smtClean="0"/>
              <a:t>03/01/2021</a:t>
            </a:fld>
            <a:endParaRPr lang="it-IT"/>
          </a:p>
        </p:txBody>
      </p:sp>
      <p:sp>
        <p:nvSpPr>
          <p:cNvPr id="5" name="Segnaposto piè di pagina 4">
            <a:extLst>
              <a:ext uri="{FF2B5EF4-FFF2-40B4-BE49-F238E27FC236}">
                <a16:creationId xmlns:a16="http://schemas.microsoft.com/office/drawing/2014/main" id="{F77B613C-3233-4638-A340-56CF06B9D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81DD998-A6F1-4706-ABE1-4D89A669D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D713F-5FEF-4CB1-9369-C5C808C36C11}" type="slidenum">
              <a:rPr lang="it-IT" smtClean="0"/>
              <a:t>‹N›</a:t>
            </a:fld>
            <a:endParaRPr lang="it-IT"/>
          </a:p>
        </p:txBody>
      </p:sp>
    </p:spTree>
    <p:extLst>
      <p:ext uri="{BB962C8B-B14F-4D97-AF65-F5344CB8AC3E}">
        <p14:creationId xmlns:p14="http://schemas.microsoft.com/office/powerpoint/2010/main" val="2056008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D8189CA6-F864-434A-85AD-AA1D4728C552}"/>
              </a:ext>
            </a:extLst>
          </p:cNvPr>
          <p:cNvSpPr>
            <a:spLocks noGrp="1"/>
          </p:cNvSpPr>
          <p:nvPr>
            <p:ph type="subTitle" idx="1"/>
          </p:nvPr>
        </p:nvSpPr>
        <p:spPr>
          <a:xfrm>
            <a:off x="0" y="1"/>
            <a:ext cx="12192000" cy="6858000"/>
          </a:xfrm>
        </p:spPr>
        <p:txBody>
          <a:bodyPr>
            <a:noAutofit/>
          </a:bodyPr>
          <a:lstStyle/>
          <a:p>
            <a:pPr algn="l"/>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Si vuole realizzare il sistema informativo di gestione di un sistema di prenotazioni di esami medici all’interno di una Azienda Sanitaria Locale (ASL), tenendo conto delle seguenti informazioni.</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endPar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Ciascun paziente è identificato da un codice di tessera sanitaria ed è caratterizzato da un nome, un cognome, la data ed il luogo di nascita, un indirizzo di residenza ed un insieme arbitrario di recapiti (email, telefono, cellulare). La gestione dei pazienti è in capo al personale del CUP, che può gestire nella sua interezza l’anagrafica e le prenotazioni degli esami. In fase di prenotazione, è possibile prenotare con un unico codice di prenotazione un numero arbitrario di esami.</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Gli esami medici che possono essere eseguiti sono identificati da un codice numerico e sono caratterizzati dalla descrizione di esame medico (ad esempio Radiografia, ecc.). L’insieme degli esami disponibili presso la ASL sono gestiti dagli amministratori del sistema. Ciascun esame è associato ad un insieme di valori numerici, riportanti i risultati dei parametri legati allo specifico esame. Inoltre, per ciascun esame è possibile inserire da parte del personale medico una diagnosi testuale.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Gli ospedali della ASL sono identificati da un codice numerico e sono caratterizzati da un nome, un indirizzo e dal nome di un responsabile. Anche la gestione degli ospedali è in capo all’amministrazione.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 laboratori che eseguono gli esami sono identificati da un codice univoco all’interno di un ospedale della ASL e sono caratterizzati dal nome del laboratorio, dal piano di ubicazione e dal numero di stanza. Anche per i laboratori è prevista la designazione di un responsabile.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Per ogni prenotazione di un esame da parte di un paziente si vuole memorizzare la data e l’ora dell’esame, il laboratorio presso cui è eseguito, il costo del ticket e se tale esame è prescritto con urgenza. Si tenga presente che ogni paziente può effettuare più prenotazioni dello stesso esame in date diverse. Si noti inoltre che lo stesso esame non può essere ripetuto nello stesso giorno dallo stesso paziente.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Ogni ospedale è suddiviso in reparti identificati da un codice numerico univoco all’interno dell’ospedale di appartenenza e caratterizzati dal nome del reparto e da un numero di telefono. Il personale del reparto è identificato attraverso il codice fiscale; sono noti inoltre il nome, il cognome e l’indirizzo di domicilio. Tra il personale, nel caso dei medici primari del reparto è noto l’elenco delle specializzazioni, mentre per il personale volontario è noto il nome dell’associazione di appartenenza, se disponibile. I responsabili degli ospedali e dei laboratori vanno individuati all’interno del personale medico, che può essere gestito unicamente dall’amministrazione.</a:t>
            </a: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b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br>
            <a:r>
              <a:rPr lang="it-IT" sz="15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Per motivi di storicizzazione, gli amministratori possono generare dei report che mostrano ciascun membro del personale quanti esami (e quali esami) ha svolto, su base mensile e/o annuale. Il personale del CUP, altresì, ha la possibilità di generare dei report che riportano i risultati di un insieme di esami associati ad una prenotazione, e/o mostrare lo storico di tutti gli esami svolti da un determinato paziente dalla sua registrazione nel sistema.</a:t>
            </a:r>
            <a:endParaRPr lang="it-IT"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01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o 2">
            <a:extLst>
              <a:ext uri="{FF2B5EF4-FFF2-40B4-BE49-F238E27FC236}">
                <a16:creationId xmlns:a16="http://schemas.microsoft.com/office/drawing/2014/main" id="{833AF931-BA3F-4AFD-BB29-CAE18DD67F2C}"/>
              </a:ext>
            </a:extLst>
          </p:cNvPr>
          <p:cNvGrpSpPr/>
          <p:nvPr/>
        </p:nvGrpSpPr>
        <p:grpSpPr>
          <a:xfrm>
            <a:off x="246311" y="0"/>
            <a:ext cx="5054436" cy="1980714"/>
            <a:chOff x="246311" y="0"/>
            <a:chExt cx="5054436" cy="1980714"/>
          </a:xfrm>
        </p:grpSpPr>
        <p:grpSp>
          <p:nvGrpSpPr>
            <p:cNvPr id="53" name="Gruppo 52">
              <a:extLst>
                <a:ext uri="{FF2B5EF4-FFF2-40B4-BE49-F238E27FC236}">
                  <a16:creationId xmlns:a16="http://schemas.microsoft.com/office/drawing/2014/main" id="{462D2EEF-8641-419A-9420-B712D6FF7955}"/>
                </a:ext>
              </a:extLst>
            </p:cNvPr>
            <p:cNvGrpSpPr/>
            <p:nvPr/>
          </p:nvGrpSpPr>
          <p:grpSpPr>
            <a:xfrm>
              <a:off x="246311" y="0"/>
              <a:ext cx="4597753" cy="1980714"/>
              <a:chOff x="218087" y="486778"/>
              <a:chExt cx="4597753" cy="1980714"/>
            </a:xfrm>
          </p:grpSpPr>
          <p:sp>
            <p:nvSpPr>
              <p:cNvPr id="2" name="Rettangolo 1">
                <a:extLst>
                  <a:ext uri="{FF2B5EF4-FFF2-40B4-BE49-F238E27FC236}">
                    <a16:creationId xmlns:a16="http://schemas.microsoft.com/office/drawing/2014/main" id="{DC13C72E-A18F-4936-9E0E-6F7516CAB393}"/>
                  </a:ext>
                </a:extLst>
              </p:cNvPr>
              <p:cNvSpPr/>
              <p:nvPr/>
            </p:nvSpPr>
            <p:spPr>
              <a:xfrm>
                <a:off x="1119117" y="128288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PAZIENTE</a:t>
                </a:r>
              </a:p>
            </p:txBody>
          </p:sp>
          <p:grpSp>
            <p:nvGrpSpPr>
              <p:cNvPr id="4" name="Gruppo 3">
                <a:extLst>
                  <a:ext uri="{FF2B5EF4-FFF2-40B4-BE49-F238E27FC236}">
                    <a16:creationId xmlns:a16="http://schemas.microsoft.com/office/drawing/2014/main" id="{700F976D-02BA-4D05-B945-80EFAE3D4FFB}"/>
                  </a:ext>
                </a:extLst>
              </p:cNvPr>
              <p:cNvGrpSpPr/>
              <p:nvPr/>
            </p:nvGrpSpPr>
            <p:grpSpPr>
              <a:xfrm>
                <a:off x="1381230" y="763777"/>
                <a:ext cx="87795" cy="519112"/>
                <a:chOff x="3742292" y="1033462"/>
                <a:chExt cx="87795" cy="519112"/>
              </a:xfrm>
            </p:grpSpPr>
            <p:sp>
              <p:nvSpPr>
                <p:cNvPr id="5" name="Ovale 4">
                  <a:extLst>
                    <a:ext uri="{FF2B5EF4-FFF2-40B4-BE49-F238E27FC236}">
                      <a16:creationId xmlns:a16="http://schemas.microsoft.com/office/drawing/2014/main" id="{E096DB05-9FD6-4B67-B669-5A27AE8D3DA7}"/>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6" name="Connettore diritto 5">
                  <a:extLst>
                    <a:ext uri="{FF2B5EF4-FFF2-40B4-BE49-F238E27FC236}">
                      <a16:creationId xmlns:a16="http://schemas.microsoft.com/office/drawing/2014/main" id="{3187F9D9-3C2C-42D5-B4B4-4E186A5AC61A}"/>
                    </a:ext>
                  </a:extLst>
                </p:cNvPr>
                <p:cNvCxnSpPr>
                  <a:cxnSpLocks/>
                  <a:stCxn id="5"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CasellaDiTesto 6">
                <a:extLst>
                  <a:ext uri="{FF2B5EF4-FFF2-40B4-BE49-F238E27FC236}">
                    <a16:creationId xmlns:a16="http://schemas.microsoft.com/office/drawing/2014/main" id="{13EFE71E-BC84-4CB8-A1E1-F1D72ABF80B4}"/>
                  </a:ext>
                </a:extLst>
              </p:cNvPr>
              <p:cNvSpPr txBox="1"/>
              <p:nvPr/>
            </p:nvSpPr>
            <p:spPr>
              <a:xfrm>
                <a:off x="817269" y="486778"/>
                <a:ext cx="1215715" cy="276999"/>
              </a:xfrm>
              <a:prstGeom prst="rect">
                <a:avLst/>
              </a:prstGeom>
              <a:noFill/>
            </p:spPr>
            <p:txBody>
              <a:bodyPr wrap="square" rtlCol="0">
                <a:spAutoFit/>
              </a:bodyPr>
              <a:lstStyle/>
              <a:p>
                <a:r>
                  <a:rPr lang="it-IT" sz="1200" dirty="0"/>
                  <a:t>Tessera sanitaria</a:t>
                </a:r>
              </a:p>
            </p:txBody>
          </p:sp>
          <p:grpSp>
            <p:nvGrpSpPr>
              <p:cNvPr id="8" name="Gruppo 7">
                <a:extLst>
                  <a:ext uri="{FF2B5EF4-FFF2-40B4-BE49-F238E27FC236}">
                    <a16:creationId xmlns:a16="http://schemas.microsoft.com/office/drawing/2014/main" id="{D8D59BD6-8B1B-4309-B764-849BAED02733}"/>
                  </a:ext>
                </a:extLst>
              </p:cNvPr>
              <p:cNvGrpSpPr/>
              <p:nvPr/>
            </p:nvGrpSpPr>
            <p:grpSpPr>
              <a:xfrm>
                <a:off x="2170857" y="763777"/>
                <a:ext cx="87795" cy="519112"/>
                <a:chOff x="3332718" y="1033462"/>
                <a:chExt cx="87795" cy="519112"/>
              </a:xfrm>
            </p:grpSpPr>
            <p:sp>
              <p:nvSpPr>
                <p:cNvPr id="9" name="Ovale 8">
                  <a:extLst>
                    <a:ext uri="{FF2B5EF4-FFF2-40B4-BE49-F238E27FC236}">
                      <a16:creationId xmlns:a16="http://schemas.microsoft.com/office/drawing/2014/main" id="{3EBA57CA-3B05-4E04-BD34-367C7E022B4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0" name="Connettore diritto 9">
                  <a:extLst>
                    <a:ext uri="{FF2B5EF4-FFF2-40B4-BE49-F238E27FC236}">
                      <a16:creationId xmlns:a16="http://schemas.microsoft.com/office/drawing/2014/main" id="{9AB705C6-ABCA-4F77-B821-77170156E16B}"/>
                    </a:ext>
                  </a:extLst>
                </p:cNvPr>
                <p:cNvCxnSpPr>
                  <a:cxnSpLocks/>
                  <a:stCxn id="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uppo 10">
                <a:extLst>
                  <a:ext uri="{FF2B5EF4-FFF2-40B4-BE49-F238E27FC236}">
                    <a16:creationId xmlns:a16="http://schemas.microsoft.com/office/drawing/2014/main" id="{42DAA3D5-E5AA-452C-8191-5CF878D6EC50}"/>
                  </a:ext>
                </a:extLst>
              </p:cNvPr>
              <p:cNvGrpSpPr/>
              <p:nvPr/>
            </p:nvGrpSpPr>
            <p:grpSpPr>
              <a:xfrm>
                <a:off x="2853807" y="763777"/>
                <a:ext cx="87795" cy="519112"/>
                <a:chOff x="3332718" y="1033462"/>
                <a:chExt cx="87795" cy="519112"/>
              </a:xfrm>
            </p:grpSpPr>
            <p:sp>
              <p:nvSpPr>
                <p:cNvPr id="12" name="Ovale 11">
                  <a:extLst>
                    <a:ext uri="{FF2B5EF4-FFF2-40B4-BE49-F238E27FC236}">
                      <a16:creationId xmlns:a16="http://schemas.microsoft.com/office/drawing/2014/main" id="{5FC28E20-988D-4410-BDF8-8CB8D5942BC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3" name="Connettore diritto 12">
                  <a:extLst>
                    <a:ext uri="{FF2B5EF4-FFF2-40B4-BE49-F238E27FC236}">
                      <a16:creationId xmlns:a16="http://schemas.microsoft.com/office/drawing/2014/main" id="{B9503698-3308-43A1-A480-2AB61501B2FA}"/>
                    </a:ext>
                  </a:extLst>
                </p:cNvPr>
                <p:cNvCxnSpPr>
                  <a:cxnSpLocks/>
                  <a:stCxn id="1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uppo 13">
                <a:extLst>
                  <a:ext uri="{FF2B5EF4-FFF2-40B4-BE49-F238E27FC236}">
                    <a16:creationId xmlns:a16="http://schemas.microsoft.com/office/drawing/2014/main" id="{2F5111D7-666C-409D-974B-9B58ADB44AFE}"/>
                  </a:ext>
                </a:extLst>
              </p:cNvPr>
              <p:cNvGrpSpPr/>
              <p:nvPr/>
            </p:nvGrpSpPr>
            <p:grpSpPr>
              <a:xfrm>
                <a:off x="3579651" y="761738"/>
                <a:ext cx="87795" cy="519112"/>
                <a:chOff x="3332718" y="1033462"/>
                <a:chExt cx="87795" cy="519112"/>
              </a:xfrm>
            </p:grpSpPr>
            <p:sp>
              <p:nvSpPr>
                <p:cNvPr id="15" name="Ovale 14">
                  <a:extLst>
                    <a:ext uri="{FF2B5EF4-FFF2-40B4-BE49-F238E27FC236}">
                      <a16:creationId xmlns:a16="http://schemas.microsoft.com/office/drawing/2014/main" id="{5223597C-926A-4666-BAF2-0BE506340E1B}"/>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 name="Connettore diritto 15">
                  <a:extLst>
                    <a:ext uri="{FF2B5EF4-FFF2-40B4-BE49-F238E27FC236}">
                      <a16:creationId xmlns:a16="http://schemas.microsoft.com/office/drawing/2014/main" id="{65BFA8B5-81B3-479C-9218-AB56134305B2}"/>
                    </a:ext>
                  </a:extLst>
                </p:cNvPr>
                <p:cNvCxnSpPr>
                  <a:cxnSpLocks/>
                  <a:stCxn id="1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uppo 16">
                <a:extLst>
                  <a:ext uri="{FF2B5EF4-FFF2-40B4-BE49-F238E27FC236}">
                    <a16:creationId xmlns:a16="http://schemas.microsoft.com/office/drawing/2014/main" id="{B9CDF140-5F42-4D38-8EA3-216167E7DE89}"/>
                  </a:ext>
                </a:extLst>
              </p:cNvPr>
              <p:cNvGrpSpPr/>
              <p:nvPr/>
            </p:nvGrpSpPr>
            <p:grpSpPr>
              <a:xfrm rot="3459953">
                <a:off x="3866337" y="1021292"/>
                <a:ext cx="87795" cy="519112"/>
                <a:chOff x="3332718" y="1033462"/>
                <a:chExt cx="87795" cy="519112"/>
              </a:xfrm>
            </p:grpSpPr>
            <p:sp>
              <p:nvSpPr>
                <p:cNvPr id="18" name="Ovale 17">
                  <a:extLst>
                    <a:ext uri="{FF2B5EF4-FFF2-40B4-BE49-F238E27FC236}">
                      <a16:creationId xmlns:a16="http://schemas.microsoft.com/office/drawing/2014/main" id="{57F7989D-4AFC-48CA-B0F9-84BCD4B3510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9" name="Connettore diritto 18">
                  <a:extLst>
                    <a:ext uri="{FF2B5EF4-FFF2-40B4-BE49-F238E27FC236}">
                      <a16:creationId xmlns:a16="http://schemas.microsoft.com/office/drawing/2014/main" id="{613E2612-84B9-49A8-845B-82ED9199018C}"/>
                    </a:ext>
                  </a:extLst>
                </p:cNvPr>
                <p:cNvCxnSpPr>
                  <a:cxnSpLocks/>
                  <a:stCxn id="1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uppo 19">
                <a:extLst>
                  <a:ext uri="{FF2B5EF4-FFF2-40B4-BE49-F238E27FC236}">
                    <a16:creationId xmlns:a16="http://schemas.microsoft.com/office/drawing/2014/main" id="{F82D15E5-6FA8-4292-A01E-D6B834D5C156}"/>
                  </a:ext>
                </a:extLst>
              </p:cNvPr>
              <p:cNvGrpSpPr/>
              <p:nvPr/>
            </p:nvGrpSpPr>
            <p:grpSpPr>
              <a:xfrm rot="5400000">
                <a:off x="3906581" y="1318305"/>
                <a:ext cx="87795" cy="519112"/>
                <a:chOff x="3332718" y="1033462"/>
                <a:chExt cx="87795" cy="519112"/>
              </a:xfrm>
            </p:grpSpPr>
            <p:sp>
              <p:nvSpPr>
                <p:cNvPr id="21" name="Ovale 20">
                  <a:extLst>
                    <a:ext uri="{FF2B5EF4-FFF2-40B4-BE49-F238E27FC236}">
                      <a16:creationId xmlns:a16="http://schemas.microsoft.com/office/drawing/2014/main" id="{4B333E58-6A48-4CED-A2D6-6C0343C26ED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22" name="Connettore diritto 21">
                  <a:extLst>
                    <a:ext uri="{FF2B5EF4-FFF2-40B4-BE49-F238E27FC236}">
                      <a16:creationId xmlns:a16="http://schemas.microsoft.com/office/drawing/2014/main" id="{7C5C8D84-D24E-4BE8-8261-962D0CB68B07}"/>
                    </a:ext>
                  </a:extLst>
                </p:cNvPr>
                <p:cNvCxnSpPr>
                  <a:cxnSpLocks/>
                  <a:stCxn id="21"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CasellaDiTesto 22">
                <a:extLst>
                  <a:ext uri="{FF2B5EF4-FFF2-40B4-BE49-F238E27FC236}">
                    <a16:creationId xmlns:a16="http://schemas.microsoft.com/office/drawing/2014/main" id="{32B22F44-75D6-4919-9156-F4B0AC13F9E1}"/>
                  </a:ext>
                </a:extLst>
              </p:cNvPr>
              <p:cNvSpPr txBox="1"/>
              <p:nvPr/>
            </p:nvSpPr>
            <p:spPr>
              <a:xfrm>
                <a:off x="2032984" y="502681"/>
                <a:ext cx="563961" cy="276999"/>
              </a:xfrm>
              <a:prstGeom prst="rect">
                <a:avLst/>
              </a:prstGeom>
              <a:noFill/>
            </p:spPr>
            <p:txBody>
              <a:bodyPr wrap="square" rtlCol="0">
                <a:spAutoFit/>
              </a:bodyPr>
              <a:lstStyle/>
              <a:p>
                <a:r>
                  <a:rPr lang="it-IT" sz="1200" dirty="0"/>
                  <a:t>Nome</a:t>
                </a:r>
              </a:p>
            </p:txBody>
          </p:sp>
          <p:sp>
            <p:nvSpPr>
              <p:cNvPr id="24" name="CasellaDiTesto 23">
                <a:extLst>
                  <a:ext uri="{FF2B5EF4-FFF2-40B4-BE49-F238E27FC236}">
                    <a16:creationId xmlns:a16="http://schemas.microsoft.com/office/drawing/2014/main" id="{86427147-7CBE-4250-9AEB-F1F69C972FF0}"/>
                  </a:ext>
                </a:extLst>
              </p:cNvPr>
              <p:cNvSpPr txBox="1"/>
              <p:nvPr/>
            </p:nvSpPr>
            <p:spPr>
              <a:xfrm>
                <a:off x="2615723" y="502681"/>
                <a:ext cx="798037" cy="276999"/>
              </a:xfrm>
              <a:prstGeom prst="rect">
                <a:avLst/>
              </a:prstGeom>
              <a:noFill/>
            </p:spPr>
            <p:txBody>
              <a:bodyPr wrap="square" rtlCol="0">
                <a:spAutoFit/>
              </a:bodyPr>
              <a:lstStyle/>
              <a:p>
                <a:r>
                  <a:rPr lang="it-IT" sz="1200" dirty="0"/>
                  <a:t>Cognome</a:t>
                </a:r>
              </a:p>
            </p:txBody>
          </p:sp>
          <p:sp>
            <p:nvSpPr>
              <p:cNvPr id="25" name="CasellaDiTesto 24">
                <a:extLst>
                  <a:ext uri="{FF2B5EF4-FFF2-40B4-BE49-F238E27FC236}">
                    <a16:creationId xmlns:a16="http://schemas.microsoft.com/office/drawing/2014/main" id="{03AB52B2-27BC-4E23-A08B-165E2DD9AA7A}"/>
                  </a:ext>
                </a:extLst>
              </p:cNvPr>
              <p:cNvSpPr txBox="1"/>
              <p:nvPr/>
            </p:nvSpPr>
            <p:spPr>
              <a:xfrm>
                <a:off x="3355715" y="512918"/>
                <a:ext cx="1460125" cy="276999"/>
              </a:xfrm>
              <a:prstGeom prst="rect">
                <a:avLst/>
              </a:prstGeom>
              <a:noFill/>
            </p:spPr>
            <p:txBody>
              <a:bodyPr wrap="square" rtlCol="0">
                <a:spAutoFit/>
              </a:bodyPr>
              <a:lstStyle/>
              <a:p>
                <a:r>
                  <a:rPr lang="it-IT" sz="1200" dirty="0"/>
                  <a:t>Data nascita</a:t>
                </a:r>
              </a:p>
            </p:txBody>
          </p:sp>
          <p:sp>
            <p:nvSpPr>
              <p:cNvPr id="27" name="CasellaDiTesto 26">
                <a:extLst>
                  <a:ext uri="{FF2B5EF4-FFF2-40B4-BE49-F238E27FC236}">
                    <a16:creationId xmlns:a16="http://schemas.microsoft.com/office/drawing/2014/main" id="{D99C0EA8-4478-40D4-8450-9B2864E95625}"/>
                  </a:ext>
                </a:extLst>
              </p:cNvPr>
              <p:cNvSpPr txBox="1"/>
              <p:nvPr/>
            </p:nvSpPr>
            <p:spPr>
              <a:xfrm>
                <a:off x="4210035" y="1439361"/>
                <a:ext cx="605805" cy="276999"/>
              </a:xfrm>
              <a:prstGeom prst="rect">
                <a:avLst/>
              </a:prstGeom>
              <a:noFill/>
            </p:spPr>
            <p:txBody>
              <a:bodyPr wrap="square" rtlCol="0">
                <a:spAutoFit/>
              </a:bodyPr>
              <a:lstStyle/>
              <a:p>
                <a:r>
                  <a:rPr lang="it-IT" sz="1200" dirty="0"/>
                  <a:t>email</a:t>
                </a:r>
              </a:p>
            </p:txBody>
          </p:sp>
          <p:sp>
            <p:nvSpPr>
              <p:cNvPr id="28" name="CasellaDiTesto 27">
                <a:extLst>
                  <a:ext uri="{FF2B5EF4-FFF2-40B4-BE49-F238E27FC236}">
                    <a16:creationId xmlns:a16="http://schemas.microsoft.com/office/drawing/2014/main" id="{947FEC7D-4D4E-462C-B8F9-196736452A19}"/>
                  </a:ext>
                </a:extLst>
              </p:cNvPr>
              <p:cNvSpPr txBox="1"/>
              <p:nvPr/>
            </p:nvSpPr>
            <p:spPr>
              <a:xfrm>
                <a:off x="3690923" y="1533964"/>
                <a:ext cx="605805" cy="276999"/>
              </a:xfrm>
              <a:prstGeom prst="rect">
                <a:avLst/>
              </a:prstGeom>
              <a:noFill/>
            </p:spPr>
            <p:txBody>
              <a:bodyPr wrap="square" rtlCol="0">
                <a:spAutoFit/>
              </a:bodyPr>
              <a:lstStyle/>
              <a:p>
                <a:r>
                  <a:rPr lang="it-IT" sz="1200" dirty="0"/>
                  <a:t>(0,N)</a:t>
                </a:r>
              </a:p>
            </p:txBody>
          </p:sp>
          <p:grpSp>
            <p:nvGrpSpPr>
              <p:cNvPr id="33" name="Gruppo 32">
                <a:extLst>
                  <a:ext uri="{FF2B5EF4-FFF2-40B4-BE49-F238E27FC236}">
                    <a16:creationId xmlns:a16="http://schemas.microsoft.com/office/drawing/2014/main" id="{31E1DC4F-EC27-4A65-BD57-773D2163F978}"/>
                  </a:ext>
                </a:extLst>
              </p:cNvPr>
              <p:cNvGrpSpPr/>
              <p:nvPr/>
            </p:nvGrpSpPr>
            <p:grpSpPr>
              <a:xfrm rot="5400000">
                <a:off x="3902287" y="1647387"/>
                <a:ext cx="87795" cy="519112"/>
                <a:chOff x="3332718" y="1033462"/>
                <a:chExt cx="87795" cy="519112"/>
              </a:xfrm>
            </p:grpSpPr>
            <p:sp>
              <p:nvSpPr>
                <p:cNvPr id="34" name="Ovale 33">
                  <a:extLst>
                    <a:ext uri="{FF2B5EF4-FFF2-40B4-BE49-F238E27FC236}">
                      <a16:creationId xmlns:a16="http://schemas.microsoft.com/office/drawing/2014/main" id="{F321ED94-15AD-4586-B04D-1AED5DD3136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5" name="Connettore diritto 34">
                  <a:extLst>
                    <a:ext uri="{FF2B5EF4-FFF2-40B4-BE49-F238E27FC236}">
                      <a16:creationId xmlns:a16="http://schemas.microsoft.com/office/drawing/2014/main" id="{A794CB9A-75F8-4A83-84A2-155236E6D424}"/>
                    </a:ext>
                  </a:extLst>
                </p:cNvPr>
                <p:cNvCxnSpPr>
                  <a:cxnSpLocks/>
                  <a:stCxn id="3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CasellaDiTesto 35">
                <a:extLst>
                  <a:ext uri="{FF2B5EF4-FFF2-40B4-BE49-F238E27FC236}">
                    <a16:creationId xmlns:a16="http://schemas.microsoft.com/office/drawing/2014/main" id="{2275DB56-25D5-4773-BF45-8A29CB698F8D}"/>
                  </a:ext>
                </a:extLst>
              </p:cNvPr>
              <p:cNvSpPr txBox="1"/>
              <p:nvPr/>
            </p:nvSpPr>
            <p:spPr>
              <a:xfrm>
                <a:off x="3686629" y="1863046"/>
                <a:ext cx="605805" cy="276999"/>
              </a:xfrm>
              <a:prstGeom prst="rect">
                <a:avLst/>
              </a:prstGeom>
              <a:noFill/>
            </p:spPr>
            <p:txBody>
              <a:bodyPr wrap="square" rtlCol="0">
                <a:spAutoFit/>
              </a:bodyPr>
              <a:lstStyle/>
              <a:p>
                <a:r>
                  <a:rPr lang="it-IT" sz="1200" dirty="0"/>
                  <a:t>(0,N)</a:t>
                </a:r>
              </a:p>
            </p:txBody>
          </p:sp>
          <p:grpSp>
            <p:nvGrpSpPr>
              <p:cNvPr id="37" name="Gruppo 36">
                <a:extLst>
                  <a:ext uri="{FF2B5EF4-FFF2-40B4-BE49-F238E27FC236}">
                    <a16:creationId xmlns:a16="http://schemas.microsoft.com/office/drawing/2014/main" id="{A7456C59-C61B-4888-8503-4EE8CD96929E}"/>
                  </a:ext>
                </a:extLst>
              </p:cNvPr>
              <p:cNvGrpSpPr/>
              <p:nvPr/>
            </p:nvGrpSpPr>
            <p:grpSpPr>
              <a:xfrm rot="5400000">
                <a:off x="3902287" y="1956809"/>
                <a:ext cx="87795" cy="519112"/>
                <a:chOff x="3332718" y="1033462"/>
                <a:chExt cx="87795" cy="519112"/>
              </a:xfrm>
            </p:grpSpPr>
            <p:sp>
              <p:nvSpPr>
                <p:cNvPr id="38" name="Ovale 37">
                  <a:extLst>
                    <a:ext uri="{FF2B5EF4-FFF2-40B4-BE49-F238E27FC236}">
                      <a16:creationId xmlns:a16="http://schemas.microsoft.com/office/drawing/2014/main" id="{67416702-6156-4F99-AB2D-09057F39BAE9}"/>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9" name="Connettore diritto 38">
                  <a:extLst>
                    <a:ext uri="{FF2B5EF4-FFF2-40B4-BE49-F238E27FC236}">
                      <a16:creationId xmlns:a16="http://schemas.microsoft.com/office/drawing/2014/main" id="{751F7207-1364-4F61-B221-F36D05987467}"/>
                    </a:ext>
                  </a:extLst>
                </p:cNvPr>
                <p:cNvCxnSpPr>
                  <a:cxnSpLocks/>
                  <a:stCxn id="3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sellaDiTesto 39">
                <a:extLst>
                  <a:ext uri="{FF2B5EF4-FFF2-40B4-BE49-F238E27FC236}">
                    <a16:creationId xmlns:a16="http://schemas.microsoft.com/office/drawing/2014/main" id="{53AC17FB-CC72-4984-9C87-608BE4032AB9}"/>
                  </a:ext>
                </a:extLst>
              </p:cNvPr>
              <p:cNvSpPr txBox="1"/>
              <p:nvPr/>
            </p:nvSpPr>
            <p:spPr>
              <a:xfrm>
                <a:off x="3686629" y="2172468"/>
                <a:ext cx="605805" cy="276999"/>
              </a:xfrm>
              <a:prstGeom prst="rect">
                <a:avLst/>
              </a:prstGeom>
              <a:noFill/>
            </p:spPr>
            <p:txBody>
              <a:bodyPr wrap="square" rtlCol="0">
                <a:spAutoFit/>
              </a:bodyPr>
              <a:lstStyle/>
              <a:p>
                <a:r>
                  <a:rPr lang="it-IT" sz="1200" dirty="0"/>
                  <a:t>(0,N)</a:t>
                </a:r>
              </a:p>
            </p:txBody>
          </p:sp>
          <p:sp>
            <p:nvSpPr>
              <p:cNvPr id="41" name="CasellaDiTesto 40">
                <a:extLst>
                  <a:ext uri="{FF2B5EF4-FFF2-40B4-BE49-F238E27FC236}">
                    <a16:creationId xmlns:a16="http://schemas.microsoft.com/office/drawing/2014/main" id="{E71F8E5D-B966-4C44-900E-1BC666A4141E}"/>
                  </a:ext>
                </a:extLst>
              </p:cNvPr>
              <p:cNvSpPr txBox="1"/>
              <p:nvPr/>
            </p:nvSpPr>
            <p:spPr>
              <a:xfrm>
                <a:off x="4205741" y="1767066"/>
                <a:ext cx="605805" cy="276999"/>
              </a:xfrm>
              <a:prstGeom prst="rect">
                <a:avLst/>
              </a:prstGeom>
              <a:noFill/>
            </p:spPr>
            <p:txBody>
              <a:bodyPr wrap="square" rtlCol="0">
                <a:spAutoFit/>
              </a:bodyPr>
              <a:lstStyle/>
              <a:p>
                <a:r>
                  <a:rPr lang="it-IT" sz="1200" dirty="0" err="1"/>
                  <a:t>tel</a:t>
                </a:r>
                <a:endParaRPr lang="it-IT" sz="1200" dirty="0"/>
              </a:p>
            </p:txBody>
          </p:sp>
          <p:sp>
            <p:nvSpPr>
              <p:cNvPr id="42" name="CasellaDiTesto 41">
                <a:extLst>
                  <a:ext uri="{FF2B5EF4-FFF2-40B4-BE49-F238E27FC236}">
                    <a16:creationId xmlns:a16="http://schemas.microsoft.com/office/drawing/2014/main" id="{96D59856-87E0-47AF-82C3-2E698E72B758}"/>
                  </a:ext>
                </a:extLst>
              </p:cNvPr>
              <p:cNvSpPr txBox="1"/>
              <p:nvPr/>
            </p:nvSpPr>
            <p:spPr>
              <a:xfrm>
                <a:off x="4210035" y="2055831"/>
                <a:ext cx="605805" cy="276999"/>
              </a:xfrm>
              <a:prstGeom prst="rect">
                <a:avLst/>
              </a:prstGeom>
              <a:noFill/>
            </p:spPr>
            <p:txBody>
              <a:bodyPr wrap="square" rtlCol="0">
                <a:spAutoFit/>
              </a:bodyPr>
              <a:lstStyle/>
              <a:p>
                <a:r>
                  <a:rPr lang="it-IT" sz="1200" dirty="0" err="1"/>
                  <a:t>cell</a:t>
                </a:r>
                <a:endParaRPr lang="it-IT" sz="1200" dirty="0"/>
              </a:p>
            </p:txBody>
          </p:sp>
          <p:grpSp>
            <p:nvGrpSpPr>
              <p:cNvPr id="43" name="Gruppo 42">
                <a:extLst>
                  <a:ext uri="{FF2B5EF4-FFF2-40B4-BE49-F238E27FC236}">
                    <a16:creationId xmlns:a16="http://schemas.microsoft.com/office/drawing/2014/main" id="{A75E5976-3E3D-4065-ADAA-1118DEEDD6D4}"/>
                  </a:ext>
                </a:extLst>
              </p:cNvPr>
              <p:cNvGrpSpPr/>
              <p:nvPr/>
            </p:nvGrpSpPr>
            <p:grpSpPr>
              <a:xfrm rot="18099684">
                <a:off x="859609" y="1088680"/>
                <a:ext cx="87795" cy="519112"/>
                <a:chOff x="3332718" y="1033462"/>
                <a:chExt cx="87795" cy="519112"/>
              </a:xfrm>
            </p:grpSpPr>
            <p:sp>
              <p:nvSpPr>
                <p:cNvPr id="44" name="Ovale 43">
                  <a:extLst>
                    <a:ext uri="{FF2B5EF4-FFF2-40B4-BE49-F238E27FC236}">
                      <a16:creationId xmlns:a16="http://schemas.microsoft.com/office/drawing/2014/main" id="{48108CD1-C83A-42E1-98EF-A2D83DF3332F}"/>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6D5DA734-1C98-4D6B-8346-008124E8BF41}"/>
                    </a:ext>
                  </a:extLst>
                </p:cNvPr>
                <p:cNvCxnSpPr>
                  <a:cxnSpLocks/>
                  <a:stCxn id="4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CasellaDiTesto 45">
                <a:extLst>
                  <a:ext uri="{FF2B5EF4-FFF2-40B4-BE49-F238E27FC236}">
                    <a16:creationId xmlns:a16="http://schemas.microsoft.com/office/drawing/2014/main" id="{3C7ABF06-13AE-4C85-93CD-C10829326A68}"/>
                  </a:ext>
                </a:extLst>
              </p:cNvPr>
              <p:cNvSpPr txBox="1"/>
              <p:nvPr/>
            </p:nvSpPr>
            <p:spPr>
              <a:xfrm>
                <a:off x="218087" y="938527"/>
                <a:ext cx="709395" cy="276999"/>
              </a:xfrm>
              <a:prstGeom prst="rect">
                <a:avLst/>
              </a:prstGeom>
              <a:noFill/>
            </p:spPr>
            <p:txBody>
              <a:bodyPr wrap="square" rtlCol="0">
                <a:spAutoFit/>
              </a:bodyPr>
              <a:lstStyle/>
              <a:p>
                <a:r>
                  <a:rPr lang="it-IT" sz="1200" dirty="0"/>
                  <a:t>Indirizzo</a:t>
                </a:r>
              </a:p>
            </p:txBody>
          </p:sp>
        </p:grpSp>
        <p:sp>
          <p:nvSpPr>
            <p:cNvPr id="243" name="CasellaDiTesto 242">
              <a:extLst>
                <a:ext uri="{FF2B5EF4-FFF2-40B4-BE49-F238E27FC236}">
                  <a16:creationId xmlns:a16="http://schemas.microsoft.com/office/drawing/2014/main" id="{322D4233-9D74-46B6-93FC-953E71459D05}"/>
                </a:ext>
              </a:extLst>
            </p:cNvPr>
            <p:cNvSpPr txBox="1"/>
            <p:nvPr/>
          </p:nvSpPr>
          <p:spPr>
            <a:xfrm>
              <a:off x="4206748" y="504110"/>
              <a:ext cx="1093999" cy="276999"/>
            </a:xfrm>
            <a:prstGeom prst="rect">
              <a:avLst/>
            </a:prstGeom>
            <a:noFill/>
          </p:spPr>
          <p:txBody>
            <a:bodyPr wrap="square" rtlCol="0">
              <a:spAutoFit/>
            </a:bodyPr>
            <a:lstStyle/>
            <a:p>
              <a:r>
                <a:rPr lang="it-IT" sz="1200" dirty="0"/>
                <a:t>Luogo nascita</a:t>
              </a:r>
            </a:p>
          </p:txBody>
        </p:sp>
      </p:grpSp>
      <p:grpSp>
        <p:nvGrpSpPr>
          <p:cNvPr id="31" name="Gruppo 30">
            <a:extLst>
              <a:ext uri="{FF2B5EF4-FFF2-40B4-BE49-F238E27FC236}">
                <a16:creationId xmlns:a16="http://schemas.microsoft.com/office/drawing/2014/main" id="{BB23746F-8AA4-4E6B-8AA4-E7D5E33415DC}"/>
              </a:ext>
            </a:extLst>
          </p:cNvPr>
          <p:cNvGrpSpPr/>
          <p:nvPr/>
        </p:nvGrpSpPr>
        <p:grpSpPr>
          <a:xfrm>
            <a:off x="7493407" y="-36067"/>
            <a:ext cx="4512079" cy="6789489"/>
            <a:chOff x="7493407" y="-36067"/>
            <a:chExt cx="4512079" cy="6789489"/>
          </a:xfrm>
        </p:grpSpPr>
        <p:grpSp>
          <p:nvGrpSpPr>
            <p:cNvPr id="54" name="Gruppo 53">
              <a:extLst>
                <a:ext uri="{FF2B5EF4-FFF2-40B4-BE49-F238E27FC236}">
                  <a16:creationId xmlns:a16="http://schemas.microsoft.com/office/drawing/2014/main" id="{E31BB7D6-CBA1-4CD6-A5AE-4222C8B7C4BE}"/>
                </a:ext>
              </a:extLst>
            </p:cNvPr>
            <p:cNvGrpSpPr/>
            <p:nvPr/>
          </p:nvGrpSpPr>
          <p:grpSpPr>
            <a:xfrm>
              <a:off x="7493856" y="-36067"/>
              <a:ext cx="2578395" cy="1982859"/>
              <a:chOff x="1119117" y="484633"/>
              <a:chExt cx="2578395" cy="1982859"/>
            </a:xfrm>
          </p:grpSpPr>
          <p:sp>
            <p:nvSpPr>
              <p:cNvPr id="55" name="Rettangolo 54">
                <a:extLst>
                  <a:ext uri="{FF2B5EF4-FFF2-40B4-BE49-F238E27FC236}">
                    <a16:creationId xmlns:a16="http://schemas.microsoft.com/office/drawing/2014/main" id="{28EC905B-D49E-4EA2-BB63-6FCFB0F6944F}"/>
                  </a:ext>
                </a:extLst>
              </p:cNvPr>
              <p:cNvSpPr/>
              <p:nvPr/>
            </p:nvSpPr>
            <p:spPr>
              <a:xfrm>
                <a:off x="1119117" y="128288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ESAME</a:t>
                </a:r>
              </a:p>
            </p:txBody>
          </p:sp>
          <p:grpSp>
            <p:nvGrpSpPr>
              <p:cNvPr id="56" name="Gruppo 55">
                <a:extLst>
                  <a:ext uri="{FF2B5EF4-FFF2-40B4-BE49-F238E27FC236}">
                    <a16:creationId xmlns:a16="http://schemas.microsoft.com/office/drawing/2014/main" id="{C3D5E4C3-00EE-497C-9D4D-27C31C8379F1}"/>
                  </a:ext>
                </a:extLst>
              </p:cNvPr>
              <p:cNvGrpSpPr/>
              <p:nvPr/>
            </p:nvGrpSpPr>
            <p:grpSpPr>
              <a:xfrm>
                <a:off x="1381230" y="763777"/>
                <a:ext cx="87795" cy="519112"/>
                <a:chOff x="3742292" y="1033462"/>
                <a:chExt cx="87795" cy="519112"/>
              </a:xfrm>
            </p:grpSpPr>
            <p:sp>
              <p:nvSpPr>
                <p:cNvPr id="92" name="Ovale 91">
                  <a:extLst>
                    <a:ext uri="{FF2B5EF4-FFF2-40B4-BE49-F238E27FC236}">
                      <a16:creationId xmlns:a16="http://schemas.microsoft.com/office/drawing/2014/main" id="{8D296FB2-1FC8-4EEE-86C3-8CBF7837A747}"/>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93" name="Connettore diritto 92">
                  <a:extLst>
                    <a:ext uri="{FF2B5EF4-FFF2-40B4-BE49-F238E27FC236}">
                      <a16:creationId xmlns:a16="http://schemas.microsoft.com/office/drawing/2014/main" id="{8A732E37-3DC6-4A42-8321-D7B70D93DC45}"/>
                    </a:ext>
                  </a:extLst>
                </p:cNvPr>
                <p:cNvCxnSpPr>
                  <a:cxnSpLocks/>
                  <a:stCxn id="9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CasellaDiTesto 56">
                <a:extLst>
                  <a:ext uri="{FF2B5EF4-FFF2-40B4-BE49-F238E27FC236}">
                    <a16:creationId xmlns:a16="http://schemas.microsoft.com/office/drawing/2014/main" id="{9CB890BC-76EC-482D-BD90-839182A97F4D}"/>
                  </a:ext>
                </a:extLst>
              </p:cNvPr>
              <p:cNvSpPr txBox="1"/>
              <p:nvPr/>
            </p:nvSpPr>
            <p:spPr>
              <a:xfrm>
                <a:off x="1271712" y="499432"/>
                <a:ext cx="671642" cy="276999"/>
              </a:xfrm>
              <a:prstGeom prst="rect">
                <a:avLst/>
              </a:prstGeom>
              <a:noFill/>
            </p:spPr>
            <p:txBody>
              <a:bodyPr wrap="square" rtlCol="0">
                <a:spAutoFit/>
              </a:bodyPr>
              <a:lstStyle/>
              <a:p>
                <a:r>
                  <a:rPr lang="it-IT" sz="1200" dirty="0"/>
                  <a:t>ID</a:t>
                </a:r>
              </a:p>
            </p:txBody>
          </p:sp>
          <p:grpSp>
            <p:nvGrpSpPr>
              <p:cNvPr id="58" name="Gruppo 57">
                <a:extLst>
                  <a:ext uri="{FF2B5EF4-FFF2-40B4-BE49-F238E27FC236}">
                    <a16:creationId xmlns:a16="http://schemas.microsoft.com/office/drawing/2014/main" id="{9065D28E-A192-4FAC-988C-23174C0F4F70}"/>
                  </a:ext>
                </a:extLst>
              </p:cNvPr>
              <p:cNvGrpSpPr/>
              <p:nvPr/>
            </p:nvGrpSpPr>
            <p:grpSpPr>
              <a:xfrm>
                <a:off x="2170857" y="763777"/>
                <a:ext cx="87795" cy="519112"/>
                <a:chOff x="3332718" y="1033462"/>
                <a:chExt cx="87795" cy="519112"/>
              </a:xfrm>
            </p:grpSpPr>
            <p:sp>
              <p:nvSpPr>
                <p:cNvPr id="90" name="Ovale 89">
                  <a:extLst>
                    <a:ext uri="{FF2B5EF4-FFF2-40B4-BE49-F238E27FC236}">
                      <a16:creationId xmlns:a16="http://schemas.microsoft.com/office/drawing/2014/main" id="{C5C519FB-1DC6-4BB3-8554-39D12877883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91" name="Connettore diritto 90">
                  <a:extLst>
                    <a:ext uri="{FF2B5EF4-FFF2-40B4-BE49-F238E27FC236}">
                      <a16:creationId xmlns:a16="http://schemas.microsoft.com/office/drawing/2014/main" id="{FC9E0259-5DF0-4853-9D78-F348E5B5BE1D}"/>
                    </a:ext>
                  </a:extLst>
                </p:cNvPr>
                <p:cNvCxnSpPr>
                  <a:cxnSpLocks/>
                  <a:stCxn id="9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uppo 59">
                <a:extLst>
                  <a:ext uri="{FF2B5EF4-FFF2-40B4-BE49-F238E27FC236}">
                    <a16:creationId xmlns:a16="http://schemas.microsoft.com/office/drawing/2014/main" id="{09F72CD7-6DA2-4950-AF6B-BAB2195457CC}"/>
                  </a:ext>
                </a:extLst>
              </p:cNvPr>
              <p:cNvGrpSpPr/>
              <p:nvPr/>
            </p:nvGrpSpPr>
            <p:grpSpPr>
              <a:xfrm>
                <a:off x="3084213" y="766517"/>
                <a:ext cx="87795" cy="514332"/>
                <a:chOff x="2837280" y="1038241"/>
                <a:chExt cx="87795" cy="514332"/>
              </a:xfrm>
            </p:grpSpPr>
            <p:sp>
              <p:nvSpPr>
                <p:cNvPr id="86" name="Ovale 85">
                  <a:extLst>
                    <a:ext uri="{FF2B5EF4-FFF2-40B4-BE49-F238E27FC236}">
                      <a16:creationId xmlns:a16="http://schemas.microsoft.com/office/drawing/2014/main" id="{AFDFA817-DB40-4B6E-87F4-4D8E4ED73E8A}"/>
                    </a:ext>
                  </a:extLst>
                </p:cNvPr>
                <p:cNvSpPr/>
                <p:nvPr/>
              </p:nvSpPr>
              <p:spPr>
                <a:xfrm>
                  <a:off x="2837280" y="1038241"/>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7" name="Connettore diritto 86">
                  <a:extLst>
                    <a:ext uri="{FF2B5EF4-FFF2-40B4-BE49-F238E27FC236}">
                      <a16:creationId xmlns:a16="http://schemas.microsoft.com/office/drawing/2014/main" id="{361CAE51-8626-4D5F-BD82-C32E3627CD6F}"/>
                    </a:ext>
                  </a:extLst>
                </p:cNvPr>
                <p:cNvCxnSpPr>
                  <a:cxnSpLocks/>
                </p:cNvCxnSpPr>
                <p:nvPr/>
              </p:nvCxnSpPr>
              <p:spPr>
                <a:xfrm flipH="1">
                  <a:off x="2876541" y="1118100"/>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CasellaDiTesto 62">
                <a:extLst>
                  <a:ext uri="{FF2B5EF4-FFF2-40B4-BE49-F238E27FC236}">
                    <a16:creationId xmlns:a16="http://schemas.microsoft.com/office/drawing/2014/main" id="{6CDE7B15-FD57-4BF0-9DE3-D539FCAC02E3}"/>
                  </a:ext>
                </a:extLst>
              </p:cNvPr>
              <p:cNvSpPr txBox="1"/>
              <p:nvPr/>
            </p:nvSpPr>
            <p:spPr>
              <a:xfrm>
                <a:off x="1791232" y="484634"/>
                <a:ext cx="903984" cy="276999"/>
              </a:xfrm>
              <a:prstGeom prst="rect">
                <a:avLst/>
              </a:prstGeom>
              <a:noFill/>
            </p:spPr>
            <p:txBody>
              <a:bodyPr wrap="square" rtlCol="0">
                <a:spAutoFit/>
              </a:bodyPr>
              <a:lstStyle/>
              <a:p>
                <a:r>
                  <a:rPr lang="it-IT" sz="1200" dirty="0"/>
                  <a:t>descrizione</a:t>
                </a:r>
              </a:p>
            </p:txBody>
          </p:sp>
          <p:sp>
            <p:nvSpPr>
              <p:cNvPr id="65" name="CasellaDiTesto 64">
                <a:extLst>
                  <a:ext uri="{FF2B5EF4-FFF2-40B4-BE49-F238E27FC236}">
                    <a16:creationId xmlns:a16="http://schemas.microsoft.com/office/drawing/2014/main" id="{41FC4F16-BFD4-4A37-A57B-F0554C038B0F}"/>
                  </a:ext>
                </a:extLst>
              </p:cNvPr>
              <p:cNvSpPr txBox="1"/>
              <p:nvPr/>
            </p:nvSpPr>
            <p:spPr>
              <a:xfrm>
                <a:off x="2793527" y="484633"/>
                <a:ext cx="903985" cy="276999"/>
              </a:xfrm>
              <a:prstGeom prst="rect">
                <a:avLst/>
              </a:prstGeom>
              <a:noFill/>
            </p:spPr>
            <p:txBody>
              <a:bodyPr wrap="square" rtlCol="0">
                <a:spAutoFit/>
              </a:bodyPr>
              <a:lstStyle/>
              <a:p>
                <a:r>
                  <a:rPr lang="it-IT" sz="1200" dirty="0"/>
                  <a:t>parametri</a:t>
                </a:r>
              </a:p>
            </p:txBody>
          </p:sp>
        </p:grpSp>
        <p:sp>
          <p:nvSpPr>
            <p:cNvPr id="94" name="CasellaDiTesto 93">
              <a:extLst>
                <a:ext uri="{FF2B5EF4-FFF2-40B4-BE49-F238E27FC236}">
                  <a16:creationId xmlns:a16="http://schemas.microsoft.com/office/drawing/2014/main" id="{6B77AA2C-EF76-4794-A469-092647513C38}"/>
                </a:ext>
              </a:extLst>
            </p:cNvPr>
            <p:cNvSpPr txBox="1"/>
            <p:nvPr/>
          </p:nvSpPr>
          <p:spPr>
            <a:xfrm>
              <a:off x="9489467" y="395666"/>
              <a:ext cx="494046" cy="276999"/>
            </a:xfrm>
            <a:prstGeom prst="rect">
              <a:avLst/>
            </a:prstGeom>
            <a:noFill/>
          </p:spPr>
          <p:txBody>
            <a:bodyPr wrap="none" rtlCol="0">
              <a:spAutoFit/>
            </a:bodyPr>
            <a:lstStyle/>
            <a:p>
              <a:r>
                <a:rPr lang="it-IT" sz="1200" dirty="0"/>
                <a:t>(1,N)</a:t>
              </a:r>
            </a:p>
          </p:txBody>
        </p:sp>
        <p:sp>
          <p:nvSpPr>
            <p:cNvPr id="95" name="Rombo 94">
              <a:extLst>
                <a:ext uri="{FF2B5EF4-FFF2-40B4-BE49-F238E27FC236}">
                  <a16:creationId xmlns:a16="http://schemas.microsoft.com/office/drawing/2014/main" id="{E34BD485-3580-409C-8711-85F356B5B814}"/>
                </a:ext>
              </a:extLst>
            </p:cNvPr>
            <p:cNvSpPr/>
            <p:nvPr/>
          </p:nvSpPr>
          <p:spPr>
            <a:xfrm>
              <a:off x="7836144" y="2722694"/>
              <a:ext cx="1883391"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istanzia</a:t>
              </a:r>
            </a:p>
          </p:txBody>
        </p:sp>
        <p:grpSp>
          <p:nvGrpSpPr>
            <p:cNvPr id="30" name="Gruppo 29">
              <a:extLst>
                <a:ext uri="{FF2B5EF4-FFF2-40B4-BE49-F238E27FC236}">
                  <a16:creationId xmlns:a16="http://schemas.microsoft.com/office/drawing/2014/main" id="{697F06A7-53CD-4E8A-A8B9-9AAE690BBDBD}"/>
                </a:ext>
              </a:extLst>
            </p:cNvPr>
            <p:cNvGrpSpPr/>
            <p:nvPr/>
          </p:nvGrpSpPr>
          <p:grpSpPr>
            <a:xfrm>
              <a:off x="7493407" y="4569608"/>
              <a:ext cx="4512079" cy="2183814"/>
              <a:chOff x="7493407" y="4569608"/>
              <a:chExt cx="4512079" cy="2183814"/>
            </a:xfrm>
          </p:grpSpPr>
          <p:sp>
            <p:nvSpPr>
              <p:cNvPr id="176" name="CasellaDiTesto 175">
                <a:extLst>
                  <a:ext uri="{FF2B5EF4-FFF2-40B4-BE49-F238E27FC236}">
                    <a16:creationId xmlns:a16="http://schemas.microsoft.com/office/drawing/2014/main" id="{0AF8192E-6CD4-4C85-AF7E-4BE843FA3545}"/>
                  </a:ext>
                </a:extLst>
              </p:cNvPr>
              <p:cNvSpPr txBox="1"/>
              <p:nvPr/>
            </p:nvSpPr>
            <p:spPr>
              <a:xfrm>
                <a:off x="10545361" y="4569608"/>
                <a:ext cx="1460125" cy="276999"/>
              </a:xfrm>
              <a:prstGeom prst="rect">
                <a:avLst/>
              </a:prstGeom>
              <a:noFill/>
            </p:spPr>
            <p:txBody>
              <a:bodyPr wrap="square" rtlCol="0">
                <a:spAutoFit/>
              </a:bodyPr>
              <a:lstStyle/>
              <a:p>
                <a:r>
                  <a:rPr lang="it-IT" sz="1200" dirty="0"/>
                  <a:t>urgenza</a:t>
                </a:r>
              </a:p>
            </p:txBody>
          </p:sp>
          <p:grpSp>
            <p:nvGrpSpPr>
              <p:cNvPr id="29" name="Gruppo 28">
                <a:extLst>
                  <a:ext uri="{FF2B5EF4-FFF2-40B4-BE49-F238E27FC236}">
                    <a16:creationId xmlns:a16="http://schemas.microsoft.com/office/drawing/2014/main" id="{16E29E63-BC7C-47A7-A1C5-7EDE3BC29757}"/>
                  </a:ext>
                </a:extLst>
              </p:cNvPr>
              <p:cNvGrpSpPr/>
              <p:nvPr/>
            </p:nvGrpSpPr>
            <p:grpSpPr>
              <a:xfrm>
                <a:off x="7493407" y="4792804"/>
                <a:ext cx="3985924" cy="1960618"/>
                <a:chOff x="7493407" y="4792804"/>
                <a:chExt cx="3985924" cy="1960618"/>
              </a:xfrm>
            </p:grpSpPr>
            <p:sp>
              <p:nvSpPr>
                <p:cNvPr id="137" name="Rettangolo 136">
                  <a:extLst>
                    <a:ext uri="{FF2B5EF4-FFF2-40B4-BE49-F238E27FC236}">
                      <a16:creationId xmlns:a16="http://schemas.microsoft.com/office/drawing/2014/main" id="{FA029B17-856C-45E5-9070-F0E64AA89447}"/>
                    </a:ext>
                  </a:extLst>
                </p:cNvPr>
                <p:cNvSpPr/>
                <p:nvPr/>
              </p:nvSpPr>
              <p:spPr>
                <a:xfrm>
                  <a:off x="7493407" y="483874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ESAME </a:t>
                  </a:r>
                </a:p>
                <a:p>
                  <a:pPr algn="ctr"/>
                  <a:r>
                    <a:rPr lang="it-IT" dirty="0"/>
                    <a:t>EFFETTIVO</a:t>
                  </a:r>
                </a:p>
              </p:txBody>
            </p:sp>
            <p:grpSp>
              <p:nvGrpSpPr>
                <p:cNvPr id="143" name="Gruppo 142">
                  <a:extLst>
                    <a:ext uri="{FF2B5EF4-FFF2-40B4-BE49-F238E27FC236}">
                      <a16:creationId xmlns:a16="http://schemas.microsoft.com/office/drawing/2014/main" id="{0AB43E8E-D17C-465C-8DC6-EDBD4DA86A96}"/>
                    </a:ext>
                  </a:extLst>
                </p:cNvPr>
                <p:cNvGrpSpPr/>
                <p:nvPr/>
              </p:nvGrpSpPr>
              <p:grpSpPr>
                <a:xfrm rot="3459953">
                  <a:off x="10240627" y="4577146"/>
                  <a:ext cx="87795" cy="519112"/>
                  <a:chOff x="3332718" y="1033462"/>
                  <a:chExt cx="87795" cy="519112"/>
                </a:xfrm>
              </p:grpSpPr>
              <p:sp>
                <p:nvSpPr>
                  <p:cNvPr id="166" name="Ovale 165">
                    <a:extLst>
                      <a:ext uri="{FF2B5EF4-FFF2-40B4-BE49-F238E27FC236}">
                        <a16:creationId xmlns:a16="http://schemas.microsoft.com/office/drawing/2014/main" id="{E483F94E-04CC-469C-816F-67B1B1EDCD59}"/>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7" name="Connettore diritto 166">
                    <a:extLst>
                      <a:ext uri="{FF2B5EF4-FFF2-40B4-BE49-F238E27FC236}">
                        <a16:creationId xmlns:a16="http://schemas.microsoft.com/office/drawing/2014/main" id="{376E7A9A-6B79-4212-A95F-AEA8E347C6E8}"/>
                      </a:ext>
                    </a:extLst>
                  </p:cNvPr>
                  <p:cNvCxnSpPr>
                    <a:cxnSpLocks/>
                    <a:stCxn id="16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4" name="Gruppo 143">
                  <a:extLst>
                    <a:ext uri="{FF2B5EF4-FFF2-40B4-BE49-F238E27FC236}">
                      <a16:creationId xmlns:a16="http://schemas.microsoft.com/office/drawing/2014/main" id="{D905B569-9145-4C0D-8820-15E2FA2FF753}"/>
                    </a:ext>
                  </a:extLst>
                </p:cNvPr>
                <p:cNvGrpSpPr/>
                <p:nvPr/>
              </p:nvGrpSpPr>
              <p:grpSpPr>
                <a:xfrm rot="5400000">
                  <a:off x="10280871" y="4874159"/>
                  <a:ext cx="87795" cy="519112"/>
                  <a:chOff x="3332718" y="1033462"/>
                  <a:chExt cx="87795" cy="519112"/>
                </a:xfrm>
              </p:grpSpPr>
              <p:sp>
                <p:nvSpPr>
                  <p:cNvPr id="164" name="Ovale 163">
                    <a:extLst>
                      <a:ext uri="{FF2B5EF4-FFF2-40B4-BE49-F238E27FC236}">
                        <a16:creationId xmlns:a16="http://schemas.microsoft.com/office/drawing/2014/main" id="{39186A19-B894-413F-A07C-49335A00D412}"/>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5" name="Connettore diritto 164">
                    <a:extLst>
                      <a:ext uri="{FF2B5EF4-FFF2-40B4-BE49-F238E27FC236}">
                        <a16:creationId xmlns:a16="http://schemas.microsoft.com/office/drawing/2014/main" id="{C63E1BBA-9BA6-4927-8571-F9AC0BD9C966}"/>
                      </a:ext>
                    </a:extLst>
                  </p:cNvPr>
                  <p:cNvCxnSpPr>
                    <a:cxnSpLocks/>
                    <a:stCxn id="16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8" name="CasellaDiTesto 147">
                  <a:extLst>
                    <a:ext uri="{FF2B5EF4-FFF2-40B4-BE49-F238E27FC236}">
                      <a16:creationId xmlns:a16="http://schemas.microsoft.com/office/drawing/2014/main" id="{7AD20966-306F-4944-96DB-0BE5E7B0814E}"/>
                    </a:ext>
                  </a:extLst>
                </p:cNvPr>
                <p:cNvSpPr txBox="1"/>
                <p:nvPr/>
              </p:nvSpPr>
              <p:spPr>
                <a:xfrm>
                  <a:off x="10584325" y="4995215"/>
                  <a:ext cx="605805" cy="276999"/>
                </a:xfrm>
                <a:prstGeom prst="rect">
                  <a:avLst/>
                </a:prstGeom>
                <a:noFill/>
              </p:spPr>
              <p:txBody>
                <a:bodyPr wrap="square" rtlCol="0">
                  <a:spAutoFit/>
                </a:bodyPr>
                <a:lstStyle/>
                <a:p>
                  <a:r>
                    <a:rPr lang="it-IT" sz="1200" dirty="0"/>
                    <a:t>data</a:t>
                  </a:r>
                </a:p>
              </p:txBody>
            </p:sp>
            <p:grpSp>
              <p:nvGrpSpPr>
                <p:cNvPr id="150" name="Gruppo 149">
                  <a:extLst>
                    <a:ext uri="{FF2B5EF4-FFF2-40B4-BE49-F238E27FC236}">
                      <a16:creationId xmlns:a16="http://schemas.microsoft.com/office/drawing/2014/main" id="{DC4BBF0E-B4E8-4178-A7C4-68C2CEB1B4AE}"/>
                    </a:ext>
                  </a:extLst>
                </p:cNvPr>
                <p:cNvGrpSpPr/>
                <p:nvPr/>
              </p:nvGrpSpPr>
              <p:grpSpPr>
                <a:xfrm rot="5400000">
                  <a:off x="10276577" y="5203241"/>
                  <a:ext cx="87795" cy="519112"/>
                  <a:chOff x="3332718" y="1033462"/>
                  <a:chExt cx="87795" cy="519112"/>
                </a:xfrm>
              </p:grpSpPr>
              <p:sp>
                <p:nvSpPr>
                  <p:cNvPr id="162" name="Ovale 161">
                    <a:extLst>
                      <a:ext uri="{FF2B5EF4-FFF2-40B4-BE49-F238E27FC236}">
                        <a16:creationId xmlns:a16="http://schemas.microsoft.com/office/drawing/2014/main" id="{5C79EC5F-F068-4A6A-B01D-A316769971E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3" name="Connettore diritto 162">
                    <a:extLst>
                      <a:ext uri="{FF2B5EF4-FFF2-40B4-BE49-F238E27FC236}">
                        <a16:creationId xmlns:a16="http://schemas.microsoft.com/office/drawing/2014/main" id="{5E21E6BE-BD81-43CC-88DF-BED5EDF92FCF}"/>
                      </a:ext>
                    </a:extLst>
                  </p:cNvPr>
                  <p:cNvCxnSpPr>
                    <a:cxnSpLocks/>
                    <a:stCxn id="16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2" name="Gruppo 151">
                  <a:extLst>
                    <a:ext uri="{FF2B5EF4-FFF2-40B4-BE49-F238E27FC236}">
                      <a16:creationId xmlns:a16="http://schemas.microsoft.com/office/drawing/2014/main" id="{1A9F3B48-CE06-4FA0-AF9F-9CD5EE0359DB}"/>
                    </a:ext>
                  </a:extLst>
                </p:cNvPr>
                <p:cNvGrpSpPr/>
                <p:nvPr/>
              </p:nvGrpSpPr>
              <p:grpSpPr>
                <a:xfrm rot="5400000">
                  <a:off x="10276577" y="5512663"/>
                  <a:ext cx="87795" cy="519112"/>
                  <a:chOff x="3332718" y="1033462"/>
                  <a:chExt cx="87795" cy="519112"/>
                </a:xfrm>
              </p:grpSpPr>
              <p:sp>
                <p:nvSpPr>
                  <p:cNvPr id="160" name="Ovale 159">
                    <a:extLst>
                      <a:ext uri="{FF2B5EF4-FFF2-40B4-BE49-F238E27FC236}">
                        <a16:creationId xmlns:a16="http://schemas.microsoft.com/office/drawing/2014/main" id="{57182424-FEC0-44F3-869E-345DBB0B811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61" name="Connettore diritto 160">
                    <a:extLst>
                      <a:ext uri="{FF2B5EF4-FFF2-40B4-BE49-F238E27FC236}">
                        <a16:creationId xmlns:a16="http://schemas.microsoft.com/office/drawing/2014/main" id="{45187144-A49B-484A-A1CA-09D7D31C116D}"/>
                      </a:ext>
                    </a:extLst>
                  </p:cNvPr>
                  <p:cNvCxnSpPr>
                    <a:cxnSpLocks/>
                    <a:stCxn id="16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4" name="CasellaDiTesto 153">
                  <a:extLst>
                    <a:ext uri="{FF2B5EF4-FFF2-40B4-BE49-F238E27FC236}">
                      <a16:creationId xmlns:a16="http://schemas.microsoft.com/office/drawing/2014/main" id="{A447E467-0E83-45AA-BEA5-37B737080D86}"/>
                    </a:ext>
                  </a:extLst>
                </p:cNvPr>
                <p:cNvSpPr txBox="1"/>
                <p:nvPr/>
              </p:nvSpPr>
              <p:spPr>
                <a:xfrm>
                  <a:off x="10584325" y="5314468"/>
                  <a:ext cx="605805" cy="276999"/>
                </a:xfrm>
                <a:prstGeom prst="rect">
                  <a:avLst/>
                </a:prstGeom>
                <a:noFill/>
              </p:spPr>
              <p:txBody>
                <a:bodyPr wrap="square" rtlCol="0">
                  <a:spAutoFit/>
                </a:bodyPr>
                <a:lstStyle/>
                <a:p>
                  <a:r>
                    <a:rPr lang="it-IT" sz="1200" dirty="0"/>
                    <a:t>ora</a:t>
                  </a:r>
                </a:p>
              </p:txBody>
            </p:sp>
            <p:sp>
              <p:nvSpPr>
                <p:cNvPr id="155" name="CasellaDiTesto 154">
                  <a:extLst>
                    <a:ext uri="{FF2B5EF4-FFF2-40B4-BE49-F238E27FC236}">
                      <a16:creationId xmlns:a16="http://schemas.microsoft.com/office/drawing/2014/main" id="{15266AA6-E04B-4CF7-9793-5BC3E9566CA7}"/>
                    </a:ext>
                  </a:extLst>
                </p:cNvPr>
                <p:cNvSpPr txBox="1"/>
                <p:nvPr/>
              </p:nvSpPr>
              <p:spPr>
                <a:xfrm>
                  <a:off x="10584325" y="5611685"/>
                  <a:ext cx="895006" cy="276999"/>
                </a:xfrm>
                <a:prstGeom prst="rect">
                  <a:avLst/>
                </a:prstGeom>
                <a:noFill/>
              </p:spPr>
              <p:txBody>
                <a:bodyPr wrap="square" rtlCol="0">
                  <a:spAutoFit/>
                </a:bodyPr>
                <a:lstStyle/>
                <a:p>
                  <a:r>
                    <a:rPr lang="it-IT" sz="1200" dirty="0"/>
                    <a:t>laboratorio</a:t>
                  </a:r>
                </a:p>
              </p:txBody>
            </p:sp>
            <p:sp>
              <p:nvSpPr>
                <p:cNvPr id="188" name="CasellaDiTesto 187">
                  <a:extLst>
                    <a:ext uri="{FF2B5EF4-FFF2-40B4-BE49-F238E27FC236}">
                      <a16:creationId xmlns:a16="http://schemas.microsoft.com/office/drawing/2014/main" id="{BDE3343F-BA56-4D3E-A6E4-4C4625DC6647}"/>
                    </a:ext>
                  </a:extLst>
                </p:cNvPr>
                <p:cNvSpPr txBox="1"/>
                <p:nvPr/>
              </p:nvSpPr>
              <p:spPr>
                <a:xfrm>
                  <a:off x="7493407" y="6476423"/>
                  <a:ext cx="741999" cy="276999"/>
                </a:xfrm>
                <a:prstGeom prst="rect">
                  <a:avLst/>
                </a:prstGeom>
                <a:noFill/>
              </p:spPr>
              <p:txBody>
                <a:bodyPr wrap="square" rtlCol="0">
                  <a:spAutoFit/>
                </a:bodyPr>
                <a:lstStyle/>
                <a:p>
                  <a:r>
                    <a:rPr lang="it-IT" sz="1200" dirty="0"/>
                    <a:t>diagnosi</a:t>
                  </a:r>
                </a:p>
              </p:txBody>
            </p:sp>
            <p:sp>
              <p:nvSpPr>
                <p:cNvPr id="189" name="CasellaDiTesto 188">
                  <a:extLst>
                    <a:ext uri="{FF2B5EF4-FFF2-40B4-BE49-F238E27FC236}">
                      <a16:creationId xmlns:a16="http://schemas.microsoft.com/office/drawing/2014/main" id="{CCD33C98-EB2A-4723-9A46-706A98D28946}"/>
                    </a:ext>
                  </a:extLst>
                </p:cNvPr>
                <p:cNvSpPr txBox="1"/>
                <p:nvPr/>
              </p:nvSpPr>
              <p:spPr>
                <a:xfrm>
                  <a:off x="8395369" y="6469243"/>
                  <a:ext cx="629170" cy="276999"/>
                </a:xfrm>
                <a:prstGeom prst="rect">
                  <a:avLst/>
                </a:prstGeom>
                <a:noFill/>
              </p:spPr>
              <p:txBody>
                <a:bodyPr wrap="square" rtlCol="0">
                  <a:spAutoFit/>
                </a:bodyPr>
                <a:lstStyle/>
                <a:p>
                  <a:r>
                    <a:rPr lang="it-IT" sz="1200" dirty="0"/>
                    <a:t>costo</a:t>
                  </a:r>
                </a:p>
              </p:txBody>
            </p:sp>
            <p:sp>
              <p:nvSpPr>
                <p:cNvPr id="190" name="CasellaDiTesto 189">
                  <a:extLst>
                    <a:ext uri="{FF2B5EF4-FFF2-40B4-BE49-F238E27FC236}">
                      <a16:creationId xmlns:a16="http://schemas.microsoft.com/office/drawing/2014/main" id="{5BB4F4FC-B2B5-4D08-973C-36B38C152054}"/>
                    </a:ext>
                  </a:extLst>
                </p:cNvPr>
                <p:cNvSpPr txBox="1"/>
                <p:nvPr/>
              </p:nvSpPr>
              <p:spPr>
                <a:xfrm>
                  <a:off x="9167400" y="6468593"/>
                  <a:ext cx="1241441" cy="276999"/>
                </a:xfrm>
                <a:prstGeom prst="rect">
                  <a:avLst/>
                </a:prstGeom>
                <a:noFill/>
              </p:spPr>
              <p:txBody>
                <a:bodyPr wrap="square" rtlCol="0">
                  <a:spAutoFit/>
                </a:bodyPr>
                <a:lstStyle/>
                <a:p>
                  <a:r>
                    <a:rPr lang="it-IT" sz="1200" dirty="0"/>
                    <a:t>valori parametri</a:t>
                  </a:r>
                </a:p>
              </p:txBody>
            </p:sp>
            <p:sp>
              <p:nvSpPr>
                <p:cNvPr id="191" name="CasellaDiTesto 190">
                  <a:extLst>
                    <a:ext uri="{FF2B5EF4-FFF2-40B4-BE49-F238E27FC236}">
                      <a16:creationId xmlns:a16="http://schemas.microsoft.com/office/drawing/2014/main" id="{D8BB1CB9-E614-4FCF-97DC-A60705DEBA30}"/>
                    </a:ext>
                  </a:extLst>
                </p:cNvPr>
                <p:cNvSpPr txBox="1"/>
                <p:nvPr/>
              </p:nvSpPr>
              <p:spPr>
                <a:xfrm>
                  <a:off x="7787085" y="6106627"/>
                  <a:ext cx="543561" cy="276999"/>
                </a:xfrm>
                <a:prstGeom prst="rect">
                  <a:avLst/>
                </a:prstGeom>
                <a:noFill/>
              </p:spPr>
              <p:txBody>
                <a:bodyPr wrap="square" rtlCol="0">
                  <a:spAutoFit/>
                </a:bodyPr>
                <a:lstStyle/>
                <a:p>
                  <a:r>
                    <a:rPr lang="it-IT" sz="1200" dirty="0"/>
                    <a:t>(0,1)</a:t>
                  </a:r>
                </a:p>
              </p:txBody>
            </p:sp>
            <p:sp>
              <p:nvSpPr>
                <p:cNvPr id="192" name="CasellaDiTesto 191">
                  <a:extLst>
                    <a:ext uri="{FF2B5EF4-FFF2-40B4-BE49-F238E27FC236}">
                      <a16:creationId xmlns:a16="http://schemas.microsoft.com/office/drawing/2014/main" id="{7DBF9DE9-3FCD-4B4B-8DCC-231E46C06886}"/>
                    </a:ext>
                  </a:extLst>
                </p:cNvPr>
                <p:cNvSpPr txBox="1"/>
                <p:nvPr/>
              </p:nvSpPr>
              <p:spPr>
                <a:xfrm>
                  <a:off x="9675637" y="6150370"/>
                  <a:ext cx="543561" cy="276999"/>
                </a:xfrm>
                <a:prstGeom prst="rect">
                  <a:avLst/>
                </a:prstGeom>
                <a:noFill/>
              </p:spPr>
              <p:txBody>
                <a:bodyPr wrap="square" rtlCol="0">
                  <a:spAutoFit/>
                </a:bodyPr>
                <a:lstStyle/>
                <a:p>
                  <a:r>
                    <a:rPr lang="it-IT" sz="1200" dirty="0"/>
                    <a:t>(1,N)</a:t>
                  </a:r>
                </a:p>
              </p:txBody>
            </p:sp>
            <p:grpSp>
              <p:nvGrpSpPr>
                <p:cNvPr id="179" name="Gruppo 178">
                  <a:extLst>
                    <a:ext uri="{FF2B5EF4-FFF2-40B4-BE49-F238E27FC236}">
                      <a16:creationId xmlns:a16="http://schemas.microsoft.com/office/drawing/2014/main" id="{131FAB7B-18E1-42BE-99DE-F8BD5F3656E9}"/>
                    </a:ext>
                  </a:extLst>
                </p:cNvPr>
                <p:cNvGrpSpPr/>
                <p:nvPr/>
              </p:nvGrpSpPr>
              <p:grpSpPr>
                <a:xfrm rot="10800000">
                  <a:off x="7807191" y="6022360"/>
                  <a:ext cx="87795" cy="519111"/>
                  <a:chOff x="3332718" y="1033463"/>
                  <a:chExt cx="87795" cy="519111"/>
                </a:xfrm>
              </p:grpSpPr>
              <p:sp>
                <p:nvSpPr>
                  <p:cNvPr id="180" name="Ovale 179">
                    <a:extLst>
                      <a:ext uri="{FF2B5EF4-FFF2-40B4-BE49-F238E27FC236}">
                        <a16:creationId xmlns:a16="http://schemas.microsoft.com/office/drawing/2014/main" id="{DF8B5765-5B2C-4C08-BF3E-922F286DBF4F}"/>
                      </a:ext>
                    </a:extLst>
                  </p:cNvPr>
                  <p:cNvSpPr/>
                  <p:nvPr/>
                </p:nvSpPr>
                <p:spPr>
                  <a:xfrm>
                    <a:off x="3332718" y="1033463"/>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81" name="Connettore diritto 180">
                    <a:extLst>
                      <a:ext uri="{FF2B5EF4-FFF2-40B4-BE49-F238E27FC236}">
                        <a16:creationId xmlns:a16="http://schemas.microsoft.com/office/drawing/2014/main" id="{BEBD6DF3-6921-43C0-9E85-12AB9EBC209C}"/>
                      </a:ext>
                    </a:extLst>
                  </p:cNvPr>
                  <p:cNvCxnSpPr>
                    <a:cxnSpLocks/>
                    <a:stCxn id="18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2" name="Gruppo 181">
                  <a:extLst>
                    <a:ext uri="{FF2B5EF4-FFF2-40B4-BE49-F238E27FC236}">
                      <a16:creationId xmlns:a16="http://schemas.microsoft.com/office/drawing/2014/main" id="{3393A784-60DA-4EA7-A59C-F04AB049A298}"/>
                    </a:ext>
                  </a:extLst>
                </p:cNvPr>
                <p:cNvGrpSpPr/>
                <p:nvPr/>
              </p:nvGrpSpPr>
              <p:grpSpPr>
                <a:xfrm rot="10800000">
                  <a:off x="8589493" y="6032607"/>
                  <a:ext cx="87795" cy="519112"/>
                  <a:chOff x="3332718" y="1033462"/>
                  <a:chExt cx="87795" cy="519112"/>
                </a:xfrm>
              </p:grpSpPr>
              <p:sp>
                <p:nvSpPr>
                  <p:cNvPr id="183" name="Ovale 182">
                    <a:extLst>
                      <a:ext uri="{FF2B5EF4-FFF2-40B4-BE49-F238E27FC236}">
                        <a16:creationId xmlns:a16="http://schemas.microsoft.com/office/drawing/2014/main" id="{C4BB7797-A64A-4D00-8113-1FB6B410C21B}"/>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84" name="Connettore diritto 183">
                    <a:extLst>
                      <a:ext uri="{FF2B5EF4-FFF2-40B4-BE49-F238E27FC236}">
                        <a16:creationId xmlns:a16="http://schemas.microsoft.com/office/drawing/2014/main" id="{A96E2290-1EF4-47DC-A90B-2C95FAE0280D}"/>
                      </a:ext>
                    </a:extLst>
                  </p:cNvPr>
                  <p:cNvCxnSpPr>
                    <a:cxnSpLocks/>
                    <a:stCxn id="183"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 name="Gruppo 184">
                  <a:extLst>
                    <a:ext uri="{FF2B5EF4-FFF2-40B4-BE49-F238E27FC236}">
                      <a16:creationId xmlns:a16="http://schemas.microsoft.com/office/drawing/2014/main" id="{3B99332E-C8E9-4AF6-A4A5-1ECA47B06274}"/>
                    </a:ext>
                  </a:extLst>
                </p:cNvPr>
                <p:cNvGrpSpPr/>
                <p:nvPr/>
              </p:nvGrpSpPr>
              <p:grpSpPr>
                <a:xfrm rot="10800000">
                  <a:off x="9675637" y="6013127"/>
                  <a:ext cx="87795" cy="519112"/>
                  <a:chOff x="3332718" y="1033462"/>
                  <a:chExt cx="87795" cy="519112"/>
                </a:xfrm>
              </p:grpSpPr>
              <p:sp>
                <p:nvSpPr>
                  <p:cNvPr id="186" name="Ovale 185">
                    <a:extLst>
                      <a:ext uri="{FF2B5EF4-FFF2-40B4-BE49-F238E27FC236}">
                        <a16:creationId xmlns:a16="http://schemas.microsoft.com/office/drawing/2014/main" id="{B21C2741-BA2F-47E1-82CC-F01D1E7E5BA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87" name="Connettore diritto 186">
                    <a:extLst>
                      <a:ext uri="{FF2B5EF4-FFF2-40B4-BE49-F238E27FC236}">
                        <a16:creationId xmlns:a16="http://schemas.microsoft.com/office/drawing/2014/main" id="{2ADB55ED-7B41-4D8A-8211-D10A0888B966}"/>
                      </a:ext>
                    </a:extLst>
                  </p:cNvPr>
                  <p:cNvCxnSpPr>
                    <a:cxnSpLocks/>
                    <a:stCxn id="18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32" name="Connettore diritto 231">
              <a:extLst>
                <a:ext uri="{FF2B5EF4-FFF2-40B4-BE49-F238E27FC236}">
                  <a16:creationId xmlns:a16="http://schemas.microsoft.com/office/drawing/2014/main" id="{FC0913CA-4D3A-483D-9F3F-495E02F5DC56}"/>
                </a:ext>
              </a:extLst>
            </p:cNvPr>
            <p:cNvCxnSpPr>
              <a:stCxn id="95" idx="0"/>
              <a:endCxn id="55" idx="2"/>
            </p:cNvCxnSpPr>
            <p:nvPr/>
          </p:nvCxnSpPr>
          <p:spPr>
            <a:xfrm flipH="1" flipV="1">
              <a:off x="8774278" y="1946792"/>
              <a:ext cx="3562" cy="775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Connettore diritto 237">
              <a:extLst>
                <a:ext uri="{FF2B5EF4-FFF2-40B4-BE49-F238E27FC236}">
                  <a16:creationId xmlns:a16="http://schemas.microsoft.com/office/drawing/2014/main" id="{EE23367F-264F-4F68-B07B-F90824C5BE58}"/>
                </a:ext>
              </a:extLst>
            </p:cNvPr>
            <p:cNvCxnSpPr>
              <a:stCxn id="95" idx="2"/>
              <a:endCxn id="137" idx="0"/>
            </p:cNvCxnSpPr>
            <p:nvPr/>
          </p:nvCxnSpPr>
          <p:spPr>
            <a:xfrm flipH="1">
              <a:off x="8773829" y="3907297"/>
              <a:ext cx="4011" cy="931446"/>
            </a:xfrm>
            <a:prstGeom prst="line">
              <a:avLst/>
            </a:prstGeom>
          </p:spPr>
          <p:style>
            <a:lnRef idx="1">
              <a:schemeClr val="dk1"/>
            </a:lnRef>
            <a:fillRef idx="0">
              <a:schemeClr val="dk1"/>
            </a:fillRef>
            <a:effectRef idx="0">
              <a:schemeClr val="dk1"/>
            </a:effectRef>
            <a:fontRef idx="minor">
              <a:schemeClr val="tx1"/>
            </a:fontRef>
          </p:style>
        </p:cxnSp>
        <p:sp>
          <p:nvSpPr>
            <p:cNvPr id="104" name="CasellaDiTesto 103">
              <a:extLst>
                <a:ext uri="{FF2B5EF4-FFF2-40B4-BE49-F238E27FC236}">
                  <a16:creationId xmlns:a16="http://schemas.microsoft.com/office/drawing/2014/main" id="{70E9F5BC-82AD-4EEF-B2FD-1FDE74B3E04E}"/>
                </a:ext>
              </a:extLst>
            </p:cNvPr>
            <p:cNvSpPr txBox="1"/>
            <p:nvPr/>
          </p:nvSpPr>
          <p:spPr>
            <a:xfrm>
              <a:off x="8773829" y="2453651"/>
              <a:ext cx="543561" cy="307777"/>
            </a:xfrm>
            <a:prstGeom prst="rect">
              <a:avLst/>
            </a:prstGeom>
            <a:noFill/>
          </p:spPr>
          <p:txBody>
            <a:bodyPr wrap="square" rtlCol="0">
              <a:spAutoFit/>
            </a:bodyPr>
            <a:lstStyle/>
            <a:p>
              <a:r>
                <a:rPr lang="it-IT" sz="1400" dirty="0"/>
                <a:t>(0,N)</a:t>
              </a:r>
            </a:p>
          </p:txBody>
        </p:sp>
        <p:sp>
          <p:nvSpPr>
            <p:cNvPr id="106" name="CasellaDiTesto 105">
              <a:extLst>
                <a:ext uri="{FF2B5EF4-FFF2-40B4-BE49-F238E27FC236}">
                  <a16:creationId xmlns:a16="http://schemas.microsoft.com/office/drawing/2014/main" id="{F4635C62-B1EB-4176-B0FE-9728338D6763}"/>
                </a:ext>
              </a:extLst>
            </p:cNvPr>
            <p:cNvSpPr txBox="1"/>
            <p:nvPr/>
          </p:nvSpPr>
          <p:spPr>
            <a:xfrm>
              <a:off x="8772559" y="3980605"/>
              <a:ext cx="543561" cy="307777"/>
            </a:xfrm>
            <a:prstGeom prst="rect">
              <a:avLst/>
            </a:prstGeom>
            <a:noFill/>
          </p:spPr>
          <p:txBody>
            <a:bodyPr wrap="square" rtlCol="0">
              <a:spAutoFit/>
            </a:bodyPr>
            <a:lstStyle/>
            <a:p>
              <a:r>
                <a:rPr lang="it-IT" sz="1400" dirty="0"/>
                <a:t>(1,1)</a:t>
              </a:r>
            </a:p>
          </p:txBody>
        </p:sp>
      </p:grpSp>
    </p:spTree>
    <p:extLst>
      <p:ext uri="{BB962C8B-B14F-4D97-AF65-F5344CB8AC3E}">
        <p14:creationId xmlns:p14="http://schemas.microsoft.com/office/powerpoint/2010/main" val="186351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uppo 39">
            <a:extLst>
              <a:ext uri="{FF2B5EF4-FFF2-40B4-BE49-F238E27FC236}">
                <a16:creationId xmlns:a16="http://schemas.microsoft.com/office/drawing/2014/main" id="{3656DEDD-A8E0-4741-B3C5-AC3F84C33E67}"/>
              </a:ext>
            </a:extLst>
          </p:cNvPr>
          <p:cNvGrpSpPr/>
          <p:nvPr/>
        </p:nvGrpSpPr>
        <p:grpSpPr>
          <a:xfrm>
            <a:off x="1269242" y="189660"/>
            <a:ext cx="2938463" cy="1974812"/>
            <a:chOff x="1269242" y="189660"/>
            <a:chExt cx="2938463" cy="1974812"/>
          </a:xfrm>
        </p:grpSpPr>
        <p:sp>
          <p:nvSpPr>
            <p:cNvPr id="3" name="Rettangolo 2">
              <a:extLst>
                <a:ext uri="{FF2B5EF4-FFF2-40B4-BE49-F238E27FC236}">
                  <a16:creationId xmlns:a16="http://schemas.microsoft.com/office/drawing/2014/main" id="{2D9F963F-5FAC-4434-A997-2CB1BD33103F}"/>
                </a:ext>
              </a:extLst>
            </p:cNvPr>
            <p:cNvSpPr/>
            <p:nvPr/>
          </p:nvSpPr>
          <p:spPr>
            <a:xfrm>
              <a:off x="1269242" y="97986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OSPEDALE</a:t>
              </a:r>
            </a:p>
          </p:txBody>
        </p:sp>
        <p:grpSp>
          <p:nvGrpSpPr>
            <p:cNvPr id="8" name="Gruppo 7">
              <a:extLst>
                <a:ext uri="{FF2B5EF4-FFF2-40B4-BE49-F238E27FC236}">
                  <a16:creationId xmlns:a16="http://schemas.microsoft.com/office/drawing/2014/main" id="{289A5669-4960-44B8-A4BE-652769CA19B6}"/>
                </a:ext>
              </a:extLst>
            </p:cNvPr>
            <p:cNvGrpSpPr/>
            <p:nvPr/>
          </p:nvGrpSpPr>
          <p:grpSpPr>
            <a:xfrm>
              <a:off x="1413775" y="460757"/>
              <a:ext cx="87795" cy="519112"/>
              <a:chOff x="3742292" y="1033462"/>
              <a:chExt cx="87795" cy="519112"/>
            </a:xfrm>
          </p:grpSpPr>
          <p:sp>
            <p:nvSpPr>
              <p:cNvPr id="9" name="Ovale 8">
                <a:extLst>
                  <a:ext uri="{FF2B5EF4-FFF2-40B4-BE49-F238E27FC236}">
                    <a16:creationId xmlns:a16="http://schemas.microsoft.com/office/drawing/2014/main" id="{759FA009-D2DD-4B5F-BF3F-3C96B3D3F568}"/>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0" name="Connettore diritto 9">
                <a:extLst>
                  <a:ext uri="{FF2B5EF4-FFF2-40B4-BE49-F238E27FC236}">
                    <a16:creationId xmlns:a16="http://schemas.microsoft.com/office/drawing/2014/main" id="{6E853916-CB7D-4E86-8B26-8ACED15A3AEC}"/>
                  </a:ext>
                </a:extLst>
              </p:cNvPr>
              <p:cNvCxnSpPr>
                <a:cxnSpLocks/>
                <a:stCxn id="9"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CasellaDiTesto 13">
              <a:extLst>
                <a:ext uri="{FF2B5EF4-FFF2-40B4-BE49-F238E27FC236}">
                  <a16:creationId xmlns:a16="http://schemas.microsoft.com/office/drawing/2014/main" id="{F085726C-01FB-40D8-B588-BA31C05A2AD0}"/>
                </a:ext>
              </a:extLst>
            </p:cNvPr>
            <p:cNvSpPr txBox="1"/>
            <p:nvPr/>
          </p:nvSpPr>
          <p:spPr>
            <a:xfrm>
              <a:off x="1305717" y="189660"/>
              <a:ext cx="317716" cy="276999"/>
            </a:xfrm>
            <a:prstGeom prst="rect">
              <a:avLst/>
            </a:prstGeom>
            <a:noFill/>
          </p:spPr>
          <p:txBody>
            <a:bodyPr wrap="none" rtlCol="0">
              <a:spAutoFit/>
            </a:bodyPr>
            <a:lstStyle/>
            <a:p>
              <a:r>
                <a:rPr lang="it-IT" sz="1200" dirty="0"/>
                <a:t>ID</a:t>
              </a:r>
            </a:p>
          </p:txBody>
        </p:sp>
        <p:grpSp>
          <p:nvGrpSpPr>
            <p:cNvPr id="15" name="Gruppo 14">
              <a:extLst>
                <a:ext uri="{FF2B5EF4-FFF2-40B4-BE49-F238E27FC236}">
                  <a16:creationId xmlns:a16="http://schemas.microsoft.com/office/drawing/2014/main" id="{2519005A-C372-4E82-AC42-DD4BE6BECEB7}"/>
                </a:ext>
              </a:extLst>
            </p:cNvPr>
            <p:cNvGrpSpPr/>
            <p:nvPr/>
          </p:nvGrpSpPr>
          <p:grpSpPr>
            <a:xfrm>
              <a:off x="2009451" y="460757"/>
              <a:ext cx="87795" cy="519112"/>
              <a:chOff x="3332718" y="1033462"/>
              <a:chExt cx="87795" cy="519112"/>
            </a:xfrm>
          </p:grpSpPr>
          <p:sp>
            <p:nvSpPr>
              <p:cNvPr id="16" name="Ovale 15">
                <a:extLst>
                  <a:ext uri="{FF2B5EF4-FFF2-40B4-BE49-F238E27FC236}">
                    <a16:creationId xmlns:a16="http://schemas.microsoft.com/office/drawing/2014/main" id="{609F4782-5D38-43E8-8CC5-12859913957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7" name="Connettore diritto 16">
                <a:extLst>
                  <a:ext uri="{FF2B5EF4-FFF2-40B4-BE49-F238E27FC236}">
                    <a16:creationId xmlns:a16="http://schemas.microsoft.com/office/drawing/2014/main" id="{3133C565-0576-4B88-ACB5-675AB8D8117E}"/>
                  </a:ext>
                </a:extLst>
              </p:cNvPr>
              <p:cNvCxnSpPr>
                <a:cxnSpLocks/>
                <a:stCxn id="1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uppo 17">
              <a:extLst>
                <a:ext uri="{FF2B5EF4-FFF2-40B4-BE49-F238E27FC236}">
                  <a16:creationId xmlns:a16="http://schemas.microsoft.com/office/drawing/2014/main" id="{96B1348F-7F80-4FB1-8CD0-53AFAB212234}"/>
                </a:ext>
              </a:extLst>
            </p:cNvPr>
            <p:cNvGrpSpPr/>
            <p:nvPr/>
          </p:nvGrpSpPr>
          <p:grpSpPr>
            <a:xfrm>
              <a:off x="2741799" y="460757"/>
              <a:ext cx="87795" cy="519112"/>
              <a:chOff x="3332718" y="1033462"/>
              <a:chExt cx="87795" cy="519112"/>
            </a:xfrm>
          </p:grpSpPr>
          <p:sp>
            <p:nvSpPr>
              <p:cNvPr id="19" name="Ovale 18">
                <a:extLst>
                  <a:ext uri="{FF2B5EF4-FFF2-40B4-BE49-F238E27FC236}">
                    <a16:creationId xmlns:a16="http://schemas.microsoft.com/office/drawing/2014/main" id="{885781C2-B130-4B80-AEC0-B567C5A9D306}"/>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20" name="Connettore diritto 19">
                <a:extLst>
                  <a:ext uri="{FF2B5EF4-FFF2-40B4-BE49-F238E27FC236}">
                    <a16:creationId xmlns:a16="http://schemas.microsoft.com/office/drawing/2014/main" id="{2F558B8B-E330-4C86-87FA-59B5828B2C37}"/>
                  </a:ext>
                </a:extLst>
              </p:cNvPr>
              <p:cNvCxnSpPr>
                <a:cxnSpLocks/>
                <a:stCxn id="1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uppo 20">
              <a:extLst>
                <a:ext uri="{FF2B5EF4-FFF2-40B4-BE49-F238E27FC236}">
                  <a16:creationId xmlns:a16="http://schemas.microsoft.com/office/drawing/2014/main" id="{97E3AA33-A76F-41D4-BDE2-46CC9EB93976}"/>
                </a:ext>
              </a:extLst>
            </p:cNvPr>
            <p:cNvGrpSpPr/>
            <p:nvPr/>
          </p:nvGrpSpPr>
          <p:grpSpPr>
            <a:xfrm>
              <a:off x="3619645" y="460757"/>
              <a:ext cx="87795" cy="519112"/>
              <a:chOff x="3332718" y="1033462"/>
              <a:chExt cx="87795" cy="519112"/>
            </a:xfrm>
          </p:grpSpPr>
          <p:sp>
            <p:nvSpPr>
              <p:cNvPr id="22" name="Ovale 21">
                <a:extLst>
                  <a:ext uri="{FF2B5EF4-FFF2-40B4-BE49-F238E27FC236}">
                    <a16:creationId xmlns:a16="http://schemas.microsoft.com/office/drawing/2014/main" id="{E90BDE49-EEE0-4850-B7C4-C843BF23C2B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23" name="Connettore diritto 22">
                <a:extLst>
                  <a:ext uri="{FF2B5EF4-FFF2-40B4-BE49-F238E27FC236}">
                    <a16:creationId xmlns:a16="http://schemas.microsoft.com/office/drawing/2014/main" id="{DC578EF0-F705-4584-8750-4B6941A0EF72}"/>
                  </a:ext>
                </a:extLst>
              </p:cNvPr>
              <p:cNvCxnSpPr>
                <a:cxnSpLocks/>
                <a:stCxn id="2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CasellaDiTesto 23">
              <a:extLst>
                <a:ext uri="{FF2B5EF4-FFF2-40B4-BE49-F238E27FC236}">
                  <a16:creationId xmlns:a16="http://schemas.microsoft.com/office/drawing/2014/main" id="{A3EF7725-B280-4676-9680-FF00C19B7810}"/>
                </a:ext>
              </a:extLst>
            </p:cNvPr>
            <p:cNvSpPr txBox="1"/>
            <p:nvPr/>
          </p:nvSpPr>
          <p:spPr>
            <a:xfrm>
              <a:off x="1757283" y="189660"/>
              <a:ext cx="546945" cy="276999"/>
            </a:xfrm>
            <a:prstGeom prst="rect">
              <a:avLst/>
            </a:prstGeom>
            <a:noFill/>
          </p:spPr>
          <p:txBody>
            <a:bodyPr wrap="none" rtlCol="0">
              <a:spAutoFit/>
            </a:bodyPr>
            <a:lstStyle/>
            <a:p>
              <a:r>
                <a:rPr lang="it-IT" sz="1200" dirty="0"/>
                <a:t>nome</a:t>
              </a:r>
            </a:p>
          </p:txBody>
        </p:sp>
        <p:sp>
          <p:nvSpPr>
            <p:cNvPr id="25" name="CasellaDiTesto 24">
              <a:extLst>
                <a:ext uri="{FF2B5EF4-FFF2-40B4-BE49-F238E27FC236}">
                  <a16:creationId xmlns:a16="http://schemas.microsoft.com/office/drawing/2014/main" id="{47D8F9C0-02EE-4691-87C1-81AF01DCB314}"/>
                </a:ext>
              </a:extLst>
            </p:cNvPr>
            <p:cNvSpPr txBox="1"/>
            <p:nvPr/>
          </p:nvSpPr>
          <p:spPr>
            <a:xfrm>
              <a:off x="2475354" y="201656"/>
              <a:ext cx="703847" cy="276999"/>
            </a:xfrm>
            <a:prstGeom prst="rect">
              <a:avLst/>
            </a:prstGeom>
            <a:noFill/>
          </p:spPr>
          <p:txBody>
            <a:bodyPr wrap="none" rtlCol="0">
              <a:spAutoFit/>
            </a:bodyPr>
            <a:lstStyle/>
            <a:p>
              <a:r>
                <a:rPr lang="it-IT" sz="1200" dirty="0"/>
                <a:t>indirizzo</a:t>
              </a:r>
            </a:p>
          </p:txBody>
        </p:sp>
        <p:sp>
          <p:nvSpPr>
            <p:cNvPr id="26" name="CasellaDiTesto 25">
              <a:extLst>
                <a:ext uri="{FF2B5EF4-FFF2-40B4-BE49-F238E27FC236}">
                  <a16:creationId xmlns:a16="http://schemas.microsoft.com/office/drawing/2014/main" id="{4BA052AF-AEF0-459A-B8F0-D7D0632368BC}"/>
                </a:ext>
              </a:extLst>
            </p:cNvPr>
            <p:cNvSpPr txBox="1"/>
            <p:nvPr/>
          </p:nvSpPr>
          <p:spPr>
            <a:xfrm>
              <a:off x="3230001" y="226077"/>
              <a:ext cx="977704" cy="276999"/>
            </a:xfrm>
            <a:prstGeom prst="rect">
              <a:avLst/>
            </a:prstGeom>
            <a:noFill/>
          </p:spPr>
          <p:txBody>
            <a:bodyPr wrap="none" rtlCol="0">
              <a:spAutoFit/>
            </a:bodyPr>
            <a:lstStyle/>
            <a:p>
              <a:r>
                <a:rPr lang="it-IT" sz="1200" dirty="0"/>
                <a:t>responsabile</a:t>
              </a:r>
            </a:p>
          </p:txBody>
        </p:sp>
      </p:grpSp>
      <p:grpSp>
        <p:nvGrpSpPr>
          <p:cNvPr id="39" name="Gruppo 38">
            <a:extLst>
              <a:ext uri="{FF2B5EF4-FFF2-40B4-BE49-F238E27FC236}">
                <a16:creationId xmlns:a16="http://schemas.microsoft.com/office/drawing/2014/main" id="{82637B64-ACF0-47C6-B5AD-FB89053396F5}"/>
              </a:ext>
            </a:extLst>
          </p:cNvPr>
          <p:cNvGrpSpPr/>
          <p:nvPr/>
        </p:nvGrpSpPr>
        <p:grpSpPr>
          <a:xfrm>
            <a:off x="1269242" y="4381800"/>
            <a:ext cx="2656452" cy="2004594"/>
            <a:chOff x="1269242" y="3645200"/>
            <a:chExt cx="2656452" cy="2004594"/>
          </a:xfrm>
        </p:grpSpPr>
        <p:sp>
          <p:nvSpPr>
            <p:cNvPr id="2" name="Rettangolo 1">
              <a:extLst>
                <a:ext uri="{FF2B5EF4-FFF2-40B4-BE49-F238E27FC236}">
                  <a16:creationId xmlns:a16="http://schemas.microsoft.com/office/drawing/2014/main" id="{8FECAC8A-70E5-4FFD-8AFB-BCBA4532BD2C}"/>
                </a:ext>
              </a:extLst>
            </p:cNvPr>
            <p:cNvSpPr/>
            <p:nvPr/>
          </p:nvSpPr>
          <p:spPr>
            <a:xfrm>
              <a:off x="1269242" y="4465191"/>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REPARTO</a:t>
              </a:r>
            </a:p>
          </p:txBody>
        </p:sp>
        <p:grpSp>
          <p:nvGrpSpPr>
            <p:cNvPr id="5" name="Gruppo 4">
              <a:extLst>
                <a:ext uri="{FF2B5EF4-FFF2-40B4-BE49-F238E27FC236}">
                  <a16:creationId xmlns:a16="http://schemas.microsoft.com/office/drawing/2014/main" id="{9CC4FFCB-7468-489F-8B84-9871887CF071}"/>
                </a:ext>
              </a:extLst>
            </p:cNvPr>
            <p:cNvGrpSpPr/>
            <p:nvPr/>
          </p:nvGrpSpPr>
          <p:grpSpPr>
            <a:xfrm>
              <a:off x="1464575" y="3946079"/>
              <a:ext cx="87795" cy="519112"/>
              <a:chOff x="3742292" y="1033462"/>
              <a:chExt cx="87795" cy="519112"/>
            </a:xfrm>
          </p:grpSpPr>
          <p:sp>
            <p:nvSpPr>
              <p:cNvPr id="6" name="Ovale 5">
                <a:extLst>
                  <a:ext uri="{FF2B5EF4-FFF2-40B4-BE49-F238E27FC236}">
                    <a16:creationId xmlns:a16="http://schemas.microsoft.com/office/drawing/2014/main" id="{ABCEB528-E835-471C-AFD5-D52811D15C97}"/>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86C014C1-DA6F-40DA-90E2-C06AC1548F72}"/>
                  </a:ext>
                </a:extLst>
              </p:cNvPr>
              <p:cNvCxnSpPr>
                <a:cxnSpLocks/>
                <a:stCxn id="6"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CasellaDiTesto 29">
              <a:extLst>
                <a:ext uri="{FF2B5EF4-FFF2-40B4-BE49-F238E27FC236}">
                  <a16:creationId xmlns:a16="http://schemas.microsoft.com/office/drawing/2014/main" id="{92F77135-38A8-4870-860D-95F7C92E747E}"/>
                </a:ext>
              </a:extLst>
            </p:cNvPr>
            <p:cNvSpPr txBox="1"/>
            <p:nvPr/>
          </p:nvSpPr>
          <p:spPr>
            <a:xfrm>
              <a:off x="1342712" y="3645200"/>
              <a:ext cx="317716" cy="276999"/>
            </a:xfrm>
            <a:prstGeom prst="rect">
              <a:avLst/>
            </a:prstGeom>
            <a:noFill/>
          </p:spPr>
          <p:txBody>
            <a:bodyPr wrap="none" rtlCol="0">
              <a:spAutoFit/>
            </a:bodyPr>
            <a:lstStyle/>
            <a:p>
              <a:r>
                <a:rPr lang="it-IT" sz="1200" dirty="0"/>
                <a:t>ID</a:t>
              </a:r>
            </a:p>
          </p:txBody>
        </p:sp>
        <p:grpSp>
          <p:nvGrpSpPr>
            <p:cNvPr id="31" name="Gruppo 30">
              <a:extLst>
                <a:ext uri="{FF2B5EF4-FFF2-40B4-BE49-F238E27FC236}">
                  <a16:creationId xmlns:a16="http://schemas.microsoft.com/office/drawing/2014/main" id="{DB28FF5E-18CE-4FD8-8587-25E8DDAF3516}"/>
                </a:ext>
              </a:extLst>
            </p:cNvPr>
            <p:cNvGrpSpPr/>
            <p:nvPr/>
          </p:nvGrpSpPr>
          <p:grpSpPr>
            <a:xfrm>
              <a:off x="3287899" y="3953257"/>
              <a:ext cx="87795" cy="519112"/>
              <a:chOff x="3332718" y="1033462"/>
              <a:chExt cx="87795" cy="519112"/>
            </a:xfrm>
          </p:grpSpPr>
          <p:sp>
            <p:nvSpPr>
              <p:cNvPr id="32" name="Ovale 31">
                <a:extLst>
                  <a:ext uri="{FF2B5EF4-FFF2-40B4-BE49-F238E27FC236}">
                    <a16:creationId xmlns:a16="http://schemas.microsoft.com/office/drawing/2014/main" id="{BDDD16CA-F48D-4C1B-BD24-26CF59634640}"/>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3" name="Connettore diritto 32">
                <a:extLst>
                  <a:ext uri="{FF2B5EF4-FFF2-40B4-BE49-F238E27FC236}">
                    <a16:creationId xmlns:a16="http://schemas.microsoft.com/office/drawing/2014/main" id="{F47E47F2-75B3-4B81-9965-EAFBE4FF4763}"/>
                  </a:ext>
                </a:extLst>
              </p:cNvPr>
              <p:cNvCxnSpPr>
                <a:cxnSpLocks/>
                <a:stCxn id="3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uppo 33">
              <a:extLst>
                <a:ext uri="{FF2B5EF4-FFF2-40B4-BE49-F238E27FC236}">
                  <a16:creationId xmlns:a16="http://schemas.microsoft.com/office/drawing/2014/main" id="{1DD54186-8A8F-4C8C-9E6C-AA30806C279A}"/>
                </a:ext>
              </a:extLst>
            </p:cNvPr>
            <p:cNvGrpSpPr/>
            <p:nvPr/>
          </p:nvGrpSpPr>
          <p:grpSpPr>
            <a:xfrm>
              <a:off x="3708545" y="3953257"/>
              <a:ext cx="87795" cy="519112"/>
              <a:chOff x="3332718" y="1033462"/>
              <a:chExt cx="87795" cy="519112"/>
            </a:xfrm>
          </p:grpSpPr>
          <p:sp>
            <p:nvSpPr>
              <p:cNvPr id="35" name="Ovale 34">
                <a:extLst>
                  <a:ext uri="{FF2B5EF4-FFF2-40B4-BE49-F238E27FC236}">
                    <a16:creationId xmlns:a16="http://schemas.microsoft.com/office/drawing/2014/main" id="{126517CE-DE28-44C1-BB61-9E141C5B65CB}"/>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6" name="Connettore diritto 35">
                <a:extLst>
                  <a:ext uri="{FF2B5EF4-FFF2-40B4-BE49-F238E27FC236}">
                    <a16:creationId xmlns:a16="http://schemas.microsoft.com/office/drawing/2014/main" id="{0943C97C-B63E-4E75-9CA8-783BAE171D27}"/>
                  </a:ext>
                </a:extLst>
              </p:cNvPr>
              <p:cNvCxnSpPr>
                <a:cxnSpLocks/>
                <a:stCxn id="3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CasellaDiTesto 36">
              <a:extLst>
                <a:ext uri="{FF2B5EF4-FFF2-40B4-BE49-F238E27FC236}">
                  <a16:creationId xmlns:a16="http://schemas.microsoft.com/office/drawing/2014/main" id="{2E36EBCD-16A2-4EAB-88FC-5B60D292BA19}"/>
                </a:ext>
              </a:extLst>
            </p:cNvPr>
            <p:cNvSpPr txBox="1"/>
            <p:nvPr/>
          </p:nvSpPr>
          <p:spPr>
            <a:xfrm>
              <a:off x="3058323" y="3710559"/>
              <a:ext cx="546945" cy="276999"/>
            </a:xfrm>
            <a:prstGeom prst="rect">
              <a:avLst/>
            </a:prstGeom>
            <a:noFill/>
          </p:spPr>
          <p:txBody>
            <a:bodyPr wrap="none" rtlCol="0">
              <a:spAutoFit/>
            </a:bodyPr>
            <a:lstStyle/>
            <a:p>
              <a:r>
                <a:rPr lang="it-IT" sz="1200" dirty="0"/>
                <a:t>nome</a:t>
              </a:r>
            </a:p>
          </p:txBody>
        </p:sp>
        <p:sp>
          <p:nvSpPr>
            <p:cNvPr id="38" name="CasellaDiTesto 37">
              <a:extLst>
                <a:ext uri="{FF2B5EF4-FFF2-40B4-BE49-F238E27FC236}">
                  <a16:creationId xmlns:a16="http://schemas.microsoft.com/office/drawing/2014/main" id="{E9E03DD6-78D8-4441-B5F0-FB890224BDD4}"/>
                </a:ext>
              </a:extLst>
            </p:cNvPr>
            <p:cNvSpPr txBox="1"/>
            <p:nvPr/>
          </p:nvSpPr>
          <p:spPr>
            <a:xfrm>
              <a:off x="3579189" y="3694155"/>
              <a:ext cx="346505" cy="276999"/>
            </a:xfrm>
            <a:prstGeom prst="rect">
              <a:avLst/>
            </a:prstGeom>
            <a:noFill/>
          </p:spPr>
          <p:txBody>
            <a:bodyPr wrap="none" rtlCol="0">
              <a:spAutoFit/>
            </a:bodyPr>
            <a:lstStyle/>
            <a:p>
              <a:r>
                <a:rPr lang="it-IT" sz="1200" dirty="0" err="1"/>
                <a:t>tel</a:t>
              </a:r>
              <a:endParaRPr lang="it-IT" sz="1200" dirty="0"/>
            </a:p>
          </p:txBody>
        </p:sp>
      </p:grpSp>
      <p:grpSp>
        <p:nvGrpSpPr>
          <p:cNvPr id="59" name="Gruppo 58">
            <a:extLst>
              <a:ext uri="{FF2B5EF4-FFF2-40B4-BE49-F238E27FC236}">
                <a16:creationId xmlns:a16="http://schemas.microsoft.com/office/drawing/2014/main" id="{168FB283-431A-46CE-9708-07375AA2E82C}"/>
              </a:ext>
            </a:extLst>
          </p:cNvPr>
          <p:cNvGrpSpPr/>
          <p:nvPr/>
        </p:nvGrpSpPr>
        <p:grpSpPr>
          <a:xfrm>
            <a:off x="7716731" y="183052"/>
            <a:ext cx="3965942" cy="1981421"/>
            <a:chOff x="7716731" y="183052"/>
            <a:chExt cx="3965942" cy="1981421"/>
          </a:xfrm>
        </p:grpSpPr>
        <p:sp>
          <p:nvSpPr>
            <p:cNvPr id="4" name="Rettangolo 3">
              <a:extLst>
                <a:ext uri="{FF2B5EF4-FFF2-40B4-BE49-F238E27FC236}">
                  <a16:creationId xmlns:a16="http://schemas.microsoft.com/office/drawing/2014/main" id="{FAFD5B5D-CBA1-4ECC-B0D2-54CB78A0F652}"/>
                </a:ext>
              </a:extLst>
            </p:cNvPr>
            <p:cNvSpPr/>
            <p:nvPr/>
          </p:nvSpPr>
          <p:spPr>
            <a:xfrm>
              <a:off x="7749556" y="979870"/>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LABORATORIO</a:t>
              </a:r>
            </a:p>
          </p:txBody>
        </p:sp>
        <p:grpSp>
          <p:nvGrpSpPr>
            <p:cNvPr id="11" name="Gruppo 10">
              <a:extLst>
                <a:ext uri="{FF2B5EF4-FFF2-40B4-BE49-F238E27FC236}">
                  <a16:creationId xmlns:a16="http://schemas.microsoft.com/office/drawing/2014/main" id="{28262998-64CE-41A0-9F3B-F52B4BD2FD4E}"/>
                </a:ext>
              </a:extLst>
            </p:cNvPr>
            <p:cNvGrpSpPr/>
            <p:nvPr/>
          </p:nvGrpSpPr>
          <p:grpSpPr>
            <a:xfrm>
              <a:off x="7831692" y="460757"/>
              <a:ext cx="87795" cy="519112"/>
              <a:chOff x="3742292" y="1033462"/>
              <a:chExt cx="87795" cy="519112"/>
            </a:xfrm>
          </p:grpSpPr>
          <p:sp>
            <p:nvSpPr>
              <p:cNvPr id="12" name="Ovale 11">
                <a:extLst>
                  <a:ext uri="{FF2B5EF4-FFF2-40B4-BE49-F238E27FC236}">
                    <a16:creationId xmlns:a16="http://schemas.microsoft.com/office/drawing/2014/main" id="{8BDE1FA4-7AC0-4550-A085-CFE6C1DB0D57}"/>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3A794A57-9B9F-41DA-A877-02FA4876B0A7}"/>
                  </a:ext>
                </a:extLst>
              </p:cNvPr>
              <p:cNvCxnSpPr>
                <a:cxnSpLocks/>
                <a:stCxn id="1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CasellaDiTesto 41">
              <a:extLst>
                <a:ext uri="{FF2B5EF4-FFF2-40B4-BE49-F238E27FC236}">
                  <a16:creationId xmlns:a16="http://schemas.microsoft.com/office/drawing/2014/main" id="{8B4A9790-B44F-4B4B-9622-D48EBA477869}"/>
                </a:ext>
              </a:extLst>
            </p:cNvPr>
            <p:cNvSpPr txBox="1"/>
            <p:nvPr/>
          </p:nvSpPr>
          <p:spPr>
            <a:xfrm>
              <a:off x="7716731" y="225371"/>
              <a:ext cx="317716" cy="276999"/>
            </a:xfrm>
            <a:prstGeom prst="rect">
              <a:avLst/>
            </a:prstGeom>
            <a:noFill/>
          </p:spPr>
          <p:txBody>
            <a:bodyPr wrap="none" rtlCol="0">
              <a:spAutoFit/>
            </a:bodyPr>
            <a:lstStyle/>
            <a:p>
              <a:r>
                <a:rPr lang="it-IT" sz="1200" dirty="0"/>
                <a:t>ID</a:t>
              </a:r>
            </a:p>
          </p:txBody>
        </p:sp>
        <p:grpSp>
          <p:nvGrpSpPr>
            <p:cNvPr id="43" name="Gruppo 42">
              <a:extLst>
                <a:ext uri="{FF2B5EF4-FFF2-40B4-BE49-F238E27FC236}">
                  <a16:creationId xmlns:a16="http://schemas.microsoft.com/office/drawing/2014/main" id="{3ECE022D-B092-479C-A955-FC216FF46B2B}"/>
                </a:ext>
              </a:extLst>
            </p:cNvPr>
            <p:cNvGrpSpPr/>
            <p:nvPr/>
          </p:nvGrpSpPr>
          <p:grpSpPr>
            <a:xfrm>
              <a:off x="8453229" y="460756"/>
              <a:ext cx="87795" cy="519112"/>
              <a:chOff x="3332718" y="1033462"/>
              <a:chExt cx="87795" cy="519112"/>
            </a:xfrm>
          </p:grpSpPr>
          <p:sp>
            <p:nvSpPr>
              <p:cNvPr id="44" name="Ovale 43">
                <a:extLst>
                  <a:ext uri="{FF2B5EF4-FFF2-40B4-BE49-F238E27FC236}">
                    <a16:creationId xmlns:a16="http://schemas.microsoft.com/office/drawing/2014/main" id="{46D3AC2D-6C90-40AF-B447-BD0404A7DA92}"/>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048B2D72-59F8-4281-AB91-18A3887725CA}"/>
                  </a:ext>
                </a:extLst>
              </p:cNvPr>
              <p:cNvCxnSpPr>
                <a:cxnSpLocks/>
                <a:stCxn id="4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uppo 45">
              <a:extLst>
                <a:ext uri="{FF2B5EF4-FFF2-40B4-BE49-F238E27FC236}">
                  <a16:creationId xmlns:a16="http://schemas.microsoft.com/office/drawing/2014/main" id="{90B76259-3190-46BE-A92C-E247C1767393}"/>
                </a:ext>
              </a:extLst>
            </p:cNvPr>
            <p:cNvGrpSpPr/>
            <p:nvPr/>
          </p:nvGrpSpPr>
          <p:grpSpPr>
            <a:xfrm rot="3354488">
              <a:off x="10481170" y="761926"/>
              <a:ext cx="87795" cy="519112"/>
              <a:chOff x="3332718" y="1033462"/>
              <a:chExt cx="87795" cy="519112"/>
            </a:xfrm>
          </p:grpSpPr>
          <p:sp>
            <p:nvSpPr>
              <p:cNvPr id="47" name="Ovale 46">
                <a:extLst>
                  <a:ext uri="{FF2B5EF4-FFF2-40B4-BE49-F238E27FC236}">
                    <a16:creationId xmlns:a16="http://schemas.microsoft.com/office/drawing/2014/main" id="{A74F905F-1FF4-4635-B862-8BBCA31ED0F6}"/>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8" name="Connettore diritto 47">
                <a:extLst>
                  <a:ext uri="{FF2B5EF4-FFF2-40B4-BE49-F238E27FC236}">
                    <a16:creationId xmlns:a16="http://schemas.microsoft.com/office/drawing/2014/main" id="{5A9DAFBE-569B-4C2C-ACCE-CA5D063831EE}"/>
                  </a:ext>
                </a:extLst>
              </p:cNvPr>
              <p:cNvCxnSpPr>
                <a:cxnSpLocks/>
                <a:stCxn id="4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uppo 48">
              <a:extLst>
                <a:ext uri="{FF2B5EF4-FFF2-40B4-BE49-F238E27FC236}">
                  <a16:creationId xmlns:a16="http://schemas.microsoft.com/office/drawing/2014/main" id="{2C91BB63-A067-4217-BBAE-0029F76D5C18}"/>
                </a:ext>
              </a:extLst>
            </p:cNvPr>
            <p:cNvGrpSpPr/>
            <p:nvPr/>
          </p:nvGrpSpPr>
          <p:grpSpPr>
            <a:xfrm>
              <a:off x="9998688" y="460051"/>
              <a:ext cx="87795" cy="519112"/>
              <a:chOff x="3332718" y="1033462"/>
              <a:chExt cx="87795" cy="519112"/>
            </a:xfrm>
          </p:grpSpPr>
          <p:sp>
            <p:nvSpPr>
              <p:cNvPr id="50" name="Ovale 49">
                <a:extLst>
                  <a:ext uri="{FF2B5EF4-FFF2-40B4-BE49-F238E27FC236}">
                    <a16:creationId xmlns:a16="http://schemas.microsoft.com/office/drawing/2014/main" id="{F6A44BA9-A125-4799-BBD9-9E314E969B2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51" name="Connettore diritto 50">
                <a:extLst>
                  <a:ext uri="{FF2B5EF4-FFF2-40B4-BE49-F238E27FC236}">
                    <a16:creationId xmlns:a16="http://schemas.microsoft.com/office/drawing/2014/main" id="{11802819-B191-4D10-B155-201170391302}"/>
                  </a:ext>
                </a:extLst>
              </p:cNvPr>
              <p:cNvCxnSpPr>
                <a:cxnSpLocks/>
                <a:stCxn id="5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uppo 51">
              <a:extLst>
                <a:ext uri="{FF2B5EF4-FFF2-40B4-BE49-F238E27FC236}">
                  <a16:creationId xmlns:a16="http://schemas.microsoft.com/office/drawing/2014/main" id="{F9F6800E-1D63-4239-A911-32E6A3EA92C4}"/>
                </a:ext>
              </a:extLst>
            </p:cNvPr>
            <p:cNvGrpSpPr/>
            <p:nvPr/>
          </p:nvGrpSpPr>
          <p:grpSpPr>
            <a:xfrm>
              <a:off x="9227131" y="460051"/>
              <a:ext cx="87795" cy="519112"/>
              <a:chOff x="3332718" y="1033462"/>
              <a:chExt cx="87795" cy="519112"/>
            </a:xfrm>
          </p:grpSpPr>
          <p:sp>
            <p:nvSpPr>
              <p:cNvPr id="53" name="Ovale 52">
                <a:extLst>
                  <a:ext uri="{FF2B5EF4-FFF2-40B4-BE49-F238E27FC236}">
                    <a16:creationId xmlns:a16="http://schemas.microsoft.com/office/drawing/2014/main" id="{BD4E4E17-F549-4A81-A1C4-20BEEF62F66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54" name="Connettore diritto 53">
                <a:extLst>
                  <a:ext uri="{FF2B5EF4-FFF2-40B4-BE49-F238E27FC236}">
                    <a16:creationId xmlns:a16="http://schemas.microsoft.com/office/drawing/2014/main" id="{EFDE8800-6852-443E-A495-80BCDFDB4AD3}"/>
                  </a:ext>
                </a:extLst>
              </p:cNvPr>
              <p:cNvCxnSpPr>
                <a:cxnSpLocks/>
                <a:stCxn id="53"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sellaDiTesto 54">
              <a:extLst>
                <a:ext uri="{FF2B5EF4-FFF2-40B4-BE49-F238E27FC236}">
                  <a16:creationId xmlns:a16="http://schemas.microsoft.com/office/drawing/2014/main" id="{71E9D907-8A59-4759-AD92-3162B6429735}"/>
                </a:ext>
              </a:extLst>
            </p:cNvPr>
            <p:cNvSpPr txBox="1"/>
            <p:nvPr/>
          </p:nvSpPr>
          <p:spPr>
            <a:xfrm>
              <a:off x="8243691" y="183052"/>
              <a:ext cx="546945" cy="276999"/>
            </a:xfrm>
            <a:prstGeom prst="rect">
              <a:avLst/>
            </a:prstGeom>
            <a:noFill/>
          </p:spPr>
          <p:txBody>
            <a:bodyPr wrap="none" rtlCol="0">
              <a:spAutoFit/>
            </a:bodyPr>
            <a:lstStyle/>
            <a:p>
              <a:r>
                <a:rPr lang="it-IT" sz="1200" dirty="0"/>
                <a:t>nome</a:t>
              </a:r>
            </a:p>
          </p:txBody>
        </p:sp>
        <p:sp>
          <p:nvSpPr>
            <p:cNvPr id="56" name="CasellaDiTesto 55">
              <a:extLst>
                <a:ext uri="{FF2B5EF4-FFF2-40B4-BE49-F238E27FC236}">
                  <a16:creationId xmlns:a16="http://schemas.microsoft.com/office/drawing/2014/main" id="{00BC4A44-3E6A-426A-98DD-43E4653B811B}"/>
                </a:ext>
              </a:extLst>
            </p:cNvPr>
            <p:cNvSpPr txBox="1"/>
            <p:nvPr/>
          </p:nvSpPr>
          <p:spPr>
            <a:xfrm>
              <a:off x="9017245" y="183052"/>
              <a:ext cx="535724" cy="276999"/>
            </a:xfrm>
            <a:prstGeom prst="rect">
              <a:avLst/>
            </a:prstGeom>
            <a:noFill/>
          </p:spPr>
          <p:txBody>
            <a:bodyPr wrap="none" rtlCol="0">
              <a:spAutoFit/>
            </a:bodyPr>
            <a:lstStyle/>
            <a:p>
              <a:r>
                <a:rPr lang="it-IT" sz="1200" dirty="0"/>
                <a:t>piano</a:t>
              </a:r>
            </a:p>
          </p:txBody>
        </p:sp>
        <p:sp>
          <p:nvSpPr>
            <p:cNvPr id="57" name="CasellaDiTesto 56">
              <a:extLst>
                <a:ext uri="{FF2B5EF4-FFF2-40B4-BE49-F238E27FC236}">
                  <a16:creationId xmlns:a16="http://schemas.microsoft.com/office/drawing/2014/main" id="{C5E09828-869B-45CC-80BD-B1FAF411E15E}"/>
                </a:ext>
              </a:extLst>
            </p:cNvPr>
            <p:cNvSpPr txBox="1"/>
            <p:nvPr/>
          </p:nvSpPr>
          <p:spPr>
            <a:xfrm>
              <a:off x="9789150" y="183052"/>
              <a:ext cx="579261" cy="276999"/>
            </a:xfrm>
            <a:prstGeom prst="rect">
              <a:avLst/>
            </a:prstGeom>
            <a:noFill/>
          </p:spPr>
          <p:txBody>
            <a:bodyPr wrap="none" rtlCol="0">
              <a:spAutoFit/>
            </a:bodyPr>
            <a:lstStyle/>
            <a:p>
              <a:r>
                <a:rPr lang="it-IT" sz="1200" dirty="0"/>
                <a:t>stanza</a:t>
              </a:r>
            </a:p>
          </p:txBody>
        </p:sp>
        <p:sp>
          <p:nvSpPr>
            <p:cNvPr id="58" name="CasellaDiTesto 57">
              <a:extLst>
                <a:ext uri="{FF2B5EF4-FFF2-40B4-BE49-F238E27FC236}">
                  <a16:creationId xmlns:a16="http://schemas.microsoft.com/office/drawing/2014/main" id="{7DE3F36B-8B24-498C-86C4-3871F71E7408}"/>
                </a:ext>
              </a:extLst>
            </p:cNvPr>
            <p:cNvSpPr txBox="1"/>
            <p:nvPr/>
          </p:nvSpPr>
          <p:spPr>
            <a:xfrm>
              <a:off x="10704969" y="709788"/>
              <a:ext cx="977704" cy="276999"/>
            </a:xfrm>
            <a:prstGeom prst="rect">
              <a:avLst/>
            </a:prstGeom>
            <a:noFill/>
          </p:spPr>
          <p:txBody>
            <a:bodyPr wrap="none" rtlCol="0">
              <a:spAutoFit/>
            </a:bodyPr>
            <a:lstStyle/>
            <a:p>
              <a:r>
                <a:rPr lang="it-IT" sz="1200" dirty="0"/>
                <a:t>responsabile</a:t>
              </a:r>
            </a:p>
          </p:txBody>
        </p:sp>
      </p:grpSp>
    </p:spTree>
    <p:extLst>
      <p:ext uri="{BB962C8B-B14F-4D97-AF65-F5344CB8AC3E}">
        <p14:creationId xmlns:p14="http://schemas.microsoft.com/office/powerpoint/2010/main" val="189609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po 23">
            <a:extLst>
              <a:ext uri="{FF2B5EF4-FFF2-40B4-BE49-F238E27FC236}">
                <a16:creationId xmlns:a16="http://schemas.microsoft.com/office/drawing/2014/main" id="{112DEF35-4EA5-477D-A9E9-15776C903DC9}"/>
              </a:ext>
            </a:extLst>
          </p:cNvPr>
          <p:cNvGrpSpPr/>
          <p:nvPr/>
        </p:nvGrpSpPr>
        <p:grpSpPr>
          <a:xfrm>
            <a:off x="2139313" y="338927"/>
            <a:ext cx="6863608" cy="5727711"/>
            <a:chOff x="2139313" y="338927"/>
            <a:chExt cx="6863608" cy="5727711"/>
          </a:xfrm>
        </p:grpSpPr>
        <p:sp>
          <p:nvSpPr>
            <p:cNvPr id="2" name="Rettangolo 1">
              <a:extLst>
                <a:ext uri="{FF2B5EF4-FFF2-40B4-BE49-F238E27FC236}">
                  <a16:creationId xmlns:a16="http://schemas.microsoft.com/office/drawing/2014/main" id="{E5D6ED7F-9FF5-410E-9CB4-EDECE0CCDF6F}"/>
                </a:ext>
              </a:extLst>
            </p:cNvPr>
            <p:cNvSpPr/>
            <p:nvPr/>
          </p:nvSpPr>
          <p:spPr>
            <a:xfrm>
              <a:off x="4290738" y="423278"/>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PERSONALE</a:t>
              </a:r>
            </a:p>
          </p:txBody>
        </p:sp>
        <p:grpSp>
          <p:nvGrpSpPr>
            <p:cNvPr id="3" name="Gruppo 2">
              <a:extLst>
                <a:ext uri="{FF2B5EF4-FFF2-40B4-BE49-F238E27FC236}">
                  <a16:creationId xmlns:a16="http://schemas.microsoft.com/office/drawing/2014/main" id="{CCE62FDC-1D8D-4C64-853A-CF2114A6BC86}"/>
                </a:ext>
              </a:extLst>
            </p:cNvPr>
            <p:cNvGrpSpPr/>
            <p:nvPr/>
          </p:nvGrpSpPr>
          <p:grpSpPr>
            <a:xfrm rot="5400000">
              <a:off x="7067242" y="207620"/>
              <a:ext cx="87795" cy="519112"/>
              <a:chOff x="3742292" y="1033462"/>
              <a:chExt cx="87795" cy="519112"/>
            </a:xfrm>
          </p:grpSpPr>
          <p:sp>
            <p:nvSpPr>
              <p:cNvPr id="4" name="Ovale 3">
                <a:extLst>
                  <a:ext uri="{FF2B5EF4-FFF2-40B4-BE49-F238E27FC236}">
                    <a16:creationId xmlns:a16="http://schemas.microsoft.com/office/drawing/2014/main" id="{67FEA468-5BD9-4F9F-8FA6-5CEDEFDB39D8}"/>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5" name="Connettore diritto 4">
                <a:extLst>
                  <a:ext uri="{FF2B5EF4-FFF2-40B4-BE49-F238E27FC236}">
                    <a16:creationId xmlns:a16="http://schemas.microsoft.com/office/drawing/2014/main" id="{E839D724-6915-4F0C-9F2D-76AA22B70785}"/>
                  </a:ext>
                </a:extLst>
              </p:cNvPr>
              <p:cNvCxnSpPr>
                <a:cxnSpLocks/>
                <a:stCxn id="4"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CasellaDiTesto 5">
              <a:extLst>
                <a:ext uri="{FF2B5EF4-FFF2-40B4-BE49-F238E27FC236}">
                  <a16:creationId xmlns:a16="http://schemas.microsoft.com/office/drawing/2014/main" id="{608B68B3-75CE-4DF6-B080-6E5DE5780612}"/>
                </a:ext>
              </a:extLst>
            </p:cNvPr>
            <p:cNvSpPr txBox="1"/>
            <p:nvPr/>
          </p:nvSpPr>
          <p:spPr>
            <a:xfrm>
              <a:off x="7383578" y="338927"/>
              <a:ext cx="336952" cy="276999"/>
            </a:xfrm>
            <a:prstGeom prst="rect">
              <a:avLst/>
            </a:prstGeom>
            <a:noFill/>
          </p:spPr>
          <p:txBody>
            <a:bodyPr wrap="none" rtlCol="0">
              <a:spAutoFit/>
            </a:bodyPr>
            <a:lstStyle/>
            <a:p>
              <a:r>
                <a:rPr lang="it-IT" sz="1200" dirty="0"/>
                <a:t>CF</a:t>
              </a:r>
            </a:p>
          </p:txBody>
        </p:sp>
        <p:grpSp>
          <p:nvGrpSpPr>
            <p:cNvPr id="7" name="Gruppo 6">
              <a:extLst>
                <a:ext uri="{FF2B5EF4-FFF2-40B4-BE49-F238E27FC236}">
                  <a16:creationId xmlns:a16="http://schemas.microsoft.com/office/drawing/2014/main" id="{B4005E54-33B9-447D-B917-B249D2F1E97C}"/>
                </a:ext>
              </a:extLst>
            </p:cNvPr>
            <p:cNvGrpSpPr/>
            <p:nvPr/>
          </p:nvGrpSpPr>
          <p:grpSpPr>
            <a:xfrm rot="5400000">
              <a:off x="7060237" y="579853"/>
              <a:ext cx="87795" cy="519112"/>
              <a:chOff x="3332718" y="1033462"/>
              <a:chExt cx="87795" cy="519112"/>
            </a:xfrm>
          </p:grpSpPr>
          <p:sp>
            <p:nvSpPr>
              <p:cNvPr id="8" name="Ovale 7">
                <a:extLst>
                  <a:ext uri="{FF2B5EF4-FFF2-40B4-BE49-F238E27FC236}">
                    <a16:creationId xmlns:a16="http://schemas.microsoft.com/office/drawing/2014/main" id="{6858C156-640E-4C13-911F-54D6B180AC9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9" name="Connettore diritto 8">
                <a:extLst>
                  <a:ext uri="{FF2B5EF4-FFF2-40B4-BE49-F238E27FC236}">
                    <a16:creationId xmlns:a16="http://schemas.microsoft.com/office/drawing/2014/main" id="{8A12B311-673B-4108-B6C3-D86FB849DC23}"/>
                  </a:ext>
                </a:extLst>
              </p:cNvPr>
              <p:cNvCxnSpPr>
                <a:cxnSpLocks/>
                <a:stCxn id="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po 9">
              <a:extLst>
                <a:ext uri="{FF2B5EF4-FFF2-40B4-BE49-F238E27FC236}">
                  <a16:creationId xmlns:a16="http://schemas.microsoft.com/office/drawing/2014/main" id="{760DF19E-7BFD-47B9-8CE7-F59BA6CAB667}"/>
                </a:ext>
              </a:extLst>
            </p:cNvPr>
            <p:cNvGrpSpPr/>
            <p:nvPr/>
          </p:nvGrpSpPr>
          <p:grpSpPr>
            <a:xfrm rot="5400000">
              <a:off x="7069802" y="901425"/>
              <a:ext cx="87795" cy="519112"/>
              <a:chOff x="3332718" y="1033462"/>
              <a:chExt cx="87795" cy="519112"/>
            </a:xfrm>
          </p:grpSpPr>
          <p:sp>
            <p:nvSpPr>
              <p:cNvPr id="11" name="Ovale 10">
                <a:extLst>
                  <a:ext uri="{FF2B5EF4-FFF2-40B4-BE49-F238E27FC236}">
                    <a16:creationId xmlns:a16="http://schemas.microsoft.com/office/drawing/2014/main" id="{10C48CD4-70FB-4731-9C15-C920EA363F2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2" name="Connettore diritto 11">
                <a:extLst>
                  <a:ext uri="{FF2B5EF4-FFF2-40B4-BE49-F238E27FC236}">
                    <a16:creationId xmlns:a16="http://schemas.microsoft.com/office/drawing/2014/main" id="{D0F47709-FEB1-4172-8E79-A9834E79BB10}"/>
                  </a:ext>
                </a:extLst>
              </p:cNvPr>
              <p:cNvCxnSpPr>
                <a:cxnSpLocks/>
                <a:stCxn id="11"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uppo 12">
              <a:extLst>
                <a:ext uri="{FF2B5EF4-FFF2-40B4-BE49-F238E27FC236}">
                  <a16:creationId xmlns:a16="http://schemas.microsoft.com/office/drawing/2014/main" id="{4652BCAC-D35C-40E3-A890-613952F591FC}"/>
                </a:ext>
              </a:extLst>
            </p:cNvPr>
            <p:cNvGrpSpPr/>
            <p:nvPr/>
          </p:nvGrpSpPr>
          <p:grpSpPr>
            <a:xfrm rot="5400000">
              <a:off x="7066968" y="1273658"/>
              <a:ext cx="87795" cy="519112"/>
              <a:chOff x="3332718" y="1033462"/>
              <a:chExt cx="87795" cy="519112"/>
            </a:xfrm>
          </p:grpSpPr>
          <p:sp>
            <p:nvSpPr>
              <p:cNvPr id="14" name="Ovale 13">
                <a:extLst>
                  <a:ext uri="{FF2B5EF4-FFF2-40B4-BE49-F238E27FC236}">
                    <a16:creationId xmlns:a16="http://schemas.microsoft.com/office/drawing/2014/main" id="{2776093F-AE96-4984-AC52-F69ABA754D6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5" name="Connettore diritto 14">
                <a:extLst>
                  <a:ext uri="{FF2B5EF4-FFF2-40B4-BE49-F238E27FC236}">
                    <a16:creationId xmlns:a16="http://schemas.microsoft.com/office/drawing/2014/main" id="{601BEA5F-B6C9-4251-99FC-8B4F68F97022}"/>
                  </a:ext>
                </a:extLst>
              </p:cNvPr>
              <p:cNvCxnSpPr>
                <a:cxnSpLocks/>
                <a:stCxn id="1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CasellaDiTesto 15">
              <a:extLst>
                <a:ext uri="{FF2B5EF4-FFF2-40B4-BE49-F238E27FC236}">
                  <a16:creationId xmlns:a16="http://schemas.microsoft.com/office/drawing/2014/main" id="{77FF09DC-75CD-4BD4-A234-4377290C1D16}"/>
                </a:ext>
              </a:extLst>
            </p:cNvPr>
            <p:cNvSpPr txBox="1"/>
            <p:nvPr/>
          </p:nvSpPr>
          <p:spPr>
            <a:xfrm>
              <a:off x="7351426" y="694146"/>
              <a:ext cx="546945" cy="276999"/>
            </a:xfrm>
            <a:prstGeom prst="rect">
              <a:avLst/>
            </a:prstGeom>
            <a:noFill/>
          </p:spPr>
          <p:txBody>
            <a:bodyPr wrap="none" rtlCol="0">
              <a:spAutoFit/>
            </a:bodyPr>
            <a:lstStyle/>
            <a:p>
              <a:r>
                <a:rPr lang="it-IT" sz="1200" dirty="0"/>
                <a:t>nome</a:t>
              </a:r>
            </a:p>
          </p:txBody>
        </p:sp>
        <p:sp>
          <p:nvSpPr>
            <p:cNvPr id="17" name="CasellaDiTesto 16">
              <a:extLst>
                <a:ext uri="{FF2B5EF4-FFF2-40B4-BE49-F238E27FC236}">
                  <a16:creationId xmlns:a16="http://schemas.microsoft.com/office/drawing/2014/main" id="{BE14224E-9CD0-43CF-8FB1-D66D1B581FF7}"/>
                </a:ext>
              </a:extLst>
            </p:cNvPr>
            <p:cNvSpPr txBox="1"/>
            <p:nvPr/>
          </p:nvSpPr>
          <p:spPr>
            <a:xfrm>
              <a:off x="7357149" y="1022480"/>
              <a:ext cx="765274" cy="276999"/>
            </a:xfrm>
            <a:prstGeom prst="rect">
              <a:avLst/>
            </a:prstGeom>
            <a:noFill/>
          </p:spPr>
          <p:txBody>
            <a:bodyPr wrap="none" rtlCol="0">
              <a:spAutoFit/>
            </a:bodyPr>
            <a:lstStyle/>
            <a:p>
              <a:r>
                <a:rPr lang="it-IT" sz="1200" dirty="0"/>
                <a:t>cognome</a:t>
              </a:r>
            </a:p>
          </p:txBody>
        </p:sp>
        <p:sp>
          <p:nvSpPr>
            <p:cNvPr id="18" name="CasellaDiTesto 17">
              <a:extLst>
                <a:ext uri="{FF2B5EF4-FFF2-40B4-BE49-F238E27FC236}">
                  <a16:creationId xmlns:a16="http://schemas.microsoft.com/office/drawing/2014/main" id="{5AAEB5A0-729F-42A2-B7EF-0B2A8D53AAF6}"/>
                </a:ext>
              </a:extLst>
            </p:cNvPr>
            <p:cNvSpPr txBox="1"/>
            <p:nvPr/>
          </p:nvSpPr>
          <p:spPr>
            <a:xfrm>
              <a:off x="7351426" y="1394714"/>
              <a:ext cx="703847" cy="276999"/>
            </a:xfrm>
            <a:prstGeom prst="rect">
              <a:avLst/>
            </a:prstGeom>
            <a:noFill/>
          </p:spPr>
          <p:txBody>
            <a:bodyPr wrap="none" rtlCol="0">
              <a:spAutoFit/>
            </a:bodyPr>
            <a:lstStyle/>
            <a:p>
              <a:r>
                <a:rPr lang="it-IT" sz="1200" dirty="0"/>
                <a:t>indirizzo</a:t>
              </a:r>
            </a:p>
          </p:txBody>
        </p:sp>
        <p:grpSp>
          <p:nvGrpSpPr>
            <p:cNvPr id="19" name="Gruppo 18">
              <a:extLst>
                <a:ext uri="{FF2B5EF4-FFF2-40B4-BE49-F238E27FC236}">
                  <a16:creationId xmlns:a16="http://schemas.microsoft.com/office/drawing/2014/main" id="{48DAC156-61CB-46C4-B315-7B2AC46E6906}"/>
                </a:ext>
              </a:extLst>
            </p:cNvPr>
            <p:cNvGrpSpPr/>
            <p:nvPr/>
          </p:nvGrpSpPr>
          <p:grpSpPr>
            <a:xfrm>
              <a:off x="4093334" y="1607881"/>
              <a:ext cx="2975213" cy="1273432"/>
              <a:chOff x="8065827" y="2756848"/>
              <a:chExt cx="2975213" cy="1273432"/>
            </a:xfrm>
          </p:grpSpPr>
          <p:sp>
            <p:nvSpPr>
              <p:cNvPr id="20" name="Freccia in su 19">
                <a:extLst>
                  <a:ext uri="{FF2B5EF4-FFF2-40B4-BE49-F238E27FC236}">
                    <a16:creationId xmlns:a16="http://schemas.microsoft.com/office/drawing/2014/main" id="{1860CEAE-0001-4DC4-9F7D-C888121E7422}"/>
                  </a:ext>
                </a:extLst>
              </p:cNvPr>
              <p:cNvSpPr/>
              <p:nvPr/>
            </p:nvSpPr>
            <p:spPr>
              <a:xfrm>
                <a:off x="9266830" y="2756848"/>
                <a:ext cx="545910" cy="672152"/>
              </a:xfrm>
              <a:prstGeom prst="upArrow">
                <a:avLst>
                  <a:gd name="adj1" fmla="val 50000"/>
                  <a:gd name="adj2" fmla="val 4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cxnSp>
            <p:nvCxnSpPr>
              <p:cNvPr id="21" name="Connettore diritto 20">
                <a:extLst>
                  <a:ext uri="{FF2B5EF4-FFF2-40B4-BE49-F238E27FC236}">
                    <a16:creationId xmlns:a16="http://schemas.microsoft.com/office/drawing/2014/main" id="{18B06C69-2DD6-4CFE-91CE-EA6B67CD0CA8}"/>
                  </a:ext>
                </a:extLst>
              </p:cNvPr>
              <p:cNvCxnSpPr/>
              <p:nvPr/>
            </p:nvCxnSpPr>
            <p:spPr>
              <a:xfrm>
                <a:off x="8065827" y="3429000"/>
                <a:ext cx="2975212" cy="0"/>
              </a:xfrm>
              <a:prstGeom prst="line">
                <a:avLst/>
              </a:prstGeom>
              <a:ln/>
            </p:spPr>
            <p:style>
              <a:lnRef idx="1">
                <a:schemeClr val="dk1"/>
              </a:lnRef>
              <a:fillRef idx="0">
                <a:schemeClr val="dk1"/>
              </a:fillRef>
              <a:effectRef idx="0">
                <a:schemeClr val="dk1"/>
              </a:effectRef>
              <a:fontRef idx="minor">
                <a:schemeClr val="tx1"/>
              </a:fontRef>
            </p:style>
          </p:cxnSp>
          <p:cxnSp>
            <p:nvCxnSpPr>
              <p:cNvPr id="22" name="Connettore diritto 21">
                <a:extLst>
                  <a:ext uri="{FF2B5EF4-FFF2-40B4-BE49-F238E27FC236}">
                    <a16:creationId xmlns:a16="http://schemas.microsoft.com/office/drawing/2014/main" id="{689A3091-1B7A-4EE0-B20B-5ABB096A37D6}"/>
                  </a:ext>
                </a:extLst>
              </p:cNvPr>
              <p:cNvCxnSpPr>
                <a:cxnSpLocks/>
              </p:cNvCxnSpPr>
              <p:nvPr/>
            </p:nvCxnSpPr>
            <p:spPr>
              <a:xfrm>
                <a:off x="8065827" y="3429000"/>
                <a:ext cx="0" cy="60128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2E98284F-4828-4A4B-B65F-BC888AAF154F}"/>
                  </a:ext>
                </a:extLst>
              </p:cNvPr>
              <p:cNvCxnSpPr>
                <a:cxnSpLocks/>
              </p:cNvCxnSpPr>
              <p:nvPr/>
            </p:nvCxnSpPr>
            <p:spPr>
              <a:xfrm flipH="1">
                <a:off x="11041039" y="3429000"/>
                <a:ext cx="1" cy="601280"/>
              </a:xfrm>
              <a:prstGeom prst="line">
                <a:avLst/>
              </a:prstGeom>
            </p:spPr>
            <p:style>
              <a:lnRef idx="1">
                <a:schemeClr val="dk1"/>
              </a:lnRef>
              <a:fillRef idx="0">
                <a:schemeClr val="dk1"/>
              </a:fillRef>
              <a:effectRef idx="0">
                <a:schemeClr val="dk1"/>
              </a:effectRef>
              <a:fontRef idx="minor">
                <a:schemeClr val="tx1"/>
              </a:fontRef>
            </p:style>
          </p:cxnSp>
        </p:grpSp>
        <p:sp>
          <p:nvSpPr>
            <p:cNvPr id="27" name="Rettangolo 26">
              <a:extLst>
                <a:ext uri="{FF2B5EF4-FFF2-40B4-BE49-F238E27FC236}">
                  <a16:creationId xmlns:a16="http://schemas.microsoft.com/office/drawing/2014/main" id="{9CE87F0A-F200-47D1-A86F-76FB6503CA73}"/>
                </a:ext>
              </a:extLst>
            </p:cNvPr>
            <p:cNvSpPr/>
            <p:nvPr/>
          </p:nvSpPr>
          <p:spPr>
            <a:xfrm>
              <a:off x="2141175" y="288131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MEDICO</a:t>
              </a:r>
            </a:p>
          </p:txBody>
        </p:sp>
        <p:sp>
          <p:nvSpPr>
            <p:cNvPr id="28" name="Rettangolo 27">
              <a:extLst>
                <a:ext uri="{FF2B5EF4-FFF2-40B4-BE49-F238E27FC236}">
                  <a16:creationId xmlns:a16="http://schemas.microsoft.com/office/drawing/2014/main" id="{29D78871-53E2-43B3-B3CD-589729D5908F}"/>
                </a:ext>
              </a:extLst>
            </p:cNvPr>
            <p:cNvSpPr/>
            <p:nvPr/>
          </p:nvSpPr>
          <p:spPr>
            <a:xfrm>
              <a:off x="6344476" y="2881313"/>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VOLONTARIO</a:t>
              </a:r>
            </a:p>
          </p:txBody>
        </p:sp>
        <p:grpSp>
          <p:nvGrpSpPr>
            <p:cNvPr id="29" name="Gruppo 28">
              <a:extLst>
                <a:ext uri="{FF2B5EF4-FFF2-40B4-BE49-F238E27FC236}">
                  <a16:creationId xmlns:a16="http://schemas.microsoft.com/office/drawing/2014/main" id="{81A29A6C-AD8D-45B6-800C-6EEBA827B922}"/>
                </a:ext>
              </a:extLst>
            </p:cNvPr>
            <p:cNvGrpSpPr/>
            <p:nvPr/>
          </p:nvGrpSpPr>
          <p:grpSpPr>
            <a:xfrm>
              <a:off x="3155578" y="4065916"/>
              <a:ext cx="532038" cy="831621"/>
              <a:chOff x="6091238" y="5283201"/>
              <a:chExt cx="532038" cy="831621"/>
            </a:xfrm>
          </p:grpSpPr>
          <p:sp>
            <p:nvSpPr>
              <p:cNvPr id="30" name="Rettangolo 29">
                <a:extLst>
                  <a:ext uri="{FF2B5EF4-FFF2-40B4-BE49-F238E27FC236}">
                    <a16:creationId xmlns:a16="http://schemas.microsoft.com/office/drawing/2014/main" id="{7914770B-C130-4FAA-AAAF-91F85E921C05}"/>
                  </a:ext>
                </a:extLst>
              </p:cNvPr>
              <p:cNvSpPr/>
              <p:nvPr/>
            </p:nvSpPr>
            <p:spPr>
              <a:xfrm>
                <a:off x="6224588" y="5507019"/>
                <a:ext cx="265338" cy="6078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31" name="Triangolo isoscele 30">
                <a:extLst>
                  <a:ext uri="{FF2B5EF4-FFF2-40B4-BE49-F238E27FC236}">
                    <a16:creationId xmlns:a16="http://schemas.microsoft.com/office/drawing/2014/main" id="{207D85AA-89D4-4158-8B2D-FB5A21DB0C50}"/>
                  </a:ext>
                </a:extLst>
              </p:cNvPr>
              <p:cNvSpPr/>
              <p:nvPr/>
            </p:nvSpPr>
            <p:spPr>
              <a:xfrm>
                <a:off x="6091238" y="5283201"/>
                <a:ext cx="532038" cy="223818"/>
              </a:xfrm>
              <a:prstGeom prst="triangle">
                <a:avLst>
                  <a:gd name="adj" fmla="val 49552"/>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grpSp>
        <p:sp>
          <p:nvSpPr>
            <p:cNvPr id="32" name="Rettangolo 31">
              <a:extLst>
                <a:ext uri="{FF2B5EF4-FFF2-40B4-BE49-F238E27FC236}">
                  <a16:creationId xmlns:a16="http://schemas.microsoft.com/office/drawing/2014/main" id="{2EAF77C5-531C-4287-A30F-17E1E413AA04}"/>
                </a:ext>
              </a:extLst>
            </p:cNvPr>
            <p:cNvSpPr/>
            <p:nvPr/>
          </p:nvSpPr>
          <p:spPr>
            <a:xfrm>
              <a:off x="2139313" y="4882035"/>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PRIMARIO</a:t>
              </a:r>
            </a:p>
          </p:txBody>
        </p:sp>
        <p:grpSp>
          <p:nvGrpSpPr>
            <p:cNvPr id="33" name="Gruppo 32">
              <a:extLst>
                <a:ext uri="{FF2B5EF4-FFF2-40B4-BE49-F238E27FC236}">
                  <a16:creationId xmlns:a16="http://schemas.microsoft.com/office/drawing/2014/main" id="{93BCB240-B26C-4611-94DB-15AA40DDDCFE}"/>
                </a:ext>
              </a:extLst>
            </p:cNvPr>
            <p:cNvGrpSpPr/>
            <p:nvPr/>
          </p:nvGrpSpPr>
          <p:grpSpPr>
            <a:xfrm rot="10800000">
              <a:off x="8460488" y="4055495"/>
              <a:ext cx="87795" cy="519112"/>
              <a:chOff x="3332718" y="1033462"/>
              <a:chExt cx="87795" cy="519112"/>
            </a:xfrm>
          </p:grpSpPr>
          <p:sp>
            <p:nvSpPr>
              <p:cNvPr id="34" name="Ovale 33">
                <a:extLst>
                  <a:ext uri="{FF2B5EF4-FFF2-40B4-BE49-F238E27FC236}">
                    <a16:creationId xmlns:a16="http://schemas.microsoft.com/office/drawing/2014/main" id="{41E14649-E5FB-42B9-9E27-53713F12F087}"/>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5" name="Connettore diritto 34">
                <a:extLst>
                  <a:ext uri="{FF2B5EF4-FFF2-40B4-BE49-F238E27FC236}">
                    <a16:creationId xmlns:a16="http://schemas.microsoft.com/office/drawing/2014/main" id="{F8C7279B-7777-49E3-A225-18F069662F43}"/>
                  </a:ext>
                </a:extLst>
              </p:cNvPr>
              <p:cNvCxnSpPr>
                <a:cxnSpLocks/>
                <a:stCxn id="3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o 35">
              <a:extLst>
                <a:ext uri="{FF2B5EF4-FFF2-40B4-BE49-F238E27FC236}">
                  <a16:creationId xmlns:a16="http://schemas.microsoft.com/office/drawing/2014/main" id="{AE08EAF8-14FA-4F3B-A019-CD940F6C4790}"/>
                </a:ext>
              </a:extLst>
            </p:cNvPr>
            <p:cNvGrpSpPr/>
            <p:nvPr/>
          </p:nvGrpSpPr>
          <p:grpSpPr>
            <a:xfrm rot="5400000">
              <a:off x="4908409" y="5343430"/>
              <a:ext cx="87795" cy="519112"/>
              <a:chOff x="3332718" y="1033462"/>
              <a:chExt cx="87795" cy="519112"/>
            </a:xfrm>
          </p:grpSpPr>
          <p:sp>
            <p:nvSpPr>
              <p:cNvPr id="37" name="Ovale 36">
                <a:extLst>
                  <a:ext uri="{FF2B5EF4-FFF2-40B4-BE49-F238E27FC236}">
                    <a16:creationId xmlns:a16="http://schemas.microsoft.com/office/drawing/2014/main" id="{1ECDE684-CA18-469A-9C13-3CC2D0F32F59}"/>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8" name="Connettore diritto 37">
                <a:extLst>
                  <a:ext uri="{FF2B5EF4-FFF2-40B4-BE49-F238E27FC236}">
                    <a16:creationId xmlns:a16="http://schemas.microsoft.com/office/drawing/2014/main" id="{C9C9CAE2-B392-4139-A490-8BE835CAFD0F}"/>
                  </a:ext>
                </a:extLst>
              </p:cNvPr>
              <p:cNvCxnSpPr>
                <a:cxnSpLocks/>
                <a:stCxn id="3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CasellaDiTesto 38">
              <a:extLst>
                <a:ext uri="{FF2B5EF4-FFF2-40B4-BE49-F238E27FC236}">
                  <a16:creationId xmlns:a16="http://schemas.microsoft.com/office/drawing/2014/main" id="{6ACAA658-9F20-4CBB-825A-17B8FEC94D8E}"/>
                </a:ext>
              </a:extLst>
            </p:cNvPr>
            <p:cNvSpPr txBox="1"/>
            <p:nvPr/>
          </p:nvSpPr>
          <p:spPr>
            <a:xfrm>
              <a:off x="8031180" y="4525113"/>
              <a:ext cx="971741" cy="276999"/>
            </a:xfrm>
            <a:prstGeom prst="rect">
              <a:avLst/>
            </a:prstGeom>
            <a:noFill/>
          </p:spPr>
          <p:txBody>
            <a:bodyPr wrap="none" rtlCol="0">
              <a:spAutoFit/>
            </a:bodyPr>
            <a:lstStyle/>
            <a:p>
              <a:r>
                <a:rPr lang="it-IT" sz="1200" dirty="0"/>
                <a:t>associazione</a:t>
              </a:r>
            </a:p>
          </p:txBody>
        </p:sp>
        <p:sp>
          <p:nvSpPr>
            <p:cNvPr id="40" name="CasellaDiTesto 39">
              <a:extLst>
                <a:ext uri="{FF2B5EF4-FFF2-40B4-BE49-F238E27FC236}">
                  <a16:creationId xmlns:a16="http://schemas.microsoft.com/office/drawing/2014/main" id="{89387190-0EC6-43CD-B926-6ACCE1345B41}"/>
                </a:ext>
              </a:extLst>
            </p:cNvPr>
            <p:cNvSpPr txBox="1"/>
            <p:nvPr/>
          </p:nvSpPr>
          <p:spPr>
            <a:xfrm>
              <a:off x="5228566" y="5474336"/>
              <a:ext cx="1134285" cy="276999"/>
            </a:xfrm>
            <a:prstGeom prst="rect">
              <a:avLst/>
            </a:prstGeom>
            <a:noFill/>
          </p:spPr>
          <p:txBody>
            <a:bodyPr wrap="none" rtlCol="0">
              <a:spAutoFit/>
            </a:bodyPr>
            <a:lstStyle/>
            <a:p>
              <a:r>
                <a:rPr lang="it-IT" sz="1200" dirty="0"/>
                <a:t>specializzazioni</a:t>
              </a:r>
            </a:p>
          </p:txBody>
        </p:sp>
        <p:sp>
          <p:nvSpPr>
            <p:cNvPr id="41" name="CasellaDiTesto 40">
              <a:extLst>
                <a:ext uri="{FF2B5EF4-FFF2-40B4-BE49-F238E27FC236}">
                  <a16:creationId xmlns:a16="http://schemas.microsoft.com/office/drawing/2014/main" id="{B99E65AA-83DB-4286-8889-6398700F709F}"/>
                </a:ext>
              </a:extLst>
            </p:cNvPr>
            <p:cNvSpPr txBox="1"/>
            <p:nvPr/>
          </p:nvSpPr>
          <p:spPr>
            <a:xfrm>
              <a:off x="8031180" y="4177825"/>
              <a:ext cx="473206" cy="276999"/>
            </a:xfrm>
            <a:prstGeom prst="rect">
              <a:avLst/>
            </a:prstGeom>
            <a:noFill/>
          </p:spPr>
          <p:txBody>
            <a:bodyPr wrap="none" rtlCol="0">
              <a:spAutoFit/>
            </a:bodyPr>
            <a:lstStyle/>
            <a:p>
              <a:r>
                <a:rPr lang="it-IT" sz="1200" dirty="0"/>
                <a:t>(0,1)</a:t>
              </a:r>
            </a:p>
          </p:txBody>
        </p:sp>
        <p:sp>
          <p:nvSpPr>
            <p:cNvPr id="42" name="CasellaDiTesto 41">
              <a:extLst>
                <a:ext uri="{FF2B5EF4-FFF2-40B4-BE49-F238E27FC236}">
                  <a16:creationId xmlns:a16="http://schemas.microsoft.com/office/drawing/2014/main" id="{24FC9EF1-525B-4E76-AAF5-DD541AE5AB14}"/>
                </a:ext>
              </a:extLst>
            </p:cNvPr>
            <p:cNvSpPr txBox="1"/>
            <p:nvPr/>
          </p:nvSpPr>
          <p:spPr>
            <a:xfrm>
              <a:off x="4700157" y="5338418"/>
              <a:ext cx="494046" cy="276999"/>
            </a:xfrm>
            <a:prstGeom prst="rect">
              <a:avLst/>
            </a:prstGeom>
            <a:noFill/>
          </p:spPr>
          <p:txBody>
            <a:bodyPr wrap="none" rtlCol="0">
              <a:spAutoFit/>
            </a:bodyPr>
            <a:lstStyle/>
            <a:p>
              <a:r>
                <a:rPr lang="it-IT" sz="1200" dirty="0"/>
                <a:t>(1,N)</a:t>
              </a:r>
            </a:p>
          </p:txBody>
        </p:sp>
      </p:grpSp>
    </p:spTree>
    <p:extLst>
      <p:ext uri="{BB962C8B-B14F-4D97-AF65-F5344CB8AC3E}">
        <p14:creationId xmlns:p14="http://schemas.microsoft.com/office/powerpoint/2010/main" val="327259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uppo 107">
            <a:extLst>
              <a:ext uri="{FF2B5EF4-FFF2-40B4-BE49-F238E27FC236}">
                <a16:creationId xmlns:a16="http://schemas.microsoft.com/office/drawing/2014/main" id="{6303401A-B70E-49F9-94AB-AB35C95EDD8F}"/>
              </a:ext>
            </a:extLst>
          </p:cNvPr>
          <p:cNvGrpSpPr/>
          <p:nvPr/>
        </p:nvGrpSpPr>
        <p:grpSpPr>
          <a:xfrm>
            <a:off x="193303" y="0"/>
            <a:ext cx="5054436" cy="1980714"/>
            <a:chOff x="193303" y="0"/>
            <a:chExt cx="5054436" cy="1980714"/>
          </a:xfrm>
        </p:grpSpPr>
        <p:sp>
          <p:nvSpPr>
            <p:cNvPr id="11" name="Rettangolo 10">
              <a:extLst>
                <a:ext uri="{FF2B5EF4-FFF2-40B4-BE49-F238E27FC236}">
                  <a16:creationId xmlns:a16="http://schemas.microsoft.com/office/drawing/2014/main" id="{FDB4ABA5-DC12-43B1-93BC-3264B034456C}"/>
                </a:ext>
              </a:extLst>
            </p:cNvPr>
            <p:cNvSpPr/>
            <p:nvPr/>
          </p:nvSpPr>
          <p:spPr>
            <a:xfrm>
              <a:off x="1094333" y="796111"/>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PAZIENTE</a:t>
              </a:r>
            </a:p>
          </p:txBody>
        </p:sp>
        <p:grpSp>
          <p:nvGrpSpPr>
            <p:cNvPr id="12" name="Gruppo 11">
              <a:extLst>
                <a:ext uri="{FF2B5EF4-FFF2-40B4-BE49-F238E27FC236}">
                  <a16:creationId xmlns:a16="http://schemas.microsoft.com/office/drawing/2014/main" id="{9784AFA1-C77E-4851-8CBC-D278396F15C2}"/>
                </a:ext>
              </a:extLst>
            </p:cNvPr>
            <p:cNvGrpSpPr/>
            <p:nvPr/>
          </p:nvGrpSpPr>
          <p:grpSpPr>
            <a:xfrm>
              <a:off x="1356446" y="276999"/>
              <a:ext cx="87795" cy="519112"/>
              <a:chOff x="3742292" y="1033462"/>
              <a:chExt cx="87795" cy="519112"/>
            </a:xfrm>
          </p:grpSpPr>
          <p:sp>
            <p:nvSpPr>
              <p:cNvPr id="48" name="Ovale 47">
                <a:extLst>
                  <a:ext uri="{FF2B5EF4-FFF2-40B4-BE49-F238E27FC236}">
                    <a16:creationId xmlns:a16="http://schemas.microsoft.com/office/drawing/2014/main" id="{614D2E4A-3BE1-4595-84A9-217589140C50}"/>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49" name="Connettore diritto 48">
                <a:extLst>
                  <a:ext uri="{FF2B5EF4-FFF2-40B4-BE49-F238E27FC236}">
                    <a16:creationId xmlns:a16="http://schemas.microsoft.com/office/drawing/2014/main" id="{0F6E59D2-53B2-4BF9-AEB4-3B8B66591F23}"/>
                  </a:ext>
                </a:extLst>
              </p:cNvPr>
              <p:cNvCxnSpPr>
                <a:cxnSpLocks/>
                <a:stCxn id="48"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CasellaDiTesto 12">
              <a:extLst>
                <a:ext uri="{FF2B5EF4-FFF2-40B4-BE49-F238E27FC236}">
                  <a16:creationId xmlns:a16="http://schemas.microsoft.com/office/drawing/2014/main" id="{B2081865-87EA-464B-805A-A5E095A5F975}"/>
                </a:ext>
              </a:extLst>
            </p:cNvPr>
            <p:cNvSpPr txBox="1"/>
            <p:nvPr/>
          </p:nvSpPr>
          <p:spPr>
            <a:xfrm>
              <a:off x="792485" y="0"/>
              <a:ext cx="1215715" cy="276999"/>
            </a:xfrm>
            <a:prstGeom prst="rect">
              <a:avLst/>
            </a:prstGeom>
            <a:noFill/>
          </p:spPr>
          <p:txBody>
            <a:bodyPr wrap="square" rtlCol="0">
              <a:spAutoFit/>
            </a:bodyPr>
            <a:lstStyle/>
            <a:p>
              <a:r>
                <a:rPr lang="it-IT" sz="1200" dirty="0"/>
                <a:t>Tessera sanitaria</a:t>
              </a:r>
            </a:p>
          </p:txBody>
        </p:sp>
        <p:grpSp>
          <p:nvGrpSpPr>
            <p:cNvPr id="14" name="Gruppo 13">
              <a:extLst>
                <a:ext uri="{FF2B5EF4-FFF2-40B4-BE49-F238E27FC236}">
                  <a16:creationId xmlns:a16="http://schemas.microsoft.com/office/drawing/2014/main" id="{2B3E9D56-ED39-4D87-8CBB-BD7064F09673}"/>
                </a:ext>
              </a:extLst>
            </p:cNvPr>
            <p:cNvGrpSpPr/>
            <p:nvPr/>
          </p:nvGrpSpPr>
          <p:grpSpPr>
            <a:xfrm>
              <a:off x="2146073" y="276999"/>
              <a:ext cx="87795" cy="519112"/>
              <a:chOff x="3332718" y="1033462"/>
              <a:chExt cx="87795" cy="519112"/>
            </a:xfrm>
          </p:grpSpPr>
          <p:sp>
            <p:nvSpPr>
              <p:cNvPr id="46" name="Ovale 45">
                <a:extLst>
                  <a:ext uri="{FF2B5EF4-FFF2-40B4-BE49-F238E27FC236}">
                    <a16:creationId xmlns:a16="http://schemas.microsoft.com/office/drawing/2014/main" id="{DBA5D522-7B34-468A-BFE4-9B9B5CAC93E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7" name="Connettore diritto 46">
                <a:extLst>
                  <a:ext uri="{FF2B5EF4-FFF2-40B4-BE49-F238E27FC236}">
                    <a16:creationId xmlns:a16="http://schemas.microsoft.com/office/drawing/2014/main" id="{00F5336B-864B-488F-8DC6-E1FF22B1A0FA}"/>
                  </a:ext>
                </a:extLst>
              </p:cNvPr>
              <p:cNvCxnSpPr>
                <a:cxnSpLocks/>
                <a:stCxn id="4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uppo 14">
              <a:extLst>
                <a:ext uri="{FF2B5EF4-FFF2-40B4-BE49-F238E27FC236}">
                  <a16:creationId xmlns:a16="http://schemas.microsoft.com/office/drawing/2014/main" id="{35367027-2BC8-4CD1-8E4E-DA72CAC458B8}"/>
                </a:ext>
              </a:extLst>
            </p:cNvPr>
            <p:cNvGrpSpPr/>
            <p:nvPr/>
          </p:nvGrpSpPr>
          <p:grpSpPr>
            <a:xfrm>
              <a:off x="2829023" y="276999"/>
              <a:ext cx="87795" cy="519112"/>
              <a:chOff x="3332718" y="1033462"/>
              <a:chExt cx="87795" cy="519112"/>
            </a:xfrm>
          </p:grpSpPr>
          <p:sp>
            <p:nvSpPr>
              <p:cNvPr id="44" name="Ovale 43">
                <a:extLst>
                  <a:ext uri="{FF2B5EF4-FFF2-40B4-BE49-F238E27FC236}">
                    <a16:creationId xmlns:a16="http://schemas.microsoft.com/office/drawing/2014/main" id="{C849FB78-91B3-49D8-AFFB-D4864329B6B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D730FB62-D0C8-452B-8111-10FF8547F292}"/>
                  </a:ext>
                </a:extLst>
              </p:cNvPr>
              <p:cNvCxnSpPr>
                <a:cxnSpLocks/>
                <a:stCxn id="4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uppo 15">
              <a:extLst>
                <a:ext uri="{FF2B5EF4-FFF2-40B4-BE49-F238E27FC236}">
                  <a16:creationId xmlns:a16="http://schemas.microsoft.com/office/drawing/2014/main" id="{0EA14D5E-143B-41FF-96EA-82F209CB9007}"/>
                </a:ext>
              </a:extLst>
            </p:cNvPr>
            <p:cNvGrpSpPr/>
            <p:nvPr/>
          </p:nvGrpSpPr>
          <p:grpSpPr>
            <a:xfrm>
              <a:off x="3554867" y="274960"/>
              <a:ext cx="87795" cy="519112"/>
              <a:chOff x="3332718" y="1033462"/>
              <a:chExt cx="87795" cy="519112"/>
            </a:xfrm>
          </p:grpSpPr>
          <p:sp>
            <p:nvSpPr>
              <p:cNvPr id="42" name="Ovale 41">
                <a:extLst>
                  <a:ext uri="{FF2B5EF4-FFF2-40B4-BE49-F238E27FC236}">
                    <a16:creationId xmlns:a16="http://schemas.microsoft.com/office/drawing/2014/main" id="{FFD7960E-E1CB-4904-A958-A9673C334A6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3" name="Connettore diritto 42">
                <a:extLst>
                  <a:ext uri="{FF2B5EF4-FFF2-40B4-BE49-F238E27FC236}">
                    <a16:creationId xmlns:a16="http://schemas.microsoft.com/office/drawing/2014/main" id="{4A3DFE13-D95A-45E1-8899-0B3E675CEB7C}"/>
                  </a:ext>
                </a:extLst>
              </p:cNvPr>
              <p:cNvCxnSpPr>
                <a:cxnSpLocks/>
                <a:stCxn id="4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uppo 16">
              <a:extLst>
                <a:ext uri="{FF2B5EF4-FFF2-40B4-BE49-F238E27FC236}">
                  <a16:creationId xmlns:a16="http://schemas.microsoft.com/office/drawing/2014/main" id="{823F1D3E-8851-4AD1-9432-BAE6CCB82F9A}"/>
                </a:ext>
              </a:extLst>
            </p:cNvPr>
            <p:cNvGrpSpPr/>
            <p:nvPr/>
          </p:nvGrpSpPr>
          <p:grpSpPr>
            <a:xfrm rot="3459953">
              <a:off x="3841553" y="534514"/>
              <a:ext cx="87795" cy="519112"/>
              <a:chOff x="3332718" y="1033462"/>
              <a:chExt cx="87795" cy="519112"/>
            </a:xfrm>
          </p:grpSpPr>
          <p:sp>
            <p:nvSpPr>
              <p:cNvPr id="40" name="Ovale 39">
                <a:extLst>
                  <a:ext uri="{FF2B5EF4-FFF2-40B4-BE49-F238E27FC236}">
                    <a16:creationId xmlns:a16="http://schemas.microsoft.com/office/drawing/2014/main" id="{99A3200B-0ADB-4965-A991-4C71F22DECF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1" name="Connettore diritto 40">
                <a:extLst>
                  <a:ext uri="{FF2B5EF4-FFF2-40B4-BE49-F238E27FC236}">
                    <a16:creationId xmlns:a16="http://schemas.microsoft.com/office/drawing/2014/main" id="{D8EFB4BE-AFCF-4031-A1B8-FE01B436D45D}"/>
                  </a:ext>
                </a:extLst>
              </p:cNvPr>
              <p:cNvCxnSpPr>
                <a:cxnSpLocks/>
                <a:stCxn id="4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uppo 17">
              <a:extLst>
                <a:ext uri="{FF2B5EF4-FFF2-40B4-BE49-F238E27FC236}">
                  <a16:creationId xmlns:a16="http://schemas.microsoft.com/office/drawing/2014/main" id="{AD7B8F75-F826-4F9A-8346-695A72A2F889}"/>
                </a:ext>
              </a:extLst>
            </p:cNvPr>
            <p:cNvGrpSpPr/>
            <p:nvPr/>
          </p:nvGrpSpPr>
          <p:grpSpPr>
            <a:xfrm rot="5400000">
              <a:off x="3881797" y="831527"/>
              <a:ext cx="87795" cy="519112"/>
              <a:chOff x="3332718" y="1033462"/>
              <a:chExt cx="87795" cy="519112"/>
            </a:xfrm>
          </p:grpSpPr>
          <p:sp>
            <p:nvSpPr>
              <p:cNvPr id="38" name="Ovale 37">
                <a:extLst>
                  <a:ext uri="{FF2B5EF4-FFF2-40B4-BE49-F238E27FC236}">
                    <a16:creationId xmlns:a16="http://schemas.microsoft.com/office/drawing/2014/main" id="{17D80949-A47C-4FD1-B1AE-632DFE5728E4}"/>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9" name="Connettore diritto 38">
                <a:extLst>
                  <a:ext uri="{FF2B5EF4-FFF2-40B4-BE49-F238E27FC236}">
                    <a16:creationId xmlns:a16="http://schemas.microsoft.com/office/drawing/2014/main" id="{6F53ACD3-7D0E-43F9-828F-7C556500D61D}"/>
                  </a:ext>
                </a:extLst>
              </p:cNvPr>
              <p:cNvCxnSpPr>
                <a:cxnSpLocks/>
                <a:stCxn id="3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CasellaDiTesto 18">
              <a:extLst>
                <a:ext uri="{FF2B5EF4-FFF2-40B4-BE49-F238E27FC236}">
                  <a16:creationId xmlns:a16="http://schemas.microsoft.com/office/drawing/2014/main" id="{DC846A55-E3D9-44AB-885E-18198FB0D850}"/>
                </a:ext>
              </a:extLst>
            </p:cNvPr>
            <p:cNvSpPr txBox="1"/>
            <p:nvPr/>
          </p:nvSpPr>
          <p:spPr>
            <a:xfrm>
              <a:off x="2008200" y="15903"/>
              <a:ext cx="563961" cy="276999"/>
            </a:xfrm>
            <a:prstGeom prst="rect">
              <a:avLst/>
            </a:prstGeom>
            <a:noFill/>
          </p:spPr>
          <p:txBody>
            <a:bodyPr wrap="square" rtlCol="0">
              <a:spAutoFit/>
            </a:bodyPr>
            <a:lstStyle/>
            <a:p>
              <a:r>
                <a:rPr lang="it-IT" sz="1200" dirty="0"/>
                <a:t>Nome</a:t>
              </a:r>
            </a:p>
          </p:txBody>
        </p:sp>
        <p:sp>
          <p:nvSpPr>
            <p:cNvPr id="20" name="CasellaDiTesto 19">
              <a:extLst>
                <a:ext uri="{FF2B5EF4-FFF2-40B4-BE49-F238E27FC236}">
                  <a16:creationId xmlns:a16="http://schemas.microsoft.com/office/drawing/2014/main" id="{069B8F4D-168B-4C5F-89E4-C6F3FF30436A}"/>
                </a:ext>
              </a:extLst>
            </p:cNvPr>
            <p:cNvSpPr txBox="1"/>
            <p:nvPr/>
          </p:nvSpPr>
          <p:spPr>
            <a:xfrm>
              <a:off x="2590939" y="15903"/>
              <a:ext cx="798037" cy="276999"/>
            </a:xfrm>
            <a:prstGeom prst="rect">
              <a:avLst/>
            </a:prstGeom>
            <a:noFill/>
          </p:spPr>
          <p:txBody>
            <a:bodyPr wrap="square" rtlCol="0">
              <a:spAutoFit/>
            </a:bodyPr>
            <a:lstStyle/>
            <a:p>
              <a:r>
                <a:rPr lang="it-IT" sz="1200" dirty="0"/>
                <a:t>Cognome</a:t>
              </a:r>
            </a:p>
          </p:txBody>
        </p:sp>
        <p:sp>
          <p:nvSpPr>
            <p:cNvPr id="21" name="CasellaDiTesto 20">
              <a:extLst>
                <a:ext uri="{FF2B5EF4-FFF2-40B4-BE49-F238E27FC236}">
                  <a16:creationId xmlns:a16="http://schemas.microsoft.com/office/drawing/2014/main" id="{27310B7B-A121-4679-8835-203F2637BD82}"/>
                </a:ext>
              </a:extLst>
            </p:cNvPr>
            <p:cNvSpPr txBox="1"/>
            <p:nvPr/>
          </p:nvSpPr>
          <p:spPr>
            <a:xfrm>
              <a:off x="3330931" y="26140"/>
              <a:ext cx="1460125" cy="276999"/>
            </a:xfrm>
            <a:prstGeom prst="rect">
              <a:avLst/>
            </a:prstGeom>
            <a:noFill/>
          </p:spPr>
          <p:txBody>
            <a:bodyPr wrap="square" rtlCol="0">
              <a:spAutoFit/>
            </a:bodyPr>
            <a:lstStyle/>
            <a:p>
              <a:r>
                <a:rPr lang="it-IT" sz="1200" dirty="0"/>
                <a:t>Data nascita</a:t>
              </a:r>
            </a:p>
          </p:txBody>
        </p:sp>
        <p:sp>
          <p:nvSpPr>
            <p:cNvPr id="22" name="CasellaDiTesto 21">
              <a:extLst>
                <a:ext uri="{FF2B5EF4-FFF2-40B4-BE49-F238E27FC236}">
                  <a16:creationId xmlns:a16="http://schemas.microsoft.com/office/drawing/2014/main" id="{1A90283A-1685-45D7-BE49-73D0E19E3A35}"/>
                </a:ext>
              </a:extLst>
            </p:cNvPr>
            <p:cNvSpPr txBox="1"/>
            <p:nvPr/>
          </p:nvSpPr>
          <p:spPr>
            <a:xfrm>
              <a:off x="4185251" y="952583"/>
              <a:ext cx="605805" cy="276999"/>
            </a:xfrm>
            <a:prstGeom prst="rect">
              <a:avLst/>
            </a:prstGeom>
            <a:noFill/>
          </p:spPr>
          <p:txBody>
            <a:bodyPr wrap="square" rtlCol="0">
              <a:spAutoFit/>
            </a:bodyPr>
            <a:lstStyle/>
            <a:p>
              <a:r>
                <a:rPr lang="it-IT" sz="1200" dirty="0"/>
                <a:t>email</a:t>
              </a:r>
            </a:p>
          </p:txBody>
        </p:sp>
        <p:sp>
          <p:nvSpPr>
            <p:cNvPr id="23" name="CasellaDiTesto 22">
              <a:extLst>
                <a:ext uri="{FF2B5EF4-FFF2-40B4-BE49-F238E27FC236}">
                  <a16:creationId xmlns:a16="http://schemas.microsoft.com/office/drawing/2014/main" id="{B6CE92C2-0B22-41CF-9978-3028D00508E7}"/>
                </a:ext>
              </a:extLst>
            </p:cNvPr>
            <p:cNvSpPr txBox="1"/>
            <p:nvPr/>
          </p:nvSpPr>
          <p:spPr>
            <a:xfrm>
              <a:off x="3666139" y="1047186"/>
              <a:ext cx="605805" cy="276999"/>
            </a:xfrm>
            <a:prstGeom prst="rect">
              <a:avLst/>
            </a:prstGeom>
            <a:noFill/>
          </p:spPr>
          <p:txBody>
            <a:bodyPr wrap="square" rtlCol="0">
              <a:spAutoFit/>
            </a:bodyPr>
            <a:lstStyle/>
            <a:p>
              <a:r>
                <a:rPr lang="it-IT" sz="1200" dirty="0"/>
                <a:t>(0,N)</a:t>
              </a:r>
            </a:p>
          </p:txBody>
        </p:sp>
        <p:grpSp>
          <p:nvGrpSpPr>
            <p:cNvPr id="24" name="Gruppo 23">
              <a:extLst>
                <a:ext uri="{FF2B5EF4-FFF2-40B4-BE49-F238E27FC236}">
                  <a16:creationId xmlns:a16="http://schemas.microsoft.com/office/drawing/2014/main" id="{428B692C-599E-420D-A597-9E36381F496E}"/>
                </a:ext>
              </a:extLst>
            </p:cNvPr>
            <p:cNvGrpSpPr/>
            <p:nvPr/>
          </p:nvGrpSpPr>
          <p:grpSpPr>
            <a:xfrm rot="5400000">
              <a:off x="3877503" y="1160609"/>
              <a:ext cx="87795" cy="519112"/>
              <a:chOff x="3332718" y="1033462"/>
              <a:chExt cx="87795" cy="519112"/>
            </a:xfrm>
          </p:grpSpPr>
          <p:sp>
            <p:nvSpPr>
              <p:cNvPr id="36" name="Ovale 35">
                <a:extLst>
                  <a:ext uri="{FF2B5EF4-FFF2-40B4-BE49-F238E27FC236}">
                    <a16:creationId xmlns:a16="http://schemas.microsoft.com/office/drawing/2014/main" id="{98BDDF1A-559C-480F-BFB8-F004094E5728}"/>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7" name="Connettore diritto 36">
                <a:extLst>
                  <a:ext uri="{FF2B5EF4-FFF2-40B4-BE49-F238E27FC236}">
                    <a16:creationId xmlns:a16="http://schemas.microsoft.com/office/drawing/2014/main" id="{4D60A2E9-E589-41A4-91AF-413BD9B3B5FC}"/>
                  </a:ext>
                </a:extLst>
              </p:cNvPr>
              <p:cNvCxnSpPr>
                <a:cxnSpLocks/>
                <a:stCxn id="3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CasellaDiTesto 24">
              <a:extLst>
                <a:ext uri="{FF2B5EF4-FFF2-40B4-BE49-F238E27FC236}">
                  <a16:creationId xmlns:a16="http://schemas.microsoft.com/office/drawing/2014/main" id="{D40D0D43-856A-4AE2-A0A2-E8785FD4071B}"/>
                </a:ext>
              </a:extLst>
            </p:cNvPr>
            <p:cNvSpPr txBox="1"/>
            <p:nvPr/>
          </p:nvSpPr>
          <p:spPr>
            <a:xfrm>
              <a:off x="3661845" y="1376268"/>
              <a:ext cx="605805" cy="276999"/>
            </a:xfrm>
            <a:prstGeom prst="rect">
              <a:avLst/>
            </a:prstGeom>
            <a:noFill/>
          </p:spPr>
          <p:txBody>
            <a:bodyPr wrap="square" rtlCol="0">
              <a:spAutoFit/>
            </a:bodyPr>
            <a:lstStyle/>
            <a:p>
              <a:r>
                <a:rPr lang="it-IT" sz="1200" dirty="0"/>
                <a:t>(0,N)</a:t>
              </a:r>
            </a:p>
          </p:txBody>
        </p:sp>
        <p:grpSp>
          <p:nvGrpSpPr>
            <p:cNvPr id="26" name="Gruppo 25">
              <a:extLst>
                <a:ext uri="{FF2B5EF4-FFF2-40B4-BE49-F238E27FC236}">
                  <a16:creationId xmlns:a16="http://schemas.microsoft.com/office/drawing/2014/main" id="{B9C60402-9646-4FF0-A855-0FB223F15140}"/>
                </a:ext>
              </a:extLst>
            </p:cNvPr>
            <p:cNvGrpSpPr/>
            <p:nvPr/>
          </p:nvGrpSpPr>
          <p:grpSpPr>
            <a:xfrm rot="5400000">
              <a:off x="3877503" y="1470031"/>
              <a:ext cx="87795" cy="519112"/>
              <a:chOff x="3332718" y="1033462"/>
              <a:chExt cx="87795" cy="519112"/>
            </a:xfrm>
          </p:grpSpPr>
          <p:sp>
            <p:nvSpPr>
              <p:cNvPr id="34" name="Ovale 33">
                <a:extLst>
                  <a:ext uri="{FF2B5EF4-FFF2-40B4-BE49-F238E27FC236}">
                    <a16:creationId xmlns:a16="http://schemas.microsoft.com/office/drawing/2014/main" id="{BFA82FE8-AC9F-4A45-8AA0-319100AA135F}"/>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5" name="Connettore diritto 34">
                <a:extLst>
                  <a:ext uri="{FF2B5EF4-FFF2-40B4-BE49-F238E27FC236}">
                    <a16:creationId xmlns:a16="http://schemas.microsoft.com/office/drawing/2014/main" id="{C27C19E3-9EF8-4D26-9ABF-655232631832}"/>
                  </a:ext>
                </a:extLst>
              </p:cNvPr>
              <p:cNvCxnSpPr>
                <a:cxnSpLocks/>
                <a:stCxn id="3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sellaDiTesto 26">
              <a:extLst>
                <a:ext uri="{FF2B5EF4-FFF2-40B4-BE49-F238E27FC236}">
                  <a16:creationId xmlns:a16="http://schemas.microsoft.com/office/drawing/2014/main" id="{AE21FD0B-A921-456B-8DF0-DE9080737C3F}"/>
                </a:ext>
              </a:extLst>
            </p:cNvPr>
            <p:cNvSpPr txBox="1"/>
            <p:nvPr/>
          </p:nvSpPr>
          <p:spPr>
            <a:xfrm>
              <a:off x="3661845" y="1685690"/>
              <a:ext cx="605805" cy="276999"/>
            </a:xfrm>
            <a:prstGeom prst="rect">
              <a:avLst/>
            </a:prstGeom>
            <a:noFill/>
          </p:spPr>
          <p:txBody>
            <a:bodyPr wrap="square" rtlCol="0">
              <a:spAutoFit/>
            </a:bodyPr>
            <a:lstStyle/>
            <a:p>
              <a:r>
                <a:rPr lang="it-IT" sz="1200" dirty="0"/>
                <a:t>(0,N)</a:t>
              </a:r>
            </a:p>
          </p:txBody>
        </p:sp>
        <p:sp>
          <p:nvSpPr>
            <p:cNvPr id="28" name="CasellaDiTesto 27">
              <a:extLst>
                <a:ext uri="{FF2B5EF4-FFF2-40B4-BE49-F238E27FC236}">
                  <a16:creationId xmlns:a16="http://schemas.microsoft.com/office/drawing/2014/main" id="{E3211A1B-D3FD-4154-9F0B-8265543F6D1B}"/>
                </a:ext>
              </a:extLst>
            </p:cNvPr>
            <p:cNvSpPr txBox="1"/>
            <p:nvPr/>
          </p:nvSpPr>
          <p:spPr>
            <a:xfrm>
              <a:off x="4180957" y="1280288"/>
              <a:ext cx="605805" cy="276999"/>
            </a:xfrm>
            <a:prstGeom prst="rect">
              <a:avLst/>
            </a:prstGeom>
            <a:noFill/>
          </p:spPr>
          <p:txBody>
            <a:bodyPr wrap="square" rtlCol="0">
              <a:spAutoFit/>
            </a:bodyPr>
            <a:lstStyle/>
            <a:p>
              <a:r>
                <a:rPr lang="it-IT" sz="1200" dirty="0" err="1"/>
                <a:t>tel</a:t>
              </a:r>
              <a:endParaRPr lang="it-IT" sz="1200" dirty="0"/>
            </a:p>
          </p:txBody>
        </p:sp>
        <p:sp>
          <p:nvSpPr>
            <p:cNvPr id="29" name="CasellaDiTesto 28">
              <a:extLst>
                <a:ext uri="{FF2B5EF4-FFF2-40B4-BE49-F238E27FC236}">
                  <a16:creationId xmlns:a16="http://schemas.microsoft.com/office/drawing/2014/main" id="{373897EA-D290-4F74-B23F-A1611FEAB05C}"/>
                </a:ext>
              </a:extLst>
            </p:cNvPr>
            <p:cNvSpPr txBox="1"/>
            <p:nvPr/>
          </p:nvSpPr>
          <p:spPr>
            <a:xfrm>
              <a:off x="4185251" y="1569053"/>
              <a:ext cx="605805" cy="276999"/>
            </a:xfrm>
            <a:prstGeom prst="rect">
              <a:avLst/>
            </a:prstGeom>
            <a:noFill/>
          </p:spPr>
          <p:txBody>
            <a:bodyPr wrap="square" rtlCol="0">
              <a:spAutoFit/>
            </a:bodyPr>
            <a:lstStyle/>
            <a:p>
              <a:r>
                <a:rPr lang="it-IT" sz="1200" dirty="0" err="1"/>
                <a:t>cell</a:t>
              </a:r>
              <a:endParaRPr lang="it-IT" sz="1200" dirty="0"/>
            </a:p>
          </p:txBody>
        </p:sp>
        <p:grpSp>
          <p:nvGrpSpPr>
            <p:cNvPr id="30" name="Gruppo 29">
              <a:extLst>
                <a:ext uri="{FF2B5EF4-FFF2-40B4-BE49-F238E27FC236}">
                  <a16:creationId xmlns:a16="http://schemas.microsoft.com/office/drawing/2014/main" id="{F148428D-8F85-403E-9394-F8EDD0829B3A}"/>
                </a:ext>
              </a:extLst>
            </p:cNvPr>
            <p:cNvGrpSpPr/>
            <p:nvPr/>
          </p:nvGrpSpPr>
          <p:grpSpPr>
            <a:xfrm rot="18099684">
              <a:off x="834825" y="601902"/>
              <a:ext cx="87795" cy="519112"/>
              <a:chOff x="3332718" y="1033462"/>
              <a:chExt cx="87795" cy="519112"/>
            </a:xfrm>
          </p:grpSpPr>
          <p:sp>
            <p:nvSpPr>
              <p:cNvPr id="32" name="Ovale 31">
                <a:extLst>
                  <a:ext uri="{FF2B5EF4-FFF2-40B4-BE49-F238E27FC236}">
                    <a16:creationId xmlns:a16="http://schemas.microsoft.com/office/drawing/2014/main" id="{ED5CBCBA-A63F-4924-A7AD-B66F71583271}"/>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3" name="Connettore diritto 32">
                <a:extLst>
                  <a:ext uri="{FF2B5EF4-FFF2-40B4-BE49-F238E27FC236}">
                    <a16:creationId xmlns:a16="http://schemas.microsoft.com/office/drawing/2014/main" id="{D50E83AB-F98C-41A0-8D2F-82F71358D105}"/>
                  </a:ext>
                </a:extLst>
              </p:cNvPr>
              <p:cNvCxnSpPr>
                <a:cxnSpLocks/>
                <a:stCxn id="3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CasellaDiTesto 30">
              <a:extLst>
                <a:ext uri="{FF2B5EF4-FFF2-40B4-BE49-F238E27FC236}">
                  <a16:creationId xmlns:a16="http://schemas.microsoft.com/office/drawing/2014/main" id="{6375D42E-CF29-46A2-934E-FB92DDEF4812}"/>
                </a:ext>
              </a:extLst>
            </p:cNvPr>
            <p:cNvSpPr txBox="1"/>
            <p:nvPr/>
          </p:nvSpPr>
          <p:spPr>
            <a:xfrm>
              <a:off x="193303" y="451749"/>
              <a:ext cx="709395" cy="276999"/>
            </a:xfrm>
            <a:prstGeom prst="rect">
              <a:avLst/>
            </a:prstGeom>
            <a:noFill/>
          </p:spPr>
          <p:txBody>
            <a:bodyPr wrap="square" rtlCol="0">
              <a:spAutoFit/>
            </a:bodyPr>
            <a:lstStyle/>
            <a:p>
              <a:r>
                <a:rPr lang="it-IT" sz="1200" dirty="0"/>
                <a:t>Indirizzo</a:t>
              </a:r>
            </a:p>
          </p:txBody>
        </p:sp>
        <p:sp>
          <p:nvSpPr>
            <p:cNvPr id="10" name="CasellaDiTesto 9">
              <a:extLst>
                <a:ext uri="{FF2B5EF4-FFF2-40B4-BE49-F238E27FC236}">
                  <a16:creationId xmlns:a16="http://schemas.microsoft.com/office/drawing/2014/main" id="{DE79D4BC-BA4D-48AB-AE1A-02A7B4F82E67}"/>
                </a:ext>
              </a:extLst>
            </p:cNvPr>
            <p:cNvSpPr txBox="1"/>
            <p:nvPr/>
          </p:nvSpPr>
          <p:spPr>
            <a:xfrm>
              <a:off x="4153740" y="504110"/>
              <a:ext cx="1093999" cy="276999"/>
            </a:xfrm>
            <a:prstGeom prst="rect">
              <a:avLst/>
            </a:prstGeom>
            <a:noFill/>
          </p:spPr>
          <p:txBody>
            <a:bodyPr wrap="square" rtlCol="0">
              <a:spAutoFit/>
            </a:bodyPr>
            <a:lstStyle/>
            <a:p>
              <a:r>
                <a:rPr lang="it-IT" sz="1200" dirty="0"/>
                <a:t>Luogo nascita</a:t>
              </a:r>
            </a:p>
          </p:txBody>
        </p:sp>
      </p:grpSp>
      <p:grpSp>
        <p:nvGrpSpPr>
          <p:cNvPr id="51" name="Gruppo 50">
            <a:extLst>
              <a:ext uri="{FF2B5EF4-FFF2-40B4-BE49-F238E27FC236}">
                <a16:creationId xmlns:a16="http://schemas.microsoft.com/office/drawing/2014/main" id="{A1221A6A-6301-4D52-9CB2-CC38E4EDC591}"/>
              </a:ext>
            </a:extLst>
          </p:cNvPr>
          <p:cNvGrpSpPr/>
          <p:nvPr/>
        </p:nvGrpSpPr>
        <p:grpSpPr>
          <a:xfrm>
            <a:off x="7493856" y="-36067"/>
            <a:ext cx="2578395" cy="1982859"/>
            <a:chOff x="1119117" y="484633"/>
            <a:chExt cx="2578395" cy="1982859"/>
          </a:xfrm>
        </p:grpSpPr>
        <p:sp>
          <p:nvSpPr>
            <p:cNvPr id="91" name="Rettangolo 90">
              <a:extLst>
                <a:ext uri="{FF2B5EF4-FFF2-40B4-BE49-F238E27FC236}">
                  <a16:creationId xmlns:a16="http://schemas.microsoft.com/office/drawing/2014/main" id="{B2EF4F10-2A8C-4015-B28D-272F42524DFD}"/>
                </a:ext>
              </a:extLst>
            </p:cNvPr>
            <p:cNvSpPr/>
            <p:nvPr/>
          </p:nvSpPr>
          <p:spPr>
            <a:xfrm>
              <a:off x="1119117" y="128288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ESAME</a:t>
              </a:r>
            </a:p>
          </p:txBody>
        </p:sp>
        <p:grpSp>
          <p:nvGrpSpPr>
            <p:cNvPr id="92" name="Gruppo 91">
              <a:extLst>
                <a:ext uri="{FF2B5EF4-FFF2-40B4-BE49-F238E27FC236}">
                  <a16:creationId xmlns:a16="http://schemas.microsoft.com/office/drawing/2014/main" id="{99F7C1ED-70B6-4E95-8BB2-7E53A5109093}"/>
                </a:ext>
              </a:extLst>
            </p:cNvPr>
            <p:cNvGrpSpPr/>
            <p:nvPr/>
          </p:nvGrpSpPr>
          <p:grpSpPr>
            <a:xfrm>
              <a:off x="1381230" y="763777"/>
              <a:ext cx="87795" cy="519112"/>
              <a:chOff x="3742292" y="1033462"/>
              <a:chExt cx="87795" cy="519112"/>
            </a:xfrm>
          </p:grpSpPr>
          <p:sp>
            <p:nvSpPr>
              <p:cNvPr id="102" name="Ovale 101">
                <a:extLst>
                  <a:ext uri="{FF2B5EF4-FFF2-40B4-BE49-F238E27FC236}">
                    <a16:creationId xmlns:a16="http://schemas.microsoft.com/office/drawing/2014/main" id="{B60F2A97-6894-4973-ABDC-0C67DC755ADC}"/>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03" name="Connettore diritto 102">
                <a:extLst>
                  <a:ext uri="{FF2B5EF4-FFF2-40B4-BE49-F238E27FC236}">
                    <a16:creationId xmlns:a16="http://schemas.microsoft.com/office/drawing/2014/main" id="{A38E8D91-DD20-46F4-ACE7-697C9061664B}"/>
                  </a:ext>
                </a:extLst>
              </p:cNvPr>
              <p:cNvCxnSpPr>
                <a:cxnSpLocks/>
                <a:stCxn id="10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CasellaDiTesto 92">
              <a:extLst>
                <a:ext uri="{FF2B5EF4-FFF2-40B4-BE49-F238E27FC236}">
                  <a16:creationId xmlns:a16="http://schemas.microsoft.com/office/drawing/2014/main" id="{C472A32F-8679-4876-A38C-8CE0891B2FBD}"/>
                </a:ext>
              </a:extLst>
            </p:cNvPr>
            <p:cNvSpPr txBox="1"/>
            <p:nvPr/>
          </p:nvSpPr>
          <p:spPr>
            <a:xfrm>
              <a:off x="1278490" y="513022"/>
              <a:ext cx="671642" cy="276999"/>
            </a:xfrm>
            <a:prstGeom prst="rect">
              <a:avLst/>
            </a:prstGeom>
            <a:noFill/>
          </p:spPr>
          <p:txBody>
            <a:bodyPr wrap="square" rtlCol="0">
              <a:spAutoFit/>
            </a:bodyPr>
            <a:lstStyle/>
            <a:p>
              <a:r>
                <a:rPr lang="it-IT" sz="1200" dirty="0"/>
                <a:t>ID</a:t>
              </a:r>
            </a:p>
          </p:txBody>
        </p:sp>
        <p:grpSp>
          <p:nvGrpSpPr>
            <p:cNvPr id="94" name="Gruppo 93">
              <a:extLst>
                <a:ext uri="{FF2B5EF4-FFF2-40B4-BE49-F238E27FC236}">
                  <a16:creationId xmlns:a16="http://schemas.microsoft.com/office/drawing/2014/main" id="{A7D98C8E-0432-4018-A99C-571F2FD58757}"/>
                </a:ext>
              </a:extLst>
            </p:cNvPr>
            <p:cNvGrpSpPr/>
            <p:nvPr/>
          </p:nvGrpSpPr>
          <p:grpSpPr>
            <a:xfrm>
              <a:off x="2170857" y="763777"/>
              <a:ext cx="87795" cy="519112"/>
              <a:chOff x="3332718" y="1033462"/>
              <a:chExt cx="87795" cy="519112"/>
            </a:xfrm>
          </p:grpSpPr>
          <p:sp>
            <p:nvSpPr>
              <p:cNvPr id="100" name="Ovale 99">
                <a:extLst>
                  <a:ext uri="{FF2B5EF4-FFF2-40B4-BE49-F238E27FC236}">
                    <a16:creationId xmlns:a16="http://schemas.microsoft.com/office/drawing/2014/main" id="{03E3ABAA-4964-4891-9D55-4A10F129C7E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01" name="Connettore diritto 100">
                <a:extLst>
                  <a:ext uri="{FF2B5EF4-FFF2-40B4-BE49-F238E27FC236}">
                    <a16:creationId xmlns:a16="http://schemas.microsoft.com/office/drawing/2014/main" id="{71912A75-B75A-445A-8577-6C5E3ADD593B}"/>
                  </a:ext>
                </a:extLst>
              </p:cNvPr>
              <p:cNvCxnSpPr>
                <a:cxnSpLocks/>
                <a:stCxn id="10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uppo 94">
              <a:extLst>
                <a:ext uri="{FF2B5EF4-FFF2-40B4-BE49-F238E27FC236}">
                  <a16:creationId xmlns:a16="http://schemas.microsoft.com/office/drawing/2014/main" id="{2392F1B8-BFD3-4C11-9832-6377DED60C7D}"/>
                </a:ext>
              </a:extLst>
            </p:cNvPr>
            <p:cNvGrpSpPr/>
            <p:nvPr/>
          </p:nvGrpSpPr>
          <p:grpSpPr>
            <a:xfrm>
              <a:off x="3084213" y="766517"/>
              <a:ext cx="87795" cy="514332"/>
              <a:chOff x="2837280" y="1038241"/>
              <a:chExt cx="87795" cy="514332"/>
            </a:xfrm>
          </p:grpSpPr>
          <p:sp>
            <p:nvSpPr>
              <p:cNvPr id="98" name="Ovale 97">
                <a:extLst>
                  <a:ext uri="{FF2B5EF4-FFF2-40B4-BE49-F238E27FC236}">
                    <a16:creationId xmlns:a16="http://schemas.microsoft.com/office/drawing/2014/main" id="{D6FF2555-699E-47E4-8F6C-97BEDFF89F9B}"/>
                  </a:ext>
                </a:extLst>
              </p:cNvPr>
              <p:cNvSpPr/>
              <p:nvPr/>
            </p:nvSpPr>
            <p:spPr>
              <a:xfrm>
                <a:off x="2837280" y="1038241"/>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99" name="Connettore diritto 98">
                <a:extLst>
                  <a:ext uri="{FF2B5EF4-FFF2-40B4-BE49-F238E27FC236}">
                    <a16:creationId xmlns:a16="http://schemas.microsoft.com/office/drawing/2014/main" id="{F3088742-E453-4AEB-8421-5EA23121D1E6}"/>
                  </a:ext>
                </a:extLst>
              </p:cNvPr>
              <p:cNvCxnSpPr>
                <a:cxnSpLocks/>
              </p:cNvCxnSpPr>
              <p:nvPr/>
            </p:nvCxnSpPr>
            <p:spPr>
              <a:xfrm flipH="1">
                <a:off x="2876541" y="1118100"/>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sellaDiTesto 95">
              <a:extLst>
                <a:ext uri="{FF2B5EF4-FFF2-40B4-BE49-F238E27FC236}">
                  <a16:creationId xmlns:a16="http://schemas.microsoft.com/office/drawing/2014/main" id="{A55BA056-6A93-4168-8B59-B586D3CC6DDA}"/>
                </a:ext>
              </a:extLst>
            </p:cNvPr>
            <p:cNvSpPr txBox="1"/>
            <p:nvPr/>
          </p:nvSpPr>
          <p:spPr>
            <a:xfrm>
              <a:off x="1791232" y="484634"/>
              <a:ext cx="903984" cy="276999"/>
            </a:xfrm>
            <a:prstGeom prst="rect">
              <a:avLst/>
            </a:prstGeom>
            <a:noFill/>
          </p:spPr>
          <p:txBody>
            <a:bodyPr wrap="square" rtlCol="0">
              <a:spAutoFit/>
            </a:bodyPr>
            <a:lstStyle/>
            <a:p>
              <a:r>
                <a:rPr lang="it-IT" sz="1200" dirty="0"/>
                <a:t>descrizione</a:t>
              </a:r>
            </a:p>
          </p:txBody>
        </p:sp>
        <p:sp>
          <p:nvSpPr>
            <p:cNvPr id="97" name="CasellaDiTesto 96">
              <a:extLst>
                <a:ext uri="{FF2B5EF4-FFF2-40B4-BE49-F238E27FC236}">
                  <a16:creationId xmlns:a16="http://schemas.microsoft.com/office/drawing/2014/main" id="{35AF7992-8109-407B-A1F2-FB0B3D97FD09}"/>
                </a:ext>
              </a:extLst>
            </p:cNvPr>
            <p:cNvSpPr txBox="1"/>
            <p:nvPr/>
          </p:nvSpPr>
          <p:spPr>
            <a:xfrm>
              <a:off x="2793527" y="484633"/>
              <a:ext cx="903985" cy="276999"/>
            </a:xfrm>
            <a:prstGeom prst="rect">
              <a:avLst/>
            </a:prstGeom>
            <a:noFill/>
          </p:spPr>
          <p:txBody>
            <a:bodyPr wrap="square" rtlCol="0">
              <a:spAutoFit/>
            </a:bodyPr>
            <a:lstStyle/>
            <a:p>
              <a:r>
                <a:rPr lang="it-IT" sz="1200" dirty="0"/>
                <a:t>parametri</a:t>
              </a:r>
            </a:p>
          </p:txBody>
        </p:sp>
      </p:grpSp>
      <p:sp>
        <p:nvSpPr>
          <p:cNvPr id="52" name="CasellaDiTesto 51">
            <a:extLst>
              <a:ext uri="{FF2B5EF4-FFF2-40B4-BE49-F238E27FC236}">
                <a16:creationId xmlns:a16="http://schemas.microsoft.com/office/drawing/2014/main" id="{36B43A09-1749-4FD6-9CF7-D9E964D4D12E}"/>
              </a:ext>
            </a:extLst>
          </p:cNvPr>
          <p:cNvSpPr txBox="1"/>
          <p:nvPr/>
        </p:nvSpPr>
        <p:spPr>
          <a:xfrm>
            <a:off x="9489467" y="395666"/>
            <a:ext cx="494046" cy="276999"/>
          </a:xfrm>
          <a:prstGeom prst="rect">
            <a:avLst/>
          </a:prstGeom>
          <a:noFill/>
        </p:spPr>
        <p:txBody>
          <a:bodyPr wrap="none" rtlCol="0">
            <a:spAutoFit/>
          </a:bodyPr>
          <a:lstStyle/>
          <a:p>
            <a:r>
              <a:rPr lang="it-IT" sz="1200" dirty="0"/>
              <a:t>(1,N)</a:t>
            </a:r>
          </a:p>
        </p:txBody>
      </p:sp>
      <p:sp>
        <p:nvSpPr>
          <p:cNvPr id="53" name="Rombo 52">
            <a:extLst>
              <a:ext uri="{FF2B5EF4-FFF2-40B4-BE49-F238E27FC236}">
                <a16:creationId xmlns:a16="http://schemas.microsoft.com/office/drawing/2014/main" id="{1A024937-5EB0-44B5-ACBB-03807F6EF922}"/>
              </a:ext>
            </a:extLst>
          </p:cNvPr>
          <p:cNvSpPr/>
          <p:nvPr/>
        </p:nvSpPr>
        <p:spPr>
          <a:xfrm>
            <a:off x="7836144" y="2722694"/>
            <a:ext cx="1883391"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istanzia</a:t>
            </a:r>
          </a:p>
        </p:txBody>
      </p:sp>
      <p:sp>
        <p:nvSpPr>
          <p:cNvPr id="64" name="CasellaDiTesto 63">
            <a:extLst>
              <a:ext uri="{FF2B5EF4-FFF2-40B4-BE49-F238E27FC236}">
                <a16:creationId xmlns:a16="http://schemas.microsoft.com/office/drawing/2014/main" id="{7B5BAF16-D88B-4B1C-81DF-69A4BA5806DC}"/>
              </a:ext>
            </a:extLst>
          </p:cNvPr>
          <p:cNvSpPr txBox="1"/>
          <p:nvPr/>
        </p:nvSpPr>
        <p:spPr>
          <a:xfrm>
            <a:off x="9316120" y="4134038"/>
            <a:ext cx="605805" cy="276999"/>
          </a:xfrm>
          <a:prstGeom prst="rect">
            <a:avLst/>
          </a:prstGeom>
          <a:noFill/>
        </p:spPr>
        <p:txBody>
          <a:bodyPr wrap="square" rtlCol="0">
            <a:spAutoFit/>
          </a:bodyPr>
          <a:lstStyle/>
          <a:p>
            <a:r>
              <a:rPr lang="it-IT" sz="1200" dirty="0"/>
              <a:t>data</a:t>
            </a:r>
          </a:p>
        </p:txBody>
      </p:sp>
      <p:sp>
        <p:nvSpPr>
          <p:cNvPr id="69" name="CasellaDiTesto 68">
            <a:extLst>
              <a:ext uri="{FF2B5EF4-FFF2-40B4-BE49-F238E27FC236}">
                <a16:creationId xmlns:a16="http://schemas.microsoft.com/office/drawing/2014/main" id="{2C4D9677-7E38-4C6C-8ACB-6CD412EA5AC3}"/>
              </a:ext>
            </a:extLst>
          </p:cNvPr>
          <p:cNvSpPr txBox="1"/>
          <p:nvPr/>
        </p:nvSpPr>
        <p:spPr>
          <a:xfrm>
            <a:off x="7493407" y="6476423"/>
            <a:ext cx="741999" cy="276999"/>
          </a:xfrm>
          <a:prstGeom prst="rect">
            <a:avLst/>
          </a:prstGeom>
          <a:noFill/>
        </p:spPr>
        <p:txBody>
          <a:bodyPr wrap="square" rtlCol="0">
            <a:spAutoFit/>
          </a:bodyPr>
          <a:lstStyle/>
          <a:p>
            <a:r>
              <a:rPr lang="it-IT" sz="1200" dirty="0"/>
              <a:t>diagnosi</a:t>
            </a:r>
          </a:p>
        </p:txBody>
      </p:sp>
      <p:sp>
        <p:nvSpPr>
          <p:cNvPr id="70" name="CasellaDiTesto 69">
            <a:extLst>
              <a:ext uri="{FF2B5EF4-FFF2-40B4-BE49-F238E27FC236}">
                <a16:creationId xmlns:a16="http://schemas.microsoft.com/office/drawing/2014/main" id="{547B6D69-AF33-4FFD-A092-168A2A34006E}"/>
              </a:ext>
            </a:extLst>
          </p:cNvPr>
          <p:cNvSpPr txBox="1"/>
          <p:nvPr/>
        </p:nvSpPr>
        <p:spPr>
          <a:xfrm>
            <a:off x="8395369" y="6469243"/>
            <a:ext cx="629170" cy="276999"/>
          </a:xfrm>
          <a:prstGeom prst="rect">
            <a:avLst/>
          </a:prstGeom>
          <a:noFill/>
        </p:spPr>
        <p:txBody>
          <a:bodyPr wrap="square" rtlCol="0">
            <a:spAutoFit/>
          </a:bodyPr>
          <a:lstStyle/>
          <a:p>
            <a:r>
              <a:rPr lang="it-IT" sz="1200" dirty="0"/>
              <a:t>costo</a:t>
            </a:r>
          </a:p>
        </p:txBody>
      </p:sp>
      <p:sp>
        <p:nvSpPr>
          <p:cNvPr id="71" name="CasellaDiTesto 70">
            <a:extLst>
              <a:ext uri="{FF2B5EF4-FFF2-40B4-BE49-F238E27FC236}">
                <a16:creationId xmlns:a16="http://schemas.microsoft.com/office/drawing/2014/main" id="{8108F0A0-E71F-4C51-8808-7FF177E7D013}"/>
              </a:ext>
            </a:extLst>
          </p:cNvPr>
          <p:cNvSpPr txBox="1"/>
          <p:nvPr/>
        </p:nvSpPr>
        <p:spPr>
          <a:xfrm>
            <a:off x="9167400" y="6468593"/>
            <a:ext cx="1241441" cy="276999"/>
          </a:xfrm>
          <a:prstGeom prst="rect">
            <a:avLst/>
          </a:prstGeom>
          <a:noFill/>
        </p:spPr>
        <p:txBody>
          <a:bodyPr wrap="square" rtlCol="0">
            <a:spAutoFit/>
          </a:bodyPr>
          <a:lstStyle/>
          <a:p>
            <a:r>
              <a:rPr lang="it-IT" sz="1200" dirty="0"/>
              <a:t>valori parametri</a:t>
            </a:r>
          </a:p>
        </p:txBody>
      </p:sp>
      <p:cxnSp>
        <p:nvCxnSpPr>
          <p:cNvPr id="55" name="Connettore diritto 54">
            <a:extLst>
              <a:ext uri="{FF2B5EF4-FFF2-40B4-BE49-F238E27FC236}">
                <a16:creationId xmlns:a16="http://schemas.microsoft.com/office/drawing/2014/main" id="{948E50F5-3B1D-441B-8973-2720EA7C1BC2}"/>
              </a:ext>
            </a:extLst>
          </p:cNvPr>
          <p:cNvCxnSpPr>
            <a:stCxn id="53" idx="0"/>
            <a:endCxn id="91" idx="2"/>
          </p:cNvCxnSpPr>
          <p:nvPr/>
        </p:nvCxnSpPr>
        <p:spPr>
          <a:xfrm flipH="1" flipV="1">
            <a:off x="8774278" y="1946792"/>
            <a:ext cx="3562" cy="775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ttore diritto 55">
            <a:extLst>
              <a:ext uri="{FF2B5EF4-FFF2-40B4-BE49-F238E27FC236}">
                <a16:creationId xmlns:a16="http://schemas.microsoft.com/office/drawing/2014/main" id="{6BA03EFE-BFEA-45F8-9F71-60F8E3029327}"/>
              </a:ext>
            </a:extLst>
          </p:cNvPr>
          <p:cNvCxnSpPr>
            <a:stCxn id="53" idx="2"/>
            <a:endCxn id="61" idx="0"/>
          </p:cNvCxnSpPr>
          <p:nvPr/>
        </p:nvCxnSpPr>
        <p:spPr>
          <a:xfrm flipH="1">
            <a:off x="8773829" y="3907297"/>
            <a:ext cx="4011" cy="957950"/>
          </a:xfrm>
          <a:prstGeom prst="line">
            <a:avLst/>
          </a:prstGeom>
        </p:spPr>
        <p:style>
          <a:lnRef idx="1">
            <a:schemeClr val="dk1"/>
          </a:lnRef>
          <a:fillRef idx="0">
            <a:schemeClr val="dk1"/>
          </a:fillRef>
          <a:effectRef idx="0">
            <a:schemeClr val="dk1"/>
          </a:effectRef>
          <a:fontRef idx="minor">
            <a:schemeClr val="tx1"/>
          </a:fontRef>
        </p:style>
      </p:cxnSp>
      <p:sp>
        <p:nvSpPr>
          <p:cNvPr id="57" name="CasellaDiTesto 56">
            <a:extLst>
              <a:ext uri="{FF2B5EF4-FFF2-40B4-BE49-F238E27FC236}">
                <a16:creationId xmlns:a16="http://schemas.microsoft.com/office/drawing/2014/main" id="{9B5F0FFE-A938-40B5-B178-42F18702B3B8}"/>
              </a:ext>
            </a:extLst>
          </p:cNvPr>
          <p:cNvSpPr txBox="1"/>
          <p:nvPr/>
        </p:nvSpPr>
        <p:spPr>
          <a:xfrm>
            <a:off x="8773829" y="2453651"/>
            <a:ext cx="543561" cy="307777"/>
          </a:xfrm>
          <a:prstGeom prst="rect">
            <a:avLst/>
          </a:prstGeom>
          <a:noFill/>
        </p:spPr>
        <p:txBody>
          <a:bodyPr wrap="square" rtlCol="0">
            <a:spAutoFit/>
          </a:bodyPr>
          <a:lstStyle/>
          <a:p>
            <a:r>
              <a:rPr lang="it-IT" sz="1400" dirty="0"/>
              <a:t>(0,N)</a:t>
            </a:r>
          </a:p>
        </p:txBody>
      </p:sp>
      <p:sp>
        <p:nvSpPr>
          <p:cNvPr id="58" name="CasellaDiTesto 57">
            <a:extLst>
              <a:ext uri="{FF2B5EF4-FFF2-40B4-BE49-F238E27FC236}">
                <a16:creationId xmlns:a16="http://schemas.microsoft.com/office/drawing/2014/main" id="{C0617ECB-E151-49EC-9B3D-7A7668CF5545}"/>
              </a:ext>
            </a:extLst>
          </p:cNvPr>
          <p:cNvSpPr txBox="1"/>
          <p:nvPr/>
        </p:nvSpPr>
        <p:spPr>
          <a:xfrm>
            <a:off x="8772559" y="3980605"/>
            <a:ext cx="543561" cy="307777"/>
          </a:xfrm>
          <a:prstGeom prst="rect">
            <a:avLst/>
          </a:prstGeom>
          <a:noFill/>
        </p:spPr>
        <p:txBody>
          <a:bodyPr wrap="square" rtlCol="0">
            <a:spAutoFit/>
          </a:bodyPr>
          <a:lstStyle/>
          <a:p>
            <a:r>
              <a:rPr lang="it-IT" sz="1400" dirty="0"/>
              <a:t>(1,1)</a:t>
            </a:r>
          </a:p>
        </p:txBody>
      </p:sp>
      <p:cxnSp>
        <p:nvCxnSpPr>
          <p:cNvPr id="208" name="Connettore diritto 207">
            <a:extLst>
              <a:ext uri="{FF2B5EF4-FFF2-40B4-BE49-F238E27FC236}">
                <a16:creationId xmlns:a16="http://schemas.microsoft.com/office/drawing/2014/main" id="{4201F7AA-B242-4121-8306-0405F57AC34A}"/>
              </a:ext>
            </a:extLst>
          </p:cNvPr>
          <p:cNvCxnSpPr>
            <a:stCxn id="206" idx="0"/>
            <a:endCxn id="11" idx="2"/>
          </p:cNvCxnSpPr>
          <p:nvPr/>
        </p:nvCxnSpPr>
        <p:spPr>
          <a:xfrm flipV="1">
            <a:off x="2373035" y="1980714"/>
            <a:ext cx="1720" cy="2887494"/>
          </a:xfrm>
          <a:prstGeom prst="line">
            <a:avLst/>
          </a:prstGeom>
        </p:spPr>
        <p:style>
          <a:lnRef idx="1">
            <a:schemeClr val="dk1"/>
          </a:lnRef>
          <a:fillRef idx="0">
            <a:schemeClr val="dk1"/>
          </a:fillRef>
          <a:effectRef idx="0">
            <a:schemeClr val="dk1"/>
          </a:effectRef>
          <a:fontRef idx="minor">
            <a:schemeClr val="tx1"/>
          </a:fontRef>
        </p:style>
      </p:cxnSp>
      <p:sp>
        <p:nvSpPr>
          <p:cNvPr id="211" name="CasellaDiTesto 210">
            <a:extLst>
              <a:ext uri="{FF2B5EF4-FFF2-40B4-BE49-F238E27FC236}">
                <a16:creationId xmlns:a16="http://schemas.microsoft.com/office/drawing/2014/main" id="{70B25C06-4CE6-40A2-979B-FF38AFE128BF}"/>
              </a:ext>
            </a:extLst>
          </p:cNvPr>
          <p:cNvSpPr txBox="1"/>
          <p:nvPr/>
        </p:nvSpPr>
        <p:spPr>
          <a:xfrm>
            <a:off x="2385717" y="4465245"/>
            <a:ext cx="543561" cy="307777"/>
          </a:xfrm>
          <a:prstGeom prst="rect">
            <a:avLst/>
          </a:prstGeom>
          <a:noFill/>
        </p:spPr>
        <p:txBody>
          <a:bodyPr wrap="square" rtlCol="0">
            <a:spAutoFit/>
          </a:bodyPr>
          <a:lstStyle/>
          <a:p>
            <a:r>
              <a:rPr lang="it-IT" sz="1400" dirty="0"/>
              <a:t>(0,N)</a:t>
            </a:r>
          </a:p>
        </p:txBody>
      </p:sp>
      <p:cxnSp>
        <p:nvCxnSpPr>
          <p:cNvPr id="219" name="Connettore diritto 218">
            <a:extLst>
              <a:ext uri="{FF2B5EF4-FFF2-40B4-BE49-F238E27FC236}">
                <a16:creationId xmlns:a16="http://schemas.microsoft.com/office/drawing/2014/main" id="{C3332605-D9ED-4F09-82A9-543B86AD2DFF}"/>
              </a:ext>
            </a:extLst>
          </p:cNvPr>
          <p:cNvCxnSpPr>
            <a:cxnSpLocks/>
            <a:stCxn id="206" idx="3"/>
            <a:endCxn id="61" idx="1"/>
          </p:cNvCxnSpPr>
          <p:nvPr/>
        </p:nvCxnSpPr>
        <p:spPr>
          <a:xfrm flipV="1">
            <a:off x="3314730" y="5457549"/>
            <a:ext cx="4178677" cy="2961"/>
          </a:xfrm>
          <a:prstGeom prst="line">
            <a:avLst/>
          </a:prstGeom>
        </p:spPr>
        <p:style>
          <a:lnRef idx="1">
            <a:schemeClr val="dk1"/>
          </a:lnRef>
          <a:fillRef idx="0">
            <a:schemeClr val="dk1"/>
          </a:fillRef>
          <a:effectRef idx="0">
            <a:schemeClr val="dk1"/>
          </a:effectRef>
          <a:fontRef idx="minor">
            <a:schemeClr val="tx1"/>
          </a:fontRef>
        </p:style>
      </p:cxnSp>
      <p:sp>
        <p:nvSpPr>
          <p:cNvPr id="222" name="CasellaDiTesto 221">
            <a:extLst>
              <a:ext uri="{FF2B5EF4-FFF2-40B4-BE49-F238E27FC236}">
                <a16:creationId xmlns:a16="http://schemas.microsoft.com/office/drawing/2014/main" id="{4AA8F182-AFCE-4B5B-B428-8B8EC7D8C92C}"/>
              </a:ext>
            </a:extLst>
          </p:cNvPr>
          <p:cNvSpPr txBox="1"/>
          <p:nvPr/>
        </p:nvSpPr>
        <p:spPr>
          <a:xfrm>
            <a:off x="3461201" y="5152732"/>
            <a:ext cx="543561" cy="307777"/>
          </a:xfrm>
          <a:prstGeom prst="rect">
            <a:avLst/>
          </a:prstGeom>
          <a:noFill/>
        </p:spPr>
        <p:txBody>
          <a:bodyPr wrap="square" rtlCol="0">
            <a:spAutoFit/>
          </a:bodyPr>
          <a:lstStyle/>
          <a:p>
            <a:r>
              <a:rPr lang="it-IT" sz="1400" dirty="0"/>
              <a:t>(1,1)</a:t>
            </a:r>
          </a:p>
        </p:txBody>
      </p:sp>
      <p:grpSp>
        <p:nvGrpSpPr>
          <p:cNvPr id="111" name="Gruppo 110">
            <a:extLst>
              <a:ext uri="{FF2B5EF4-FFF2-40B4-BE49-F238E27FC236}">
                <a16:creationId xmlns:a16="http://schemas.microsoft.com/office/drawing/2014/main" id="{5D2B69C2-BCA7-4B82-9196-9554282AA0B3}"/>
              </a:ext>
            </a:extLst>
          </p:cNvPr>
          <p:cNvGrpSpPr/>
          <p:nvPr/>
        </p:nvGrpSpPr>
        <p:grpSpPr>
          <a:xfrm>
            <a:off x="805377" y="4752578"/>
            <a:ext cx="2509353" cy="1300233"/>
            <a:chOff x="805377" y="4752578"/>
            <a:chExt cx="2509353" cy="1300233"/>
          </a:xfrm>
        </p:grpSpPr>
        <p:sp>
          <p:nvSpPr>
            <p:cNvPr id="5" name="CasellaDiTesto 4">
              <a:extLst>
                <a:ext uri="{FF2B5EF4-FFF2-40B4-BE49-F238E27FC236}">
                  <a16:creationId xmlns:a16="http://schemas.microsoft.com/office/drawing/2014/main" id="{C5054888-A17F-40E6-9E44-128D2C666A04}"/>
                </a:ext>
              </a:extLst>
            </p:cNvPr>
            <p:cNvSpPr txBox="1"/>
            <p:nvPr/>
          </p:nvSpPr>
          <p:spPr>
            <a:xfrm>
              <a:off x="805377" y="4752578"/>
              <a:ext cx="607858" cy="276999"/>
            </a:xfrm>
            <a:prstGeom prst="rect">
              <a:avLst/>
            </a:prstGeom>
            <a:noFill/>
          </p:spPr>
          <p:txBody>
            <a:bodyPr wrap="square" rtlCol="0">
              <a:spAutoFit/>
            </a:bodyPr>
            <a:lstStyle/>
            <a:p>
              <a:r>
                <a:rPr lang="it-IT" sz="1200" dirty="0"/>
                <a:t>Codice</a:t>
              </a:r>
            </a:p>
          </p:txBody>
        </p:sp>
        <p:sp>
          <p:nvSpPr>
            <p:cNvPr id="206" name="Rombo 205">
              <a:extLst>
                <a:ext uri="{FF2B5EF4-FFF2-40B4-BE49-F238E27FC236}">
                  <a16:creationId xmlns:a16="http://schemas.microsoft.com/office/drawing/2014/main" id="{F8E7DB52-8938-49EE-8A1C-C0D60994104C}"/>
                </a:ext>
              </a:extLst>
            </p:cNvPr>
            <p:cNvSpPr/>
            <p:nvPr/>
          </p:nvSpPr>
          <p:spPr>
            <a:xfrm>
              <a:off x="1431339" y="4868208"/>
              <a:ext cx="1883391"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prenota</a:t>
              </a:r>
            </a:p>
          </p:txBody>
        </p:sp>
        <p:grpSp>
          <p:nvGrpSpPr>
            <p:cNvPr id="121" name="Gruppo 120">
              <a:extLst>
                <a:ext uri="{FF2B5EF4-FFF2-40B4-BE49-F238E27FC236}">
                  <a16:creationId xmlns:a16="http://schemas.microsoft.com/office/drawing/2014/main" id="{5BB13FB6-1742-4575-A851-6806AC637FD3}"/>
                </a:ext>
              </a:extLst>
            </p:cNvPr>
            <p:cNvGrpSpPr/>
            <p:nvPr/>
          </p:nvGrpSpPr>
          <p:grpSpPr>
            <a:xfrm rot="18099684">
              <a:off x="1484937" y="4874157"/>
              <a:ext cx="87795" cy="519112"/>
              <a:chOff x="3332718" y="1033462"/>
              <a:chExt cx="87795" cy="519112"/>
            </a:xfrm>
          </p:grpSpPr>
          <p:sp>
            <p:nvSpPr>
              <p:cNvPr id="122" name="Ovale 121">
                <a:extLst>
                  <a:ext uri="{FF2B5EF4-FFF2-40B4-BE49-F238E27FC236}">
                    <a16:creationId xmlns:a16="http://schemas.microsoft.com/office/drawing/2014/main" id="{B679277D-FB77-43C3-B498-982F54F5673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23" name="Connettore diritto 122">
                <a:extLst>
                  <a:ext uri="{FF2B5EF4-FFF2-40B4-BE49-F238E27FC236}">
                    <a16:creationId xmlns:a16="http://schemas.microsoft.com/office/drawing/2014/main" id="{3937AAF2-0832-4F55-8E06-F3F049AE26BF}"/>
                  </a:ext>
                </a:extLst>
              </p:cNvPr>
              <p:cNvCxnSpPr>
                <a:cxnSpLocks/>
                <a:stCxn id="12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uppo 108">
            <a:extLst>
              <a:ext uri="{FF2B5EF4-FFF2-40B4-BE49-F238E27FC236}">
                <a16:creationId xmlns:a16="http://schemas.microsoft.com/office/drawing/2014/main" id="{6A646EDA-0CB4-4AE0-BCE0-573E9A9FD0F8}"/>
              </a:ext>
            </a:extLst>
          </p:cNvPr>
          <p:cNvGrpSpPr/>
          <p:nvPr/>
        </p:nvGrpSpPr>
        <p:grpSpPr>
          <a:xfrm>
            <a:off x="7243164" y="4357220"/>
            <a:ext cx="4236167" cy="2194499"/>
            <a:chOff x="7243164" y="4357220"/>
            <a:chExt cx="4236167" cy="2194499"/>
          </a:xfrm>
        </p:grpSpPr>
        <p:sp>
          <p:nvSpPr>
            <p:cNvPr id="59" name="CasellaDiTesto 58">
              <a:extLst>
                <a:ext uri="{FF2B5EF4-FFF2-40B4-BE49-F238E27FC236}">
                  <a16:creationId xmlns:a16="http://schemas.microsoft.com/office/drawing/2014/main" id="{4AAD805F-5605-40FC-97E8-B1ED0C308992}"/>
                </a:ext>
              </a:extLst>
            </p:cNvPr>
            <p:cNvSpPr txBox="1"/>
            <p:nvPr/>
          </p:nvSpPr>
          <p:spPr>
            <a:xfrm>
              <a:off x="10559446" y="4973838"/>
              <a:ext cx="771354" cy="276999"/>
            </a:xfrm>
            <a:prstGeom prst="rect">
              <a:avLst/>
            </a:prstGeom>
            <a:noFill/>
          </p:spPr>
          <p:txBody>
            <a:bodyPr wrap="square" rtlCol="0">
              <a:spAutoFit/>
            </a:bodyPr>
            <a:lstStyle/>
            <a:p>
              <a:r>
                <a:rPr lang="it-IT" sz="1200" dirty="0"/>
                <a:t>urgenza</a:t>
              </a:r>
            </a:p>
          </p:txBody>
        </p:sp>
        <p:sp>
          <p:nvSpPr>
            <p:cNvPr id="61" name="Rettangolo 60">
              <a:extLst>
                <a:ext uri="{FF2B5EF4-FFF2-40B4-BE49-F238E27FC236}">
                  <a16:creationId xmlns:a16="http://schemas.microsoft.com/office/drawing/2014/main" id="{FEE155D1-D52C-409A-903D-03906C7E1C2D}"/>
                </a:ext>
              </a:extLst>
            </p:cNvPr>
            <p:cNvSpPr/>
            <p:nvPr/>
          </p:nvSpPr>
          <p:spPr>
            <a:xfrm>
              <a:off x="7493407" y="4865247"/>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ESAME </a:t>
              </a:r>
            </a:p>
            <a:p>
              <a:pPr algn="ctr"/>
              <a:r>
                <a:rPr lang="it-IT" dirty="0"/>
                <a:t>EFFETTIVO</a:t>
              </a:r>
            </a:p>
          </p:txBody>
        </p:sp>
        <p:grpSp>
          <p:nvGrpSpPr>
            <p:cNvPr id="63" name="Gruppo 62">
              <a:extLst>
                <a:ext uri="{FF2B5EF4-FFF2-40B4-BE49-F238E27FC236}">
                  <a16:creationId xmlns:a16="http://schemas.microsoft.com/office/drawing/2014/main" id="{B545A735-62B2-4BD8-B15A-A80EB186B382}"/>
                </a:ext>
              </a:extLst>
            </p:cNvPr>
            <p:cNvGrpSpPr/>
            <p:nvPr/>
          </p:nvGrpSpPr>
          <p:grpSpPr>
            <a:xfrm rot="5400000">
              <a:off x="10280872" y="4874162"/>
              <a:ext cx="87795" cy="519112"/>
              <a:chOff x="3332720" y="1033462"/>
              <a:chExt cx="87795" cy="519112"/>
            </a:xfrm>
          </p:grpSpPr>
          <p:sp>
            <p:nvSpPr>
              <p:cNvPr id="87" name="Ovale 86">
                <a:extLst>
                  <a:ext uri="{FF2B5EF4-FFF2-40B4-BE49-F238E27FC236}">
                    <a16:creationId xmlns:a16="http://schemas.microsoft.com/office/drawing/2014/main" id="{DCE4B81C-8D99-45F9-A8E2-0C24C5DD3189}"/>
                  </a:ext>
                </a:extLst>
              </p:cNvPr>
              <p:cNvSpPr/>
              <p:nvPr/>
            </p:nvSpPr>
            <p:spPr>
              <a:xfrm>
                <a:off x="3332720"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8" name="Connettore diritto 87">
                <a:extLst>
                  <a:ext uri="{FF2B5EF4-FFF2-40B4-BE49-F238E27FC236}">
                    <a16:creationId xmlns:a16="http://schemas.microsoft.com/office/drawing/2014/main" id="{4DFA8503-73A3-4984-B606-72E25CB2A054}"/>
                  </a:ext>
                </a:extLst>
              </p:cNvPr>
              <p:cNvCxnSpPr>
                <a:cxnSpLocks/>
                <a:stCxn id="87" idx="4"/>
              </p:cNvCxnSpPr>
              <p:nvPr/>
            </p:nvCxnSpPr>
            <p:spPr>
              <a:xfrm flipH="1">
                <a:off x="3376617"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Gruppo 64">
              <a:extLst>
                <a:ext uri="{FF2B5EF4-FFF2-40B4-BE49-F238E27FC236}">
                  <a16:creationId xmlns:a16="http://schemas.microsoft.com/office/drawing/2014/main" id="{2FE52DB9-4EC3-4D7F-93F7-9CED8DCFB4F3}"/>
                </a:ext>
              </a:extLst>
            </p:cNvPr>
            <p:cNvGrpSpPr/>
            <p:nvPr/>
          </p:nvGrpSpPr>
          <p:grpSpPr>
            <a:xfrm rot="5400000">
              <a:off x="10276577" y="5203241"/>
              <a:ext cx="87795" cy="519112"/>
              <a:chOff x="3332718" y="1033462"/>
              <a:chExt cx="87795" cy="519112"/>
            </a:xfrm>
          </p:grpSpPr>
          <p:sp>
            <p:nvSpPr>
              <p:cNvPr id="85" name="Ovale 84">
                <a:extLst>
                  <a:ext uri="{FF2B5EF4-FFF2-40B4-BE49-F238E27FC236}">
                    <a16:creationId xmlns:a16="http://schemas.microsoft.com/office/drawing/2014/main" id="{C52EE704-F98B-4A36-B73B-C3F3EB9E60BA}"/>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6" name="Connettore diritto 85">
                <a:extLst>
                  <a:ext uri="{FF2B5EF4-FFF2-40B4-BE49-F238E27FC236}">
                    <a16:creationId xmlns:a16="http://schemas.microsoft.com/office/drawing/2014/main" id="{B6661054-FA94-41F1-AB85-46D4B58B73E4}"/>
                  </a:ext>
                </a:extLst>
              </p:cNvPr>
              <p:cNvCxnSpPr>
                <a:cxnSpLocks/>
                <a:stCxn id="8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uppo 65">
              <a:extLst>
                <a:ext uri="{FF2B5EF4-FFF2-40B4-BE49-F238E27FC236}">
                  <a16:creationId xmlns:a16="http://schemas.microsoft.com/office/drawing/2014/main" id="{060246F7-23A7-4EA8-B7E2-45BEA279A379}"/>
                </a:ext>
              </a:extLst>
            </p:cNvPr>
            <p:cNvGrpSpPr/>
            <p:nvPr/>
          </p:nvGrpSpPr>
          <p:grpSpPr>
            <a:xfrm rot="5400000">
              <a:off x="10276577" y="5512663"/>
              <a:ext cx="87795" cy="519112"/>
              <a:chOff x="3332718" y="1033462"/>
              <a:chExt cx="87795" cy="519112"/>
            </a:xfrm>
          </p:grpSpPr>
          <p:sp>
            <p:nvSpPr>
              <p:cNvPr id="83" name="Ovale 82">
                <a:extLst>
                  <a:ext uri="{FF2B5EF4-FFF2-40B4-BE49-F238E27FC236}">
                    <a16:creationId xmlns:a16="http://schemas.microsoft.com/office/drawing/2014/main" id="{6B79A4FE-B879-4DD7-9FD4-B3DA8F6C0F6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4" name="Connettore diritto 83">
                <a:extLst>
                  <a:ext uri="{FF2B5EF4-FFF2-40B4-BE49-F238E27FC236}">
                    <a16:creationId xmlns:a16="http://schemas.microsoft.com/office/drawing/2014/main" id="{2AC3D4F4-1733-427B-9F7C-A09D991491C8}"/>
                  </a:ext>
                </a:extLst>
              </p:cNvPr>
              <p:cNvCxnSpPr>
                <a:cxnSpLocks/>
                <a:stCxn id="83"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7" name="CasellaDiTesto 66">
              <a:extLst>
                <a:ext uri="{FF2B5EF4-FFF2-40B4-BE49-F238E27FC236}">
                  <a16:creationId xmlns:a16="http://schemas.microsoft.com/office/drawing/2014/main" id="{BA6BEA17-ED7A-4388-A5C4-7F620BE6A2A9}"/>
                </a:ext>
              </a:extLst>
            </p:cNvPr>
            <p:cNvSpPr txBox="1"/>
            <p:nvPr/>
          </p:nvSpPr>
          <p:spPr>
            <a:xfrm>
              <a:off x="10584325" y="5314468"/>
              <a:ext cx="605805" cy="276999"/>
            </a:xfrm>
            <a:prstGeom prst="rect">
              <a:avLst/>
            </a:prstGeom>
            <a:noFill/>
          </p:spPr>
          <p:txBody>
            <a:bodyPr wrap="square" rtlCol="0">
              <a:spAutoFit/>
            </a:bodyPr>
            <a:lstStyle/>
            <a:p>
              <a:r>
                <a:rPr lang="it-IT" sz="1200" dirty="0"/>
                <a:t>ora</a:t>
              </a:r>
            </a:p>
          </p:txBody>
        </p:sp>
        <p:sp>
          <p:nvSpPr>
            <p:cNvPr id="68" name="CasellaDiTesto 67">
              <a:extLst>
                <a:ext uri="{FF2B5EF4-FFF2-40B4-BE49-F238E27FC236}">
                  <a16:creationId xmlns:a16="http://schemas.microsoft.com/office/drawing/2014/main" id="{C07DE90A-EE23-474D-A7D3-2045A54238EF}"/>
                </a:ext>
              </a:extLst>
            </p:cNvPr>
            <p:cNvSpPr txBox="1"/>
            <p:nvPr/>
          </p:nvSpPr>
          <p:spPr>
            <a:xfrm>
              <a:off x="10584325" y="5611685"/>
              <a:ext cx="895006" cy="276999"/>
            </a:xfrm>
            <a:prstGeom prst="rect">
              <a:avLst/>
            </a:prstGeom>
            <a:noFill/>
          </p:spPr>
          <p:txBody>
            <a:bodyPr wrap="square" rtlCol="0">
              <a:spAutoFit/>
            </a:bodyPr>
            <a:lstStyle/>
            <a:p>
              <a:r>
                <a:rPr lang="it-IT" sz="1200" dirty="0"/>
                <a:t>laboratorio</a:t>
              </a:r>
            </a:p>
          </p:txBody>
        </p:sp>
        <p:sp>
          <p:nvSpPr>
            <p:cNvPr id="72" name="CasellaDiTesto 71">
              <a:extLst>
                <a:ext uri="{FF2B5EF4-FFF2-40B4-BE49-F238E27FC236}">
                  <a16:creationId xmlns:a16="http://schemas.microsoft.com/office/drawing/2014/main" id="{7571D92A-3746-46A8-A0DA-1EEC011E63BF}"/>
                </a:ext>
              </a:extLst>
            </p:cNvPr>
            <p:cNvSpPr txBox="1"/>
            <p:nvPr/>
          </p:nvSpPr>
          <p:spPr>
            <a:xfrm>
              <a:off x="7787085" y="6106627"/>
              <a:ext cx="543561" cy="276999"/>
            </a:xfrm>
            <a:prstGeom prst="rect">
              <a:avLst/>
            </a:prstGeom>
            <a:noFill/>
          </p:spPr>
          <p:txBody>
            <a:bodyPr wrap="square" rtlCol="0">
              <a:spAutoFit/>
            </a:bodyPr>
            <a:lstStyle/>
            <a:p>
              <a:r>
                <a:rPr lang="it-IT" sz="1200" dirty="0"/>
                <a:t>(0,1)</a:t>
              </a:r>
            </a:p>
          </p:txBody>
        </p:sp>
        <p:sp>
          <p:nvSpPr>
            <p:cNvPr id="73" name="CasellaDiTesto 72">
              <a:extLst>
                <a:ext uri="{FF2B5EF4-FFF2-40B4-BE49-F238E27FC236}">
                  <a16:creationId xmlns:a16="http://schemas.microsoft.com/office/drawing/2014/main" id="{E0C756AA-2742-482B-8FF6-677A43CC92C9}"/>
                </a:ext>
              </a:extLst>
            </p:cNvPr>
            <p:cNvSpPr txBox="1"/>
            <p:nvPr/>
          </p:nvSpPr>
          <p:spPr>
            <a:xfrm>
              <a:off x="9675637" y="6150370"/>
              <a:ext cx="543561" cy="276999"/>
            </a:xfrm>
            <a:prstGeom prst="rect">
              <a:avLst/>
            </a:prstGeom>
            <a:noFill/>
          </p:spPr>
          <p:txBody>
            <a:bodyPr wrap="square" rtlCol="0">
              <a:spAutoFit/>
            </a:bodyPr>
            <a:lstStyle/>
            <a:p>
              <a:r>
                <a:rPr lang="it-IT" sz="1200" dirty="0"/>
                <a:t>(1,N)</a:t>
              </a:r>
            </a:p>
          </p:txBody>
        </p:sp>
        <p:grpSp>
          <p:nvGrpSpPr>
            <p:cNvPr id="74" name="Gruppo 73">
              <a:extLst>
                <a:ext uri="{FF2B5EF4-FFF2-40B4-BE49-F238E27FC236}">
                  <a16:creationId xmlns:a16="http://schemas.microsoft.com/office/drawing/2014/main" id="{123CFC70-96AC-433C-BD84-A7FBACF190A1}"/>
                </a:ext>
              </a:extLst>
            </p:cNvPr>
            <p:cNvGrpSpPr/>
            <p:nvPr/>
          </p:nvGrpSpPr>
          <p:grpSpPr>
            <a:xfrm rot="10800000">
              <a:off x="7807191" y="6022360"/>
              <a:ext cx="87795" cy="519111"/>
              <a:chOff x="3332718" y="1033463"/>
              <a:chExt cx="87795" cy="519111"/>
            </a:xfrm>
          </p:grpSpPr>
          <p:sp>
            <p:nvSpPr>
              <p:cNvPr id="81" name="Ovale 80">
                <a:extLst>
                  <a:ext uri="{FF2B5EF4-FFF2-40B4-BE49-F238E27FC236}">
                    <a16:creationId xmlns:a16="http://schemas.microsoft.com/office/drawing/2014/main" id="{96130A92-D4F5-462D-807A-35B54B1FE323}"/>
                  </a:ext>
                </a:extLst>
              </p:cNvPr>
              <p:cNvSpPr/>
              <p:nvPr/>
            </p:nvSpPr>
            <p:spPr>
              <a:xfrm>
                <a:off x="3332718" y="1033463"/>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2" name="Connettore diritto 81">
                <a:extLst>
                  <a:ext uri="{FF2B5EF4-FFF2-40B4-BE49-F238E27FC236}">
                    <a16:creationId xmlns:a16="http://schemas.microsoft.com/office/drawing/2014/main" id="{8BA1F172-EBBD-4B28-A5D0-8A6281825E04}"/>
                  </a:ext>
                </a:extLst>
              </p:cNvPr>
              <p:cNvCxnSpPr>
                <a:cxnSpLocks/>
                <a:stCxn id="81"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uppo 74">
              <a:extLst>
                <a:ext uri="{FF2B5EF4-FFF2-40B4-BE49-F238E27FC236}">
                  <a16:creationId xmlns:a16="http://schemas.microsoft.com/office/drawing/2014/main" id="{F08F2B0E-32BA-413C-ACC2-04CA8C8433DE}"/>
                </a:ext>
              </a:extLst>
            </p:cNvPr>
            <p:cNvGrpSpPr/>
            <p:nvPr/>
          </p:nvGrpSpPr>
          <p:grpSpPr>
            <a:xfrm rot="10800000">
              <a:off x="8589493" y="6032607"/>
              <a:ext cx="87795" cy="519112"/>
              <a:chOff x="3332718" y="1033462"/>
              <a:chExt cx="87795" cy="519112"/>
            </a:xfrm>
          </p:grpSpPr>
          <p:sp>
            <p:nvSpPr>
              <p:cNvPr id="79" name="Ovale 78">
                <a:extLst>
                  <a:ext uri="{FF2B5EF4-FFF2-40B4-BE49-F238E27FC236}">
                    <a16:creationId xmlns:a16="http://schemas.microsoft.com/office/drawing/2014/main" id="{703D9497-A98E-4FC8-871D-136C59625169}"/>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0" name="Connettore diritto 79">
                <a:extLst>
                  <a:ext uri="{FF2B5EF4-FFF2-40B4-BE49-F238E27FC236}">
                    <a16:creationId xmlns:a16="http://schemas.microsoft.com/office/drawing/2014/main" id="{212C75B9-84BB-4779-8FA7-E1256D48D2CA}"/>
                  </a:ext>
                </a:extLst>
              </p:cNvPr>
              <p:cNvCxnSpPr>
                <a:cxnSpLocks/>
                <a:stCxn id="7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Gruppo 75">
              <a:extLst>
                <a:ext uri="{FF2B5EF4-FFF2-40B4-BE49-F238E27FC236}">
                  <a16:creationId xmlns:a16="http://schemas.microsoft.com/office/drawing/2014/main" id="{6A543EE6-41D6-4C0B-9A5C-7444192AE387}"/>
                </a:ext>
              </a:extLst>
            </p:cNvPr>
            <p:cNvGrpSpPr/>
            <p:nvPr/>
          </p:nvGrpSpPr>
          <p:grpSpPr>
            <a:xfrm rot="10800000">
              <a:off x="9675637" y="6013127"/>
              <a:ext cx="87795" cy="519112"/>
              <a:chOff x="3332718" y="1033462"/>
              <a:chExt cx="87795" cy="519112"/>
            </a:xfrm>
          </p:grpSpPr>
          <p:sp>
            <p:nvSpPr>
              <p:cNvPr id="77" name="Ovale 76">
                <a:extLst>
                  <a:ext uri="{FF2B5EF4-FFF2-40B4-BE49-F238E27FC236}">
                    <a16:creationId xmlns:a16="http://schemas.microsoft.com/office/drawing/2014/main" id="{76ED30C4-DA8F-4960-80F1-311FECC87278}"/>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78" name="Connettore diritto 77">
                <a:extLst>
                  <a:ext uri="{FF2B5EF4-FFF2-40B4-BE49-F238E27FC236}">
                    <a16:creationId xmlns:a16="http://schemas.microsoft.com/office/drawing/2014/main" id="{6CD9441C-71DD-4B4D-8AC8-35E91E8915D5}"/>
                  </a:ext>
                </a:extLst>
              </p:cNvPr>
              <p:cNvCxnSpPr>
                <a:cxnSpLocks/>
                <a:stCxn id="7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3" name="Gruppo 222">
              <a:extLst>
                <a:ext uri="{FF2B5EF4-FFF2-40B4-BE49-F238E27FC236}">
                  <a16:creationId xmlns:a16="http://schemas.microsoft.com/office/drawing/2014/main" id="{C374CE3C-A79F-4830-9C9A-6E7947994A17}"/>
                </a:ext>
              </a:extLst>
            </p:cNvPr>
            <p:cNvGrpSpPr/>
            <p:nvPr/>
          </p:nvGrpSpPr>
          <p:grpSpPr>
            <a:xfrm>
              <a:off x="7243164" y="4534494"/>
              <a:ext cx="2534355" cy="1113197"/>
              <a:chOff x="5592417" y="5512890"/>
              <a:chExt cx="2534355" cy="1113197"/>
            </a:xfrm>
          </p:grpSpPr>
          <p:cxnSp>
            <p:nvCxnSpPr>
              <p:cNvPr id="224" name="Connettore diritto 223">
                <a:extLst>
                  <a:ext uri="{FF2B5EF4-FFF2-40B4-BE49-F238E27FC236}">
                    <a16:creationId xmlns:a16="http://schemas.microsoft.com/office/drawing/2014/main" id="{52B63D1B-988E-4A16-9145-17681A838B61}"/>
                  </a:ext>
                </a:extLst>
              </p:cNvPr>
              <p:cNvCxnSpPr>
                <a:cxnSpLocks/>
              </p:cNvCxnSpPr>
              <p:nvPr/>
            </p:nvCxnSpPr>
            <p:spPr>
              <a:xfrm flipV="1">
                <a:off x="5592417" y="5844209"/>
                <a:ext cx="0" cy="781878"/>
              </a:xfrm>
              <a:prstGeom prst="line">
                <a:avLst/>
              </a:prstGeom>
            </p:spPr>
            <p:style>
              <a:lnRef idx="1">
                <a:schemeClr val="dk1"/>
              </a:lnRef>
              <a:fillRef idx="0">
                <a:schemeClr val="dk1"/>
              </a:fillRef>
              <a:effectRef idx="0">
                <a:schemeClr val="dk1"/>
              </a:effectRef>
              <a:fontRef idx="minor">
                <a:schemeClr val="tx1"/>
              </a:fontRef>
            </p:style>
          </p:cxnSp>
          <p:cxnSp>
            <p:nvCxnSpPr>
              <p:cNvPr id="225" name="Connettore diritto 224">
                <a:extLst>
                  <a:ext uri="{FF2B5EF4-FFF2-40B4-BE49-F238E27FC236}">
                    <a16:creationId xmlns:a16="http://schemas.microsoft.com/office/drawing/2014/main" id="{AC7A1161-F701-44E6-8CC4-D131F5AB424E}"/>
                  </a:ext>
                </a:extLst>
              </p:cNvPr>
              <p:cNvCxnSpPr>
                <a:cxnSpLocks/>
                <a:endCxn id="227" idx="2"/>
              </p:cNvCxnSpPr>
              <p:nvPr/>
            </p:nvCxnSpPr>
            <p:spPr>
              <a:xfrm>
                <a:off x="5897217" y="5552660"/>
                <a:ext cx="2141760" cy="2550"/>
              </a:xfrm>
              <a:prstGeom prst="line">
                <a:avLst/>
              </a:prstGeom>
            </p:spPr>
            <p:style>
              <a:lnRef idx="1">
                <a:schemeClr val="dk1"/>
              </a:lnRef>
              <a:fillRef idx="0">
                <a:schemeClr val="dk1"/>
              </a:fillRef>
              <a:effectRef idx="0">
                <a:schemeClr val="dk1"/>
              </a:effectRef>
              <a:fontRef idx="minor">
                <a:schemeClr val="tx1"/>
              </a:fontRef>
            </p:style>
          </p:cxnSp>
          <p:sp>
            <p:nvSpPr>
              <p:cNvPr id="226" name="Arco 225">
                <a:extLst>
                  <a:ext uri="{FF2B5EF4-FFF2-40B4-BE49-F238E27FC236}">
                    <a16:creationId xmlns:a16="http://schemas.microsoft.com/office/drawing/2014/main" id="{A7DA30B9-9272-42F5-B8D8-BA51E9CCD9B6}"/>
                  </a:ext>
                </a:extLst>
              </p:cNvPr>
              <p:cNvSpPr/>
              <p:nvPr/>
            </p:nvSpPr>
            <p:spPr>
              <a:xfrm rot="16200000">
                <a:off x="5590451" y="5554627"/>
                <a:ext cx="613533" cy="6096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27" name="Ovale 226">
                <a:extLst>
                  <a:ext uri="{FF2B5EF4-FFF2-40B4-BE49-F238E27FC236}">
                    <a16:creationId xmlns:a16="http://schemas.microsoft.com/office/drawing/2014/main" id="{46DEDD86-159E-46AD-8255-A9F9B7FFD098}"/>
                  </a:ext>
                </a:extLst>
              </p:cNvPr>
              <p:cNvSpPr/>
              <p:nvPr/>
            </p:nvSpPr>
            <p:spPr>
              <a:xfrm>
                <a:off x="8038977" y="5512890"/>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grpSp>
        <p:grpSp>
          <p:nvGrpSpPr>
            <p:cNvPr id="128" name="Gruppo 127">
              <a:extLst>
                <a:ext uri="{FF2B5EF4-FFF2-40B4-BE49-F238E27FC236}">
                  <a16:creationId xmlns:a16="http://schemas.microsoft.com/office/drawing/2014/main" id="{D7F5BC2D-5B5D-4948-A601-5B1E1421BC00}"/>
                </a:ext>
              </a:extLst>
            </p:cNvPr>
            <p:cNvGrpSpPr/>
            <p:nvPr/>
          </p:nvGrpSpPr>
          <p:grpSpPr>
            <a:xfrm>
              <a:off x="9432910" y="4357220"/>
              <a:ext cx="87795" cy="519112"/>
              <a:chOff x="3742292" y="1033462"/>
              <a:chExt cx="87795" cy="519112"/>
            </a:xfrm>
          </p:grpSpPr>
          <p:sp>
            <p:nvSpPr>
              <p:cNvPr id="129" name="Ovale 128">
                <a:extLst>
                  <a:ext uri="{FF2B5EF4-FFF2-40B4-BE49-F238E27FC236}">
                    <a16:creationId xmlns:a16="http://schemas.microsoft.com/office/drawing/2014/main" id="{3EBD102D-3A83-4D1C-ACF5-AC0577DFB6B8}"/>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30" name="Connettore diritto 129">
                <a:extLst>
                  <a:ext uri="{FF2B5EF4-FFF2-40B4-BE49-F238E27FC236}">
                    <a16:creationId xmlns:a16="http://schemas.microsoft.com/office/drawing/2014/main" id="{F1F9C406-E917-42DA-AD51-61E751D49CA0}"/>
                  </a:ext>
                </a:extLst>
              </p:cNvPr>
              <p:cNvCxnSpPr>
                <a:cxnSpLocks/>
                <a:stCxn id="129"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5834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33F6EEB5-7576-4540-B786-260445D51612}"/>
              </a:ext>
            </a:extLst>
          </p:cNvPr>
          <p:cNvGrpSpPr/>
          <p:nvPr/>
        </p:nvGrpSpPr>
        <p:grpSpPr>
          <a:xfrm>
            <a:off x="1123470" y="189660"/>
            <a:ext cx="2938463" cy="1974812"/>
            <a:chOff x="1269242" y="189660"/>
            <a:chExt cx="2938463" cy="1974812"/>
          </a:xfrm>
        </p:grpSpPr>
        <p:sp>
          <p:nvSpPr>
            <p:cNvPr id="3" name="Rettangolo 2">
              <a:extLst>
                <a:ext uri="{FF2B5EF4-FFF2-40B4-BE49-F238E27FC236}">
                  <a16:creationId xmlns:a16="http://schemas.microsoft.com/office/drawing/2014/main" id="{1254D2E3-5CE4-49C4-8AA2-022880E6C264}"/>
                </a:ext>
              </a:extLst>
            </p:cNvPr>
            <p:cNvSpPr/>
            <p:nvPr/>
          </p:nvSpPr>
          <p:spPr>
            <a:xfrm>
              <a:off x="1269242" y="97986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OSPEDALE</a:t>
              </a:r>
            </a:p>
          </p:txBody>
        </p:sp>
        <p:grpSp>
          <p:nvGrpSpPr>
            <p:cNvPr id="4" name="Gruppo 3">
              <a:extLst>
                <a:ext uri="{FF2B5EF4-FFF2-40B4-BE49-F238E27FC236}">
                  <a16:creationId xmlns:a16="http://schemas.microsoft.com/office/drawing/2014/main" id="{0F9AF7F0-B6EF-4F13-AF59-DB288911BAD7}"/>
                </a:ext>
              </a:extLst>
            </p:cNvPr>
            <p:cNvGrpSpPr/>
            <p:nvPr/>
          </p:nvGrpSpPr>
          <p:grpSpPr>
            <a:xfrm>
              <a:off x="1413775" y="460757"/>
              <a:ext cx="87795" cy="519112"/>
              <a:chOff x="3742292" y="1033462"/>
              <a:chExt cx="87795" cy="519112"/>
            </a:xfrm>
          </p:grpSpPr>
          <p:sp>
            <p:nvSpPr>
              <p:cNvPr id="18" name="Ovale 17">
                <a:extLst>
                  <a:ext uri="{FF2B5EF4-FFF2-40B4-BE49-F238E27FC236}">
                    <a16:creationId xmlns:a16="http://schemas.microsoft.com/office/drawing/2014/main" id="{BC309BD7-B371-4BF5-80C5-18AE900885FB}"/>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9" name="Connettore diritto 18">
                <a:extLst>
                  <a:ext uri="{FF2B5EF4-FFF2-40B4-BE49-F238E27FC236}">
                    <a16:creationId xmlns:a16="http://schemas.microsoft.com/office/drawing/2014/main" id="{76AF69B4-B822-4F98-B341-B2394B2B8AB7}"/>
                  </a:ext>
                </a:extLst>
              </p:cNvPr>
              <p:cNvCxnSpPr>
                <a:cxnSpLocks/>
                <a:stCxn id="18"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CasellaDiTesto 4">
              <a:extLst>
                <a:ext uri="{FF2B5EF4-FFF2-40B4-BE49-F238E27FC236}">
                  <a16:creationId xmlns:a16="http://schemas.microsoft.com/office/drawing/2014/main" id="{8CFCEA9B-D700-4400-B715-561E0C771F11}"/>
                </a:ext>
              </a:extLst>
            </p:cNvPr>
            <p:cNvSpPr txBox="1"/>
            <p:nvPr/>
          </p:nvSpPr>
          <p:spPr>
            <a:xfrm>
              <a:off x="1320379" y="217550"/>
              <a:ext cx="317716" cy="276999"/>
            </a:xfrm>
            <a:prstGeom prst="rect">
              <a:avLst/>
            </a:prstGeom>
            <a:noFill/>
          </p:spPr>
          <p:txBody>
            <a:bodyPr wrap="none" rtlCol="0">
              <a:spAutoFit/>
            </a:bodyPr>
            <a:lstStyle/>
            <a:p>
              <a:r>
                <a:rPr lang="it-IT" sz="1200" dirty="0"/>
                <a:t>ID</a:t>
              </a:r>
            </a:p>
          </p:txBody>
        </p:sp>
        <p:grpSp>
          <p:nvGrpSpPr>
            <p:cNvPr id="6" name="Gruppo 5">
              <a:extLst>
                <a:ext uri="{FF2B5EF4-FFF2-40B4-BE49-F238E27FC236}">
                  <a16:creationId xmlns:a16="http://schemas.microsoft.com/office/drawing/2014/main" id="{0A83CC05-A010-46FB-84C2-085A91A84A61}"/>
                </a:ext>
              </a:extLst>
            </p:cNvPr>
            <p:cNvGrpSpPr/>
            <p:nvPr/>
          </p:nvGrpSpPr>
          <p:grpSpPr>
            <a:xfrm>
              <a:off x="2009451" y="460757"/>
              <a:ext cx="87795" cy="519112"/>
              <a:chOff x="3332718" y="1033462"/>
              <a:chExt cx="87795" cy="519112"/>
            </a:xfrm>
          </p:grpSpPr>
          <p:sp>
            <p:nvSpPr>
              <p:cNvPr id="16" name="Ovale 15">
                <a:extLst>
                  <a:ext uri="{FF2B5EF4-FFF2-40B4-BE49-F238E27FC236}">
                    <a16:creationId xmlns:a16="http://schemas.microsoft.com/office/drawing/2014/main" id="{DB262602-07C8-41D7-A905-A5116EB68091}"/>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7" name="Connettore diritto 16">
                <a:extLst>
                  <a:ext uri="{FF2B5EF4-FFF2-40B4-BE49-F238E27FC236}">
                    <a16:creationId xmlns:a16="http://schemas.microsoft.com/office/drawing/2014/main" id="{F149115A-CBF1-4262-B627-440FD0061D9E}"/>
                  </a:ext>
                </a:extLst>
              </p:cNvPr>
              <p:cNvCxnSpPr>
                <a:cxnSpLocks/>
                <a:stCxn id="1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uppo 6">
              <a:extLst>
                <a:ext uri="{FF2B5EF4-FFF2-40B4-BE49-F238E27FC236}">
                  <a16:creationId xmlns:a16="http://schemas.microsoft.com/office/drawing/2014/main" id="{3FC1982F-7E39-4705-84D8-944766ABEA73}"/>
                </a:ext>
              </a:extLst>
            </p:cNvPr>
            <p:cNvGrpSpPr/>
            <p:nvPr/>
          </p:nvGrpSpPr>
          <p:grpSpPr>
            <a:xfrm>
              <a:off x="2741799" y="460757"/>
              <a:ext cx="87795" cy="519112"/>
              <a:chOff x="3332718" y="1033462"/>
              <a:chExt cx="87795" cy="519112"/>
            </a:xfrm>
          </p:grpSpPr>
          <p:sp>
            <p:nvSpPr>
              <p:cNvPr id="14" name="Ovale 13">
                <a:extLst>
                  <a:ext uri="{FF2B5EF4-FFF2-40B4-BE49-F238E27FC236}">
                    <a16:creationId xmlns:a16="http://schemas.microsoft.com/office/drawing/2014/main" id="{94F9697C-51F2-46C1-B6B3-C5962A2D9B3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5" name="Connettore diritto 14">
                <a:extLst>
                  <a:ext uri="{FF2B5EF4-FFF2-40B4-BE49-F238E27FC236}">
                    <a16:creationId xmlns:a16="http://schemas.microsoft.com/office/drawing/2014/main" id="{6BCD386B-E2B3-4D4D-9284-871A36F09D71}"/>
                  </a:ext>
                </a:extLst>
              </p:cNvPr>
              <p:cNvCxnSpPr>
                <a:cxnSpLocks/>
                <a:stCxn id="14"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po 7">
              <a:extLst>
                <a:ext uri="{FF2B5EF4-FFF2-40B4-BE49-F238E27FC236}">
                  <a16:creationId xmlns:a16="http://schemas.microsoft.com/office/drawing/2014/main" id="{9ECD87DA-945C-480A-8461-F0DD9AD33B93}"/>
                </a:ext>
              </a:extLst>
            </p:cNvPr>
            <p:cNvGrpSpPr/>
            <p:nvPr/>
          </p:nvGrpSpPr>
          <p:grpSpPr>
            <a:xfrm>
              <a:off x="3619645" y="460757"/>
              <a:ext cx="87795" cy="519112"/>
              <a:chOff x="3332718" y="1033462"/>
              <a:chExt cx="87795" cy="519112"/>
            </a:xfrm>
          </p:grpSpPr>
          <p:sp>
            <p:nvSpPr>
              <p:cNvPr id="12" name="Ovale 11">
                <a:extLst>
                  <a:ext uri="{FF2B5EF4-FFF2-40B4-BE49-F238E27FC236}">
                    <a16:creationId xmlns:a16="http://schemas.microsoft.com/office/drawing/2014/main" id="{8E3F4DA3-8CC8-4290-B8C3-4FF326BCB8F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3" name="Connettore diritto 12">
                <a:extLst>
                  <a:ext uri="{FF2B5EF4-FFF2-40B4-BE49-F238E27FC236}">
                    <a16:creationId xmlns:a16="http://schemas.microsoft.com/office/drawing/2014/main" id="{42A3505C-AB26-4A02-9E06-C2B8464D0423}"/>
                  </a:ext>
                </a:extLst>
              </p:cNvPr>
              <p:cNvCxnSpPr>
                <a:cxnSpLocks/>
                <a:stCxn id="1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CasellaDiTesto 8">
              <a:extLst>
                <a:ext uri="{FF2B5EF4-FFF2-40B4-BE49-F238E27FC236}">
                  <a16:creationId xmlns:a16="http://schemas.microsoft.com/office/drawing/2014/main" id="{83435686-A4A1-4A47-82DE-A2BA845B8255}"/>
                </a:ext>
              </a:extLst>
            </p:cNvPr>
            <p:cNvSpPr txBox="1"/>
            <p:nvPr/>
          </p:nvSpPr>
          <p:spPr>
            <a:xfrm>
              <a:off x="1757283" y="189660"/>
              <a:ext cx="546945" cy="276999"/>
            </a:xfrm>
            <a:prstGeom prst="rect">
              <a:avLst/>
            </a:prstGeom>
            <a:noFill/>
          </p:spPr>
          <p:txBody>
            <a:bodyPr wrap="none" rtlCol="0">
              <a:spAutoFit/>
            </a:bodyPr>
            <a:lstStyle/>
            <a:p>
              <a:r>
                <a:rPr lang="it-IT" sz="1200" dirty="0"/>
                <a:t>nome</a:t>
              </a:r>
            </a:p>
          </p:txBody>
        </p:sp>
        <p:sp>
          <p:nvSpPr>
            <p:cNvPr id="10" name="CasellaDiTesto 9">
              <a:extLst>
                <a:ext uri="{FF2B5EF4-FFF2-40B4-BE49-F238E27FC236}">
                  <a16:creationId xmlns:a16="http://schemas.microsoft.com/office/drawing/2014/main" id="{4104FC02-AFA8-41D6-B675-F391C8460F77}"/>
                </a:ext>
              </a:extLst>
            </p:cNvPr>
            <p:cNvSpPr txBox="1"/>
            <p:nvPr/>
          </p:nvSpPr>
          <p:spPr>
            <a:xfrm>
              <a:off x="2475354" y="201656"/>
              <a:ext cx="703847" cy="276999"/>
            </a:xfrm>
            <a:prstGeom prst="rect">
              <a:avLst/>
            </a:prstGeom>
            <a:noFill/>
          </p:spPr>
          <p:txBody>
            <a:bodyPr wrap="none" rtlCol="0">
              <a:spAutoFit/>
            </a:bodyPr>
            <a:lstStyle/>
            <a:p>
              <a:r>
                <a:rPr lang="it-IT" sz="1200" dirty="0"/>
                <a:t>indirizzo</a:t>
              </a:r>
            </a:p>
          </p:txBody>
        </p:sp>
        <p:sp>
          <p:nvSpPr>
            <p:cNvPr id="11" name="CasellaDiTesto 10">
              <a:extLst>
                <a:ext uri="{FF2B5EF4-FFF2-40B4-BE49-F238E27FC236}">
                  <a16:creationId xmlns:a16="http://schemas.microsoft.com/office/drawing/2014/main" id="{D0A0C1CD-7B6F-422C-8573-21B8EF2CC641}"/>
                </a:ext>
              </a:extLst>
            </p:cNvPr>
            <p:cNvSpPr txBox="1"/>
            <p:nvPr/>
          </p:nvSpPr>
          <p:spPr>
            <a:xfrm>
              <a:off x="3230001" y="226077"/>
              <a:ext cx="977704" cy="276999"/>
            </a:xfrm>
            <a:prstGeom prst="rect">
              <a:avLst/>
            </a:prstGeom>
            <a:noFill/>
          </p:spPr>
          <p:txBody>
            <a:bodyPr wrap="none" rtlCol="0">
              <a:spAutoFit/>
            </a:bodyPr>
            <a:lstStyle/>
            <a:p>
              <a:r>
                <a:rPr lang="it-IT" sz="1200" dirty="0"/>
                <a:t>responsabile</a:t>
              </a:r>
            </a:p>
          </p:txBody>
        </p:sp>
      </p:grpSp>
      <p:sp>
        <p:nvSpPr>
          <p:cNvPr id="23" name="CasellaDiTesto 22">
            <a:extLst>
              <a:ext uri="{FF2B5EF4-FFF2-40B4-BE49-F238E27FC236}">
                <a16:creationId xmlns:a16="http://schemas.microsoft.com/office/drawing/2014/main" id="{EAAB38BE-8097-4FDA-9129-189DAD47F900}"/>
              </a:ext>
            </a:extLst>
          </p:cNvPr>
          <p:cNvSpPr txBox="1"/>
          <p:nvPr/>
        </p:nvSpPr>
        <p:spPr>
          <a:xfrm>
            <a:off x="1203842" y="4405680"/>
            <a:ext cx="317716" cy="276999"/>
          </a:xfrm>
          <a:prstGeom prst="rect">
            <a:avLst/>
          </a:prstGeom>
          <a:noFill/>
        </p:spPr>
        <p:txBody>
          <a:bodyPr wrap="none" rtlCol="0">
            <a:spAutoFit/>
          </a:bodyPr>
          <a:lstStyle/>
          <a:p>
            <a:r>
              <a:rPr lang="it-IT" sz="1200" dirty="0"/>
              <a:t>ID</a:t>
            </a:r>
          </a:p>
        </p:txBody>
      </p:sp>
      <p:grpSp>
        <p:nvGrpSpPr>
          <p:cNvPr id="97" name="Gruppo 96">
            <a:extLst>
              <a:ext uri="{FF2B5EF4-FFF2-40B4-BE49-F238E27FC236}">
                <a16:creationId xmlns:a16="http://schemas.microsoft.com/office/drawing/2014/main" id="{A0CBAAB6-0489-41C6-AD98-508721270BBA}"/>
              </a:ext>
            </a:extLst>
          </p:cNvPr>
          <p:cNvGrpSpPr/>
          <p:nvPr/>
        </p:nvGrpSpPr>
        <p:grpSpPr>
          <a:xfrm>
            <a:off x="7964401" y="183052"/>
            <a:ext cx="2611045" cy="1981421"/>
            <a:chOff x="7964401" y="183052"/>
            <a:chExt cx="2611045" cy="1981421"/>
          </a:xfrm>
        </p:grpSpPr>
        <p:sp>
          <p:nvSpPr>
            <p:cNvPr id="35" name="Rettangolo 34">
              <a:extLst>
                <a:ext uri="{FF2B5EF4-FFF2-40B4-BE49-F238E27FC236}">
                  <a16:creationId xmlns:a16="http://schemas.microsoft.com/office/drawing/2014/main" id="{11F3726F-D636-4CC5-BC1A-C63CF2FC3DBB}"/>
                </a:ext>
              </a:extLst>
            </p:cNvPr>
            <p:cNvSpPr/>
            <p:nvPr/>
          </p:nvSpPr>
          <p:spPr>
            <a:xfrm>
              <a:off x="8014602" y="979870"/>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REPARTO</a:t>
              </a:r>
            </a:p>
          </p:txBody>
        </p:sp>
        <p:grpSp>
          <p:nvGrpSpPr>
            <p:cNvPr id="36" name="Gruppo 35">
              <a:extLst>
                <a:ext uri="{FF2B5EF4-FFF2-40B4-BE49-F238E27FC236}">
                  <a16:creationId xmlns:a16="http://schemas.microsoft.com/office/drawing/2014/main" id="{88694211-76D7-4038-80FE-DF1B965785B8}"/>
                </a:ext>
              </a:extLst>
            </p:cNvPr>
            <p:cNvGrpSpPr/>
            <p:nvPr/>
          </p:nvGrpSpPr>
          <p:grpSpPr>
            <a:xfrm>
              <a:off x="8096738" y="460757"/>
              <a:ext cx="87795" cy="519112"/>
              <a:chOff x="3742292" y="1033462"/>
              <a:chExt cx="87795" cy="519112"/>
            </a:xfrm>
          </p:grpSpPr>
          <p:sp>
            <p:nvSpPr>
              <p:cNvPr id="54" name="Ovale 53">
                <a:extLst>
                  <a:ext uri="{FF2B5EF4-FFF2-40B4-BE49-F238E27FC236}">
                    <a16:creationId xmlns:a16="http://schemas.microsoft.com/office/drawing/2014/main" id="{1C683306-C706-46F1-AF2F-C06DF7FBB1FB}"/>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55" name="Connettore diritto 54">
                <a:extLst>
                  <a:ext uri="{FF2B5EF4-FFF2-40B4-BE49-F238E27FC236}">
                    <a16:creationId xmlns:a16="http://schemas.microsoft.com/office/drawing/2014/main" id="{09561239-8D2C-40FD-9E78-87052E55F435}"/>
                  </a:ext>
                </a:extLst>
              </p:cNvPr>
              <p:cNvCxnSpPr>
                <a:cxnSpLocks/>
                <a:stCxn id="54"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CasellaDiTesto 36">
              <a:extLst>
                <a:ext uri="{FF2B5EF4-FFF2-40B4-BE49-F238E27FC236}">
                  <a16:creationId xmlns:a16="http://schemas.microsoft.com/office/drawing/2014/main" id="{1161EA4B-E457-4810-9197-4E59377D4656}"/>
                </a:ext>
              </a:extLst>
            </p:cNvPr>
            <p:cNvSpPr txBox="1"/>
            <p:nvPr/>
          </p:nvSpPr>
          <p:spPr>
            <a:xfrm>
              <a:off x="7964401" y="197517"/>
              <a:ext cx="317716" cy="276999"/>
            </a:xfrm>
            <a:prstGeom prst="rect">
              <a:avLst/>
            </a:prstGeom>
            <a:noFill/>
          </p:spPr>
          <p:txBody>
            <a:bodyPr wrap="none" rtlCol="0">
              <a:spAutoFit/>
            </a:bodyPr>
            <a:lstStyle/>
            <a:p>
              <a:r>
                <a:rPr lang="it-IT" sz="1200" dirty="0"/>
                <a:t>ID</a:t>
              </a:r>
            </a:p>
          </p:txBody>
        </p:sp>
        <p:grpSp>
          <p:nvGrpSpPr>
            <p:cNvPr id="38" name="Gruppo 37">
              <a:extLst>
                <a:ext uri="{FF2B5EF4-FFF2-40B4-BE49-F238E27FC236}">
                  <a16:creationId xmlns:a16="http://schemas.microsoft.com/office/drawing/2014/main" id="{DC54107D-BEE3-47F9-89B5-19CA1F3B5F2E}"/>
                </a:ext>
              </a:extLst>
            </p:cNvPr>
            <p:cNvGrpSpPr/>
            <p:nvPr/>
          </p:nvGrpSpPr>
          <p:grpSpPr>
            <a:xfrm>
              <a:off x="8718275" y="460756"/>
              <a:ext cx="87795" cy="519112"/>
              <a:chOff x="3332718" y="1033462"/>
              <a:chExt cx="87795" cy="519112"/>
            </a:xfrm>
          </p:grpSpPr>
          <p:sp>
            <p:nvSpPr>
              <p:cNvPr id="52" name="Ovale 51">
                <a:extLst>
                  <a:ext uri="{FF2B5EF4-FFF2-40B4-BE49-F238E27FC236}">
                    <a16:creationId xmlns:a16="http://schemas.microsoft.com/office/drawing/2014/main" id="{914595E8-DC62-4136-A45C-07B8586E05A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53" name="Connettore diritto 52">
                <a:extLst>
                  <a:ext uri="{FF2B5EF4-FFF2-40B4-BE49-F238E27FC236}">
                    <a16:creationId xmlns:a16="http://schemas.microsoft.com/office/drawing/2014/main" id="{A66FC58E-14D2-44AF-890D-82C17A2DD29D}"/>
                  </a:ext>
                </a:extLst>
              </p:cNvPr>
              <p:cNvCxnSpPr>
                <a:cxnSpLocks/>
                <a:stCxn id="52"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uppo 40">
              <a:extLst>
                <a:ext uri="{FF2B5EF4-FFF2-40B4-BE49-F238E27FC236}">
                  <a16:creationId xmlns:a16="http://schemas.microsoft.com/office/drawing/2014/main" id="{56290469-F2E1-49D6-A894-5A075BCC15C4}"/>
                </a:ext>
              </a:extLst>
            </p:cNvPr>
            <p:cNvGrpSpPr/>
            <p:nvPr/>
          </p:nvGrpSpPr>
          <p:grpSpPr>
            <a:xfrm>
              <a:off x="9492177" y="460051"/>
              <a:ext cx="87795" cy="519112"/>
              <a:chOff x="3332718" y="1033462"/>
              <a:chExt cx="87795" cy="519112"/>
            </a:xfrm>
          </p:grpSpPr>
          <p:sp>
            <p:nvSpPr>
              <p:cNvPr id="46" name="Ovale 45">
                <a:extLst>
                  <a:ext uri="{FF2B5EF4-FFF2-40B4-BE49-F238E27FC236}">
                    <a16:creationId xmlns:a16="http://schemas.microsoft.com/office/drawing/2014/main" id="{AA7F1C86-D93C-403B-A526-16B1747F005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47" name="Connettore diritto 46">
                <a:extLst>
                  <a:ext uri="{FF2B5EF4-FFF2-40B4-BE49-F238E27FC236}">
                    <a16:creationId xmlns:a16="http://schemas.microsoft.com/office/drawing/2014/main" id="{38D04CAC-7136-4308-AAC1-8206BC0E83C9}"/>
                  </a:ext>
                </a:extLst>
              </p:cNvPr>
              <p:cNvCxnSpPr>
                <a:cxnSpLocks/>
                <a:stCxn id="46"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CasellaDiTesto 41">
              <a:extLst>
                <a:ext uri="{FF2B5EF4-FFF2-40B4-BE49-F238E27FC236}">
                  <a16:creationId xmlns:a16="http://schemas.microsoft.com/office/drawing/2014/main" id="{4477E341-A419-43E8-93E0-E254AB47CB4C}"/>
                </a:ext>
              </a:extLst>
            </p:cNvPr>
            <p:cNvSpPr txBox="1"/>
            <p:nvPr/>
          </p:nvSpPr>
          <p:spPr>
            <a:xfrm>
              <a:off x="8508737" y="183052"/>
              <a:ext cx="546945" cy="276999"/>
            </a:xfrm>
            <a:prstGeom prst="rect">
              <a:avLst/>
            </a:prstGeom>
            <a:noFill/>
          </p:spPr>
          <p:txBody>
            <a:bodyPr wrap="none" rtlCol="0">
              <a:spAutoFit/>
            </a:bodyPr>
            <a:lstStyle/>
            <a:p>
              <a:r>
                <a:rPr lang="it-IT" sz="1200" dirty="0"/>
                <a:t>nome</a:t>
              </a:r>
            </a:p>
          </p:txBody>
        </p:sp>
        <p:sp>
          <p:nvSpPr>
            <p:cNvPr id="43" name="CasellaDiTesto 42">
              <a:extLst>
                <a:ext uri="{FF2B5EF4-FFF2-40B4-BE49-F238E27FC236}">
                  <a16:creationId xmlns:a16="http://schemas.microsoft.com/office/drawing/2014/main" id="{D032675D-EF9B-4CB9-A55D-84DC9135D6C5}"/>
                </a:ext>
              </a:extLst>
            </p:cNvPr>
            <p:cNvSpPr txBox="1"/>
            <p:nvPr/>
          </p:nvSpPr>
          <p:spPr>
            <a:xfrm>
              <a:off x="9356653" y="183052"/>
              <a:ext cx="346505" cy="276999"/>
            </a:xfrm>
            <a:prstGeom prst="rect">
              <a:avLst/>
            </a:prstGeom>
            <a:noFill/>
          </p:spPr>
          <p:txBody>
            <a:bodyPr wrap="none" rtlCol="0">
              <a:spAutoFit/>
            </a:bodyPr>
            <a:lstStyle/>
            <a:p>
              <a:r>
                <a:rPr lang="it-IT" sz="1200" dirty="0" err="1"/>
                <a:t>tel</a:t>
              </a:r>
              <a:endParaRPr lang="it-IT" sz="1200" dirty="0"/>
            </a:p>
          </p:txBody>
        </p:sp>
      </p:grpSp>
      <p:sp>
        <p:nvSpPr>
          <p:cNvPr id="56" name="Rombo 55">
            <a:extLst>
              <a:ext uri="{FF2B5EF4-FFF2-40B4-BE49-F238E27FC236}">
                <a16:creationId xmlns:a16="http://schemas.microsoft.com/office/drawing/2014/main" id="{8F7FA299-6169-4E61-B9B0-5B777AB71077}"/>
              </a:ext>
            </a:extLst>
          </p:cNvPr>
          <p:cNvSpPr/>
          <p:nvPr/>
        </p:nvSpPr>
        <p:spPr>
          <a:xfrm>
            <a:off x="1290014" y="3084898"/>
            <a:ext cx="2227756"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appartiene</a:t>
            </a:r>
          </a:p>
        </p:txBody>
      </p:sp>
      <p:sp>
        <p:nvSpPr>
          <p:cNvPr id="57" name="Rombo 56">
            <a:extLst>
              <a:ext uri="{FF2B5EF4-FFF2-40B4-BE49-F238E27FC236}">
                <a16:creationId xmlns:a16="http://schemas.microsoft.com/office/drawing/2014/main" id="{4B9C00C2-A83E-4DC3-9405-9D37ED6A1C3F}"/>
              </a:ext>
            </a:extLst>
          </p:cNvPr>
          <p:cNvSpPr/>
          <p:nvPr/>
        </p:nvSpPr>
        <p:spPr>
          <a:xfrm>
            <a:off x="4887695" y="980778"/>
            <a:ext cx="2117564"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500" dirty="0"/>
              <a:t>contiene</a:t>
            </a:r>
          </a:p>
        </p:txBody>
      </p:sp>
      <p:cxnSp>
        <p:nvCxnSpPr>
          <p:cNvPr id="59" name="Connettore diritto 58">
            <a:extLst>
              <a:ext uri="{FF2B5EF4-FFF2-40B4-BE49-F238E27FC236}">
                <a16:creationId xmlns:a16="http://schemas.microsoft.com/office/drawing/2014/main" id="{9E57A034-6BB6-46EA-8A19-F45F8050D970}"/>
              </a:ext>
            </a:extLst>
          </p:cNvPr>
          <p:cNvCxnSpPr>
            <a:cxnSpLocks/>
            <a:stCxn id="3" idx="2"/>
            <a:endCxn id="56" idx="0"/>
          </p:cNvCxnSpPr>
          <p:nvPr/>
        </p:nvCxnSpPr>
        <p:spPr>
          <a:xfrm>
            <a:off x="2403892" y="2164472"/>
            <a:ext cx="0" cy="920426"/>
          </a:xfrm>
          <a:prstGeom prst="line">
            <a:avLst/>
          </a:prstGeom>
        </p:spPr>
        <p:style>
          <a:lnRef idx="1">
            <a:schemeClr val="dk1"/>
          </a:lnRef>
          <a:fillRef idx="0">
            <a:schemeClr val="dk1"/>
          </a:fillRef>
          <a:effectRef idx="0">
            <a:schemeClr val="dk1"/>
          </a:effectRef>
          <a:fontRef idx="minor">
            <a:schemeClr val="tx1"/>
          </a:fontRef>
        </p:style>
      </p:cxnSp>
      <p:cxnSp>
        <p:nvCxnSpPr>
          <p:cNvPr id="61" name="Connettore diritto 60">
            <a:extLst>
              <a:ext uri="{FF2B5EF4-FFF2-40B4-BE49-F238E27FC236}">
                <a16:creationId xmlns:a16="http://schemas.microsoft.com/office/drawing/2014/main" id="{E2E087CA-C943-4315-8AF3-008D4641560E}"/>
              </a:ext>
            </a:extLst>
          </p:cNvPr>
          <p:cNvCxnSpPr>
            <a:cxnSpLocks/>
            <a:stCxn id="56" idx="2"/>
            <a:endCxn id="21" idx="0"/>
          </p:cNvCxnSpPr>
          <p:nvPr/>
        </p:nvCxnSpPr>
        <p:spPr>
          <a:xfrm>
            <a:off x="2403892" y="4269501"/>
            <a:ext cx="0" cy="932290"/>
          </a:xfrm>
          <a:prstGeom prst="line">
            <a:avLst/>
          </a:prstGeom>
        </p:spPr>
        <p:style>
          <a:lnRef idx="1">
            <a:schemeClr val="dk1"/>
          </a:lnRef>
          <a:fillRef idx="0">
            <a:schemeClr val="dk1"/>
          </a:fillRef>
          <a:effectRef idx="0">
            <a:schemeClr val="dk1"/>
          </a:effectRef>
          <a:fontRef idx="minor">
            <a:schemeClr val="tx1"/>
          </a:fontRef>
        </p:style>
      </p:cxnSp>
      <p:cxnSp>
        <p:nvCxnSpPr>
          <p:cNvPr id="63" name="Connettore diritto 62">
            <a:extLst>
              <a:ext uri="{FF2B5EF4-FFF2-40B4-BE49-F238E27FC236}">
                <a16:creationId xmlns:a16="http://schemas.microsoft.com/office/drawing/2014/main" id="{8E9CA070-D276-4C0A-A1C3-130EE6DB5E78}"/>
              </a:ext>
            </a:extLst>
          </p:cNvPr>
          <p:cNvCxnSpPr>
            <a:stCxn id="3" idx="3"/>
            <a:endCxn id="57" idx="1"/>
          </p:cNvCxnSpPr>
          <p:nvPr/>
        </p:nvCxnSpPr>
        <p:spPr>
          <a:xfrm>
            <a:off x="3684314" y="1572171"/>
            <a:ext cx="1203381" cy="909"/>
          </a:xfrm>
          <a:prstGeom prst="line">
            <a:avLst/>
          </a:prstGeom>
        </p:spPr>
        <p:style>
          <a:lnRef idx="1">
            <a:schemeClr val="dk1"/>
          </a:lnRef>
          <a:fillRef idx="0">
            <a:schemeClr val="dk1"/>
          </a:fillRef>
          <a:effectRef idx="0">
            <a:schemeClr val="dk1"/>
          </a:effectRef>
          <a:fontRef idx="minor">
            <a:schemeClr val="tx1"/>
          </a:fontRef>
        </p:style>
      </p:cxnSp>
      <p:cxnSp>
        <p:nvCxnSpPr>
          <p:cNvPr id="65" name="Connettore diritto 64">
            <a:extLst>
              <a:ext uri="{FF2B5EF4-FFF2-40B4-BE49-F238E27FC236}">
                <a16:creationId xmlns:a16="http://schemas.microsoft.com/office/drawing/2014/main" id="{2D30F366-77CB-4606-9930-20130167AF5F}"/>
              </a:ext>
            </a:extLst>
          </p:cNvPr>
          <p:cNvCxnSpPr>
            <a:stCxn id="57" idx="3"/>
            <a:endCxn id="35" idx="1"/>
          </p:cNvCxnSpPr>
          <p:nvPr/>
        </p:nvCxnSpPr>
        <p:spPr>
          <a:xfrm flipV="1">
            <a:off x="7005259" y="1572172"/>
            <a:ext cx="1009343" cy="908"/>
          </a:xfrm>
          <a:prstGeom prst="line">
            <a:avLst/>
          </a:prstGeom>
        </p:spPr>
        <p:style>
          <a:lnRef idx="1">
            <a:schemeClr val="dk1"/>
          </a:lnRef>
          <a:fillRef idx="0">
            <a:schemeClr val="dk1"/>
          </a:fillRef>
          <a:effectRef idx="0">
            <a:schemeClr val="dk1"/>
          </a:effectRef>
          <a:fontRef idx="minor">
            <a:schemeClr val="tx1"/>
          </a:fontRef>
        </p:style>
      </p:cxnSp>
      <p:sp>
        <p:nvSpPr>
          <p:cNvPr id="66" name="CasellaDiTesto 65">
            <a:extLst>
              <a:ext uri="{FF2B5EF4-FFF2-40B4-BE49-F238E27FC236}">
                <a16:creationId xmlns:a16="http://schemas.microsoft.com/office/drawing/2014/main" id="{4C7AB01A-7AF0-4525-9C73-FD3282B6A7FC}"/>
              </a:ext>
            </a:extLst>
          </p:cNvPr>
          <p:cNvSpPr txBox="1"/>
          <p:nvPr/>
        </p:nvSpPr>
        <p:spPr>
          <a:xfrm>
            <a:off x="2409724" y="2658509"/>
            <a:ext cx="543561" cy="307777"/>
          </a:xfrm>
          <a:prstGeom prst="rect">
            <a:avLst/>
          </a:prstGeom>
          <a:noFill/>
        </p:spPr>
        <p:txBody>
          <a:bodyPr wrap="square" rtlCol="0">
            <a:spAutoFit/>
          </a:bodyPr>
          <a:lstStyle/>
          <a:p>
            <a:r>
              <a:rPr lang="it-IT" sz="1400" dirty="0"/>
              <a:t>(1,N)</a:t>
            </a:r>
          </a:p>
        </p:txBody>
      </p:sp>
      <p:sp>
        <p:nvSpPr>
          <p:cNvPr id="67" name="CasellaDiTesto 66">
            <a:extLst>
              <a:ext uri="{FF2B5EF4-FFF2-40B4-BE49-F238E27FC236}">
                <a16:creationId xmlns:a16="http://schemas.microsoft.com/office/drawing/2014/main" id="{7FD7BEB4-768D-4EAC-9628-F6FBDF1CB4D3}"/>
              </a:ext>
            </a:extLst>
          </p:cNvPr>
          <p:cNvSpPr txBox="1"/>
          <p:nvPr/>
        </p:nvSpPr>
        <p:spPr>
          <a:xfrm>
            <a:off x="4252116" y="1264393"/>
            <a:ext cx="543561" cy="307777"/>
          </a:xfrm>
          <a:prstGeom prst="rect">
            <a:avLst/>
          </a:prstGeom>
          <a:noFill/>
        </p:spPr>
        <p:txBody>
          <a:bodyPr wrap="square" rtlCol="0">
            <a:spAutoFit/>
          </a:bodyPr>
          <a:lstStyle/>
          <a:p>
            <a:r>
              <a:rPr lang="it-IT" sz="1400" dirty="0"/>
              <a:t>(1,N)</a:t>
            </a:r>
          </a:p>
        </p:txBody>
      </p:sp>
      <p:sp>
        <p:nvSpPr>
          <p:cNvPr id="68" name="CasellaDiTesto 67">
            <a:extLst>
              <a:ext uri="{FF2B5EF4-FFF2-40B4-BE49-F238E27FC236}">
                <a16:creationId xmlns:a16="http://schemas.microsoft.com/office/drawing/2014/main" id="{E2FFA17F-91E9-4D5A-97E8-B2B267AB107E}"/>
              </a:ext>
            </a:extLst>
          </p:cNvPr>
          <p:cNvSpPr txBox="1"/>
          <p:nvPr/>
        </p:nvSpPr>
        <p:spPr>
          <a:xfrm>
            <a:off x="2471350" y="4251791"/>
            <a:ext cx="543561" cy="307777"/>
          </a:xfrm>
          <a:prstGeom prst="rect">
            <a:avLst/>
          </a:prstGeom>
          <a:noFill/>
        </p:spPr>
        <p:txBody>
          <a:bodyPr wrap="square" rtlCol="0">
            <a:spAutoFit/>
          </a:bodyPr>
          <a:lstStyle/>
          <a:p>
            <a:r>
              <a:rPr lang="it-IT" sz="1400" dirty="0"/>
              <a:t>(1,1)</a:t>
            </a:r>
          </a:p>
        </p:txBody>
      </p:sp>
      <p:sp>
        <p:nvSpPr>
          <p:cNvPr id="69" name="CasellaDiTesto 68">
            <a:extLst>
              <a:ext uri="{FF2B5EF4-FFF2-40B4-BE49-F238E27FC236}">
                <a16:creationId xmlns:a16="http://schemas.microsoft.com/office/drawing/2014/main" id="{0BAC9EDC-C7B6-4B97-952F-09FACD0CD140}"/>
              </a:ext>
            </a:extLst>
          </p:cNvPr>
          <p:cNvSpPr txBox="1"/>
          <p:nvPr/>
        </p:nvSpPr>
        <p:spPr>
          <a:xfrm>
            <a:off x="6930337" y="1269860"/>
            <a:ext cx="543561" cy="307777"/>
          </a:xfrm>
          <a:prstGeom prst="rect">
            <a:avLst/>
          </a:prstGeom>
          <a:noFill/>
        </p:spPr>
        <p:txBody>
          <a:bodyPr wrap="square" rtlCol="0">
            <a:spAutoFit/>
          </a:bodyPr>
          <a:lstStyle/>
          <a:p>
            <a:r>
              <a:rPr lang="it-IT" sz="1400" dirty="0"/>
              <a:t>(1,1)</a:t>
            </a:r>
          </a:p>
        </p:txBody>
      </p:sp>
      <p:grpSp>
        <p:nvGrpSpPr>
          <p:cNvPr id="70" name="Gruppo 69">
            <a:extLst>
              <a:ext uri="{FF2B5EF4-FFF2-40B4-BE49-F238E27FC236}">
                <a16:creationId xmlns:a16="http://schemas.microsoft.com/office/drawing/2014/main" id="{62169C73-082C-48EB-8997-C6DEF6CEFC2F}"/>
              </a:ext>
            </a:extLst>
          </p:cNvPr>
          <p:cNvGrpSpPr/>
          <p:nvPr/>
        </p:nvGrpSpPr>
        <p:grpSpPr>
          <a:xfrm>
            <a:off x="7655078" y="761926"/>
            <a:ext cx="737152" cy="1115746"/>
            <a:chOff x="5548519" y="5552660"/>
            <a:chExt cx="737152" cy="1115746"/>
          </a:xfrm>
        </p:grpSpPr>
        <p:cxnSp>
          <p:nvCxnSpPr>
            <p:cNvPr id="71" name="Connettore diritto 70">
              <a:extLst>
                <a:ext uri="{FF2B5EF4-FFF2-40B4-BE49-F238E27FC236}">
                  <a16:creationId xmlns:a16="http://schemas.microsoft.com/office/drawing/2014/main" id="{5CB5D958-41E6-4A6E-AD89-1E718940F54E}"/>
                </a:ext>
              </a:extLst>
            </p:cNvPr>
            <p:cNvCxnSpPr>
              <a:cxnSpLocks/>
              <a:stCxn id="74" idx="0"/>
            </p:cNvCxnSpPr>
            <p:nvPr/>
          </p:nvCxnSpPr>
          <p:spPr>
            <a:xfrm flipV="1">
              <a:off x="5592417" y="5844209"/>
              <a:ext cx="0" cy="739558"/>
            </a:xfrm>
            <a:prstGeom prst="line">
              <a:avLst/>
            </a:prstGeom>
          </p:spPr>
          <p:style>
            <a:lnRef idx="1">
              <a:schemeClr val="dk1"/>
            </a:lnRef>
            <a:fillRef idx="0">
              <a:schemeClr val="dk1"/>
            </a:fillRef>
            <a:effectRef idx="0">
              <a:schemeClr val="dk1"/>
            </a:effectRef>
            <a:fontRef idx="minor">
              <a:schemeClr val="tx1"/>
            </a:fontRef>
          </p:style>
        </p:cxnSp>
        <p:cxnSp>
          <p:nvCxnSpPr>
            <p:cNvPr id="72" name="Connettore diritto 71">
              <a:extLst>
                <a:ext uri="{FF2B5EF4-FFF2-40B4-BE49-F238E27FC236}">
                  <a16:creationId xmlns:a16="http://schemas.microsoft.com/office/drawing/2014/main" id="{62B0607A-4E09-4EB0-AA53-2BFA365A03D0}"/>
                </a:ext>
              </a:extLst>
            </p:cNvPr>
            <p:cNvCxnSpPr>
              <a:cxnSpLocks/>
            </p:cNvCxnSpPr>
            <p:nvPr/>
          </p:nvCxnSpPr>
          <p:spPr>
            <a:xfrm>
              <a:off x="5897217" y="5552660"/>
              <a:ext cx="388454" cy="0"/>
            </a:xfrm>
            <a:prstGeom prst="line">
              <a:avLst/>
            </a:prstGeom>
          </p:spPr>
          <p:style>
            <a:lnRef idx="1">
              <a:schemeClr val="dk1"/>
            </a:lnRef>
            <a:fillRef idx="0">
              <a:schemeClr val="dk1"/>
            </a:fillRef>
            <a:effectRef idx="0">
              <a:schemeClr val="dk1"/>
            </a:effectRef>
            <a:fontRef idx="minor">
              <a:schemeClr val="tx1"/>
            </a:fontRef>
          </p:style>
        </p:cxnSp>
        <p:sp>
          <p:nvSpPr>
            <p:cNvPr id="73" name="Arco 72">
              <a:extLst>
                <a:ext uri="{FF2B5EF4-FFF2-40B4-BE49-F238E27FC236}">
                  <a16:creationId xmlns:a16="http://schemas.microsoft.com/office/drawing/2014/main" id="{497FFF06-1252-4938-899C-F222AD64E43C}"/>
                </a:ext>
              </a:extLst>
            </p:cNvPr>
            <p:cNvSpPr/>
            <p:nvPr/>
          </p:nvSpPr>
          <p:spPr>
            <a:xfrm rot="16200000">
              <a:off x="5590451" y="5554627"/>
              <a:ext cx="613533" cy="6096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74" name="Ovale 73">
              <a:extLst>
                <a:ext uri="{FF2B5EF4-FFF2-40B4-BE49-F238E27FC236}">
                  <a16:creationId xmlns:a16="http://schemas.microsoft.com/office/drawing/2014/main" id="{4CDCE243-4925-44D2-831A-FBBDD9A4D925}"/>
                </a:ext>
              </a:extLst>
            </p:cNvPr>
            <p:cNvSpPr/>
            <p:nvPr/>
          </p:nvSpPr>
          <p:spPr>
            <a:xfrm>
              <a:off x="5548519" y="6583767"/>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grpSp>
      <p:grpSp>
        <p:nvGrpSpPr>
          <p:cNvPr id="77" name="Gruppo 76">
            <a:extLst>
              <a:ext uri="{FF2B5EF4-FFF2-40B4-BE49-F238E27FC236}">
                <a16:creationId xmlns:a16="http://schemas.microsoft.com/office/drawing/2014/main" id="{1BBD9FE8-87A2-4782-A741-F4B11F2A1410}"/>
              </a:ext>
            </a:extLst>
          </p:cNvPr>
          <p:cNvGrpSpPr/>
          <p:nvPr/>
        </p:nvGrpSpPr>
        <p:grpSpPr>
          <a:xfrm rot="5400000">
            <a:off x="1826134" y="4183541"/>
            <a:ext cx="87795" cy="1539786"/>
            <a:chOff x="3742292" y="1033462"/>
            <a:chExt cx="87795" cy="1539786"/>
          </a:xfrm>
        </p:grpSpPr>
        <p:sp>
          <p:nvSpPr>
            <p:cNvPr id="78" name="Ovale 77">
              <a:extLst>
                <a:ext uri="{FF2B5EF4-FFF2-40B4-BE49-F238E27FC236}">
                  <a16:creationId xmlns:a16="http://schemas.microsoft.com/office/drawing/2014/main" id="{E65F722D-C099-42E8-A1A8-5E656109C70D}"/>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cxnSp>
          <p:nvCxnSpPr>
            <p:cNvPr id="79" name="Connettore diritto 78">
              <a:extLst>
                <a:ext uri="{FF2B5EF4-FFF2-40B4-BE49-F238E27FC236}">
                  <a16:creationId xmlns:a16="http://schemas.microsoft.com/office/drawing/2014/main" id="{09802178-3AC2-437C-A928-583ECA118856}"/>
                </a:ext>
              </a:extLst>
            </p:cNvPr>
            <p:cNvCxnSpPr>
              <a:cxnSpLocks/>
              <a:stCxn id="78" idx="4"/>
            </p:cNvCxnSpPr>
            <p:nvPr/>
          </p:nvCxnSpPr>
          <p:spPr>
            <a:xfrm rot="16200000" flipH="1">
              <a:off x="3058617" y="1845675"/>
              <a:ext cx="1455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uppo 89">
            <a:extLst>
              <a:ext uri="{FF2B5EF4-FFF2-40B4-BE49-F238E27FC236}">
                <a16:creationId xmlns:a16="http://schemas.microsoft.com/office/drawing/2014/main" id="{3CD6E8A5-48D4-4C58-8F35-0C443B70D2FD}"/>
              </a:ext>
            </a:extLst>
          </p:cNvPr>
          <p:cNvGrpSpPr/>
          <p:nvPr/>
        </p:nvGrpSpPr>
        <p:grpSpPr>
          <a:xfrm>
            <a:off x="248500" y="4682679"/>
            <a:ext cx="4407548" cy="1703715"/>
            <a:chOff x="248500" y="4682679"/>
            <a:chExt cx="4407548" cy="1703715"/>
          </a:xfrm>
        </p:grpSpPr>
        <p:sp>
          <p:nvSpPr>
            <p:cNvPr id="21" name="Rettangolo 20">
              <a:extLst>
                <a:ext uri="{FF2B5EF4-FFF2-40B4-BE49-F238E27FC236}">
                  <a16:creationId xmlns:a16="http://schemas.microsoft.com/office/drawing/2014/main" id="{294D45DB-6728-4C4D-ACB0-8D7C66E8B09E}"/>
                </a:ext>
              </a:extLst>
            </p:cNvPr>
            <p:cNvSpPr/>
            <p:nvPr/>
          </p:nvSpPr>
          <p:spPr>
            <a:xfrm>
              <a:off x="1123470" y="5201791"/>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LABORATORIO</a:t>
              </a:r>
            </a:p>
          </p:txBody>
        </p:sp>
        <p:grpSp>
          <p:nvGrpSpPr>
            <p:cNvPr id="22" name="Gruppo 21">
              <a:extLst>
                <a:ext uri="{FF2B5EF4-FFF2-40B4-BE49-F238E27FC236}">
                  <a16:creationId xmlns:a16="http://schemas.microsoft.com/office/drawing/2014/main" id="{F7279893-7B63-4367-99E7-B99D1C42FA0F}"/>
                </a:ext>
              </a:extLst>
            </p:cNvPr>
            <p:cNvGrpSpPr/>
            <p:nvPr/>
          </p:nvGrpSpPr>
          <p:grpSpPr>
            <a:xfrm>
              <a:off x="1318803" y="4682679"/>
              <a:ext cx="87795" cy="519112"/>
              <a:chOff x="3742292" y="1033462"/>
              <a:chExt cx="87795" cy="519112"/>
            </a:xfrm>
          </p:grpSpPr>
          <p:sp>
            <p:nvSpPr>
              <p:cNvPr id="32" name="Ovale 31">
                <a:extLst>
                  <a:ext uri="{FF2B5EF4-FFF2-40B4-BE49-F238E27FC236}">
                    <a16:creationId xmlns:a16="http://schemas.microsoft.com/office/drawing/2014/main" id="{C73C8E9D-4B74-4097-97A3-2CBF05B18520}"/>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33" name="Connettore diritto 32">
                <a:extLst>
                  <a:ext uri="{FF2B5EF4-FFF2-40B4-BE49-F238E27FC236}">
                    <a16:creationId xmlns:a16="http://schemas.microsoft.com/office/drawing/2014/main" id="{0274300B-37C8-4051-86F3-214A6B461469}"/>
                  </a:ext>
                </a:extLst>
              </p:cNvPr>
              <p:cNvCxnSpPr>
                <a:cxnSpLocks/>
                <a:stCxn id="3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uppo 23">
              <a:extLst>
                <a:ext uri="{FF2B5EF4-FFF2-40B4-BE49-F238E27FC236}">
                  <a16:creationId xmlns:a16="http://schemas.microsoft.com/office/drawing/2014/main" id="{C5884F70-771B-4815-8324-185555943118}"/>
                </a:ext>
              </a:extLst>
            </p:cNvPr>
            <p:cNvGrpSpPr/>
            <p:nvPr/>
          </p:nvGrpSpPr>
          <p:grpSpPr>
            <a:xfrm rot="16200000">
              <a:off x="820017" y="5187916"/>
              <a:ext cx="87795" cy="519112"/>
              <a:chOff x="3332718" y="1033462"/>
              <a:chExt cx="87795" cy="519112"/>
            </a:xfrm>
          </p:grpSpPr>
          <p:sp>
            <p:nvSpPr>
              <p:cNvPr id="30" name="Ovale 29">
                <a:extLst>
                  <a:ext uri="{FF2B5EF4-FFF2-40B4-BE49-F238E27FC236}">
                    <a16:creationId xmlns:a16="http://schemas.microsoft.com/office/drawing/2014/main" id="{3CD452FD-C302-475E-BDF3-ED471F6184C1}"/>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31" name="Connettore diritto 30">
                <a:extLst>
                  <a:ext uri="{FF2B5EF4-FFF2-40B4-BE49-F238E27FC236}">
                    <a16:creationId xmlns:a16="http://schemas.microsoft.com/office/drawing/2014/main" id="{237BBBCC-A8DF-4089-8BB3-33F2132C28F2}"/>
                  </a:ext>
                </a:extLst>
              </p:cNvPr>
              <p:cNvCxnSpPr>
                <a:cxnSpLocks/>
                <a:stCxn id="3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uppo 24">
              <a:extLst>
                <a:ext uri="{FF2B5EF4-FFF2-40B4-BE49-F238E27FC236}">
                  <a16:creationId xmlns:a16="http://schemas.microsoft.com/office/drawing/2014/main" id="{992D8419-07A8-402B-8E34-A386BE5A68A7}"/>
                </a:ext>
              </a:extLst>
            </p:cNvPr>
            <p:cNvGrpSpPr/>
            <p:nvPr/>
          </p:nvGrpSpPr>
          <p:grpSpPr>
            <a:xfrm rot="16200000">
              <a:off x="820016" y="5487342"/>
              <a:ext cx="87795" cy="519112"/>
              <a:chOff x="3332718" y="1033462"/>
              <a:chExt cx="87795" cy="519112"/>
            </a:xfrm>
          </p:grpSpPr>
          <p:sp>
            <p:nvSpPr>
              <p:cNvPr id="28" name="Ovale 27">
                <a:extLst>
                  <a:ext uri="{FF2B5EF4-FFF2-40B4-BE49-F238E27FC236}">
                    <a16:creationId xmlns:a16="http://schemas.microsoft.com/office/drawing/2014/main" id="{2F7BB8E0-FD7D-4FF4-9E81-691F42DF7DA8}"/>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29" name="Connettore diritto 28">
                <a:extLst>
                  <a:ext uri="{FF2B5EF4-FFF2-40B4-BE49-F238E27FC236}">
                    <a16:creationId xmlns:a16="http://schemas.microsoft.com/office/drawing/2014/main" id="{1A7FD44E-983F-4BD8-9D44-035F22BB8D99}"/>
                  </a:ext>
                </a:extLst>
              </p:cNvPr>
              <p:cNvCxnSpPr>
                <a:cxnSpLocks/>
                <a:stCxn id="2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CasellaDiTesto 25">
              <a:extLst>
                <a:ext uri="{FF2B5EF4-FFF2-40B4-BE49-F238E27FC236}">
                  <a16:creationId xmlns:a16="http://schemas.microsoft.com/office/drawing/2014/main" id="{575DD68D-81B1-43F3-9D88-5B0C274B386D}"/>
                </a:ext>
              </a:extLst>
            </p:cNvPr>
            <p:cNvSpPr txBox="1"/>
            <p:nvPr/>
          </p:nvSpPr>
          <p:spPr>
            <a:xfrm>
              <a:off x="248500" y="5170473"/>
              <a:ext cx="546945" cy="276999"/>
            </a:xfrm>
            <a:prstGeom prst="rect">
              <a:avLst/>
            </a:prstGeom>
            <a:noFill/>
          </p:spPr>
          <p:txBody>
            <a:bodyPr wrap="none" rtlCol="0">
              <a:spAutoFit/>
            </a:bodyPr>
            <a:lstStyle/>
            <a:p>
              <a:r>
                <a:rPr lang="it-IT" sz="1200" dirty="0"/>
                <a:t>nome</a:t>
              </a:r>
            </a:p>
          </p:txBody>
        </p:sp>
        <p:sp>
          <p:nvSpPr>
            <p:cNvPr id="27" name="CasellaDiTesto 26">
              <a:extLst>
                <a:ext uri="{FF2B5EF4-FFF2-40B4-BE49-F238E27FC236}">
                  <a16:creationId xmlns:a16="http://schemas.microsoft.com/office/drawing/2014/main" id="{E7CF6ADD-9ED8-463D-8FCE-3844AE0B0388}"/>
                </a:ext>
              </a:extLst>
            </p:cNvPr>
            <p:cNvSpPr txBox="1"/>
            <p:nvPr/>
          </p:nvSpPr>
          <p:spPr>
            <a:xfrm>
              <a:off x="259721" y="5504815"/>
              <a:ext cx="535724" cy="276999"/>
            </a:xfrm>
            <a:prstGeom prst="rect">
              <a:avLst/>
            </a:prstGeom>
            <a:noFill/>
          </p:spPr>
          <p:txBody>
            <a:bodyPr wrap="none" rtlCol="0">
              <a:spAutoFit/>
            </a:bodyPr>
            <a:lstStyle/>
            <a:p>
              <a:r>
                <a:rPr lang="it-IT" sz="1200" dirty="0"/>
                <a:t>piano</a:t>
              </a:r>
            </a:p>
          </p:txBody>
        </p:sp>
        <p:grpSp>
          <p:nvGrpSpPr>
            <p:cNvPr id="82" name="Gruppo 81">
              <a:extLst>
                <a:ext uri="{FF2B5EF4-FFF2-40B4-BE49-F238E27FC236}">
                  <a16:creationId xmlns:a16="http://schemas.microsoft.com/office/drawing/2014/main" id="{27219F25-3B9E-4DD7-B4FF-AB9FAFEDF86A}"/>
                </a:ext>
              </a:extLst>
            </p:cNvPr>
            <p:cNvGrpSpPr/>
            <p:nvPr/>
          </p:nvGrpSpPr>
          <p:grpSpPr>
            <a:xfrm rot="16200000">
              <a:off x="820017" y="5786906"/>
              <a:ext cx="87795" cy="519112"/>
              <a:chOff x="3332718" y="1033462"/>
              <a:chExt cx="87795" cy="519112"/>
            </a:xfrm>
          </p:grpSpPr>
          <p:sp>
            <p:nvSpPr>
              <p:cNvPr id="83" name="Ovale 82">
                <a:extLst>
                  <a:ext uri="{FF2B5EF4-FFF2-40B4-BE49-F238E27FC236}">
                    <a16:creationId xmlns:a16="http://schemas.microsoft.com/office/drawing/2014/main" id="{27350115-CB6A-4274-A098-C7243BB660A8}"/>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4" name="Connettore diritto 83">
                <a:extLst>
                  <a:ext uri="{FF2B5EF4-FFF2-40B4-BE49-F238E27FC236}">
                    <a16:creationId xmlns:a16="http://schemas.microsoft.com/office/drawing/2014/main" id="{7F5D1CDB-45A7-46AC-8265-8B1565228F45}"/>
                  </a:ext>
                </a:extLst>
              </p:cNvPr>
              <p:cNvCxnSpPr>
                <a:cxnSpLocks/>
                <a:stCxn id="83"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CasellaDiTesto 84">
              <a:extLst>
                <a:ext uri="{FF2B5EF4-FFF2-40B4-BE49-F238E27FC236}">
                  <a16:creationId xmlns:a16="http://schemas.microsoft.com/office/drawing/2014/main" id="{757E045F-C9A2-41C1-8B38-236E6FABA98A}"/>
                </a:ext>
              </a:extLst>
            </p:cNvPr>
            <p:cNvSpPr txBox="1"/>
            <p:nvPr/>
          </p:nvSpPr>
          <p:spPr>
            <a:xfrm>
              <a:off x="259722" y="5804379"/>
              <a:ext cx="579261" cy="276999"/>
            </a:xfrm>
            <a:prstGeom prst="rect">
              <a:avLst/>
            </a:prstGeom>
            <a:noFill/>
          </p:spPr>
          <p:txBody>
            <a:bodyPr wrap="none" rtlCol="0">
              <a:spAutoFit/>
            </a:bodyPr>
            <a:lstStyle/>
            <a:p>
              <a:r>
                <a:rPr lang="it-IT" sz="1200" dirty="0"/>
                <a:t>stanza</a:t>
              </a:r>
            </a:p>
          </p:txBody>
        </p:sp>
        <p:grpSp>
          <p:nvGrpSpPr>
            <p:cNvPr id="86" name="Gruppo 85">
              <a:extLst>
                <a:ext uri="{FF2B5EF4-FFF2-40B4-BE49-F238E27FC236}">
                  <a16:creationId xmlns:a16="http://schemas.microsoft.com/office/drawing/2014/main" id="{CD253A6D-EAD5-4219-8A85-EDE80A009989}"/>
                </a:ext>
              </a:extLst>
            </p:cNvPr>
            <p:cNvGrpSpPr/>
            <p:nvPr/>
          </p:nvGrpSpPr>
          <p:grpSpPr>
            <a:xfrm rot="5400000">
              <a:off x="3894002" y="5339861"/>
              <a:ext cx="87795" cy="519112"/>
              <a:chOff x="3332718" y="1033462"/>
              <a:chExt cx="87795" cy="519112"/>
            </a:xfrm>
          </p:grpSpPr>
          <p:sp>
            <p:nvSpPr>
              <p:cNvPr id="87" name="Ovale 86">
                <a:extLst>
                  <a:ext uri="{FF2B5EF4-FFF2-40B4-BE49-F238E27FC236}">
                    <a16:creationId xmlns:a16="http://schemas.microsoft.com/office/drawing/2014/main" id="{13C27CB0-E75E-45FE-9C09-71D13ECA2F8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8" name="Connettore diritto 87">
                <a:extLst>
                  <a:ext uri="{FF2B5EF4-FFF2-40B4-BE49-F238E27FC236}">
                    <a16:creationId xmlns:a16="http://schemas.microsoft.com/office/drawing/2014/main" id="{AFC3664B-693C-4BD7-8ACF-E72936461031}"/>
                  </a:ext>
                </a:extLst>
              </p:cNvPr>
              <p:cNvCxnSpPr>
                <a:cxnSpLocks/>
                <a:stCxn id="8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CasellaDiTesto 88">
              <a:extLst>
                <a:ext uri="{FF2B5EF4-FFF2-40B4-BE49-F238E27FC236}">
                  <a16:creationId xmlns:a16="http://schemas.microsoft.com/office/drawing/2014/main" id="{C6A97B16-FB95-4E3E-A524-FBC1D07F4E2A}"/>
                </a:ext>
              </a:extLst>
            </p:cNvPr>
            <p:cNvSpPr txBox="1"/>
            <p:nvPr/>
          </p:nvSpPr>
          <p:spPr>
            <a:xfrm>
              <a:off x="3678344" y="5300469"/>
              <a:ext cx="977704" cy="276999"/>
            </a:xfrm>
            <a:prstGeom prst="rect">
              <a:avLst/>
            </a:prstGeom>
            <a:noFill/>
          </p:spPr>
          <p:txBody>
            <a:bodyPr wrap="none" rtlCol="0">
              <a:spAutoFit/>
            </a:bodyPr>
            <a:lstStyle/>
            <a:p>
              <a:r>
                <a:rPr lang="it-IT" sz="1200" dirty="0"/>
                <a:t>responsabile</a:t>
              </a:r>
            </a:p>
          </p:txBody>
        </p:sp>
      </p:grpSp>
    </p:spTree>
    <p:extLst>
      <p:ext uri="{BB962C8B-B14F-4D97-AF65-F5344CB8AC3E}">
        <p14:creationId xmlns:p14="http://schemas.microsoft.com/office/powerpoint/2010/main" val="264059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uppo 79">
            <a:extLst>
              <a:ext uri="{FF2B5EF4-FFF2-40B4-BE49-F238E27FC236}">
                <a16:creationId xmlns:a16="http://schemas.microsoft.com/office/drawing/2014/main" id="{3F9B2CAF-323B-49FD-9342-83D0E4153331}"/>
              </a:ext>
            </a:extLst>
          </p:cNvPr>
          <p:cNvGrpSpPr/>
          <p:nvPr/>
        </p:nvGrpSpPr>
        <p:grpSpPr>
          <a:xfrm>
            <a:off x="453666" y="61145"/>
            <a:ext cx="2656452" cy="1955639"/>
            <a:chOff x="1269242" y="3694155"/>
            <a:chExt cx="2656452" cy="1955639"/>
          </a:xfrm>
        </p:grpSpPr>
        <p:sp>
          <p:nvSpPr>
            <p:cNvPr id="81" name="Rettangolo 80">
              <a:extLst>
                <a:ext uri="{FF2B5EF4-FFF2-40B4-BE49-F238E27FC236}">
                  <a16:creationId xmlns:a16="http://schemas.microsoft.com/office/drawing/2014/main" id="{0F7113E8-C8B1-41DB-80CC-C621A97F8D10}"/>
                </a:ext>
              </a:extLst>
            </p:cNvPr>
            <p:cNvSpPr/>
            <p:nvPr/>
          </p:nvSpPr>
          <p:spPr>
            <a:xfrm>
              <a:off x="1269242" y="4465191"/>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REPARTO</a:t>
              </a:r>
            </a:p>
          </p:txBody>
        </p:sp>
        <p:grpSp>
          <p:nvGrpSpPr>
            <p:cNvPr id="82" name="Gruppo 81">
              <a:extLst>
                <a:ext uri="{FF2B5EF4-FFF2-40B4-BE49-F238E27FC236}">
                  <a16:creationId xmlns:a16="http://schemas.microsoft.com/office/drawing/2014/main" id="{7A8742BB-3C0D-497B-8E45-E57D26D9F0BD}"/>
                </a:ext>
              </a:extLst>
            </p:cNvPr>
            <p:cNvGrpSpPr/>
            <p:nvPr/>
          </p:nvGrpSpPr>
          <p:grpSpPr>
            <a:xfrm>
              <a:off x="1464575" y="3946079"/>
              <a:ext cx="87795" cy="519112"/>
              <a:chOff x="3742292" y="1033462"/>
              <a:chExt cx="87795" cy="519112"/>
            </a:xfrm>
          </p:grpSpPr>
          <p:sp>
            <p:nvSpPr>
              <p:cNvPr id="92" name="Ovale 91">
                <a:extLst>
                  <a:ext uri="{FF2B5EF4-FFF2-40B4-BE49-F238E27FC236}">
                    <a16:creationId xmlns:a16="http://schemas.microsoft.com/office/drawing/2014/main" id="{646E5D31-553D-4DA9-A10B-26166DCF2709}"/>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93" name="Connettore diritto 92">
                <a:extLst>
                  <a:ext uri="{FF2B5EF4-FFF2-40B4-BE49-F238E27FC236}">
                    <a16:creationId xmlns:a16="http://schemas.microsoft.com/office/drawing/2014/main" id="{D74B58A8-1581-4CF4-B958-DFA1669E6ED8}"/>
                  </a:ext>
                </a:extLst>
              </p:cNvPr>
              <p:cNvCxnSpPr>
                <a:cxnSpLocks/>
                <a:stCxn id="92"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CasellaDiTesto 82">
              <a:extLst>
                <a:ext uri="{FF2B5EF4-FFF2-40B4-BE49-F238E27FC236}">
                  <a16:creationId xmlns:a16="http://schemas.microsoft.com/office/drawing/2014/main" id="{357C59C0-79B2-4049-A105-2304B14E6BED}"/>
                </a:ext>
              </a:extLst>
            </p:cNvPr>
            <p:cNvSpPr txBox="1"/>
            <p:nvPr/>
          </p:nvSpPr>
          <p:spPr>
            <a:xfrm>
              <a:off x="1349614" y="3718577"/>
              <a:ext cx="317716" cy="276999"/>
            </a:xfrm>
            <a:prstGeom prst="rect">
              <a:avLst/>
            </a:prstGeom>
            <a:noFill/>
          </p:spPr>
          <p:txBody>
            <a:bodyPr wrap="none" rtlCol="0">
              <a:spAutoFit/>
            </a:bodyPr>
            <a:lstStyle/>
            <a:p>
              <a:r>
                <a:rPr lang="it-IT" sz="1200" dirty="0"/>
                <a:t>ID</a:t>
              </a:r>
            </a:p>
          </p:txBody>
        </p:sp>
        <p:grpSp>
          <p:nvGrpSpPr>
            <p:cNvPr id="84" name="Gruppo 83">
              <a:extLst>
                <a:ext uri="{FF2B5EF4-FFF2-40B4-BE49-F238E27FC236}">
                  <a16:creationId xmlns:a16="http://schemas.microsoft.com/office/drawing/2014/main" id="{078C7760-2999-4BDB-AA5A-86AFA2ED31EB}"/>
                </a:ext>
              </a:extLst>
            </p:cNvPr>
            <p:cNvGrpSpPr/>
            <p:nvPr/>
          </p:nvGrpSpPr>
          <p:grpSpPr>
            <a:xfrm>
              <a:off x="3287899" y="3953257"/>
              <a:ext cx="87795" cy="519112"/>
              <a:chOff x="3332718" y="1033462"/>
              <a:chExt cx="87795" cy="519112"/>
            </a:xfrm>
          </p:grpSpPr>
          <p:sp>
            <p:nvSpPr>
              <p:cNvPr id="90" name="Ovale 89">
                <a:extLst>
                  <a:ext uri="{FF2B5EF4-FFF2-40B4-BE49-F238E27FC236}">
                    <a16:creationId xmlns:a16="http://schemas.microsoft.com/office/drawing/2014/main" id="{4BB171DD-942A-4D78-8E12-61979FF20BC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91" name="Connettore diritto 90">
                <a:extLst>
                  <a:ext uri="{FF2B5EF4-FFF2-40B4-BE49-F238E27FC236}">
                    <a16:creationId xmlns:a16="http://schemas.microsoft.com/office/drawing/2014/main" id="{4F8CE4FE-F0F0-4EBE-9606-E71C187298A4}"/>
                  </a:ext>
                </a:extLst>
              </p:cNvPr>
              <p:cNvCxnSpPr>
                <a:cxnSpLocks/>
                <a:stCxn id="90"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uppo 84">
              <a:extLst>
                <a:ext uri="{FF2B5EF4-FFF2-40B4-BE49-F238E27FC236}">
                  <a16:creationId xmlns:a16="http://schemas.microsoft.com/office/drawing/2014/main" id="{F2ADD8F6-3D43-4F87-A93A-C113122F8CE1}"/>
                </a:ext>
              </a:extLst>
            </p:cNvPr>
            <p:cNvGrpSpPr/>
            <p:nvPr/>
          </p:nvGrpSpPr>
          <p:grpSpPr>
            <a:xfrm>
              <a:off x="3708545" y="3953257"/>
              <a:ext cx="87795" cy="519112"/>
              <a:chOff x="3332718" y="1033462"/>
              <a:chExt cx="87795" cy="519112"/>
            </a:xfrm>
          </p:grpSpPr>
          <p:sp>
            <p:nvSpPr>
              <p:cNvPr id="88" name="Ovale 87">
                <a:extLst>
                  <a:ext uri="{FF2B5EF4-FFF2-40B4-BE49-F238E27FC236}">
                    <a16:creationId xmlns:a16="http://schemas.microsoft.com/office/drawing/2014/main" id="{EB6829F8-3625-48A8-AE85-57A306E9B743}"/>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89" name="Connettore diritto 88">
                <a:extLst>
                  <a:ext uri="{FF2B5EF4-FFF2-40B4-BE49-F238E27FC236}">
                    <a16:creationId xmlns:a16="http://schemas.microsoft.com/office/drawing/2014/main" id="{608DA1F0-317C-4EB5-A221-C1E2B24F975D}"/>
                  </a:ext>
                </a:extLst>
              </p:cNvPr>
              <p:cNvCxnSpPr>
                <a:cxnSpLocks/>
                <a:stCxn id="88"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CasellaDiTesto 85">
              <a:extLst>
                <a:ext uri="{FF2B5EF4-FFF2-40B4-BE49-F238E27FC236}">
                  <a16:creationId xmlns:a16="http://schemas.microsoft.com/office/drawing/2014/main" id="{B6E80B6D-3FE5-4922-A3E8-57B6491E55C4}"/>
                </a:ext>
              </a:extLst>
            </p:cNvPr>
            <p:cNvSpPr txBox="1"/>
            <p:nvPr/>
          </p:nvSpPr>
          <p:spPr>
            <a:xfrm>
              <a:off x="3058323" y="3710559"/>
              <a:ext cx="546945" cy="276999"/>
            </a:xfrm>
            <a:prstGeom prst="rect">
              <a:avLst/>
            </a:prstGeom>
            <a:noFill/>
          </p:spPr>
          <p:txBody>
            <a:bodyPr wrap="none" rtlCol="0">
              <a:spAutoFit/>
            </a:bodyPr>
            <a:lstStyle/>
            <a:p>
              <a:r>
                <a:rPr lang="it-IT" sz="1200" dirty="0"/>
                <a:t>nome</a:t>
              </a:r>
            </a:p>
          </p:txBody>
        </p:sp>
        <p:sp>
          <p:nvSpPr>
            <p:cNvPr id="87" name="CasellaDiTesto 86">
              <a:extLst>
                <a:ext uri="{FF2B5EF4-FFF2-40B4-BE49-F238E27FC236}">
                  <a16:creationId xmlns:a16="http://schemas.microsoft.com/office/drawing/2014/main" id="{29A338BC-F9A0-45F4-8EF5-D45F25108B1A}"/>
                </a:ext>
              </a:extLst>
            </p:cNvPr>
            <p:cNvSpPr txBox="1"/>
            <p:nvPr/>
          </p:nvSpPr>
          <p:spPr>
            <a:xfrm>
              <a:off x="3579189" y="3694155"/>
              <a:ext cx="346505" cy="276999"/>
            </a:xfrm>
            <a:prstGeom prst="rect">
              <a:avLst/>
            </a:prstGeom>
            <a:noFill/>
          </p:spPr>
          <p:txBody>
            <a:bodyPr wrap="none" rtlCol="0">
              <a:spAutoFit/>
            </a:bodyPr>
            <a:lstStyle/>
            <a:p>
              <a:r>
                <a:rPr lang="it-IT" sz="1200" dirty="0" err="1"/>
                <a:t>tel</a:t>
              </a:r>
              <a:endParaRPr lang="it-IT" sz="1200" dirty="0"/>
            </a:p>
          </p:txBody>
        </p:sp>
      </p:grpSp>
      <p:sp>
        <p:nvSpPr>
          <p:cNvPr id="95" name="Rettangolo 94">
            <a:extLst>
              <a:ext uri="{FF2B5EF4-FFF2-40B4-BE49-F238E27FC236}">
                <a16:creationId xmlns:a16="http://schemas.microsoft.com/office/drawing/2014/main" id="{028341D3-A952-4618-BFEF-A32D14C9A1B3}"/>
              </a:ext>
            </a:extLst>
          </p:cNvPr>
          <p:cNvSpPr/>
          <p:nvPr/>
        </p:nvSpPr>
        <p:spPr>
          <a:xfrm>
            <a:off x="7228489" y="829094"/>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PERSONALE</a:t>
            </a:r>
          </a:p>
        </p:txBody>
      </p:sp>
      <p:grpSp>
        <p:nvGrpSpPr>
          <p:cNvPr id="96" name="Gruppo 95">
            <a:extLst>
              <a:ext uri="{FF2B5EF4-FFF2-40B4-BE49-F238E27FC236}">
                <a16:creationId xmlns:a16="http://schemas.microsoft.com/office/drawing/2014/main" id="{4059819A-E6A7-4280-A578-C4D22A880B22}"/>
              </a:ext>
            </a:extLst>
          </p:cNvPr>
          <p:cNvGrpSpPr/>
          <p:nvPr/>
        </p:nvGrpSpPr>
        <p:grpSpPr>
          <a:xfrm rot="5400000">
            <a:off x="10004993" y="613436"/>
            <a:ext cx="87795" cy="519112"/>
            <a:chOff x="3742292" y="1033462"/>
            <a:chExt cx="87795" cy="519112"/>
          </a:xfrm>
        </p:grpSpPr>
        <p:sp>
          <p:nvSpPr>
            <p:cNvPr id="131" name="Ovale 130">
              <a:extLst>
                <a:ext uri="{FF2B5EF4-FFF2-40B4-BE49-F238E27FC236}">
                  <a16:creationId xmlns:a16="http://schemas.microsoft.com/office/drawing/2014/main" id="{2C99EFA1-B398-4C14-B1CF-E723AC48C98F}"/>
                </a:ext>
              </a:extLst>
            </p:cNvPr>
            <p:cNvSpPr/>
            <p:nvPr/>
          </p:nvSpPr>
          <p:spPr>
            <a:xfrm>
              <a:off x="3742292" y="1033462"/>
              <a:ext cx="87795" cy="84639"/>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32" name="Connettore diritto 131">
              <a:extLst>
                <a:ext uri="{FF2B5EF4-FFF2-40B4-BE49-F238E27FC236}">
                  <a16:creationId xmlns:a16="http://schemas.microsoft.com/office/drawing/2014/main" id="{8750C24F-11B4-4302-AD91-BBEBC09EECB3}"/>
                </a:ext>
              </a:extLst>
            </p:cNvPr>
            <p:cNvCxnSpPr>
              <a:cxnSpLocks/>
              <a:stCxn id="131" idx="4"/>
            </p:cNvCxnSpPr>
            <p:nvPr/>
          </p:nvCxnSpPr>
          <p:spPr>
            <a:xfrm flipH="1">
              <a:off x="3786189"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CasellaDiTesto 96">
            <a:extLst>
              <a:ext uri="{FF2B5EF4-FFF2-40B4-BE49-F238E27FC236}">
                <a16:creationId xmlns:a16="http://schemas.microsoft.com/office/drawing/2014/main" id="{75BBCECF-715C-467B-84A5-87D4DED674F1}"/>
              </a:ext>
            </a:extLst>
          </p:cNvPr>
          <p:cNvSpPr txBox="1"/>
          <p:nvPr/>
        </p:nvSpPr>
        <p:spPr>
          <a:xfrm>
            <a:off x="10321329" y="744743"/>
            <a:ext cx="336952" cy="276999"/>
          </a:xfrm>
          <a:prstGeom prst="rect">
            <a:avLst/>
          </a:prstGeom>
          <a:noFill/>
        </p:spPr>
        <p:txBody>
          <a:bodyPr wrap="none" rtlCol="0">
            <a:spAutoFit/>
          </a:bodyPr>
          <a:lstStyle/>
          <a:p>
            <a:r>
              <a:rPr lang="it-IT" sz="1200" dirty="0"/>
              <a:t>CF</a:t>
            </a:r>
          </a:p>
        </p:txBody>
      </p:sp>
      <p:grpSp>
        <p:nvGrpSpPr>
          <p:cNvPr id="98" name="Gruppo 97">
            <a:extLst>
              <a:ext uri="{FF2B5EF4-FFF2-40B4-BE49-F238E27FC236}">
                <a16:creationId xmlns:a16="http://schemas.microsoft.com/office/drawing/2014/main" id="{09FDACC4-A3C5-489A-895D-3F6D668E02DA}"/>
              </a:ext>
            </a:extLst>
          </p:cNvPr>
          <p:cNvGrpSpPr/>
          <p:nvPr/>
        </p:nvGrpSpPr>
        <p:grpSpPr>
          <a:xfrm rot="5400000">
            <a:off x="9997988" y="985669"/>
            <a:ext cx="87795" cy="519112"/>
            <a:chOff x="3332718" y="1033462"/>
            <a:chExt cx="87795" cy="519112"/>
          </a:xfrm>
        </p:grpSpPr>
        <p:sp>
          <p:nvSpPr>
            <p:cNvPr id="129" name="Ovale 128">
              <a:extLst>
                <a:ext uri="{FF2B5EF4-FFF2-40B4-BE49-F238E27FC236}">
                  <a16:creationId xmlns:a16="http://schemas.microsoft.com/office/drawing/2014/main" id="{15CD0CB2-B87B-4CAF-8596-EE6D0568DD2C}"/>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30" name="Connettore diritto 129">
              <a:extLst>
                <a:ext uri="{FF2B5EF4-FFF2-40B4-BE49-F238E27FC236}">
                  <a16:creationId xmlns:a16="http://schemas.microsoft.com/office/drawing/2014/main" id="{38EE73C6-4AA3-4641-9CDF-7DD70284F847}"/>
                </a:ext>
              </a:extLst>
            </p:cNvPr>
            <p:cNvCxnSpPr>
              <a:cxnSpLocks/>
              <a:stCxn id="129"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uppo 98">
            <a:extLst>
              <a:ext uri="{FF2B5EF4-FFF2-40B4-BE49-F238E27FC236}">
                <a16:creationId xmlns:a16="http://schemas.microsoft.com/office/drawing/2014/main" id="{24FDEE79-809B-4A99-81B2-D30644997448}"/>
              </a:ext>
            </a:extLst>
          </p:cNvPr>
          <p:cNvGrpSpPr/>
          <p:nvPr/>
        </p:nvGrpSpPr>
        <p:grpSpPr>
          <a:xfrm rot="5400000">
            <a:off x="10007553" y="1307241"/>
            <a:ext cx="87795" cy="519112"/>
            <a:chOff x="3332718" y="1033462"/>
            <a:chExt cx="87795" cy="519112"/>
          </a:xfrm>
        </p:grpSpPr>
        <p:sp>
          <p:nvSpPr>
            <p:cNvPr id="127" name="Ovale 126">
              <a:extLst>
                <a:ext uri="{FF2B5EF4-FFF2-40B4-BE49-F238E27FC236}">
                  <a16:creationId xmlns:a16="http://schemas.microsoft.com/office/drawing/2014/main" id="{31D4E8C6-1C10-45F7-B2C6-18D239B8034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28" name="Connettore diritto 127">
              <a:extLst>
                <a:ext uri="{FF2B5EF4-FFF2-40B4-BE49-F238E27FC236}">
                  <a16:creationId xmlns:a16="http://schemas.microsoft.com/office/drawing/2014/main" id="{500FB44E-19F2-4F53-970B-9DC866344748}"/>
                </a:ext>
              </a:extLst>
            </p:cNvPr>
            <p:cNvCxnSpPr>
              <a:cxnSpLocks/>
              <a:stCxn id="12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uppo 99">
            <a:extLst>
              <a:ext uri="{FF2B5EF4-FFF2-40B4-BE49-F238E27FC236}">
                <a16:creationId xmlns:a16="http://schemas.microsoft.com/office/drawing/2014/main" id="{4130349C-4F68-471C-912D-1C5F8A2F2B90}"/>
              </a:ext>
            </a:extLst>
          </p:cNvPr>
          <p:cNvGrpSpPr/>
          <p:nvPr/>
        </p:nvGrpSpPr>
        <p:grpSpPr>
          <a:xfrm rot="5400000">
            <a:off x="10004719" y="1679474"/>
            <a:ext cx="87795" cy="519112"/>
            <a:chOff x="3332718" y="1033462"/>
            <a:chExt cx="87795" cy="519112"/>
          </a:xfrm>
        </p:grpSpPr>
        <p:sp>
          <p:nvSpPr>
            <p:cNvPr id="125" name="Ovale 124">
              <a:extLst>
                <a:ext uri="{FF2B5EF4-FFF2-40B4-BE49-F238E27FC236}">
                  <a16:creationId xmlns:a16="http://schemas.microsoft.com/office/drawing/2014/main" id="{E84279D2-1A2F-49E6-941A-D83B9AB711DD}"/>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26" name="Connettore diritto 125">
              <a:extLst>
                <a:ext uri="{FF2B5EF4-FFF2-40B4-BE49-F238E27FC236}">
                  <a16:creationId xmlns:a16="http://schemas.microsoft.com/office/drawing/2014/main" id="{99B05B4F-721A-46AE-9C5D-46A18769F27A}"/>
                </a:ext>
              </a:extLst>
            </p:cNvPr>
            <p:cNvCxnSpPr>
              <a:cxnSpLocks/>
              <a:stCxn id="12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CasellaDiTesto 100">
            <a:extLst>
              <a:ext uri="{FF2B5EF4-FFF2-40B4-BE49-F238E27FC236}">
                <a16:creationId xmlns:a16="http://schemas.microsoft.com/office/drawing/2014/main" id="{CFB52BDF-8B28-4D8D-A37F-2D3C37156834}"/>
              </a:ext>
            </a:extLst>
          </p:cNvPr>
          <p:cNvSpPr txBox="1"/>
          <p:nvPr/>
        </p:nvSpPr>
        <p:spPr>
          <a:xfrm>
            <a:off x="10289177" y="1099962"/>
            <a:ext cx="546945" cy="276999"/>
          </a:xfrm>
          <a:prstGeom prst="rect">
            <a:avLst/>
          </a:prstGeom>
          <a:noFill/>
        </p:spPr>
        <p:txBody>
          <a:bodyPr wrap="none" rtlCol="0">
            <a:spAutoFit/>
          </a:bodyPr>
          <a:lstStyle/>
          <a:p>
            <a:r>
              <a:rPr lang="it-IT" sz="1200" dirty="0"/>
              <a:t>nome</a:t>
            </a:r>
          </a:p>
        </p:txBody>
      </p:sp>
      <p:sp>
        <p:nvSpPr>
          <p:cNvPr id="102" name="CasellaDiTesto 101">
            <a:extLst>
              <a:ext uri="{FF2B5EF4-FFF2-40B4-BE49-F238E27FC236}">
                <a16:creationId xmlns:a16="http://schemas.microsoft.com/office/drawing/2014/main" id="{D91C2709-FECA-49C9-ACA6-DD9DF70329AB}"/>
              </a:ext>
            </a:extLst>
          </p:cNvPr>
          <p:cNvSpPr txBox="1"/>
          <p:nvPr/>
        </p:nvSpPr>
        <p:spPr>
          <a:xfrm>
            <a:off x="10294900" y="1428296"/>
            <a:ext cx="765274" cy="276999"/>
          </a:xfrm>
          <a:prstGeom prst="rect">
            <a:avLst/>
          </a:prstGeom>
          <a:noFill/>
        </p:spPr>
        <p:txBody>
          <a:bodyPr wrap="none" rtlCol="0">
            <a:spAutoFit/>
          </a:bodyPr>
          <a:lstStyle/>
          <a:p>
            <a:r>
              <a:rPr lang="it-IT" sz="1200" dirty="0"/>
              <a:t>cognome</a:t>
            </a:r>
          </a:p>
        </p:txBody>
      </p:sp>
      <p:sp>
        <p:nvSpPr>
          <p:cNvPr id="103" name="CasellaDiTesto 102">
            <a:extLst>
              <a:ext uri="{FF2B5EF4-FFF2-40B4-BE49-F238E27FC236}">
                <a16:creationId xmlns:a16="http://schemas.microsoft.com/office/drawing/2014/main" id="{0191CECD-08E9-4B68-98B2-A7CFDCDC86C0}"/>
              </a:ext>
            </a:extLst>
          </p:cNvPr>
          <p:cNvSpPr txBox="1"/>
          <p:nvPr/>
        </p:nvSpPr>
        <p:spPr>
          <a:xfrm>
            <a:off x="10289177" y="1800530"/>
            <a:ext cx="703847" cy="276999"/>
          </a:xfrm>
          <a:prstGeom prst="rect">
            <a:avLst/>
          </a:prstGeom>
          <a:noFill/>
        </p:spPr>
        <p:txBody>
          <a:bodyPr wrap="none" rtlCol="0">
            <a:spAutoFit/>
          </a:bodyPr>
          <a:lstStyle/>
          <a:p>
            <a:r>
              <a:rPr lang="it-IT" sz="1200" dirty="0"/>
              <a:t>indirizzo</a:t>
            </a:r>
          </a:p>
        </p:txBody>
      </p:sp>
      <p:grpSp>
        <p:nvGrpSpPr>
          <p:cNvPr id="104" name="Gruppo 103">
            <a:extLst>
              <a:ext uri="{FF2B5EF4-FFF2-40B4-BE49-F238E27FC236}">
                <a16:creationId xmlns:a16="http://schemas.microsoft.com/office/drawing/2014/main" id="{49390FD7-C4EA-43B7-9764-BA6D82834BD0}"/>
              </a:ext>
            </a:extLst>
          </p:cNvPr>
          <p:cNvGrpSpPr/>
          <p:nvPr/>
        </p:nvGrpSpPr>
        <p:grpSpPr>
          <a:xfrm>
            <a:off x="7031085" y="2013697"/>
            <a:ext cx="2975213" cy="1273432"/>
            <a:chOff x="8065827" y="2756848"/>
            <a:chExt cx="2975213" cy="1273432"/>
          </a:xfrm>
        </p:grpSpPr>
        <p:sp>
          <p:nvSpPr>
            <p:cNvPr id="121" name="Freccia in su 120">
              <a:extLst>
                <a:ext uri="{FF2B5EF4-FFF2-40B4-BE49-F238E27FC236}">
                  <a16:creationId xmlns:a16="http://schemas.microsoft.com/office/drawing/2014/main" id="{F65BD5F2-54BB-4EB4-9C5B-8195375A18BD}"/>
                </a:ext>
              </a:extLst>
            </p:cNvPr>
            <p:cNvSpPr/>
            <p:nvPr/>
          </p:nvSpPr>
          <p:spPr>
            <a:xfrm>
              <a:off x="9266830" y="2756848"/>
              <a:ext cx="545910" cy="672152"/>
            </a:xfrm>
            <a:prstGeom prst="upArrow">
              <a:avLst>
                <a:gd name="adj1" fmla="val 50000"/>
                <a:gd name="adj2" fmla="val 4000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cxnSp>
          <p:nvCxnSpPr>
            <p:cNvPr id="122" name="Connettore diritto 121">
              <a:extLst>
                <a:ext uri="{FF2B5EF4-FFF2-40B4-BE49-F238E27FC236}">
                  <a16:creationId xmlns:a16="http://schemas.microsoft.com/office/drawing/2014/main" id="{4F6ACD18-7268-4DD5-A205-D0318E7CE3D2}"/>
                </a:ext>
              </a:extLst>
            </p:cNvPr>
            <p:cNvCxnSpPr/>
            <p:nvPr/>
          </p:nvCxnSpPr>
          <p:spPr>
            <a:xfrm>
              <a:off x="8065827" y="3429000"/>
              <a:ext cx="2975212" cy="0"/>
            </a:xfrm>
            <a:prstGeom prst="line">
              <a:avLst/>
            </a:prstGeom>
            <a:ln/>
          </p:spPr>
          <p:style>
            <a:lnRef idx="1">
              <a:schemeClr val="dk1"/>
            </a:lnRef>
            <a:fillRef idx="0">
              <a:schemeClr val="dk1"/>
            </a:fillRef>
            <a:effectRef idx="0">
              <a:schemeClr val="dk1"/>
            </a:effectRef>
            <a:fontRef idx="minor">
              <a:schemeClr val="tx1"/>
            </a:fontRef>
          </p:style>
        </p:cxnSp>
        <p:cxnSp>
          <p:nvCxnSpPr>
            <p:cNvPr id="123" name="Connettore diritto 122">
              <a:extLst>
                <a:ext uri="{FF2B5EF4-FFF2-40B4-BE49-F238E27FC236}">
                  <a16:creationId xmlns:a16="http://schemas.microsoft.com/office/drawing/2014/main" id="{D1572653-4063-48E1-A2C5-BA04733163D9}"/>
                </a:ext>
              </a:extLst>
            </p:cNvPr>
            <p:cNvCxnSpPr>
              <a:cxnSpLocks/>
            </p:cNvCxnSpPr>
            <p:nvPr/>
          </p:nvCxnSpPr>
          <p:spPr>
            <a:xfrm>
              <a:off x="8065827" y="3429000"/>
              <a:ext cx="0" cy="601280"/>
            </a:xfrm>
            <a:prstGeom prst="line">
              <a:avLst/>
            </a:prstGeom>
          </p:spPr>
          <p:style>
            <a:lnRef idx="1">
              <a:schemeClr val="dk1"/>
            </a:lnRef>
            <a:fillRef idx="0">
              <a:schemeClr val="dk1"/>
            </a:fillRef>
            <a:effectRef idx="0">
              <a:schemeClr val="dk1"/>
            </a:effectRef>
            <a:fontRef idx="minor">
              <a:schemeClr val="tx1"/>
            </a:fontRef>
          </p:style>
        </p:cxnSp>
        <p:cxnSp>
          <p:nvCxnSpPr>
            <p:cNvPr id="124" name="Connettore diritto 123">
              <a:extLst>
                <a:ext uri="{FF2B5EF4-FFF2-40B4-BE49-F238E27FC236}">
                  <a16:creationId xmlns:a16="http://schemas.microsoft.com/office/drawing/2014/main" id="{57C266BE-96F1-4477-B2CF-EF9B752FF2CF}"/>
                </a:ext>
              </a:extLst>
            </p:cNvPr>
            <p:cNvCxnSpPr>
              <a:cxnSpLocks/>
            </p:cNvCxnSpPr>
            <p:nvPr/>
          </p:nvCxnSpPr>
          <p:spPr>
            <a:xfrm flipH="1">
              <a:off x="11041039" y="3429000"/>
              <a:ext cx="1" cy="601280"/>
            </a:xfrm>
            <a:prstGeom prst="line">
              <a:avLst/>
            </a:prstGeom>
          </p:spPr>
          <p:style>
            <a:lnRef idx="1">
              <a:schemeClr val="dk1"/>
            </a:lnRef>
            <a:fillRef idx="0">
              <a:schemeClr val="dk1"/>
            </a:fillRef>
            <a:effectRef idx="0">
              <a:schemeClr val="dk1"/>
            </a:effectRef>
            <a:fontRef idx="minor">
              <a:schemeClr val="tx1"/>
            </a:fontRef>
          </p:style>
        </p:cxnSp>
      </p:grpSp>
      <p:sp>
        <p:nvSpPr>
          <p:cNvPr id="105" name="Rettangolo 104">
            <a:extLst>
              <a:ext uri="{FF2B5EF4-FFF2-40B4-BE49-F238E27FC236}">
                <a16:creationId xmlns:a16="http://schemas.microsoft.com/office/drawing/2014/main" id="{D1BD9112-6160-4FDA-9F64-46FEEBF4A997}"/>
              </a:ext>
            </a:extLst>
          </p:cNvPr>
          <p:cNvSpPr/>
          <p:nvPr/>
        </p:nvSpPr>
        <p:spPr>
          <a:xfrm>
            <a:off x="5078926" y="328712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MEDICO</a:t>
            </a:r>
          </a:p>
        </p:txBody>
      </p:sp>
      <p:sp>
        <p:nvSpPr>
          <p:cNvPr id="106" name="Rettangolo 105">
            <a:extLst>
              <a:ext uri="{FF2B5EF4-FFF2-40B4-BE49-F238E27FC236}">
                <a16:creationId xmlns:a16="http://schemas.microsoft.com/office/drawing/2014/main" id="{FB30E00A-571B-4DED-A5BB-4D12E64E6E9A}"/>
              </a:ext>
            </a:extLst>
          </p:cNvPr>
          <p:cNvSpPr/>
          <p:nvPr/>
        </p:nvSpPr>
        <p:spPr>
          <a:xfrm>
            <a:off x="9282227" y="3287129"/>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VOLONTARIO</a:t>
            </a:r>
          </a:p>
        </p:txBody>
      </p:sp>
      <p:grpSp>
        <p:nvGrpSpPr>
          <p:cNvPr id="107" name="Gruppo 106">
            <a:extLst>
              <a:ext uri="{FF2B5EF4-FFF2-40B4-BE49-F238E27FC236}">
                <a16:creationId xmlns:a16="http://schemas.microsoft.com/office/drawing/2014/main" id="{E4023DF7-7630-4BFD-B780-07962B769D57}"/>
              </a:ext>
            </a:extLst>
          </p:cNvPr>
          <p:cNvGrpSpPr/>
          <p:nvPr/>
        </p:nvGrpSpPr>
        <p:grpSpPr>
          <a:xfrm>
            <a:off x="6093329" y="4471732"/>
            <a:ext cx="532038" cy="831621"/>
            <a:chOff x="6091238" y="5283201"/>
            <a:chExt cx="532038" cy="831621"/>
          </a:xfrm>
        </p:grpSpPr>
        <p:sp>
          <p:nvSpPr>
            <p:cNvPr id="119" name="Rettangolo 118">
              <a:extLst>
                <a:ext uri="{FF2B5EF4-FFF2-40B4-BE49-F238E27FC236}">
                  <a16:creationId xmlns:a16="http://schemas.microsoft.com/office/drawing/2014/main" id="{18C0A5AE-DF09-40F2-A42C-22A4440297BB}"/>
                </a:ext>
              </a:extLst>
            </p:cNvPr>
            <p:cNvSpPr/>
            <p:nvPr/>
          </p:nvSpPr>
          <p:spPr>
            <a:xfrm>
              <a:off x="6224588" y="5507019"/>
              <a:ext cx="265338" cy="6078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120" name="Triangolo isoscele 119">
              <a:extLst>
                <a:ext uri="{FF2B5EF4-FFF2-40B4-BE49-F238E27FC236}">
                  <a16:creationId xmlns:a16="http://schemas.microsoft.com/office/drawing/2014/main" id="{F8CE50D9-D573-4FC9-BF73-D3841D605B69}"/>
                </a:ext>
              </a:extLst>
            </p:cNvPr>
            <p:cNvSpPr/>
            <p:nvPr/>
          </p:nvSpPr>
          <p:spPr>
            <a:xfrm>
              <a:off x="6091238" y="5283201"/>
              <a:ext cx="532038" cy="223818"/>
            </a:xfrm>
            <a:prstGeom prst="triangle">
              <a:avLst>
                <a:gd name="adj" fmla="val 49552"/>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grpSp>
      <p:grpSp>
        <p:nvGrpSpPr>
          <p:cNvPr id="109" name="Gruppo 108">
            <a:extLst>
              <a:ext uri="{FF2B5EF4-FFF2-40B4-BE49-F238E27FC236}">
                <a16:creationId xmlns:a16="http://schemas.microsoft.com/office/drawing/2014/main" id="{B43DDE70-45DB-438D-9B95-C6220624DE41}"/>
              </a:ext>
            </a:extLst>
          </p:cNvPr>
          <p:cNvGrpSpPr/>
          <p:nvPr/>
        </p:nvGrpSpPr>
        <p:grpSpPr>
          <a:xfrm rot="10800000">
            <a:off x="11398239" y="4461311"/>
            <a:ext cx="87795" cy="519112"/>
            <a:chOff x="3332718" y="1033462"/>
            <a:chExt cx="87795" cy="519112"/>
          </a:xfrm>
        </p:grpSpPr>
        <p:sp>
          <p:nvSpPr>
            <p:cNvPr id="117" name="Ovale 116">
              <a:extLst>
                <a:ext uri="{FF2B5EF4-FFF2-40B4-BE49-F238E27FC236}">
                  <a16:creationId xmlns:a16="http://schemas.microsoft.com/office/drawing/2014/main" id="{268AF801-DC82-46D5-ABC6-8ECCA53C2FFE}"/>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18" name="Connettore diritto 117">
              <a:extLst>
                <a:ext uri="{FF2B5EF4-FFF2-40B4-BE49-F238E27FC236}">
                  <a16:creationId xmlns:a16="http://schemas.microsoft.com/office/drawing/2014/main" id="{7331B135-4CAA-47E3-A556-ED49C9BFC66A}"/>
                </a:ext>
              </a:extLst>
            </p:cNvPr>
            <p:cNvCxnSpPr>
              <a:cxnSpLocks/>
              <a:stCxn id="117"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CasellaDiTesto 110">
            <a:extLst>
              <a:ext uri="{FF2B5EF4-FFF2-40B4-BE49-F238E27FC236}">
                <a16:creationId xmlns:a16="http://schemas.microsoft.com/office/drawing/2014/main" id="{3FF1FCF3-85DC-40D8-BDF4-D8E8F6E38BDA}"/>
              </a:ext>
            </a:extLst>
          </p:cNvPr>
          <p:cNvSpPr txBox="1"/>
          <p:nvPr/>
        </p:nvSpPr>
        <p:spPr>
          <a:xfrm>
            <a:off x="10968931" y="4930929"/>
            <a:ext cx="971741" cy="276999"/>
          </a:xfrm>
          <a:prstGeom prst="rect">
            <a:avLst/>
          </a:prstGeom>
          <a:noFill/>
        </p:spPr>
        <p:txBody>
          <a:bodyPr wrap="none" rtlCol="0">
            <a:spAutoFit/>
          </a:bodyPr>
          <a:lstStyle/>
          <a:p>
            <a:r>
              <a:rPr lang="it-IT" sz="1200" dirty="0"/>
              <a:t>associazione</a:t>
            </a:r>
          </a:p>
        </p:txBody>
      </p:sp>
      <p:sp>
        <p:nvSpPr>
          <p:cNvPr id="113" name="CasellaDiTesto 112">
            <a:extLst>
              <a:ext uri="{FF2B5EF4-FFF2-40B4-BE49-F238E27FC236}">
                <a16:creationId xmlns:a16="http://schemas.microsoft.com/office/drawing/2014/main" id="{99C0629A-E4CF-4678-9F5E-399A2A9A0998}"/>
              </a:ext>
            </a:extLst>
          </p:cNvPr>
          <p:cNvSpPr txBox="1"/>
          <p:nvPr/>
        </p:nvSpPr>
        <p:spPr>
          <a:xfrm>
            <a:off x="10968931" y="4583641"/>
            <a:ext cx="473206" cy="276999"/>
          </a:xfrm>
          <a:prstGeom prst="rect">
            <a:avLst/>
          </a:prstGeom>
          <a:noFill/>
        </p:spPr>
        <p:txBody>
          <a:bodyPr wrap="none" rtlCol="0">
            <a:spAutoFit/>
          </a:bodyPr>
          <a:lstStyle/>
          <a:p>
            <a:r>
              <a:rPr lang="it-IT" sz="1200" dirty="0"/>
              <a:t>(0,1)</a:t>
            </a:r>
          </a:p>
        </p:txBody>
      </p:sp>
      <p:grpSp>
        <p:nvGrpSpPr>
          <p:cNvPr id="2" name="Gruppo 1">
            <a:extLst>
              <a:ext uri="{FF2B5EF4-FFF2-40B4-BE49-F238E27FC236}">
                <a16:creationId xmlns:a16="http://schemas.microsoft.com/office/drawing/2014/main" id="{C4CE73AE-E91D-48F9-BF06-56C30B28B7F4}"/>
              </a:ext>
            </a:extLst>
          </p:cNvPr>
          <p:cNvGrpSpPr/>
          <p:nvPr/>
        </p:nvGrpSpPr>
        <p:grpSpPr>
          <a:xfrm>
            <a:off x="5077064" y="5287851"/>
            <a:ext cx="4223538" cy="1184603"/>
            <a:chOff x="5077064" y="5287851"/>
            <a:chExt cx="4223538" cy="1184603"/>
          </a:xfrm>
        </p:grpSpPr>
        <p:sp>
          <p:nvSpPr>
            <p:cNvPr id="108" name="Rettangolo 107">
              <a:extLst>
                <a:ext uri="{FF2B5EF4-FFF2-40B4-BE49-F238E27FC236}">
                  <a16:creationId xmlns:a16="http://schemas.microsoft.com/office/drawing/2014/main" id="{A944FE9C-F793-4028-8733-AA4C54B63235}"/>
                </a:ext>
              </a:extLst>
            </p:cNvPr>
            <p:cNvSpPr/>
            <p:nvPr/>
          </p:nvSpPr>
          <p:spPr>
            <a:xfrm>
              <a:off x="5077064" y="5287851"/>
              <a:ext cx="2560844" cy="11846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PRIMARIO</a:t>
              </a:r>
            </a:p>
          </p:txBody>
        </p:sp>
        <p:grpSp>
          <p:nvGrpSpPr>
            <p:cNvPr id="110" name="Gruppo 109">
              <a:extLst>
                <a:ext uri="{FF2B5EF4-FFF2-40B4-BE49-F238E27FC236}">
                  <a16:creationId xmlns:a16="http://schemas.microsoft.com/office/drawing/2014/main" id="{B0BD1CC5-C102-433F-875B-BAC7B280FCF5}"/>
                </a:ext>
              </a:extLst>
            </p:cNvPr>
            <p:cNvGrpSpPr/>
            <p:nvPr/>
          </p:nvGrpSpPr>
          <p:grpSpPr>
            <a:xfrm rot="5400000">
              <a:off x="7846160" y="5749246"/>
              <a:ext cx="87795" cy="519112"/>
              <a:chOff x="3332718" y="1033462"/>
              <a:chExt cx="87795" cy="519112"/>
            </a:xfrm>
          </p:grpSpPr>
          <p:sp>
            <p:nvSpPr>
              <p:cNvPr id="115" name="Ovale 114">
                <a:extLst>
                  <a:ext uri="{FF2B5EF4-FFF2-40B4-BE49-F238E27FC236}">
                    <a16:creationId xmlns:a16="http://schemas.microsoft.com/office/drawing/2014/main" id="{AD7C8AD4-6EE5-4097-AED0-B1529D20B945}"/>
                  </a:ext>
                </a:extLst>
              </p:cNvPr>
              <p:cNvSpPr/>
              <p:nvPr/>
            </p:nvSpPr>
            <p:spPr>
              <a:xfrm>
                <a:off x="3332718" y="1033462"/>
                <a:ext cx="87795" cy="8463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cxnSp>
            <p:nvCxnSpPr>
              <p:cNvPr id="116" name="Connettore diritto 115">
                <a:extLst>
                  <a:ext uri="{FF2B5EF4-FFF2-40B4-BE49-F238E27FC236}">
                    <a16:creationId xmlns:a16="http://schemas.microsoft.com/office/drawing/2014/main" id="{57AA3FDD-23BA-45F8-9182-757BDD18580F}"/>
                  </a:ext>
                </a:extLst>
              </p:cNvPr>
              <p:cNvCxnSpPr>
                <a:cxnSpLocks/>
                <a:stCxn id="115" idx="4"/>
              </p:cNvCxnSpPr>
              <p:nvPr/>
            </p:nvCxnSpPr>
            <p:spPr>
              <a:xfrm flipH="1">
                <a:off x="3376615" y="1118101"/>
                <a:ext cx="1" cy="43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CasellaDiTesto 111">
              <a:extLst>
                <a:ext uri="{FF2B5EF4-FFF2-40B4-BE49-F238E27FC236}">
                  <a16:creationId xmlns:a16="http://schemas.microsoft.com/office/drawing/2014/main" id="{AF49794A-6534-4AC3-8279-5726D1E62397}"/>
                </a:ext>
              </a:extLst>
            </p:cNvPr>
            <p:cNvSpPr txBox="1"/>
            <p:nvPr/>
          </p:nvSpPr>
          <p:spPr>
            <a:xfrm>
              <a:off x="8166317" y="5880152"/>
              <a:ext cx="1134285" cy="276999"/>
            </a:xfrm>
            <a:prstGeom prst="rect">
              <a:avLst/>
            </a:prstGeom>
            <a:noFill/>
          </p:spPr>
          <p:txBody>
            <a:bodyPr wrap="none" rtlCol="0">
              <a:spAutoFit/>
            </a:bodyPr>
            <a:lstStyle/>
            <a:p>
              <a:r>
                <a:rPr lang="it-IT" sz="1200" dirty="0"/>
                <a:t>specializzazioni</a:t>
              </a:r>
            </a:p>
          </p:txBody>
        </p:sp>
        <p:sp>
          <p:nvSpPr>
            <p:cNvPr id="114" name="CasellaDiTesto 113">
              <a:extLst>
                <a:ext uri="{FF2B5EF4-FFF2-40B4-BE49-F238E27FC236}">
                  <a16:creationId xmlns:a16="http://schemas.microsoft.com/office/drawing/2014/main" id="{E2E7267E-0758-4177-BB1B-4DA118A55296}"/>
                </a:ext>
              </a:extLst>
            </p:cNvPr>
            <p:cNvSpPr txBox="1"/>
            <p:nvPr/>
          </p:nvSpPr>
          <p:spPr>
            <a:xfrm>
              <a:off x="7637908" y="5744234"/>
              <a:ext cx="494046" cy="276999"/>
            </a:xfrm>
            <a:prstGeom prst="rect">
              <a:avLst/>
            </a:prstGeom>
            <a:noFill/>
          </p:spPr>
          <p:txBody>
            <a:bodyPr wrap="none" rtlCol="0">
              <a:spAutoFit/>
            </a:bodyPr>
            <a:lstStyle/>
            <a:p>
              <a:r>
                <a:rPr lang="it-IT" sz="1200" dirty="0"/>
                <a:t>(1,N)</a:t>
              </a:r>
            </a:p>
          </p:txBody>
        </p:sp>
      </p:grpSp>
      <p:sp>
        <p:nvSpPr>
          <p:cNvPr id="133" name="Rombo 132">
            <a:extLst>
              <a:ext uri="{FF2B5EF4-FFF2-40B4-BE49-F238E27FC236}">
                <a16:creationId xmlns:a16="http://schemas.microsoft.com/office/drawing/2014/main" id="{81143964-47C5-416F-B283-28B4C1F500B2}"/>
              </a:ext>
            </a:extLst>
          </p:cNvPr>
          <p:cNvSpPr/>
          <p:nvPr/>
        </p:nvSpPr>
        <p:spPr>
          <a:xfrm>
            <a:off x="4116695" y="830265"/>
            <a:ext cx="2117564" cy="118460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500" dirty="0"/>
              <a:t>lavora</a:t>
            </a:r>
          </a:p>
        </p:txBody>
      </p:sp>
      <p:cxnSp>
        <p:nvCxnSpPr>
          <p:cNvPr id="135" name="Connettore diritto 134">
            <a:extLst>
              <a:ext uri="{FF2B5EF4-FFF2-40B4-BE49-F238E27FC236}">
                <a16:creationId xmlns:a16="http://schemas.microsoft.com/office/drawing/2014/main" id="{664C781B-D8D6-48B1-A708-2F1F55688B17}"/>
              </a:ext>
            </a:extLst>
          </p:cNvPr>
          <p:cNvCxnSpPr>
            <a:stCxn id="81" idx="3"/>
            <a:endCxn id="133" idx="1"/>
          </p:cNvCxnSpPr>
          <p:nvPr/>
        </p:nvCxnSpPr>
        <p:spPr>
          <a:xfrm flipV="1">
            <a:off x="3014510" y="1422567"/>
            <a:ext cx="1102185" cy="1916"/>
          </a:xfrm>
          <a:prstGeom prst="line">
            <a:avLst/>
          </a:prstGeom>
        </p:spPr>
        <p:style>
          <a:lnRef idx="1">
            <a:schemeClr val="dk1"/>
          </a:lnRef>
          <a:fillRef idx="0">
            <a:schemeClr val="dk1"/>
          </a:fillRef>
          <a:effectRef idx="0">
            <a:schemeClr val="dk1"/>
          </a:effectRef>
          <a:fontRef idx="minor">
            <a:schemeClr val="tx1"/>
          </a:fontRef>
        </p:style>
      </p:cxnSp>
      <p:cxnSp>
        <p:nvCxnSpPr>
          <p:cNvPr id="137" name="Connettore diritto 136">
            <a:extLst>
              <a:ext uri="{FF2B5EF4-FFF2-40B4-BE49-F238E27FC236}">
                <a16:creationId xmlns:a16="http://schemas.microsoft.com/office/drawing/2014/main" id="{DDE3D745-9715-4B60-A775-47602523A41B}"/>
              </a:ext>
            </a:extLst>
          </p:cNvPr>
          <p:cNvCxnSpPr>
            <a:stCxn id="133" idx="3"/>
            <a:endCxn id="95" idx="1"/>
          </p:cNvCxnSpPr>
          <p:nvPr/>
        </p:nvCxnSpPr>
        <p:spPr>
          <a:xfrm flipV="1">
            <a:off x="6234259" y="1421396"/>
            <a:ext cx="994230" cy="1171"/>
          </a:xfrm>
          <a:prstGeom prst="line">
            <a:avLst/>
          </a:prstGeom>
        </p:spPr>
        <p:style>
          <a:lnRef idx="1">
            <a:schemeClr val="dk1"/>
          </a:lnRef>
          <a:fillRef idx="0">
            <a:schemeClr val="dk1"/>
          </a:fillRef>
          <a:effectRef idx="0">
            <a:schemeClr val="dk1"/>
          </a:effectRef>
          <a:fontRef idx="minor">
            <a:schemeClr val="tx1"/>
          </a:fontRef>
        </p:style>
      </p:cxnSp>
      <p:sp>
        <p:nvSpPr>
          <p:cNvPr id="138" name="CasellaDiTesto 137">
            <a:extLst>
              <a:ext uri="{FF2B5EF4-FFF2-40B4-BE49-F238E27FC236}">
                <a16:creationId xmlns:a16="http://schemas.microsoft.com/office/drawing/2014/main" id="{F005B155-5034-4B7F-A79B-6FCEFC8AE0AE}"/>
              </a:ext>
            </a:extLst>
          </p:cNvPr>
          <p:cNvSpPr txBox="1"/>
          <p:nvPr/>
        </p:nvSpPr>
        <p:spPr>
          <a:xfrm>
            <a:off x="3616459" y="1116875"/>
            <a:ext cx="543561" cy="307777"/>
          </a:xfrm>
          <a:prstGeom prst="rect">
            <a:avLst/>
          </a:prstGeom>
          <a:noFill/>
        </p:spPr>
        <p:txBody>
          <a:bodyPr wrap="square" rtlCol="0">
            <a:spAutoFit/>
          </a:bodyPr>
          <a:lstStyle/>
          <a:p>
            <a:r>
              <a:rPr lang="it-IT" sz="1400" dirty="0"/>
              <a:t>(0,N)</a:t>
            </a:r>
          </a:p>
        </p:txBody>
      </p:sp>
      <p:sp>
        <p:nvSpPr>
          <p:cNvPr id="139" name="CasellaDiTesto 138">
            <a:extLst>
              <a:ext uri="{FF2B5EF4-FFF2-40B4-BE49-F238E27FC236}">
                <a16:creationId xmlns:a16="http://schemas.microsoft.com/office/drawing/2014/main" id="{83169CD7-D07D-414F-ABE6-67B6199DEEAE}"/>
              </a:ext>
            </a:extLst>
          </p:cNvPr>
          <p:cNvSpPr txBox="1"/>
          <p:nvPr/>
        </p:nvSpPr>
        <p:spPr>
          <a:xfrm>
            <a:off x="6249859" y="1135234"/>
            <a:ext cx="543561" cy="307777"/>
          </a:xfrm>
          <a:prstGeom prst="rect">
            <a:avLst/>
          </a:prstGeom>
          <a:noFill/>
        </p:spPr>
        <p:txBody>
          <a:bodyPr wrap="square" rtlCol="0">
            <a:spAutoFit/>
          </a:bodyPr>
          <a:lstStyle/>
          <a:p>
            <a:r>
              <a:rPr lang="it-IT" sz="1400" dirty="0"/>
              <a:t>(1,1)</a:t>
            </a:r>
          </a:p>
        </p:txBody>
      </p:sp>
    </p:spTree>
    <p:extLst>
      <p:ext uri="{BB962C8B-B14F-4D97-AF65-F5344CB8AC3E}">
        <p14:creationId xmlns:p14="http://schemas.microsoft.com/office/powerpoint/2010/main" val="37753802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799</Words>
  <Application>Microsoft Office PowerPoint</Application>
  <PresentationFormat>Widescreen</PresentationFormat>
  <Paragraphs>137</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Arial</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pepe</dc:creator>
  <cp:lastModifiedBy>andrea pepe</cp:lastModifiedBy>
  <cp:revision>23</cp:revision>
  <dcterms:created xsi:type="dcterms:W3CDTF">2020-12-12T14:33:31Z</dcterms:created>
  <dcterms:modified xsi:type="dcterms:W3CDTF">2021-01-03T12:56:57Z</dcterms:modified>
</cp:coreProperties>
</file>