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7CF9A-42F8-452A-8F53-8320DC8DFC6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C092300-D040-4AF3-9E06-5A9AF4671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BB738D5-6AC8-4237-B6CC-477C3FA9D97F}"/>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69DE970D-5BA7-4A7B-920A-4DC6FF9C1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8E7E6A-3C46-449C-8F88-F123D9E2B324}"/>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79082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05152C-835C-4138-9D31-E43386762AC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6478EF5-D42D-46E6-9578-7EFD8E133EE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C6A4F6-2614-4A2D-9925-77C9D3A8E758}"/>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017220EF-FA6F-4945-B28C-79732A6F67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23E9EA-97E4-4780-A77F-F6457674FE06}"/>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47664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259885B-CE47-4C73-BB13-BC2630E641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775C82-9E33-44E4-9719-FDBB01CB4A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AF191D-ADC7-4B25-9A7D-4B614C19E6E1}"/>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63DEFB1B-F2B0-45DE-9A29-EB94ED8EB7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CB3A17-B4B3-4E8E-A155-92E5FF5D5199}"/>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6379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87348-22A5-40AD-BB99-11552663F0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7735A4-7062-4A74-99AC-1D527EEAC6D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ECEC16-9CCC-47A3-8A9C-C2DCEA81F97C}"/>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B69EE534-6FA3-4998-9941-698C91BF21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816BDE0-D7B9-48EA-A556-927AFB801110}"/>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09141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36A4D-5D92-4565-B93F-993311B9B7A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3B5974-0795-47F8-B3D2-F639D18EB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A43640B-8E45-49D2-AB4A-214C72B3223F}"/>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0CCA31EE-3AB2-4CDE-B58C-898EAAA671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F107CF-8E24-451F-B346-462C6135BEFA}"/>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07416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5574B4-D9F8-4AFE-AA41-761F7A87CCF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C4642CD-5607-4236-A03B-50AA21C224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B0B21EA-B3E5-4638-8843-59508E4DC4C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3CAA1D2-C09C-495E-B1CA-1224C388074A}"/>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6" name="Segnaposto piè di pagina 5">
            <a:extLst>
              <a:ext uri="{FF2B5EF4-FFF2-40B4-BE49-F238E27FC236}">
                <a16:creationId xmlns:a16="http://schemas.microsoft.com/office/drawing/2014/main" id="{A3196D3F-166C-4F74-AE78-70B2101F89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BAED9E3-EA6B-47DD-9AF6-5584E5B4D04E}"/>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38641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B974C-51C6-4FFE-8B73-7A1279D1EB9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30AF6AB-2802-4CB2-833D-C2D587673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E6BF981-31E2-43C7-8D7B-242889BAE9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A1469E8-3E2A-4046-BB65-958AEB5AA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6D40C71-9EB8-4AAF-B6C1-438FD00B5EB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8355F05-7792-4D64-BDAF-20ADF3FA7E71}"/>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8" name="Segnaposto piè di pagina 7">
            <a:extLst>
              <a:ext uri="{FF2B5EF4-FFF2-40B4-BE49-F238E27FC236}">
                <a16:creationId xmlns:a16="http://schemas.microsoft.com/office/drawing/2014/main" id="{AF5BD0D8-B58A-43B4-B2D6-AD5291A3821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83746E8-E13B-44E8-928B-B7776B46A7D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38653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5A157-4413-4FCC-B263-EB36AA1F8C3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F818B9E-D9BC-490E-8E0B-C6697BE52C42}"/>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4" name="Segnaposto piè di pagina 3">
            <a:extLst>
              <a:ext uri="{FF2B5EF4-FFF2-40B4-BE49-F238E27FC236}">
                <a16:creationId xmlns:a16="http://schemas.microsoft.com/office/drawing/2014/main" id="{AA142144-0CCF-4FA7-BA74-0796701A42A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D43C3E4-A029-4679-925A-AAD974F54B0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02871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6A4C77F-181C-4AAC-8617-3E6F78BBAE53}"/>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3" name="Segnaposto piè di pagina 2">
            <a:extLst>
              <a:ext uri="{FF2B5EF4-FFF2-40B4-BE49-F238E27FC236}">
                <a16:creationId xmlns:a16="http://schemas.microsoft.com/office/drawing/2014/main" id="{31C3DF33-A597-45B0-99AC-25C991E5C0D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AF48E03-4DE5-4A23-9E2B-A2867B4749A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30328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914E78-681A-4C50-8E8F-94A0827B41C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24E9A1-56C2-449E-AEBC-7768F148D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45A2CFC-E6C9-4CAD-B696-4801ECA7F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D3DD5C-DCAF-4A4A-B256-09BE83585424}"/>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6" name="Segnaposto piè di pagina 5">
            <a:extLst>
              <a:ext uri="{FF2B5EF4-FFF2-40B4-BE49-F238E27FC236}">
                <a16:creationId xmlns:a16="http://schemas.microsoft.com/office/drawing/2014/main" id="{99642418-E363-4803-88A0-FE7F940455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23ED4A5-E9B3-4EDF-A3A2-3B83E2F14958}"/>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98581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A63B9-5C47-4FEF-984A-5ABCC7E00D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CD76A8C-5EB2-4EFB-AC71-071AECEC9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0D3AF72-AF99-4396-AB74-438F24D27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832C7FB-3BE0-4808-BB47-5151530E3BF6}"/>
              </a:ext>
            </a:extLst>
          </p:cNvPr>
          <p:cNvSpPr>
            <a:spLocks noGrp="1"/>
          </p:cNvSpPr>
          <p:nvPr>
            <p:ph type="dt" sz="half" idx="10"/>
          </p:nvPr>
        </p:nvSpPr>
        <p:spPr/>
        <p:txBody>
          <a:bodyPr/>
          <a:lstStyle/>
          <a:p>
            <a:fld id="{2B141FF3-60D2-418E-81A7-3C3423F4B6ED}" type="datetimeFigureOut">
              <a:rPr lang="it-IT" smtClean="0"/>
              <a:t>20/12/2020</a:t>
            </a:fld>
            <a:endParaRPr lang="it-IT"/>
          </a:p>
        </p:txBody>
      </p:sp>
      <p:sp>
        <p:nvSpPr>
          <p:cNvPr id="6" name="Segnaposto piè di pagina 5">
            <a:extLst>
              <a:ext uri="{FF2B5EF4-FFF2-40B4-BE49-F238E27FC236}">
                <a16:creationId xmlns:a16="http://schemas.microsoft.com/office/drawing/2014/main" id="{51E5ADA8-1C2F-45C4-945C-2A989203A9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8786331-2E77-4A00-9D33-577CC287547A}"/>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2535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8F2EC-8152-4E57-A453-AFA796718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33F1458-42EF-4484-9B16-AA8D07678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81DA9F4-F38C-4A33-A978-025327A2B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41FF3-60D2-418E-81A7-3C3423F4B6ED}" type="datetimeFigureOut">
              <a:rPr lang="it-IT" smtClean="0"/>
              <a:t>20/12/2020</a:t>
            </a:fld>
            <a:endParaRPr lang="it-IT"/>
          </a:p>
        </p:txBody>
      </p:sp>
      <p:sp>
        <p:nvSpPr>
          <p:cNvPr id="5" name="Segnaposto piè di pagina 4">
            <a:extLst>
              <a:ext uri="{FF2B5EF4-FFF2-40B4-BE49-F238E27FC236}">
                <a16:creationId xmlns:a16="http://schemas.microsoft.com/office/drawing/2014/main" id="{F77B613C-3233-4638-A340-56CF06B9D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81DD998-A6F1-4706-ABE1-4D89A669D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D713F-5FEF-4CB1-9369-C5C808C36C11}" type="slidenum">
              <a:rPr lang="it-IT" smtClean="0"/>
              <a:t>‹N›</a:t>
            </a:fld>
            <a:endParaRPr lang="it-IT"/>
          </a:p>
        </p:txBody>
      </p:sp>
    </p:spTree>
    <p:extLst>
      <p:ext uri="{BB962C8B-B14F-4D97-AF65-F5344CB8AC3E}">
        <p14:creationId xmlns:p14="http://schemas.microsoft.com/office/powerpoint/2010/main" val="205600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D8189CA6-F864-434A-85AD-AA1D4728C552}"/>
              </a:ext>
            </a:extLst>
          </p:cNvPr>
          <p:cNvSpPr>
            <a:spLocks noGrp="1"/>
          </p:cNvSpPr>
          <p:nvPr>
            <p:ph type="subTitle" idx="1"/>
          </p:nvPr>
        </p:nvSpPr>
        <p:spPr>
          <a:xfrm>
            <a:off x="0" y="1"/>
            <a:ext cx="12192000" cy="6858000"/>
          </a:xfrm>
        </p:spPr>
        <p:txBody>
          <a:bodyPr>
            <a:noAutofit/>
          </a:bodyPr>
          <a:lstStyle/>
          <a:p>
            <a:pPr algn="l"/>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Si vuole realizzare il sistema informativo di gestione di un sistema di prenotazioni di esami medici all’interno di una Azienda Sanitaria Locale (ASL), tenendo conto delle seguenti informazioni.</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endPar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Ciascun paziente è identificato da un codice di tessera sanitaria ed è caratterizzato da un nome, un cognome, la data ed il luogo di nascita, un indirizzo di residenza ed un insieme arbitrario di recapiti (email, telefono, cellulare). La gestione dei pazienti è in capo al personale del CUP, che può gestire nella sua interezza l’anagrafica e le prenotazioni degli esami. In fase di prenotazione, è possibile prenotare con un unico codice di prenotazione un numero arbitrario di esami.</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Gli esami medici che possono essere eseguiti sono identificati da un codice numerico e sono caratterizzati dalla descrizione di esame medico (ad esempio Radiografia, ecc.). L’insieme degli esami disponibili presso la ASL sono gestiti dagli amministratori del sistema. Ciascun esame è associato ad un insieme di valori numerici, riportanti i risultati dei parametri legati allo specifico esame. Inoltre, per ciascun esame è possibile inserire da parte del personale medico una diagnosi testuale.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Gli ospedali della ASL sono identificati da un codice numerico e sono caratterizzati da un nome, un indirizzo e dal nome di un responsabile. Anche la gestione degli ospedali è in capo all’amministrazione.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 laboratori che eseguono gli esami sono identificati da un codice univoco all’interno di un ospedale della ASL e sono caratterizzati dal nome del laboratorio, dal piano di ubicazione e dal numero di stanza. Anche per i laboratori è prevista la designazione di un responsabile.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Per ogni prenotazione di un esame da parte di un paziente si vuole memorizzare la data e l’ora dell’esame, il laboratorio presso cui è eseguito, il costo del ticket e se tale esame è prescritto con urgenza. Si tenga presente che ogni paziente può effettuare più prenotazioni dello stesso esame in date diverse. Si noti inoltre che lo stesso esame non può essere ripetuto nello stesso giorno dallo stesso paziente.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Ogni ospedale è suddiviso in reparti identificati da un codice numerico univoco all’interno dell’ospedale di appartenenza e caratterizzati dal nome del reparto e da un numero di telefono. Il personale del reparto è identificato attraverso il codice fiscale; sono noti inoltre il nome, il cognome e l’indirizzo di domicilio. Tra il personale, nel caso dei medici primari del reparto è noto l’elenco delle specializzazioni, mentre per il personale volontario è noto il nome dell’associazione di appartenenza, se disponibile. I responsabili degli ospedali e dei laboratori vanno individuati all’interno del personale medico, che può essere gestito unicamente dall’amministrazione.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Per motivi di storicizzazione, gli amministratori possono generare dei report che mostrano ciascun membro del personale quanti esami (e quali esami) ha svolto, su base mensile e/o annuale. Il personale del CUP, altresì, ha la possibilità di generare dei report che riportano i risultati di un insieme di esami associati ad una prenotazione, e/o mostrare lo storico di tutti gli esami svolti da un determinato paziente dalla sua registrazione nel sistema.</a:t>
            </a:r>
            <a:endParaRPr lang="it-IT"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01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co 6">
            <a:extLst>
              <a:ext uri="{FF2B5EF4-FFF2-40B4-BE49-F238E27FC236}">
                <a16:creationId xmlns:a16="http://schemas.microsoft.com/office/drawing/2014/main" id="{FB659C0C-1086-4A5B-8316-92BFDD9DAF45}"/>
              </a:ext>
            </a:extLst>
          </p:cNvPr>
          <p:cNvSpPr/>
          <p:nvPr/>
        </p:nvSpPr>
        <p:spPr>
          <a:xfrm>
            <a:off x="6096000" y="1033463"/>
            <a:ext cx="2155136" cy="140493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pSp>
        <p:nvGrpSpPr>
          <p:cNvPr id="42" name="Gruppo 41">
            <a:extLst>
              <a:ext uri="{FF2B5EF4-FFF2-40B4-BE49-F238E27FC236}">
                <a16:creationId xmlns:a16="http://schemas.microsoft.com/office/drawing/2014/main" id="{E96D7375-F76B-4F32-901E-7AD75AE18204}"/>
              </a:ext>
            </a:extLst>
          </p:cNvPr>
          <p:cNvGrpSpPr/>
          <p:nvPr/>
        </p:nvGrpSpPr>
        <p:grpSpPr>
          <a:xfrm>
            <a:off x="3332718" y="1033462"/>
            <a:ext cx="87795" cy="519112"/>
            <a:chOff x="3332718" y="1033462"/>
            <a:chExt cx="87795" cy="519112"/>
          </a:xfrm>
        </p:grpSpPr>
        <p:sp>
          <p:nvSpPr>
            <p:cNvPr id="9" name="Ovale 8">
              <a:extLst>
                <a:ext uri="{FF2B5EF4-FFF2-40B4-BE49-F238E27FC236}">
                  <a16:creationId xmlns:a16="http://schemas.microsoft.com/office/drawing/2014/main" id="{5AB2E340-1C9F-43D3-975B-72AF0959B690}"/>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 name="Connettore diritto 11">
              <a:extLst>
                <a:ext uri="{FF2B5EF4-FFF2-40B4-BE49-F238E27FC236}">
                  <a16:creationId xmlns:a16="http://schemas.microsoft.com/office/drawing/2014/main" id="{9E871D29-4228-456C-A268-EF7F5C479CE3}"/>
                </a:ext>
              </a:extLst>
            </p:cNvPr>
            <p:cNvCxnSpPr>
              <a:cxnSpLocks/>
              <a:stCxn id="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uppo 44">
            <a:extLst>
              <a:ext uri="{FF2B5EF4-FFF2-40B4-BE49-F238E27FC236}">
                <a16:creationId xmlns:a16="http://schemas.microsoft.com/office/drawing/2014/main" id="{CA8B3BE0-0FBE-40DD-A94E-EEBFDCC21AD0}"/>
              </a:ext>
            </a:extLst>
          </p:cNvPr>
          <p:cNvGrpSpPr/>
          <p:nvPr/>
        </p:nvGrpSpPr>
        <p:grpSpPr>
          <a:xfrm>
            <a:off x="4605338" y="1033462"/>
            <a:ext cx="87795" cy="776288"/>
            <a:chOff x="4605338" y="1033462"/>
            <a:chExt cx="87795" cy="776288"/>
          </a:xfrm>
        </p:grpSpPr>
        <p:sp>
          <p:nvSpPr>
            <p:cNvPr id="25" name="Ovale 24">
              <a:extLst>
                <a:ext uri="{FF2B5EF4-FFF2-40B4-BE49-F238E27FC236}">
                  <a16:creationId xmlns:a16="http://schemas.microsoft.com/office/drawing/2014/main" id="{C52FDF92-19BE-4DF4-81A5-73F42A87B200}"/>
                </a:ext>
              </a:extLst>
            </p:cNvPr>
            <p:cNvSpPr/>
            <p:nvPr/>
          </p:nvSpPr>
          <p:spPr>
            <a:xfrm>
              <a:off x="4605338"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6" name="Connettore diritto 25">
              <a:extLst>
                <a:ext uri="{FF2B5EF4-FFF2-40B4-BE49-F238E27FC236}">
                  <a16:creationId xmlns:a16="http://schemas.microsoft.com/office/drawing/2014/main" id="{4851B8F6-A013-47DF-B278-EE4D6759CE5A}"/>
                </a:ext>
              </a:extLst>
            </p:cNvPr>
            <p:cNvCxnSpPr>
              <a:cxnSpLocks/>
              <a:stCxn id="25" idx="4"/>
            </p:cNvCxnSpPr>
            <p:nvPr/>
          </p:nvCxnSpPr>
          <p:spPr>
            <a:xfrm>
              <a:off x="4649236" y="1118101"/>
              <a:ext cx="0" cy="691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uppo 42">
            <a:extLst>
              <a:ext uri="{FF2B5EF4-FFF2-40B4-BE49-F238E27FC236}">
                <a16:creationId xmlns:a16="http://schemas.microsoft.com/office/drawing/2014/main" id="{A7F87864-3C09-45C1-8187-6132BB029283}"/>
              </a:ext>
            </a:extLst>
          </p:cNvPr>
          <p:cNvGrpSpPr/>
          <p:nvPr/>
        </p:nvGrpSpPr>
        <p:grpSpPr>
          <a:xfrm>
            <a:off x="3742292" y="1033462"/>
            <a:ext cx="87795" cy="519112"/>
            <a:chOff x="3742292" y="1033462"/>
            <a:chExt cx="87795" cy="519112"/>
          </a:xfrm>
        </p:grpSpPr>
        <p:sp>
          <p:nvSpPr>
            <p:cNvPr id="27" name="Ovale 26">
              <a:extLst>
                <a:ext uri="{FF2B5EF4-FFF2-40B4-BE49-F238E27FC236}">
                  <a16:creationId xmlns:a16="http://schemas.microsoft.com/office/drawing/2014/main" id="{1F185BAF-5FFD-4C73-B6D5-04B949B6BB94}"/>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cxnSp>
          <p:nvCxnSpPr>
            <p:cNvPr id="28" name="Connettore diritto 27">
              <a:extLst>
                <a:ext uri="{FF2B5EF4-FFF2-40B4-BE49-F238E27FC236}">
                  <a16:creationId xmlns:a16="http://schemas.microsoft.com/office/drawing/2014/main" id="{B0879CE6-9576-4655-B541-5B7981ECD960}"/>
                </a:ext>
              </a:extLst>
            </p:cNvPr>
            <p:cNvCxnSpPr>
              <a:cxnSpLocks/>
              <a:stCxn id="27"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uppo 43">
            <a:extLst>
              <a:ext uri="{FF2B5EF4-FFF2-40B4-BE49-F238E27FC236}">
                <a16:creationId xmlns:a16="http://schemas.microsoft.com/office/drawing/2014/main" id="{9F7AC71D-0A37-46E1-988A-9C48B411E525}"/>
              </a:ext>
            </a:extLst>
          </p:cNvPr>
          <p:cNvGrpSpPr/>
          <p:nvPr/>
        </p:nvGrpSpPr>
        <p:grpSpPr>
          <a:xfrm>
            <a:off x="4195763" y="1033462"/>
            <a:ext cx="87795" cy="776288"/>
            <a:chOff x="4195763" y="1033462"/>
            <a:chExt cx="87795" cy="776288"/>
          </a:xfrm>
        </p:grpSpPr>
        <p:sp>
          <p:nvSpPr>
            <p:cNvPr id="29" name="Ovale 28">
              <a:extLst>
                <a:ext uri="{FF2B5EF4-FFF2-40B4-BE49-F238E27FC236}">
                  <a16:creationId xmlns:a16="http://schemas.microsoft.com/office/drawing/2014/main" id="{88D9309C-B6AB-452B-8C74-0A2F1B218926}"/>
                </a:ext>
              </a:extLst>
            </p:cNvPr>
            <p:cNvSpPr/>
            <p:nvPr/>
          </p:nvSpPr>
          <p:spPr>
            <a:xfrm>
              <a:off x="4195763"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0" name="Connettore diritto 29">
              <a:extLst>
                <a:ext uri="{FF2B5EF4-FFF2-40B4-BE49-F238E27FC236}">
                  <a16:creationId xmlns:a16="http://schemas.microsoft.com/office/drawing/2014/main" id="{E3522016-AD29-4CA2-8777-2410B603156C}"/>
                </a:ext>
              </a:extLst>
            </p:cNvPr>
            <p:cNvCxnSpPr>
              <a:cxnSpLocks/>
              <a:stCxn id="29" idx="4"/>
            </p:cNvCxnSpPr>
            <p:nvPr/>
          </p:nvCxnSpPr>
          <p:spPr>
            <a:xfrm>
              <a:off x="4239661" y="1118101"/>
              <a:ext cx="0" cy="691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Rettangolo 32">
            <a:extLst>
              <a:ext uri="{FF2B5EF4-FFF2-40B4-BE49-F238E27FC236}">
                <a16:creationId xmlns:a16="http://schemas.microsoft.com/office/drawing/2014/main" id="{03BBD6A9-29AB-4E91-AFBB-A7E969E4DD72}"/>
              </a:ext>
            </a:extLst>
          </p:cNvPr>
          <p:cNvSpPr/>
          <p:nvPr/>
        </p:nvSpPr>
        <p:spPr>
          <a:xfrm>
            <a:off x="1269242" y="3630304"/>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ENTITY</a:t>
            </a:r>
          </a:p>
        </p:txBody>
      </p:sp>
      <p:sp>
        <p:nvSpPr>
          <p:cNvPr id="34" name="Rombo 33">
            <a:extLst>
              <a:ext uri="{FF2B5EF4-FFF2-40B4-BE49-F238E27FC236}">
                <a16:creationId xmlns:a16="http://schemas.microsoft.com/office/drawing/2014/main" id="{43788958-1B66-4772-8900-10F1B6A08785}"/>
              </a:ext>
            </a:extLst>
          </p:cNvPr>
          <p:cNvSpPr/>
          <p:nvPr/>
        </p:nvSpPr>
        <p:spPr>
          <a:xfrm>
            <a:off x="5390866" y="3630303"/>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relationship</a:t>
            </a:r>
            <a:endParaRPr lang="it-IT" dirty="0"/>
          </a:p>
        </p:txBody>
      </p:sp>
      <p:grpSp>
        <p:nvGrpSpPr>
          <p:cNvPr id="41" name="Gruppo 40">
            <a:extLst>
              <a:ext uri="{FF2B5EF4-FFF2-40B4-BE49-F238E27FC236}">
                <a16:creationId xmlns:a16="http://schemas.microsoft.com/office/drawing/2014/main" id="{5D9CA9E0-5734-4AF6-BD65-9E4791643E66}"/>
              </a:ext>
            </a:extLst>
          </p:cNvPr>
          <p:cNvGrpSpPr/>
          <p:nvPr/>
        </p:nvGrpSpPr>
        <p:grpSpPr>
          <a:xfrm>
            <a:off x="8065827" y="2756848"/>
            <a:ext cx="2975212" cy="1665027"/>
            <a:chOff x="8065827" y="2756848"/>
            <a:chExt cx="2975212" cy="1665027"/>
          </a:xfrm>
        </p:grpSpPr>
        <p:sp>
          <p:nvSpPr>
            <p:cNvPr id="35" name="Freccia in su 34">
              <a:extLst>
                <a:ext uri="{FF2B5EF4-FFF2-40B4-BE49-F238E27FC236}">
                  <a16:creationId xmlns:a16="http://schemas.microsoft.com/office/drawing/2014/main" id="{5235DAAA-9F64-413D-AEF9-D98B2BF84986}"/>
                </a:ext>
              </a:extLst>
            </p:cNvPr>
            <p:cNvSpPr/>
            <p:nvPr/>
          </p:nvSpPr>
          <p:spPr>
            <a:xfrm>
              <a:off x="9266830" y="2756848"/>
              <a:ext cx="545910" cy="672152"/>
            </a:xfrm>
            <a:prstGeom prst="upArrow">
              <a:avLst>
                <a:gd name="adj1" fmla="val 50000"/>
                <a:gd name="adj2" fmla="val 4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cxnSp>
          <p:nvCxnSpPr>
            <p:cNvPr id="37" name="Connettore diritto 36">
              <a:extLst>
                <a:ext uri="{FF2B5EF4-FFF2-40B4-BE49-F238E27FC236}">
                  <a16:creationId xmlns:a16="http://schemas.microsoft.com/office/drawing/2014/main" id="{9016CC75-AB3E-4498-905B-54F1BC7C5D80}"/>
                </a:ext>
              </a:extLst>
            </p:cNvPr>
            <p:cNvCxnSpPr/>
            <p:nvPr/>
          </p:nvCxnSpPr>
          <p:spPr>
            <a:xfrm>
              <a:off x="8065827" y="3429000"/>
              <a:ext cx="2975212" cy="0"/>
            </a:xfrm>
            <a:prstGeom prst="line">
              <a:avLst/>
            </a:prstGeom>
            <a:ln/>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4ED4D493-EF87-4975-9D7C-BBE8A902F681}"/>
                </a:ext>
              </a:extLst>
            </p:cNvPr>
            <p:cNvCxnSpPr/>
            <p:nvPr/>
          </p:nvCxnSpPr>
          <p:spPr>
            <a:xfrm>
              <a:off x="8065827" y="3429000"/>
              <a:ext cx="0" cy="992875"/>
            </a:xfrm>
            <a:prstGeom prst="line">
              <a:avLst/>
            </a:prstGeom>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E720504A-198B-43C7-9C45-F4202876C960}"/>
                </a:ext>
              </a:extLst>
            </p:cNvPr>
            <p:cNvCxnSpPr/>
            <p:nvPr/>
          </p:nvCxnSpPr>
          <p:spPr>
            <a:xfrm>
              <a:off x="11041039" y="3429000"/>
              <a:ext cx="0" cy="992875"/>
            </a:xfrm>
            <a:prstGeom prst="line">
              <a:avLst/>
            </a:prstGeom>
          </p:spPr>
          <p:style>
            <a:lnRef idx="1">
              <a:schemeClr val="dk1"/>
            </a:lnRef>
            <a:fillRef idx="0">
              <a:schemeClr val="dk1"/>
            </a:fillRef>
            <a:effectRef idx="0">
              <a:schemeClr val="dk1"/>
            </a:effectRef>
            <a:fontRef idx="minor">
              <a:schemeClr val="tx1"/>
            </a:fontRef>
          </p:style>
        </p:cxnSp>
      </p:grpSp>
      <p:grpSp>
        <p:nvGrpSpPr>
          <p:cNvPr id="49" name="Gruppo 48">
            <a:extLst>
              <a:ext uri="{FF2B5EF4-FFF2-40B4-BE49-F238E27FC236}">
                <a16:creationId xmlns:a16="http://schemas.microsoft.com/office/drawing/2014/main" id="{2ABC6A13-807A-446B-A0B0-A49493B060D7}"/>
              </a:ext>
            </a:extLst>
          </p:cNvPr>
          <p:cNvGrpSpPr/>
          <p:nvPr/>
        </p:nvGrpSpPr>
        <p:grpSpPr>
          <a:xfrm>
            <a:off x="9287414" y="4814906"/>
            <a:ext cx="532038" cy="831621"/>
            <a:chOff x="6091238" y="5283201"/>
            <a:chExt cx="532038" cy="831621"/>
          </a:xfrm>
        </p:grpSpPr>
        <p:sp>
          <p:nvSpPr>
            <p:cNvPr id="48" name="Rettangolo 47">
              <a:extLst>
                <a:ext uri="{FF2B5EF4-FFF2-40B4-BE49-F238E27FC236}">
                  <a16:creationId xmlns:a16="http://schemas.microsoft.com/office/drawing/2014/main" id="{38C7488E-4844-4480-873D-DE5E7B870EC8}"/>
                </a:ext>
              </a:extLst>
            </p:cNvPr>
            <p:cNvSpPr/>
            <p:nvPr/>
          </p:nvSpPr>
          <p:spPr>
            <a:xfrm>
              <a:off x="6224588" y="5507019"/>
              <a:ext cx="265338" cy="607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47" name="Triangolo isoscele 46">
              <a:extLst>
                <a:ext uri="{FF2B5EF4-FFF2-40B4-BE49-F238E27FC236}">
                  <a16:creationId xmlns:a16="http://schemas.microsoft.com/office/drawing/2014/main" id="{8D859A1D-E189-47E1-8BAD-416F0FEB3C4E}"/>
                </a:ext>
              </a:extLst>
            </p:cNvPr>
            <p:cNvSpPr/>
            <p:nvPr/>
          </p:nvSpPr>
          <p:spPr>
            <a:xfrm>
              <a:off x="6091238" y="5283201"/>
              <a:ext cx="532038" cy="223818"/>
            </a:xfrm>
            <a:prstGeom prst="triangle">
              <a:avLst>
                <a:gd name="adj" fmla="val 49552"/>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4F24C345-23CB-4510-AAA7-D534CDE56B4C}"/>
              </a:ext>
            </a:extLst>
          </p:cNvPr>
          <p:cNvGrpSpPr/>
          <p:nvPr/>
        </p:nvGrpSpPr>
        <p:grpSpPr>
          <a:xfrm>
            <a:off x="5592417" y="5510340"/>
            <a:ext cx="1386508" cy="1115747"/>
            <a:chOff x="5592417" y="5510340"/>
            <a:chExt cx="1386508" cy="1115747"/>
          </a:xfrm>
        </p:grpSpPr>
        <p:cxnSp>
          <p:nvCxnSpPr>
            <p:cNvPr id="5" name="Connettore diritto 4">
              <a:extLst>
                <a:ext uri="{FF2B5EF4-FFF2-40B4-BE49-F238E27FC236}">
                  <a16:creationId xmlns:a16="http://schemas.microsoft.com/office/drawing/2014/main" id="{F29CFD8E-BBBC-4579-AC3E-6E71C618B92F}"/>
                </a:ext>
              </a:extLst>
            </p:cNvPr>
            <p:cNvCxnSpPr>
              <a:cxnSpLocks/>
            </p:cNvCxnSpPr>
            <p:nvPr/>
          </p:nvCxnSpPr>
          <p:spPr>
            <a:xfrm flipV="1">
              <a:off x="5592417" y="5844209"/>
              <a:ext cx="0" cy="781878"/>
            </a:xfrm>
            <a:prstGeom prst="line">
              <a:avLst/>
            </a:prstGeom>
          </p:spPr>
          <p:style>
            <a:lnRef idx="1">
              <a:schemeClr val="dk1"/>
            </a:lnRef>
            <a:fillRef idx="0">
              <a:schemeClr val="dk1"/>
            </a:fillRef>
            <a:effectRef idx="0">
              <a:schemeClr val="dk1"/>
            </a:effectRef>
            <a:fontRef idx="minor">
              <a:schemeClr val="tx1"/>
            </a:fontRef>
          </p:style>
        </p:cxnSp>
        <p:cxnSp>
          <p:nvCxnSpPr>
            <p:cNvPr id="10" name="Connettore diritto 9">
              <a:extLst>
                <a:ext uri="{FF2B5EF4-FFF2-40B4-BE49-F238E27FC236}">
                  <a16:creationId xmlns:a16="http://schemas.microsoft.com/office/drawing/2014/main" id="{D4887FBF-58A1-4640-A46D-BC8ECA48F998}"/>
                </a:ext>
              </a:extLst>
            </p:cNvPr>
            <p:cNvCxnSpPr/>
            <p:nvPr/>
          </p:nvCxnSpPr>
          <p:spPr>
            <a:xfrm>
              <a:off x="5897217" y="5552660"/>
              <a:ext cx="993913" cy="0"/>
            </a:xfrm>
            <a:prstGeom prst="line">
              <a:avLst/>
            </a:prstGeom>
          </p:spPr>
          <p:style>
            <a:lnRef idx="1">
              <a:schemeClr val="dk1"/>
            </a:lnRef>
            <a:fillRef idx="0">
              <a:schemeClr val="dk1"/>
            </a:fillRef>
            <a:effectRef idx="0">
              <a:schemeClr val="dk1"/>
            </a:effectRef>
            <a:fontRef idx="minor">
              <a:schemeClr val="tx1"/>
            </a:fontRef>
          </p:style>
        </p:cxnSp>
        <p:sp>
          <p:nvSpPr>
            <p:cNvPr id="11" name="Arco 10">
              <a:extLst>
                <a:ext uri="{FF2B5EF4-FFF2-40B4-BE49-F238E27FC236}">
                  <a16:creationId xmlns:a16="http://schemas.microsoft.com/office/drawing/2014/main" id="{C10408BA-76A2-4F51-9C3C-06CE968FAFF3}"/>
                </a:ext>
              </a:extLst>
            </p:cNvPr>
            <p:cNvSpPr/>
            <p:nvPr/>
          </p:nvSpPr>
          <p:spPr>
            <a:xfrm rot="16200000">
              <a:off x="5590451" y="5554627"/>
              <a:ext cx="613533" cy="6096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6" name="Ovale 35">
              <a:extLst>
                <a:ext uri="{FF2B5EF4-FFF2-40B4-BE49-F238E27FC236}">
                  <a16:creationId xmlns:a16="http://schemas.microsoft.com/office/drawing/2014/main" id="{F212CDBF-5F9D-40D4-BA93-7791F3155EB5}"/>
                </a:ext>
              </a:extLst>
            </p:cNvPr>
            <p:cNvSpPr/>
            <p:nvPr/>
          </p:nvSpPr>
          <p:spPr>
            <a:xfrm>
              <a:off x="6891130" y="5510340"/>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3569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 name="Gruppo 241">
            <a:extLst>
              <a:ext uri="{FF2B5EF4-FFF2-40B4-BE49-F238E27FC236}">
                <a16:creationId xmlns:a16="http://schemas.microsoft.com/office/drawing/2014/main" id="{D714AC72-CFD9-47FE-8AC7-19B6F1204894}"/>
              </a:ext>
            </a:extLst>
          </p:cNvPr>
          <p:cNvGrpSpPr/>
          <p:nvPr/>
        </p:nvGrpSpPr>
        <p:grpSpPr>
          <a:xfrm>
            <a:off x="18509" y="4871755"/>
            <a:ext cx="3634948" cy="1184603"/>
            <a:chOff x="51681" y="4049333"/>
            <a:chExt cx="3634948" cy="1184603"/>
          </a:xfrm>
        </p:grpSpPr>
        <p:sp>
          <p:nvSpPr>
            <p:cNvPr id="47" name="Rettangolo 46">
              <a:extLst>
                <a:ext uri="{FF2B5EF4-FFF2-40B4-BE49-F238E27FC236}">
                  <a16:creationId xmlns:a16="http://schemas.microsoft.com/office/drawing/2014/main" id="{457B1590-D49E-4639-A652-4BF646EF9310}"/>
                </a:ext>
              </a:extLst>
            </p:cNvPr>
            <p:cNvSpPr/>
            <p:nvPr/>
          </p:nvSpPr>
          <p:spPr>
            <a:xfrm>
              <a:off x="1125785" y="404933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PRENOTAZIONE</a:t>
              </a:r>
            </a:p>
          </p:txBody>
        </p:sp>
        <p:grpSp>
          <p:nvGrpSpPr>
            <p:cNvPr id="48" name="Gruppo 47">
              <a:extLst>
                <a:ext uri="{FF2B5EF4-FFF2-40B4-BE49-F238E27FC236}">
                  <a16:creationId xmlns:a16="http://schemas.microsoft.com/office/drawing/2014/main" id="{09C95C27-336E-44B7-88E9-4E9636457F7D}"/>
                </a:ext>
              </a:extLst>
            </p:cNvPr>
            <p:cNvGrpSpPr/>
            <p:nvPr/>
          </p:nvGrpSpPr>
          <p:grpSpPr>
            <a:xfrm rot="16200000">
              <a:off x="822332" y="4370442"/>
              <a:ext cx="87795" cy="519112"/>
              <a:chOff x="3742292" y="1033462"/>
              <a:chExt cx="87795" cy="519112"/>
            </a:xfrm>
          </p:grpSpPr>
          <p:sp>
            <p:nvSpPr>
              <p:cNvPr id="49" name="Ovale 48">
                <a:extLst>
                  <a:ext uri="{FF2B5EF4-FFF2-40B4-BE49-F238E27FC236}">
                    <a16:creationId xmlns:a16="http://schemas.microsoft.com/office/drawing/2014/main" id="{3D65F5CC-EFC2-403C-9626-BCECA31B285E}"/>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50" name="Connettore diritto 49">
                <a:extLst>
                  <a:ext uri="{FF2B5EF4-FFF2-40B4-BE49-F238E27FC236}">
                    <a16:creationId xmlns:a16="http://schemas.microsoft.com/office/drawing/2014/main" id="{B6960467-E5D1-419F-88AB-3CFC2A643AAD}"/>
                  </a:ext>
                </a:extLst>
              </p:cNvPr>
              <p:cNvCxnSpPr>
                <a:cxnSpLocks/>
                <a:stCxn id="49"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CasellaDiTesto 50">
              <a:extLst>
                <a:ext uri="{FF2B5EF4-FFF2-40B4-BE49-F238E27FC236}">
                  <a16:creationId xmlns:a16="http://schemas.microsoft.com/office/drawing/2014/main" id="{DEBBE2D4-B61F-4EA2-AF78-ED1E4D64F98A}"/>
                </a:ext>
              </a:extLst>
            </p:cNvPr>
            <p:cNvSpPr txBox="1"/>
            <p:nvPr/>
          </p:nvSpPr>
          <p:spPr>
            <a:xfrm>
              <a:off x="51681" y="4496887"/>
              <a:ext cx="607858" cy="276999"/>
            </a:xfrm>
            <a:prstGeom prst="rect">
              <a:avLst/>
            </a:prstGeom>
            <a:noFill/>
          </p:spPr>
          <p:txBody>
            <a:bodyPr wrap="square" rtlCol="0">
              <a:spAutoFit/>
            </a:bodyPr>
            <a:lstStyle/>
            <a:p>
              <a:r>
                <a:rPr lang="it-IT" sz="1200" dirty="0"/>
                <a:t>Codice</a:t>
              </a:r>
            </a:p>
          </p:txBody>
        </p:sp>
      </p:grpSp>
      <p:grpSp>
        <p:nvGrpSpPr>
          <p:cNvPr id="3" name="Gruppo 2">
            <a:extLst>
              <a:ext uri="{FF2B5EF4-FFF2-40B4-BE49-F238E27FC236}">
                <a16:creationId xmlns:a16="http://schemas.microsoft.com/office/drawing/2014/main" id="{833AF931-BA3F-4AFD-BB29-CAE18DD67F2C}"/>
              </a:ext>
            </a:extLst>
          </p:cNvPr>
          <p:cNvGrpSpPr/>
          <p:nvPr/>
        </p:nvGrpSpPr>
        <p:grpSpPr>
          <a:xfrm>
            <a:off x="246311" y="0"/>
            <a:ext cx="5054436" cy="1980714"/>
            <a:chOff x="246311" y="0"/>
            <a:chExt cx="5054436" cy="1980714"/>
          </a:xfrm>
        </p:grpSpPr>
        <p:grpSp>
          <p:nvGrpSpPr>
            <p:cNvPr id="53" name="Gruppo 52">
              <a:extLst>
                <a:ext uri="{FF2B5EF4-FFF2-40B4-BE49-F238E27FC236}">
                  <a16:creationId xmlns:a16="http://schemas.microsoft.com/office/drawing/2014/main" id="{462D2EEF-8641-419A-9420-B712D6FF7955}"/>
                </a:ext>
              </a:extLst>
            </p:cNvPr>
            <p:cNvGrpSpPr/>
            <p:nvPr/>
          </p:nvGrpSpPr>
          <p:grpSpPr>
            <a:xfrm>
              <a:off x="246311" y="0"/>
              <a:ext cx="4597753" cy="1980714"/>
              <a:chOff x="218087" y="486778"/>
              <a:chExt cx="4597753" cy="1980714"/>
            </a:xfrm>
          </p:grpSpPr>
          <p:sp>
            <p:nvSpPr>
              <p:cNvPr id="2" name="Rettangolo 1">
                <a:extLst>
                  <a:ext uri="{FF2B5EF4-FFF2-40B4-BE49-F238E27FC236}">
                    <a16:creationId xmlns:a16="http://schemas.microsoft.com/office/drawing/2014/main" id="{DC13C72E-A18F-4936-9E0E-6F7516CAB393}"/>
                  </a:ext>
                </a:extLst>
              </p:cNvPr>
              <p:cNvSpPr/>
              <p:nvPr/>
            </p:nvSpPr>
            <p:spPr>
              <a:xfrm>
                <a:off x="1119117" y="12828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PAZIENTE</a:t>
                </a:r>
              </a:p>
            </p:txBody>
          </p:sp>
          <p:grpSp>
            <p:nvGrpSpPr>
              <p:cNvPr id="4" name="Gruppo 3">
                <a:extLst>
                  <a:ext uri="{FF2B5EF4-FFF2-40B4-BE49-F238E27FC236}">
                    <a16:creationId xmlns:a16="http://schemas.microsoft.com/office/drawing/2014/main" id="{700F976D-02BA-4D05-B945-80EFAE3D4FFB}"/>
                  </a:ext>
                </a:extLst>
              </p:cNvPr>
              <p:cNvGrpSpPr/>
              <p:nvPr/>
            </p:nvGrpSpPr>
            <p:grpSpPr>
              <a:xfrm>
                <a:off x="1381230" y="763777"/>
                <a:ext cx="87795" cy="519112"/>
                <a:chOff x="3742292" y="1033462"/>
                <a:chExt cx="87795" cy="519112"/>
              </a:xfrm>
            </p:grpSpPr>
            <p:sp>
              <p:nvSpPr>
                <p:cNvPr id="5" name="Ovale 4">
                  <a:extLst>
                    <a:ext uri="{FF2B5EF4-FFF2-40B4-BE49-F238E27FC236}">
                      <a16:creationId xmlns:a16="http://schemas.microsoft.com/office/drawing/2014/main" id="{E096DB05-9FD6-4B67-B669-5A27AE8D3DA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6" name="Connettore diritto 5">
                  <a:extLst>
                    <a:ext uri="{FF2B5EF4-FFF2-40B4-BE49-F238E27FC236}">
                      <a16:creationId xmlns:a16="http://schemas.microsoft.com/office/drawing/2014/main" id="{3187F9D9-3C2C-42D5-B4B4-4E186A5AC61A}"/>
                    </a:ext>
                  </a:extLst>
                </p:cNvPr>
                <p:cNvCxnSpPr>
                  <a:cxnSpLocks/>
                  <a:stCxn id="5"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CasellaDiTesto 6">
                <a:extLst>
                  <a:ext uri="{FF2B5EF4-FFF2-40B4-BE49-F238E27FC236}">
                    <a16:creationId xmlns:a16="http://schemas.microsoft.com/office/drawing/2014/main" id="{13EFE71E-BC84-4CB8-A1E1-F1D72ABF80B4}"/>
                  </a:ext>
                </a:extLst>
              </p:cNvPr>
              <p:cNvSpPr txBox="1"/>
              <p:nvPr/>
            </p:nvSpPr>
            <p:spPr>
              <a:xfrm>
                <a:off x="817269" y="486778"/>
                <a:ext cx="1215715" cy="276999"/>
              </a:xfrm>
              <a:prstGeom prst="rect">
                <a:avLst/>
              </a:prstGeom>
              <a:noFill/>
            </p:spPr>
            <p:txBody>
              <a:bodyPr wrap="square" rtlCol="0">
                <a:spAutoFit/>
              </a:bodyPr>
              <a:lstStyle/>
              <a:p>
                <a:r>
                  <a:rPr lang="it-IT" sz="1200" dirty="0"/>
                  <a:t>Tessera sanitaria</a:t>
                </a:r>
              </a:p>
            </p:txBody>
          </p:sp>
          <p:grpSp>
            <p:nvGrpSpPr>
              <p:cNvPr id="8" name="Gruppo 7">
                <a:extLst>
                  <a:ext uri="{FF2B5EF4-FFF2-40B4-BE49-F238E27FC236}">
                    <a16:creationId xmlns:a16="http://schemas.microsoft.com/office/drawing/2014/main" id="{D8D59BD6-8B1B-4309-B764-849BAED02733}"/>
                  </a:ext>
                </a:extLst>
              </p:cNvPr>
              <p:cNvGrpSpPr/>
              <p:nvPr/>
            </p:nvGrpSpPr>
            <p:grpSpPr>
              <a:xfrm>
                <a:off x="2170857" y="763777"/>
                <a:ext cx="87795" cy="519112"/>
                <a:chOff x="3332718" y="1033462"/>
                <a:chExt cx="87795" cy="519112"/>
              </a:xfrm>
            </p:grpSpPr>
            <p:sp>
              <p:nvSpPr>
                <p:cNvPr id="9" name="Ovale 8">
                  <a:extLst>
                    <a:ext uri="{FF2B5EF4-FFF2-40B4-BE49-F238E27FC236}">
                      <a16:creationId xmlns:a16="http://schemas.microsoft.com/office/drawing/2014/main" id="{3EBA57CA-3B05-4E04-BD34-367C7E022B4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0" name="Connettore diritto 9">
                  <a:extLst>
                    <a:ext uri="{FF2B5EF4-FFF2-40B4-BE49-F238E27FC236}">
                      <a16:creationId xmlns:a16="http://schemas.microsoft.com/office/drawing/2014/main" id="{9AB705C6-ABCA-4F77-B821-77170156E16B}"/>
                    </a:ext>
                  </a:extLst>
                </p:cNvPr>
                <p:cNvCxnSpPr>
                  <a:cxnSpLocks/>
                  <a:stCxn id="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po 10">
                <a:extLst>
                  <a:ext uri="{FF2B5EF4-FFF2-40B4-BE49-F238E27FC236}">
                    <a16:creationId xmlns:a16="http://schemas.microsoft.com/office/drawing/2014/main" id="{42DAA3D5-E5AA-452C-8191-5CF878D6EC50}"/>
                  </a:ext>
                </a:extLst>
              </p:cNvPr>
              <p:cNvGrpSpPr/>
              <p:nvPr/>
            </p:nvGrpSpPr>
            <p:grpSpPr>
              <a:xfrm>
                <a:off x="2853807" y="763777"/>
                <a:ext cx="87795" cy="519112"/>
                <a:chOff x="3332718" y="1033462"/>
                <a:chExt cx="87795" cy="519112"/>
              </a:xfrm>
            </p:grpSpPr>
            <p:sp>
              <p:nvSpPr>
                <p:cNvPr id="12" name="Ovale 11">
                  <a:extLst>
                    <a:ext uri="{FF2B5EF4-FFF2-40B4-BE49-F238E27FC236}">
                      <a16:creationId xmlns:a16="http://schemas.microsoft.com/office/drawing/2014/main" id="{5FC28E20-988D-4410-BDF8-8CB8D5942BC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 name="Connettore diritto 12">
                  <a:extLst>
                    <a:ext uri="{FF2B5EF4-FFF2-40B4-BE49-F238E27FC236}">
                      <a16:creationId xmlns:a16="http://schemas.microsoft.com/office/drawing/2014/main" id="{B9503698-3308-43A1-A480-2AB61501B2FA}"/>
                    </a:ext>
                  </a:extLst>
                </p:cNvPr>
                <p:cNvCxnSpPr>
                  <a:cxnSpLocks/>
                  <a:stCxn id="1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po 13">
                <a:extLst>
                  <a:ext uri="{FF2B5EF4-FFF2-40B4-BE49-F238E27FC236}">
                    <a16:creationId xmlns:a16="http://schemas.microsoft.com/office/drawing/2014/main" id="{2F5111D7-666C-409D-974B-9B58ADB44AFE}"/>
                  </a:ext>
                </a:extLst>
              </p:cNvPr>
              <p:cNvGrpSpPr/>
              <p:nvPr/>
            </p:nvGrpSpPr>
            <p:grpSpPr>
              <a:xfrm>
                <a:off x="3579651" y="761738"/>
                <a:ext cx="87795" cy="519112"/>
                <a:chOff x="3332718" y="1033462"/>
                <a:chExt cx="87795" cy="519112"/>
              </a:xfrm>
            </p:grpSpPr>
            <p:sp>
              <p:nvSpPr>
                <p:cNvPr id="15" name="Ovale 14">
                  <a:extLst>
                    <a:ext uri="{FF2B5EF4-FFF2-40B4-BE49-F238E27FC236}">
                      <a16:creationId xmlns:a16="http://schemas.microsoft.com/office/drawing/2014/main" id="{5223597C-926A-4666-BAF2-0BE506340E1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 name="Connettore diritto 15">
                  <a:extLst>
                    <a:ext uri="{FF2B5EF4-FFF2-40B4-BE49-F238E27FC236}">
                      <a16:creationId xmlns:a16="http://schemas.microsoft.com/office/drawing/2014/main" id="{65BFA8B5-81B3-479C-9218-AB56134305B2}"/>
                    </a:ext>
                  </a:extLst>
                </p:cNvPr>
                <p:cNvCxnSpPr>
                  <a:cxnSpLocks/>
                  <a:stCxn id="1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uppo 16">
                <a:extLst>
                  <a:ext uri="{FF2B5EF4-FFF2-40B4-BE49-F238E27FC236}">
                    <a16:creationId xmlns:a16="http://schemas.microsoft.com/office/drawing/2014/main" id="{B9CDF140-5F42-4D38-8EA3-216167E7DE89}"/>
                  </a:ext>
                </a:extLst>
              </p:cNvPr>
              <p:cNvGrpSpPr/>
              <p:nvPr/>
            </p:nvGrpSpPr>
            <p:grpSpPr>
              <a:xfrm rot="3459953">
                <a:off x="3866337" y="1021292"/>
                <a:ext cx="87795" cy="519112"/>
                <a:chOff x="3332718" y="1033462"/>
                <a:chExt cx="87795" cy="519112"/>
              </a:xfrm>
            </p:grpSpPr>
            <p:sp>
              <p:nvSpPr>
                <p:cNvPr id="18" name="Ovale 17">
                  <a:extLst>
                    <a:ext uri="{FF2B5EF4-FFF2-40B4-BE49-F238E27FC236}">
                      <a16:creationId xmlns:a16="http://schemas.microsoft.com/office/drawing/2014/main" id="{57F7989D-4AFC-48CA-B0F9-84BCD4B3510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9" name="Connettore diritto 18">
                  <a:extLst>
                    <a:ext uri="{FF2B5EF4-FFF2-40B4-BE49-F238E27FC236}">
                      <a16:creationId xmlns:a16="http://schemas.microsoft.com/office/drawing/2014/main" id="{613E2612-84B9-49A8-845B-82ED9199018C}"/>
                    </a:ext>
                  </a:extLst>
                </p:cNvPr>
                <p:cNvCxnSpPr>
                  <a:cxnSpLocks/>
                  <a:stCxn id="1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uppo 19">
                <a:extLst>
                  <a:ext uri="{FF2B5EF4-FFF2-40B4-BE49-F238E27FC236}">
                    <a16:creationId xmlns:a16="http://schemas.microsoft.com/office/drawing/2014/main" id="{F82D15E5-6FA8-4292-A01E-D6B834D5C156}"/>
                  </a:ext>
                </a:extLst>
              </p:cNvPr>
              <p:cNvGrpSpPr/>
              <p:nvPr/>
            </p:nvGrpSpPr>
            <p:grpSpPr>
              <a:xfrm rot="5400000">
                <a:off x="3906581" y="1318305"/>
                <a:ext cx="87795" cy="519112"/>
                <a:chOff x="3332718" y="1033462"/>
                <a:chExt cx="87795" cy="519112"/>
              </a:xfrm>
            </p:grpSpPr>
            <p:sp>
              <p:nvSpPr>
                <p:cNvPr id="21" name="Ovale 20">
                  <a:extLst>
                    <a:ext uri="{FF2B5EF4-FFF2-40B4-BE49-F238E27FC236}">
                      <a16:creationId xmlns:a16="http://schemas.microsoft.com/office/drawing/2014/main" id="{4B333E58-6A48-4CED-A2D6-6C0343C26ED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2" name="Connettore diritto 21">
                  <a:extLst>
                    <a:ext uri="{FF2B5EF4-FFF2-40B4-BE49-F238E27FC236}">
                      <a16:creationId xmlns:a16="http://schemas.microsoft.com/office/drawing/2014/main" id="{7C5C8D84-D24E-4BE8-8261-962D0CB68B07}"/>
                    </a:ext>
                  </a:extLst>
                </p:cNvPr>
                <p:cNvCxnSpPr>
                  <a:cxnSpLocks/>
                  <a:stCxn id="2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CasellaDiTesto 22">
                <a:extLst>
                  <a:ext uri="{FF2B5EF4-FFF2-40B4-BE49-F238E27FC236}">
                    <a16:creationId xmlns:a16="http://schemas.microsoft.com/office/drawing/2014/main" id="{32B22F44-75D6-4919-9156-F4B0AC13F9E1}"/>
                  </a:ext>
                </a:extLst>
              </p:cNvPr>
              <p:cNvSpPr txBox="1"/>
              <p:nvPr/>
            </p:nvSpPr>
            <p:spPr>
              <a:xfrm>
                <a:off x="2032984" y="502681"/>
                <a:ext cx="563961" cy="276999"/>
              </a:xfrm>
              <a:prstGeom prst="rect">
                <a:avLst/>
              </a:prstGeom>
              <a:noFill/>
            </p:spPr>
            <p:txBody>
              <a:bodyPr wrap="square" rtlCol="0">
                <a:spAutoFit/>
              </a:bodyPr>
              <a:lstStyle/>
              <a:p>
                <a:r>
                  <a:rPr lang="it-IT" sz="1200" dirty="0"/>
                  <a:t>Nome</a:t>
                </a:r>
              </a:p>
            </p:txBody>
          </p:sp>
          <p:sp>
            <p:nvSpPr>
              <p:cNvPr id="24" name="CasellaDiTesto 23">
                <a:extLst>
                  <a:ext uri="{FF2B5EF4-FFF2-40B4-BE49-F238E27FC236}">
                    <a16:creationId xmlns:a16="http://schemas.microsoft.com/office/drawing/2014/main" id="{86427147-7CBE-4250-9AEB-F1F69C972FF0}"/>
                  </a:ext>
                </a:extLst>
              </p:cNvPr>
              <p:cNvSpPr txBox="1"/>
              <p:nvPr/>
            </p:nvSpPr>
            <p:spPr>
              <a:xfrm>
                <a:off x="2615723" y="502681"/>
                <a:ext cx="798037" cy="276999"/>
              </a:xfrm>
              <a:prstGeom prst="rect">
                <a:avLst/>
              </a:prstGeom>
              <a:noFill/>
            </p:spPr>
            <p:txBody>
              <a:bodyPr wrap="square" rtlCol="0">
                <a:spAutoFit/>
              </a:bodyPr>
              <a:lstStyle/>
              <a:p>
                <a:r>
                  <a:rPr lang="it-IT" sz="1200" dirty="0"/>
                  <a:t>Cognome</a:t>
                </a:r>
              </a:p>
            </p:txBody>
          </p:sp>
          <p:sp>
            <p:nvSpPr>
              <p:cNvPr id="25" name="CasellaDiTesto 24">
                <a:extLst>
                  <a:ext uri="{FF2B5EF4-FFF2-40B4-BE49-F238E27FC236}">
                    <a16:creationId xmlns:a16="http://schemas.microsoft.com/office/drawing/2014/main" id="{03AB52B2-27BC-4E23-A08B-165E2DD9AA7A}"/>
                  </a:ext>
                </a:extLst>
              </p:cNvPr>
              <p:cNvSpPr txBox="1"/>
              <p:nvPr/>
            </p:nvSpPr>
            <p:spPr>
              <a:xfrm>
                <a:off x="3355715" y="512918"/>
                <a:ext cx="1460125" cy="276999"/>
              </a:xfrm>
              <a:prstGeom prst="rect">
                <a:avLst/>
              </a:prstGeom>
              <a:noFill/>
            </p:spPr>
            <p:txBody>
              <a:bodyPr wrap="square" rtlCol="0">
                <a:spAutoFit/>
              </a:bodyPr>
              <a:lstStyle/>
              <a:p>
                <a:r>
                  <a:rPr lang="it-IT" sz="1200" dirty="0"/>
                  <a:t>Data nascita</a:t>
                </a:r>
              </a:p>
            </p:txBody>
          </p:sp>
          <p:sp>
            <p:nvSpPr>
              <p:cNvPr id="27" name="CasellaDiTesto 26">
                <a:extLst>
                  <a:ext uri="{FF2B5EF4-FFF2-40B4-BE49-F238E27FC236}">
                    <a16:creationId xmlns:a16="http://schemas.microsoft.com/office/drawing/2014/main" id="{D99C0EA8-4478-40D4-8450-9B2864E95625}"/>
                  </a:ext>
                </a:extLst>
              </p:cNvPr>
              <p:cNvSpPr txBox="1"/>
              <p:nvPr/>
            </p:nvSpPr>
            <p:spPr>
              <a:xfrm>
                <a:off x="4210035" y="1439361"/>
                <a:ext cx="605805" cy="276999"/>
              </a:xfrm>
              <a:prstGeom prst="rect">
                <a:avLst/>
              </a:prstGeom>
              <a:noFill/>
            </p:spPr>
            <p:txBody>
              <a:bodyPr wrap="square" rtlCol="0">
                <a:spAutoFit/>
              </a:bodyPr>
              <a:lstStyle/>
              <a:p>
                <a:r>
                  <a:rPr lang="it-IT" sz="1200" dirty="0"/>
                  <a:t>email</a:t>
                </a:r>
              </a:p>
            </p:txBody>
          </p:sp>
          <p:sp>
            <p:nvSpPr>
              <p:cNvPr id="28" name="CasellaDiTesto 27">
                <a:extLst>
                  <a:ext uri="{FF2B5EF4-FFF2-40B4-BE49-F238E27FC236}">
                    <a16:creationId xmlns:a16="http://schemas.microsoft.com/office/drawing/2014/main" id="{947FEC7D-4D4E-462C-B8F9-196736452A19}"/>
                  </a:ext>
                </a:extLst>
              </p:cNvPr>
              <p:cNvSpPr txBox="1"/>
              <p:nvPr/>
            </p:nvSpPr>
            <p:spPr>
              <a:xfrm>
                <a:off x="3690923" y="1533964"/>
                <a:ext cx="605805" cy="276999"/>
              </a:xfrm>
              <a:prstGeom prst="rect">
                <a:avLst/>
              </a:prstGeom>
              <a:noFill/>
            </p:spPr>
            <p:txBody>
              <a:bodyPr wrap="square" rtlCol="0">
                <a:spAutoFit/>
              </a:bodyPr>
              <a:lstStyle/>
              <a:p>
                <a:r>
                  <a:rPr lang="it-IT" sz="1200" dirty="0"/>
                  <a:t>(0,N)</a:t>
                </a:r>
              </a:p>
            </p:txBody>
          </p:sp>
          <p:grpSp>
            <p:nvGrpSpPr>
              <p:cNvPr id="33" name="Gruppo 32">
                <a:extLst>
                  <a:ext uri="{FF2B5EF4-FFF2-40B4-BE49-F238E27FC236}">
                    <a16:creationId xmlns:a16="http://schemas.microsoft.com/office/drawing/2014/main" id="{31E1DC4F-EC27-4A65-BD57-773D2163F978}"/>
                  </a:ext>
                </a:extLst>
              </p:cNvPr>
              <p:cNvGrpSpPr/>
              <p:nvPr/>
            </p:nvGrpSpPr>
            <p:grpSpPr>
              <a:xfrm rot="5400000">
                <a:off x="3902287" y="1647387"/>
                <a:ext cx="87795" cy="519112"/>
                <a:chOff x="3332718" y="1033462"/>
                <a:chExt cx="87795" cy="519112"/>
              </a:xfrm>
            </p:grpSpPr>
            <p:sp>
              <p:nvSpPr>
                <p:cNvPr id="34" name="Ovale 33">
                  <a:extLst>
                    <a:ext uri="{FF2B5EF4-FFF2-40B4-BE49-F238E27FC236}">
                      <a16:creationId xmlns:a16="http://schemas.microsoft.com/office/drawing/2014/main" id="{F321ED94-15AD-4586-B04D-1AED5DD313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A794CB9A-75F8-4A83-84A2-155236E6D424}"/>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CasellaDiTesto 35">
                <a:extLst>
                  <a:ext uri="{FF2B5EF4-FFF2-40B4-BE49-F238E27FC236}">
                    <a16:creationId xmlns:a16="http://schemas.microsoft.com/office/drawing/2014/main" id="{2275DB56-25D5-4773-BF45-8A29CB698F8D}"/>
                  </a:ext>
                </a:extLst>
              </p:cNvPr>
              <p:cNvSpPr txBox="1"/>
              <p:nvPr/>
            </p:nvSpPr>
            <p:spPr>
              <a:xfrm>
                <a:off x="3686629" y="1863046"/>
                <a:ext cx="605805" cy="276999"/>
              </a:xfrm>
              <a:prstGeom prst="rect">
                <a:avLst/>
              </a:prstGeom>
              <a:noFill/>
            </p:spPr>
            <p:txBody>
              <a:bodyPr wrap="square" rtlCol="0">
                <a:spAutoFit/>
              </a:bodyPr>
              <a:lstStyle/>
              <a:p>
                <a:r>
                  <a:rPr lang="it-IT" sz="1200" dirty="0"/>
                  <a:t>(0,N)</a:t>
                </a:r>
              </a:p>
            </p:txBody>
          </p:sp>
          <p:grpSp>
            <p:nvGrpSpPr>
              <p:cNvPr id="37" name="Gruppo 36">
                <a:extLst>
                  <a:ext uri="{FF2B5EF4-FFF2-40B4-BE49-F238E27FC236}">
                    <a16:creationId xmlns:a16="http://schemas.microsoft.com/office/drawing/2014/main" id="{A7456C59-C61B-4888-8503-4EE8CD96929E}"/>
                  </a:ext>
                </a:extLst>
              </p:cNvPr>
              <p:cNvGrpSpPr/>
              <p:nvPr/>
            </p:nvGrpSpPr>
            <p:grpSpPr>
              <a:xfrm rot="5400000">
                <a:off x="3902287" y="1956809"/>
                <a:ext cx="87795" cy="519112"/>
                <a:chOff x="3332718" y="1033462"/>
                <a:chExt cx="87795" cy="519112"/>
              </a:xfrm>
            </p:grpSpPr>
            <p:sp>
              <p:nvSpPr>
                <p:cNvPr id="38" name="Ovale 37">
                  <a:extLst>
                    <a:ext uri="{FF2B5EF4-FFF2-40B4-BE49-F238E27FC236}">
                      <a16:creationId xmlns:a16="http://schemas.microsoft.com/office/drawing/2014/main" id="{67416702-6156-4F99-AB2D-09057F39BAE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751F7207-1364-4F61-B221-F36D05987467}"/>
                    </a:ext>
                  </a:extLst>
                </p:cNvPr>
                <p:cNvCxnSpPr>
                  <a:cxnSpLocks/>
                  <a:stCxn id="3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sellaDiTesto 39">
                <a:extLst>
                  <a:ext uri="{FF2B5EF4-FFF2-40B4-BE49-F238E27FC236}">
                    <a16:creationId xmlns:a16="http://schemas.microsoft.com/office/drawing/2014/main" id="{53AC17FB-CC72-4984-9C87-608BE4032AB9}"/>
                  </a:ext>
                </a:extLst>
              </p:cNvPr>
              <p:cNvSpPr txBox="1"/>
              <p:nvPr/>
            </p:nvSpPr>
            <p:spPr>
              <a:xfrm>
                <a:off x="3686629" y="2172468"/>
                <a:ext cx="605805" cy="276999"/>
              </a:xfrm>
              <a:prstGeom prst="rect">
                <a:avLst/>
              </a:prstGeom>
              <a:noFill/>
            </p:spPr>
            <p:txBody>
              <a:bodyPr wrap="square" rtlCol="0">
                <a:spAutoFit/>
              </a:bodyPr>
              <a:lstStyle/>
              <a:p>
                <a:r>
                  <a:rPr lang="it-IT" sz="1200" dirty="0"/>
                  <a:t>(0,N)</a:t>
                </a:r>
              </a:p>
            </p:txBody>
          </p:sp>
          <p:sp>
            <p:nvSpPr>
              <p:cNvPr id="41" name="CasellaDiTesto 40">
                <a:extLst>
                  <a:ext uri="{FF2B5EF4-FFF2-40B4-BE49-F238E27FC236}">
                    <a16:creationId xmlns:a16="http://schemas.microsoft.com/office/drawing/2014/main" id="{E71F8E5D-B966-4C44-900E-1BC666A4141E}"/>
                  </a:ext>
                </a:extLst>
              </p:cNvPr>
              <p:cNvSpPr txBox="1"/>
              <p:nvPr/>
            </p:nvSpPr>
            <p:spPr>
              <a:xfrm>
                <a:off x="4205741" y="1767066"/>
                <a:ext cx="605805" cy="276999"/>
              </a:xfrm>
              <a:prstGeom prst="rect">
                <a:avLst/>
              </a:prstGeom>
              <a:noFill/>
            </p:spPr>
            <p:txBody>
              <a:bodyPr wrap="square" rtlCol="0">
                <a:spAutoFit/>
              </a:bodyPr>
              <a:lstStyle/>
              <a:p>
                <a:r>
                  <a:rPr lang="it-IT" sz="1200" dirty="0" err="1"/>
                  <a:t>tel</a:t>
                </a:r>
                <a:endParaRPr lang="it-IT" sz="1200" dirty="0"/>
              </a:p>
            </p:txBody>
          </p:sp>
          <p:sp>
            <p:nvSpPr>
              <p:cNvPr id="42" name="CasellaDiTesto 41">
                <a:extLst>
                  <a:ext uri="{FF2B5EF4-FFF2-40B4-BE49-F238E27FC236}">
                    <a16:creationId xmlns:a16="http://schemas.microsoft.com/office/drawing/2014/main" id="{96D59856-87E0-47AF-82C3-2E698E72B758}"/>
                  </a:ext>
                </a:extLst>
              </p:cNvPr>
              <p:cNvSpPr txBox="1"/>
              <p:nvPr/>
            </p:nvSpPr>
            <p:spPr>
              <a:xfrm>
                <a:off x="4210035" y="2055831"/>
                <a:ext cx="605805" cy="276999"/>
              </a:xfrm>
              <a:prstGeom prst="rect">
                <a:avLst/>
              </a:prstGeom>
              <a:noFill/>
            </p:spPr>
            <p:txBody>
              <a:bodyPr wrap="square" rtlCol="0">
                <a:spAutoFit/>
              </a:bodyPr>
              <a:lstStyle/>
              <a:p>
                <a:r>
                  <a:rPr lang="it-IT" sz="1200" dirty="0" err="1"/>
                  <a:t>cell</a:t>
                </a:r>
                <a:endParaRPr lang="it-IT" sz="1200" dirty="0"/>
              </a:p>
            </p:txBody>
          </p:sp>
          <p:grpSp>
            <p:nvGrpSpPr>
              <p:cNvPr id="43" name="Gruppo 42">
                <a:extLst>
                  <a:ext uri="{FF2B5EF4-FFF2-40B4-BE49-F238E27FC236}">
                    <a16:creationId xmlns:a16="http://schemas.microsoft.com/office/drawing/2014/main" id="{A75E5976-3E3D-4065-ADAA-1118DEEDD6D4}"/>
                  </a:ext>
                </a:extLst>
              </p:cNvPr>
              <p:cNvGrpSpPr/>
              <p:nvPr/>
            </p:nvGrpSpPr>
            <p:grpSpPr>
              <a:xfrm rot="18099684">
                <a:off x="859609" y="1088680"/>
                <a:ext cx="87795" cy="519112"/>
                <a:chOff x="3332718" y="1033462"/>
                <a:chExt cx="87795" cy="519112"/>
              </a:xfrm>
            </p:grpSpPr>
            <p:sp>
              <p:nvSpPr>
                <p:cNvPr id="44" name="Ovale 43">
                  <a:extLst>
                    <a:ext uri="{FF2B5EF4-FFF2-40B4-BE49-F238E27FC236}">
                      <a16:creationId xmlns:a16="http://schemas.microsoft.com/office/drawing/2014/main" id="{48108CD1-C83A-42E1-98EF-A2D83DF3332F}"/>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6D5DA734-1C98-4D6B-8346-008124E8BF41}"/>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CasellaDiTesto 45">
                <a:extLst>
                  <a:ext uri="{FF2B5EF4-FFF2-40B4-BE49-F238E27FC236}">
                    <a16:creationId xmlns:a16="http://schemas.microsoft.com/office/drawing/2014/main" id="{3C7ABF06-13AE-4C85-93CD-C10829326A68}"/>
                  </a:ext>
                </a:extLst>
              </p:cNvPr>
              <p:cNvSpPr txBox="1"/>
              <p:nvPr/>
            </p:nvSpPr>
            <p:spPr>
              <a:xfrm>
                <a:off x="218087" y="938527"/>
                <a:ext cx="709395" cy="276999"/>
              </a:xfrm>
              <a:prstGeom prst="rect">
                <a:avLst/>
              </a:prstGeom>
              <a:noFill/>
            </p:spPr>
            <p:txBody>
              <a:bodyPr wrap="square" rtlCol="0">
                <a:spAutoFit/>
              </a:bodyPr>
              <a:lstStyle/>
              <a:p>
                <a:r>
                  <a:rPr lang="it-IT" sz="1200" dirty="0"/>
                  <a:t>Indirizzo</a:t>
                </a:r>
              </a:p>
            </p:txBody>
          </p:sp>
        </p:grpSp>
        <p:sp>
          <p:nvSpPr>
            <p:cNvPr id="243" name="CasellaDiTesto 242">
              <a:extLst>
                <a:ext uri="{FF2B5EF4-FFF2-40B4-BE49-F238E27FC236}">
                  <a16:creationId xmlns:a16="http://schemas.microsoft.com/office/drawing/2014/main" id="{322D4233-9D74-46B6-93FC-953E71459D05}"/>
                </a:ext>
              </a:extLst>
            </p:cNvPr>
            <p:cNvSpPr txBox="1"/>
            <p:nvPr/>
          </p:nvSpPr>
          <p:spPr>
            <a:xfrm>
              <a:off x="4206748" y="504110"/>
              <a:ext cx="1093999" cy="276999"/>
            </a:xfrm>
            <a:prstGeom prst="rect">
              <a:avLst/>
            </a:prstGeom>
            <a:noFill/>
          </p:spPr>
          <p:txBody>
            <a:bodyPr wrap="square" rtlCol="0">
              <a:spAutoFit/>
            </a:bodyPr>
            <a:lstStyle/>
            <a:p>
              <a:r>
                <a:rPr lang="it-IT" sz="1200" dirty="0"/>
                <a:t>Luogo nascita</a:t>
              </a:r>
            </a:p>
          </p:txBody>
        </p:sp>
      </p:grpSp>
      <p:grpSp>
        <p:nvGrpSpPr>
          <p:cNvPr id="52" name="Gruppo 51">
            <a:extLst>
              <a:ext uri="{FF2B5EF4-FFF2-40B4-BE49-F238E27FC236}">
                <a16:creationId xmlns:a16="http://schemas.microsoft.com/office/drawing/2014/main" id="{34179478-708B-4C90-A5F9-8371D5CCEA02}"/>
              </a:ext>
            </a:extLst>
          </p:cNvPr>
          <p:cNvGrpSpPr/>
          <p:nvPr/>
        </p:nvGrpSpPr>
        <p:grpSpPr>
          <a:xfrm>
            <a:off x="7408510" y="-36067"/>
            <a:ext cx="4070821" cy="6789489"/>
            <a:chOff x="7408510" y="-36067"/>
            <a:chExt cx="4070821" cy="6789489"/>
          </a:xfrm>
        </p:grpSpPr>
        <p:sp>
          <p:nvSpPr>
            <p:cNvPr id="95" name="Rombo 94">
              <a:extLst>
                <a:ext uri="{FF2B5EF4-FFF2-40B4-BE49-F238E27FC236}">
                  <a16:creationId xmlns:a16="http://schemas.microsoft.com/office/drawing/2014/main" id="{E34BD485-3580-409C-8711-85F356B5B814}"/>
                </a:ext>
              </a:extLst>
            </p:cNvPr>
            <p:cNvSpPr/>
            <p:nvPr/>
          </p:nvSpPr>
          <p:spPr>
            <a:xfrm>
              <a:off x="7836144" y="2722694"/>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istanzia</a:t>
              </a:r>
            </a:p>
          </p:txBody>
        </p:sp>
        <p:grpSp>
          <p:nvGrpSpPr>
            <p:cNvPr id="26" name="Gruppo 25">
              <a:extLst>
                <a:ext uri="{FF2B5EF4-FFF2-40B4-BE49-F238E27FC236}">
                  <a16:creationId xmlns:a16="http://schemas.microsoft.com/office/drawing/2014/main" id="{5A2C9259-971D-432D-A162-0BC21AFDFB1B}"/>
                </a:ext>
              </a:extLst>
            </p:cNvPr>
            <p:cNvGrpSpPr/>
            <p:nvPr/>
          </p:nvGrpSpPr>
          <p:grpSpPr>
            <a:xfrm>
              <a:off x="7408510" y="-36067"/>
              <a:ext cx="3051091" cy="1982859"/>
              <a:chOff x="7408510" y="-36067"/>
              <a:chExt cx="3051091" cy="1982859"/>
            </a:xfrm>
          </p:grpSpPr>
          <p:sp>
            <p:nvSpPr>
              <p:cNvPr id="55" name="Rettangolo 54">
                <a:extLst>
                  <a:ext uri="{FF2B5EF4-FFF2-40B4-BE49-F238E27FC236}">
                    <a16:creationId xmlns:a16="http://schemas.microsoft.com/office/drawing/2014/main" id="{28EC905B-D49E-4EA2-BB63-6FCFB0F6944F}"/>
                  </a:ext>
                </a:extLst>
              </p:cNvPr>
              <p:cNvSpPr/>
              <p:nvPr/>
            </p:nvSpPr>
            <p:spPr>
              <a:xfrm>
                <a:off x="7493856" y="7621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a:t>
                </a:r>
              </a:p>
            </p:txBody>
          </p:sp>
          <p:grpSp>
            <p:nvGrpSpPr>
              <p:cNvPr id="56" name="Gruppo 55">
                <a:extLst>
                  <a:ext uri="{FF2B5EF4-FFF2-40B4-BE49-F238E27FC236}">
                    <a16:creationId xmlns:a16="http://schemas.microsoft.com/office/drawing/2014/main" id="{C3D5E4C3-00EE-497C-9D4D-27C31C8379F1}"/>
                  </a:ext>
                </a:extLst>
              </p:cNvPr>
              <p:cNvGrpSpPr/>
              <p:nvPr/>
            </p:nvGrpSpPr>
            <p:grpSpPr>
              <a:xfrm>
                <a:off x="7755969" y="243077"/>
                <a:ext cx="87795" cy="519112"/>
                <a:chOff x="3742292" y="1033462"/>
                <a:chExt cx="87795" cy="519112"/>
              </a:xfrm>
            </p:grpSpPr>
            <p:sp>
              <p:nvSpPr>
                <p:cNvPr id="92" name="Ovale 91">
                  <a:extLst>
                    <a:ext uri="{FF2B5EF4-FFF2-40B4-BE49-F238E27FC236}">
                      <a16:creationId xmlns:a16="http://schemas.microsoft.com/office/drawing/2014/main" id="{8D296FB2-1FC8-4EEE-86C3-8CBF7837A74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93" name="Connettore diritto 92">
                  <a:extLst>
                    <a:ext uri="{FF2B5EF4-FFF2-40B4-BE49-F238E27FC236}">
                      <a16:creationId xmlns:a16="http://schemas.microsoft.com/office/drawing/2014/main" id="{8A732E37-3DC6-4A42-8321-D7B70D93DC45}"/>
                    </a:ext>
                  </a:extLst>
                </p:cNvPr>
                <p:cNvCxnSpPr>
                  <a:cxnSpLocks/>
                  <a:stCxn id="9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CasellaDiTesto 56">
                <a:extLst>
                  <a:ext uri="{FF2B5EF4-FFF2-40B4-BE49-F238E27FC236}">
                    <a16:creationId xmlns:a16="http://schemas.microsoft.com/office/drawing/2014/main" id="{9CB890BC-76EC-482D-BD90-839182A97F4D}"/>
                  </a:ext>
                </a:extLst>
              </p:cNvPr>
              <p:cNvSpPr txBox="1"/>
              <p:nvPr/>
            </p:nvSpPr>
            <p:spPr>
              <a:xfrm>
                <a:off x="7408510" y="-33922"/>
                <a:ext cx="671642" cy="276999"/>
              </a:xfrm>
              <a:prstGeom prst="rect">
                <a:avLst/>
              </a:prstGeom>
              <a:noFill/>
            </p:spPr>
            <p:txBody>
              <a:bodyPr wrap="square" rtlCol="0">
                <a:spAutoFit/>
              </a:bodyPr>
              <a:lstStyle/>
              <a:p>
                <a:r>
                  <a:rPr lang="it-IT" sz="1200" dirty="0" err="1"/>
                  <a:t>examID</a:t>
                </a:r>
                <a:endParaRPr lang="it-IT" sz="1200" dirty="0"/>
              </a:p>
            </p:txBody>
          </p:sp>
          <p:grpSp>
            <p:nvGrpSpPr>
              <p:cNvPr id="58" name="Gruppo 57">
                <a:extLst>
                  <a:ext uri="{FF2B5EF4-FFF2-40B4-BE49-F238E27FC236}">
                    <a16:creationId xmlns:a16="http://schemas.microsoft.com/office/drawing/2014/main" id="{9065D28E-A192-4FAC-988C-23174C0F4F70}"/>
                  </a:ext>
                </a:extLst>
              </p:cNvPr>
              <p:cNvGrpSpPr/>
              <p:nvPr/>
            </p:nvGrpSpPr>
            <p:grpSpPr>
              <a:xfrm>
                <a:off x="8545596" y="243077"/>
                <a:ext cx="87795" cy="519112"/>
                <a:chOff x="3332718" y="1033462"/>
                <a:chExt cx="87795" cy="519112"/>
              </a:xfrm>
            </p:grpSpPr>
            <p:sp>
              <p:nvSpPr>
                <p:cNvPr id="90" name="Ovale 89">
                  <a:extLst>
                    <a:ext uri="{FF2B5EF4-FFF2-40B4-BE49-F238E27FC236}">
                      <a16:creationId xmlns:a16="http://schemas.microsoft.com/office/drawing/2014/main" id="{C5C519FB-1DC6-4BB3-8554-39D12877883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FC9E0259-5DF0-4853-9D78-F348E5B5BE1D}"/>
                    </a:ext>
                  </a:extLst>
                </p:cNvPr>
                <p:cNvCxnSpPr>
                  <a:cxnSpLocks/>
                  <a:stCxn id="9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uppo 59">
                <a:extLst>
                  <a:ext uri="{FF2B5EF4-FFF2-40B4-BE49-F238E27FC236}">
                    <a16:creationId xmlns:a16="http://schemas.microsoft.com/office/drawing/2014/main" id="{09F72CD7-6DA2-4950-AF6B-BAB2195457CC}"/>
                  </a:ext>
                </a:extLst>
              </p:cNvPr>
              <p:cNvGrpSpPr/>
              <p:nvPr/>
            </p:nvGrpSpPr>
            <p:grpSpPr>
              <a:xfrm>
                <a:off x="9846302" y="245817"/>
                <a:ext cx="87795" cy="514332"/>
                <a:chOff x="2837280" y="1038241"/>
                <a:chExt cx="87795" cy="514332"/>
              </a:xfrm>
            </p:grpSpPr>
            <p:sp>
              <p:nvSpPr>
                <p:cNvPr id="86" name="Ovale 85">
                  <a:extLst>
                    <a:ext uri="{FF2B5EF4-FFF2-40B4-BE49-F238E27FC236}">
                      <a16:creationId xmlns:a16="http://schemas.microsoft.com/office/drawing/2014/main" id="{AFDFA817-DB40-4B6E-87F4-4D8E4ED73E8A}"/>
                    </a:ext>
                  </a:extLst>
                </p:cNvPr>
                <p:cNvSpPr/>
                <p:nvPr/>
              </p:nvSpPr>
              <p:spPr>
                <a:xfrm>
                  <a:off x="2837280" y="1038241"/>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7" name="Connettore diritto 86">
                  <a:extLst>
                    <a:ext uri="{FF2B5EF4-FFF2-40B4-BE49-F238E27FC236}">
                      <a16:creationId xmlns:a16="http://schemas.microsoft.com/office/drawing/2014/main" id="{361CAE51-8626-4D5F-BD82-C32E3627CD6F}"/>
                    </a:ext>
                  </a:extLst>
                </p:cNvPr>
                <p:cNvCxnSpPr>
                  <a:cxnSpLocks/>
                </p:cNvCxnSpPr>
                <p:nvPr/>
              </p:nvCxnSpPr>
              <p:spPr>
                <a:xfrm flipH="1">
                  <a:off x="2876541" y="1118100"/>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CasellaDiTesto 62">
                <a:extLst>
                  <a:ext uri="{FF2B5EF4-FFF2-40B4-BE49-F238E27FC236}">
                    <a16:creationId xmlns:a16="http://schemas.microsoft.com/office/drawing/2014/main" id="{6CDE7B15-FD57-4BF0-9DE3-D539FCAC02E3}"/>
                  </a:ext>
                </a:extLst>
              </p:cNvPr>
              <p:cNvSpPr txBox="1"/>
              <p:nvPr/>
            </p:nvSpPr>
            <p:spPr>
              <a:xfrm>
                <a:off x="8165971" y="-36066"/>
                <a:ext cx="903984" cy="276999"/>
              </a:xfrm>
              <a:prstGeom prst="rect">
                <a:avLst/>
              </a:prstGeom>
              <a:noFill/>
            </p:spPr>
            <p:txBody>
              <a:bodyPr wrap="square" rtlCol="0">
                <a:spAutoFit/>
              </a:bodyPr>
              <a:lstStyle/>
              <a:p>
                <a:r>
                  <a:rPr lang="it-IT" sz="1200" dirty="0"/>
                  <a:t>descrizione</a:t>
                </a:r>
              </a:p>
            </p:txBody>
          </p:sp>
          <p:sp>
            <p:nvSpPr>
              <p:cNvPr id="65" name="CasellaDiTesto 64">
                <a:extLst>
                  <a:ext uri="{FF2B5EF4-FFF2-40B4-BE49-F238E27FC236}">
                    <a16:creationId xmlns:a16="http://schemas.microsoft.com/office/drawing/2014/main" id="{41FC4F16-BFD4-4A37-A57B-F0554C038B0F}"/>
                  </a:ext>
                </a:extLst>
              </p:cNvPr>
              <p:cNvSpPr txBox="1"/>
              <p:nvPr/>
            </p:nvSpPr>
            <p:spPr>
              <a:xfrm>
                <a:off x="9555616" y="-36067"/>
                <a:ext cx="903985" cy="276999"/>
              </a:xfrm>
              <a:prstGeom prst="rect">
                <a:avLst/>
              </a:prstGeom>
              <a:noFill/>
            </p:spPr>
            <p:txBody>
              <a:bodyPr wrap="square" rtlCol="0">
                <a:spAutoFit/>
              </a:bodyPr>
              <a:lstStyle/>
              <a:p>
                <a:r>
                  <a:rPr lang="it-IT" sz="1200" dirty="0"/>
                  <a:t>parametri</a:t>
                </a:r>
              </a:p>
            </p:txBody>
          </p:sp>
          <p:sp>
            <p:nvSpPr>
              <p:cNvPr id="94" name="CasellaDiTesto 93">
                <a:extLst>
                  <a:ext uri="{FF2B5EF4-FFF2-40B4-BE49-F238E27FC236}">
                    <a16:creationId xmlns:a16="http://schemas.microsoft.com/office/drawing/2014/main" id="{6B77AA2C-EF76-4794-A469-092647513C38}"/>
                  </a:ext>
                </a:extLst>
              </p:cNvPr>
              <p:cNvSpPr txBox="1"/>
              <p:nvPr/>
            </p:nvSpPr>
            <p:spPr>
              <a:xfrm>
                <a:off x="9876817" y="395666"/>
                <a:ext cx="494046" cy="276999"/>
              </a:xfrm>
              <a:prstGeom prst="rect">
                <a:avLst/>
              </a:prstGeom>
              <a:noFill/>
            </p:spPr>
            <p:txBody>
              <a:bodyPr wrap="none" rtlCol="0">
                <a:spAutoFit/>
              </a:bodyPr>
              <a:lstStyle/>
              <a:p>
                <a:r>
                  <a:rPr lang="it-IT" sz="1200" dirty="0"/>
                  <a:t>(1,N)</a:t>
                </a:r>
              </a:p>
            </p:txBody>
          </p:sp>
          <p:sp>
            <p:nvSpPr>
              <p:cNvPr id="189" name="CasellaDiTesto 188">
                <a:extLst>
                  <a:ext uri="{FF2B5EF4-FFF2-40B4-BE49-F238E27FC236}">
                    <a16:creationId xmlns:a16="http://schemas.microsoft.com/office/drawing/2014/main" id="{CCD33C98-EB2A-4723-9A46-706A98D28946}"/>
                  </a:ext>
                </a:extLst>
              </p:cNvPr>
              <p:cNvSpPr txBox="1"/>
              <p:nvPr/>
            </p:nvSpPr>
            <p:spPr>
              <a:xfrm>
                <a:off x="9030636" y="-34739"/>
                <a:ext cx="629170" cy="276999"/>
              </a:xfrm>
              <a:prstGeom prst="rect">
                <a:avLst/>
              </a:prstGeom>
              <a:noFill/>
            </p:spPr>
            <p:txBody>
              <a:bodyPr wrap="square" rtlCol="0">
                <a:spAutoFit/>
              </a:bodyPr>
              <a:lstStyle/>
              <a:p>
                <a:r>
                  <a:rPr lang="it-IT" sz="1200" dirty="0"/>
                  <a:t>costo</a:t>
                </a:r>
              </a:p>
            </p:txBody>
          </p:sp>
          <p:grpSp>
            <p:nvGrpSpPr>
              <p:cNvPr id="182" name="Gruppo 181">
                <a:extLst>
                  <a:ext uri="{FF2B5EF4-FFF2-40B4-BE49-F238E27FC236}">
                    <a16:creationId xmlns:a16="http://schemas.microsoft.com/office/drawing/2014/main" id="{3393A784-60DA-4EA7-A59C-F04AB049A298}"/>
                  </a:ext>
                </a:extLst>
              </p:cNvPr>
              <p:cNvGrpSpPr/>
              <p:nvPr/>
            </p:nvGrpSpPr>
            <p:grpSpPr>
              <a:xfrm>
                <a:off x="9250747" y="234151"/>
                <a:ext cx="87795" cy="519112"/>
                <a:chOff x="3332718" y="1033462"/>
                <a:chExt cx="87795" cy="519112"/>
              </a:xfrm>
            </p:grpSpPr>
            <p:sp>
              <p:nvSpPr>
                <p:cNvPr id="183" name="Ovale 182">
                  <a:extLst>
                    <a:ext uri="{FF2B5EF4-FFF2-40B4-BE49-F238E27FC236}">
                      <a16:creationId xmlns:a16="http://schemas.microsoft.com/office/drawing/2014/main" id="{C4BB7797-A64A-4D00-8113-1FB6B410C21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4" name="Connettore diritto 183">
                  <a:extLst>
                    <a:ext uri="{FF2B5EF4-FFF2-40B4-BE49-F238E27FC236}">
                      <a16:creationId xmlns:a16="http://schemas.microsoft.com/office/drawing/2014/main" id="{A96E2290-1EF4-47DC-A90B-2C95FAE0280D}"/>
                    </a:ext>
                  </a:extLst>
                </p:cNvPr>
                <p:cNvCxnSpPr>
                  <a:cxnSpLocks/>
                  <a:stCxn id="1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2" name="Connettore diritto 231">
              <a:extLst>
                <a:ext uri="{FF2B5EF4-FFF2-40B4-BE49-F238E27FC236}">
                  <a16:creationId xmlns:a16="http://schemas.microsoft.com/office/drawing/2014/main" id="{FC0913CA-4D3A-483D-9F3F-495E02F5DC56}"/>
                </a:ext>
              </a:extLst>
            </p:cNvPr>
            <p:cNvCxnSpPr>
              <a:stCxn id="95" idx="0"/>
              <a:endCxn id="55" idx="2"/>
            </p:cNvCxnSpPr>
            <p:nvPr/>
          </p:nvCxnSpPr>
          <p:spPr>
            <a:xfrm flipH="1" flipV="1">
              <a:off x="8774278" y="1946792"/>
              <a:ext cx="3562" cy="775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Connettore diritto 237">
              <a:extLst>
                <a:ext uri="{FF2B5EF4-FFF2-40B4-BE49-F238E27FC236}">
                  <a16:creationId xmlns:a16="http://schemas.microsoft.com/office/drawing/2014/main" id="{EE23367F-264F-4F68-B07B-F90824C5BE58}"/>
                </a:ext>
              </a:extLst>
            </p:cNvPr>
            <p:cNvCxnSpPr>
              <a:stCxn id="95" idx="2"/>
              <a:endCxn id="137" idx="0"/>
            </p:cNvCxnSpPr>
            <p:nvPr/>
          </p:nvCxnSpPr>
          <p:spPr>
            <a:xfrm flipH="1">
              <a:off x="8773829" y="3907297"/>
              <a:ext cx="4011" cy="931446"/>
            </a:xfrm>
            <a:prstGeom prst="line">
              <a:avLst/>
            </a:prstGeom>
          </p:spPr>
          <p:style>
            <a:lnRef idx="1">
              <a:schemeClr val="dk1"/>
            </a:lnRef>
            <a:fillRef idx="0">
              <a:schemeClr val="dk1"/>
            </a:fillRef>
            <a:effectRef idx="0">
              <a:schemeClr val="dk1"/>
            </a:effectRef>
            <a:fontRef idx="minor">
              <a:schemeClr val="tx1"/>
            </a:fontRef>
          </p:style>
        </p:cxnSp>
        <p:sp>
          <p:nvSpPr>
            <p:cNvPr id="104" name="CasellaDiTesto 103">
              <a:extLst>
                <a:ext uri="{FF2B5EF4-FFF2-40B4-BE49-F238E27FC236}">
                  <a16:creationId xmlns:a16="http://schemas.microsoft.com/office/drawing/2014/main" id="{70E9F5BC-82AD-4EEF-B2FD-1FDE74B3E04E}"/>
                </a:ext>
              </a:extLst>
            </p:cNvPr>
            <p:cNvSpPr txBox="1"/>
            <p:nvPr/>
          </p:nvSpPr>
          <p:spPr>
            <a:xfrm>
              <a:off x="8773829" y="2453651"/>
              <a:ext cx="543561" cy="307777"/>
            </a:xfrm>
            <a:prstGeom prst="rect">
              <a:avLst/>
            </a:prstGeom>
            <a:noFill/>
          </p:spPr>
          <p:txBody>
            <a:bodyPr wrap="square" rtlCol="0">
              <a:spAutoFit/>
            </a:bodyPr>
            <a:lstStyle/>
            <a:p>
              <a:r>
                <a:rPr lang="it-IT" sz="1400" dirty="0"/>
                <a:t>(0,N)</a:t>
              </a:r>
            </a:p>
          </p:txBody>
        </p:sp>
        <p:sp>
          <p:nvSpPr>
            <p:cNvPr id="106" name="CasellaDiTesto 105">
              <a:extLst>
                <a:ext uri="{FF2B5EF4-FFF2-40B4-BE49-F238E27FC236}">
                  <a16:creationId xmlns:a16="http://schemas.microsoft.com/office/drawing/2014/main" id="{F4635C62-B1EB-4176-B0FE-9728338D6763}"/>
                </a:ext>
              </a:extLst>
            </p:cNvPr>
            <p:cNvSpPr txBox="1"/>
            <p:nvPr/>
          </p:nvSpPr>
          <p:spPr>
            <a:xfrm>
              <a:off x="8772559" y="3980605"/>
              <a:ext cx="543561" cy="307777"/>
            </a:xfrm>
            <a:prstGeom prst="rect">
              <a:avLst/>
            </a:prstGeom>
            <a:noFill/>
          </p:spPr>
          <p:txBody>
            <a:bodyPr wrap="square" rtlCol="0">
              <a:spAutoFit/>
            </a:bodyPr>
            <a:lstStyle/>
            <a:p>
              <a:r>
                <a:rPr lang="it-IT" sz="1400" dirty="0"/>
                <a:t>(1,1)</a:t>
              </a:r>
            </a:p>
          </p:txBody>
        </p:sp>
        <p:grpSp>
          <p:nvGrpSpPr>
            <p:cNvPr id="32" name="Gruppo 31">
              <a:extLst>
                <a:ext uri="{FF2B5EF4-FFF2-40B4-BE49-F238E27FC236}">
                  <a16:creationId xmlns:a16="http://schemas.microsoft.com/office/drawing/2014/main" id="{3C9AD64D-3044-4CEE-837A-797CA0EC2423}"/>
                </a:ext>
              </a:extLst>
            </p:cNvPr>
            <p:cNvGrpSpPr/>
            <p:nvPr/>
          </p:nvGrpSpPr>
          <p:grpSpPr>
            <a:xfrm>
              <a:off x="7493407" y="4514344"/>
              <a:ext cx="3985924" cy="2239078"/>
              <a:chOff x="7493407" y="4514344"/>
              <a:chExt cx="3985924" cy="2239078"/>
            </a:xfrm>
          </p:grpSpPr>
          <p:sp>
            <p:nvSpPr>
              <p:cNvPr id="176" name="CasellaDiTesto 175">
                <a:extLst>
                  <a:ext uri="{FF2B5EF4-FFF2-40B4-BE49-F238E27FC236}">
                    <a16:creationId xmlns:a16="http://schemas.microsoft.com/office/drawing/2014/main" id="{0AF8192E-6CD4-4C85-AF7E-4BE843FA3545}"/>
                  </a:ext>
                </a:extLst>
              </p:cNvPr>
              <p:cNvSpPr txBox="1"/>
              <p:nvPr/>
            </p:nvSpPr>
            <p:spPr>
              <a:xfrm>
                <a:off x="10545362" y="4569608"/>
                <a:ext cx="676604" cy="276999"/>
              </a:xfrm>
              <a:prstGeom prst="rect">
                <a:avLst/>
              </a:prstGeom>
              <a:noFill/>
            </p:spPr>
            <p:txBody>
              <a:bodyPr wrap="square" rtlCol="0">
                <a:spAutoFit/>
              </a:bodyPr>
              <a:lstStyle/>
              <a:p>
                <a:r>
                  <a:rPr lang="it-IT" sz="1200" dirty="0"/>
                  <a:t>urgenza</a:t>
                </a:r>
              </a:p>
            </p:txBody>
          </p:sp>
          <p:sp>
            <p:nvSpPr>
              <p:cNvPr id="137" name="Rettangolo 136">
                <a:extLst>
                  <a:ext uri="{FF2B5EF4-FFF2-40B4-BE49-F238E27FC236}">
                    <a16:creationId xmlns:a16="http://schemas.microsoft.com/office/drawing/2014/main" id="{FA029B17-856C-45E5-9070-F0E64AA89447}"/>
                  </a:ext>
                </a:extLst>
              </p:cNvPr>
              <p:cNvSpPr/>
              <p:nvPr/>
            </p:nvSpPr>
            <p:spPr>
              <a:xfrm>
                <a:off x="7493407" y="483874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 </a:t>
                </a:r>
              </a:p>
              <a:p>
                <a:pPr algn="ctr"/>
                <a:r>
                  <a:rPr lang="it-IT" dirty="0"/>
                  <a:t>EFFETTIVO</a:t>
                </a:r>
              </a:p>
            </p:txBody>
          </p:sp>
          <p:grpSp>
            <p:nvGrpSpPr>
              <p:cNvPr id="143" name="Gruppo 142">
                <a:extLst>
                  <a:ext uri="{FF2B5EF4-FFF2-40B4-BE49-F238E27FC236}">
                    <a16:creationId xmlns:a16="http://schemas.microsoft.com/office/drawing/2014/main" id="{0AB43E8E-D17C-465C-8DC6-EDBD4DA86A96}"/>
                  </a:ext>
                </a:extLst>
              </p:cNvPr>
              <p:cNvGrpSpPr/>
              <p:nvPr/>
            </p:nvGrpSpPr>
            <p:grpSpPr>
              <a:xfrm rot="3459953">
                <a:off x="10240627" y="4577146"/>
                <a:ext cx="87795" cy="519112"/>
                <a:chOff x="3332718" y="1033462"/>
                <a:chExt cx="87795" cy="519112"/>
              </a:xfrm>
            </p:grpSpPr>
            <p:sp>
              <p:nvSpPr>
                <p:cNvPr id="166" name="Ovale 165">
                  <a:extLst>
                    <a:ext uri="{FF2B5EF4-FFF2-40B4-BE49-F238E27FC236}">
                      <a16:creationId xmlns:a16="http://schemas.microsoft.com/office/drawing/2014/main" id="{E483F94E-04CC-469C-816F-67B1B1EDCD5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7" name="Connettore diritto 166">
                  <a:extLst>
                    <a:ext uri="{FF2B5EF4-FFF2-40B4-BE49-F238E27FC236}">
                      <a16:creationId xmlns:a16="http://schemas.microsoft.com/office/drawing/2014/main" id="{376E7A9A-6B79-4212-A95F-AEA8E347C6E8}"/>
                    </a:ext>
                  </a:extLst>
                </p:cNvPr>
                <p:cNvCxnSpPr>
                  <a:cxnSpLocks/>
                  <a:stCxn id="16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uppo 143">
                <a:extLst>
                  <a:ext uri="{FF2B5EF4-FFF2-40B4-BE49-F238E27FC236}">
                    <a16:creationId xmlns:a16="http://schemas.microsoft.com/office/drawing/2014/main" id="{D905B569-9145-4C0D-8820-15E2FA2FF753}"/>
                  </a:ext>
                </a:extLst>
              </p:cNvPr>
              <p:cNvGrpSpPr/>
              <p:nvPr/>
            </p:nvGrpSpPr>
            <p:grpSpPr>
              <a:xfrm rot="5400000">
                <a:off x="10280871" y="4874159"/>
                <a:ext cx="87795" cy="519112"/>
                <a:chOff x="3332718" y="1033462"/>
                <a:chExt cx="87795" cy="519112"/>
              </a:xfrm>
            </p:grpSpPr>
            <p:sp>
              <p:nvSpPr>
                <p:cNvPr id="164" name="Ovale 163">
                  <a:extLst>
                    <a:ext uri="{FF2B5EF4-FFF2-40B4-BE49-F238E27FC236}">
                      <a16:creationId xmlns:a16="http://schemas.microsoft.com/office/drawing/2014/main" id="{39186A19-B894-413F-A07C-49335A00D412}"/>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5" name="Connettore diritto 164">
                  <a:extLst>
                    <a:ext uri="{FF2B5EF4-FFF2-40B4-BE49-F238E27FC236}">
                      <a16:creationId xmlns:a16="http://schemas.microsoft.com/office/drawing/2014/main" id="{C63E1BBA-9BA6-4927-8571-F9AC0BD9C966}"/>
                    </a:ext>
                  </a:extLst>
                </p:cNvPr>
                <p:cNvCxnSpPr>
                  <a:cxnSpLocks/>
                  <a:stCxn id="16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8" name="CasellaDiTesto 147">
                <a:extLst>
                  <a:ext uri="{FF2B5EF4-FFF2-40B4-BE49-F238E27FC236}">
                    <a16:creationId xmlns:a16="http://schemas.microsoft.com/office/drawing/2014/main" id="{7AD20966-306F-4944-96DB-0BE5E7B0814E}"/>
                  </a:ext>
                </a:extLst>
              </p:cNvPr>
              <p:cNvSpPr txBox="1"/>
              <p:nvPr/>
            </p:nvSpPr>
            <p:spPr>
              <a:xfrm>
                <a:off x="10584325" y="4995215"/>
                <a:ext cx="605805" cy="276999"/>
              </a:xfrm>
              <a:prstGeom prst="rect">
                <a:avLst/>
              </a:prstGeom>
              <a:noFill/>
            </p:spPr>
            <p:txBody>
              <a:bodyPr wrap="square" rtlCol="0">
                <a:spAutoFit/>
              </a:bodyPr>
              <a:lstStyle/>
              <a:p>
                <a:r>
                  <a:rPr lang="it-IT" sz="1200" dirty="0"/>
                  <a:t>data</a:t>
                </a:r>
              </a:p>
            </p:txBody>
          </p:sp>
          <p:grpSp>
            <p:nvGrpSpPr>
              <p:cNvPr id="150" name="Gruppo 149">
                <a:extLst>
                  <a:ext uri="{FF2B5EF4-FFF2-40B4-BE49-F238E27FC236}">
                    <a16:creationId xmlns:a16="http://schemas.microsoft.com/office/drawing/2014/main" id="{DC4BBF0E-B4E8-4178-A7C4-68C2CEB1B4AE}"/>
                  </a:ext>
                </a:extLst>
              </p:cNvPr>
              <p:cNvGrpSpPr/>
              <p:nvPr/>
            </p:nvGrpSpPr>
            <p:grpSpPr>
              <a:xfrm rot="5400000">
                <a:off x="10276577" y="5203241"/>
                <a:ext cx="87795" cy="519112"/>
                <a:chOff x="3332718" y="1033462"/>
                <a:chExt cx="87795" cy="519112"/>
              </a:xfrm>
            </p:grpSpPr>
            <p:sp>
              <p:nvSpPr>
                <p:cNvPr id="162" name="Ovale 161">
                  <a:extLst>
                    <a:ext uri="{FF2B5EF4-FFF2-40B4-BE49-F238E27FC236}">
                      <a16:creationId xmlns:a16="http://schemas.microsoft.com/office/drawing/2014/main" id="{5C79EC5F-F068-4A6A-B01D-A316769971E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3" name="Connettore diritto 162">
                  <a:extLst>
                    <a:ext uri="{FF2B5EF4-FFF2-40B4-BE49-F238E27FC236}">
                      <a16:creationId xmlns:a16="http://schemas.microsoft.com/office/drawing/2014/main" id="{5E21E6BE-BD81-43CC-88DF-BED5EDF92FCF}"/>
                    </a:ext>
                  </a:extLst>
                </p:cNvPr>
                <p:cNvCxnSpPr>
                  <a:cxnSpLocks/>
                  <a:stCxn id="16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uppo 151">
                <a:extLst>
                  <a:ext uri="{FF2B5EF4-FFF2-40B4-BE49-F238E27FC236}">
                    <a16:creationId xmlns:a16="http://schemas.microsoft.com/office/drawing/2014/main" id="{1A9F3B48-CE06-4FA0-AF9F-9CD5EE0359DB}"/>
                  </a:ext>
                </a:extLst>
              </p:cNvPr>
              <p:cNvGrpSpPr/>
              <p:nvPr/>
            </p:nvGrpSpPr>
            <p:grpSpPr>
              <a:xfrm rot="5400000">
                <a:off x="10276577" y="5512663"/>
                <a:ext cx="87795" cy="519112"/>
                <a:chOff x="3332718" y="1033462"/>
                <a:chExt cx="87795" cy="519112"/>
              </a:xfrm>
            </p:grpSpPr>
            <p:sp>
              <p:nvSpPr>
                <p:cNvPr id="160" name="Ovale 159">
                  <a:extLst>
                    <a:ext uri="{FF2B5EF4-FFF2-40B4-BE49-F238E27FC236}">
                      <a16:creationId xmlns:a16="http://schemas.microsoft.com/office/drawing/2014/main" id="{57182424-FEC0-44F3-869E-345DBB0B811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1" name="Connettore diritto 160">
                  <a:extLst>
                    <a:ext uri="{FF2B5EF4-FFF2-40B4-BE49-F238E27FC236}">
                      <a16:creationId xmlns:a16="http://schemas.microsoft.com/office/drawing/2014/main" id="{45187144-A49B-484A-A1CA-09D7D31C116D}"/>
                    </a:ext>
                  </a:extLst>
                </p:cNvPr>
                <p:cNvCxnSpPr>
                  <a:cxnSpLocks/>
                  <a:stCxn id="16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CasellaDiTesto 153">
                <a:extLst>
                  <a:ext uri="{FF2B5EF4-FFF2-40B4-BE49-F238E27FC236}">
                    <a16:creationId xmlns:a16="http://schemas.microsoft.com/office/drawing/2014/main" id="{A447E467-0E83-45AA-BEA5-37B737080D86}"/>
                  </a:ext>
                </a:extLst>
              </p:cNvPr>
              <p:cNvSpPr txBox="1"/>
              <p:nvPr/>
            </p:nvSpPr>
            <p:spPr>
              <a:xfrm>
                <a:off x="10584325" y="5314468"/>
                <a:ext cx="605805" cy="276999"/>
              </a:xfrm>
              <a:prstGeom prst="rect">
                <a:avLst/>
              </a:prstGeom>
              <a:noFill/>
            </p:spPr>
            <p:txBody>
              <a:bodyPr wrap="square" rtlCol="0">
                <a:spAutoFit/>
              </a:bodyPr>
              <a:lstStyle/>
              <a:p>
                <a:r>
                  <a:rPr lang="it-IT" sz="1200" dirty="0"/>
                  <a:t>ora</a:t>
                </a:r>
              </a:p>
            </p:txBody>
          </p:sp>
          <p:sp>
            <p:nvSpPr>
              <p:cNvPr id="155" name="CasellaDiTesto 154">
                <a:extLst>
                  <a:ext uri="{FF2B5EF4-FFF2-40B4-BE49-F238E27FC236}">
                    <a16:creationId xmlns:a16="http://schemas.microsoft.com/office/drawing/2014/main" id="{15266AA6-E04B-4CF7-9793-5BC3E9566CA7}"/>
                  </a:ext>
                </a:extLst>
              </p:cNvPr>
              <p:cNvSpPr txBox="1"/>
              <p:nvPr/>
            </p:nvSpPr>
            <p:spPr>
              <a:xfrm>
                <a:off x="10584325" y="5611685"/>
                <a:ext cx="895006" cy="276999"/>
              </a:xfrm>
              <a:prstGeom prst="rect">
                <a:avLst/>
              </a:prstGeom>
              <a:noFill/>
            </p:spPr>
            <p:txBody>
              <a:bodyPr wrap="square" rtlCol="0">
                <a:spAutoFit/>
              </a:bodyPr>
              <a:lstStyle/>
              <a:p>
                <a:r>
                  <a:rPr lang="it-IT" sz="1200" dirty="0"/>
                  <a:t>laboratorio</a:t>
                </a:r>
              </a:p>
            </p:txBody>
          </p:sp>
          <p:sp>
            <p:nvSpPr>
              <p:cNvPr id="188" name="CasellaDiTesto 187">
                <a:extLst>
                  <a:ext uri="{FF2B5EF4-FFF2-40B4-BE49-F238E27FC236}">
                    <a16:creationId xmlns:a16="http://schemas.microsoft.com/office/drawing/2014/main" id="{BDE3343F-BA56-4D3E-A6E4-4C4625DC6647}"/>
                  </a:ext>
                </a:extLst>
              </p:cNvPr>
              <p:cNvSpPr txBox="1"/>
              <p:nvPr/>
            </p:nvSpPr>
            <p:spPr>
              <a:xfrm>
                <a:off x="7493407" y="6476423"/>
                <a:ext cx="741999" cy="276999"/>
              </a:xfrm>
              <a:prstGeom prst="rect">
                <a:avLst/>
              </a:prstGeom>
              <a:noFill/>
            </p:spPr>
            <p:txBody>
              <a:bodyPr wrap="square" rtlCol="0">
                <a:spAutoFit/>
              </a:bodyPr>
              <a:lstStyle/>
              <a:p>
                <a:r>
                  <a:rPr lang="it-IT" sz="1200" dirty="0"/>
                  <a:t>diagnosi</a:t>
                </a:r>
              </a:p>
            </p:txBody>
          </p:sp>
          <p:sp>
            <p:nvSpPr>
              <p:cNvPr id="190" name="CasellaDiTesto 189">
                <a:extLst>
                  <a:ext uri="{FF2B5EF4-FFF2-40B4-BE49-F238E27FC236}">
                    <a16:creationId xmlns:a16="http://schemas.microsoft.com/office/drawing/2014/main" id="{5BB4F4FC-B2B5-4D08-973C-36B38C152054}"/>
                  </a:ext>
                </a:extLst>
              </p:cNvPr>
              <p:cNvSpPr txBox="1"/>
              <p:nvPr/>
            </p:nvSpPr>
            <p:spPr>
              <a:xfrm>
                <a:off x="9167400" y="6468593"/>
                <a:ext cx="1241441" cy="276999"/>
              </a:xfrm>
              <a:prstGeom prst="rect">
                <a:avLst/>
              </a:prstGeom>
              <a:noFill/>
            </p:spPr>
            <p:txBody>
              <a:bodyPr wrap="square" rtlCol="0">
                <a:spAutoFit/>
              </a:bodyPr>
              <a:lstStyle/>
              <a:p>
                <a:r>
                  <a:rPr lang="it-IT" sz="1200" dirty="0"/>
                  <a:t>valori parametri</a:t>
                </a:r>
              </a:p>
            </p:txBody>
          </p:sp>
          <p:sp>
            <p:nvSpPr>
              <p:cNvPr id="191" name="CasellaDiTesto 190">
                <a:extLst>
                  <a:ext uri="{FF2B5EF4-FFF2-40B4-BE49-F238E27FC236}">
                    <a16:creationId xmlns:a16="http://schemas.microsoft.com/office/drawing/2014/main" id="{D8BB1CB9-E614-4FCF-97DC-A60705DEBA30}"/>
                  </a:ext>
                </a:extLst>
              </p:cNvPr>
              <p:cNvSpPr txBox="1"/>
              <p:nvPr/>
            </p:nvSpPr>
            <p:spPr>
              <a:xfrm>
                <a:off x="7787085" y="6106627"/>
                <a:ext cx="543561" cy="276999"/>
              </a:xfrm>
              <a:prstGeom prst="rect">
                <a:avLst/>
              </a:prstGeom>
              <a:noFill/>
            </p:spPr>
            <p:txBody>
              <a:bodyPr wrap="square" rtlCol="0">
                <a:spAutoFit/>
              </a:bodyPr>
              <a:lstStyle/>
              <a:p>
                <a:r>
                  <a:rPr lang="it-IT" sz="1200" dirty="0"/>
                  <a:t>(0,1)</a:t>
                </a:r>
              </a:p>
            </p:txBody>
          </p:sp>
          <p:sp>
            <p:nvSpPr>
              <p:cNvPr id="192" name="CasellaDiTesto 191">
                <a:extLst>
                  <a:ext uri="{FF2B5EF4-FFF2-40B4-BE49-F238E27FC236}">
                    <a16:creationId xmlns:a16="http://schemas.microsoft.com/office/drawing/2014/main" id="{7DBF9DE9-3FCD-4B4B-8DCC-231E46C06886}"/>
                  </a:ext>
                </a:extLst>
              </p:cNvPr>
              <p:cNvSpPr txBox="1"/>
              <p:nvPr/>
            </p:nvSpPr>
            <p:spPr>
              <a:xfrm>
                <a:off x="9675637" y="6150370"/>
                <a:ext cx="543561" cy="276999"/>
              </a:xfrm>
              <a:prstGeom prst="rect">
                <a:avLst/>
              </a:prstGeom>
              <a:noFill/>
            </p:spPr>
            <p:txBody>
              <a:bodyPr wrap="square" rtlCol="0">
                <a:spAutoFit/>
              </a:bodyPr>
              <a:lstStyle/>
              <a:p>
                <a:r>
                  <a:rPr lang="it-IT" sz="1200" dirty="0"/>
                  <a:t>(1,N)</a:t>
                </a:r>
              </a:p>
            </p:txBody>
          </p:sp>
          <p:grpSp>
            <p:nvGrpSpPr>
              <p:cNvPr id="179" name="Gruppo 178">
                <a:extLst>
                  <a:ext uri="{FF2B5EF4-FFF2-40B4-BE49-F238E27FC236}">
                    <a16:creationId xmlns:a16="http://schemas.microsoft.com/office/drawing/2014/main" id="{131FAB7B-18E1-42BE-99DE-F8BD5F3656E9}"/>
                  </a:ext>
                </a:extLst>
              </p:cNvPr>
              <p:cNvGrpSpPr/>
              <p:nvPr/>
            </p:nvGrpSpPr>
            <p:grpSpPr>
              <a:xfrm rot="10800000">
                <a:off x="7807191" y="6022360"/>
                <a:ext cx="87795" cy="519111"/>
                <a:chOff x="3332718" y="1033463"/>
                <a:chExt cx="87795" cy="519111"/>
              </a:xfrm>
            </p:grpSpPr>
            <p:sp>
              <p:nvSpPr>
                <p:cNvPr id="180" name="Ovale 179">
                  <a:extLst>
                    <a:ext uri="{FF2B5EF4-FFF2-40B4-BE49-F238E27FC236}">
                      <a16:creationId xmlns:a16="http://schemas.microsoft.com/office/drawing/2014/main" id="{DF8B5765-5B2C-4C08-BF3E-922F286DBF4F}"/>
                    </a:ext>
                  </a:extLst>
                </p:cNvPr>
                <p:cNvSpPr/>
                <p:nvPr/>
              </p:nvSpPr>
              <p:spPr>
                <a:xfrm>
                  <a:off x="3332718" y="1033463"/>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1" name="Connettore diritto 180">
                  <a:extLst>
                    <a:ext uri="{FF2B5EF4-FFF2-40B4-BE49-F238E27FC236}">
                      <a16:creationId xmlns:a16="http://schemas.microsoft.com/office/drawing/2014/main" id="{BEBD6DF3-6921-43C0-9E85-12AB9EBC209C}"/>
                    </a:ext>
                  </a:extLst>
                </p:cNvPr>
                <p:cNvCxnSpPr>
                  <a:cxnSpLocks/>
                  <a:stCxn id="18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 name="Gruppo 184">
                <a:extLst>
                  <a:ext uri="{FF2B5EF4-FFF2-40B4-BE49-F238E27FC236}">
                    <a16:creationId xmlns:a16="http://schemas.microsoft.com/office/drawing/2014/main" id="{3B99332E-C8E9-4AF6-A4A5-1ECA47B06274}"/>
                  </a:ext>
                </a:extLst>
              </p:cNvPr>
              <p:cNvGrpSpPr/>
              <p:nvPr/>
            </p:nvGrpSpPr>
            <p:grpSpPr>
              <a:xfrm rot="10800000">
                <a:off x="9675637" y="6013127"/>
                <a:ext cx="87795" cy="519112"/>
                <a:chOff x="3332718" y="1033462"/>
                <a:chExt cx="87795" cy="519112"/>
              </a:xfrm>
            </p:grpSpPr>
            <p:sp>
              <p:nvSpPr>
                <p:cNvPr id="186" name="Ovale 185">
                  <a:extLst>
                    <a:ext uri="{FF2B5EF4-FFF2-40B4-BE49-F238E27FC236}">
                      <a16:creationId xmlns:a16="http://schemas.microsoft.com/office/drawing/2014/main" id="{B21C2741-BA2F-47E1-82CC-F01D1E7E5BA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7" name="Connettore diritto 186">
                  <a:extLst>
                    <a:ext uri="{FF2B5EF4-FFF2-40B4-BE49-F238E27FC236}">
                      <a16:creationId xmlns:a16="http://schemas.microsoft.com/office/drawing/2014/main" id="{2ADB55ED-7B41-4D8A-8211-D10A0888B966}"/>
                    </a:ext>
                  </a:extLst>
                </p:cNvPr>
                <p:cNvCxnSpPr>
                  <a:cxnSpLocks/>
                  <a:stCxn id="18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uppo 104">
                <a:extLst>
                  <a:ext uri="{FF2B5EF4-FFF2-40B4-BE49-F238E27FC236}">
                    <a16:creationId xmlns:a16="http://schemas.microsoft.com/office/drawing/2014/main" id="{48CDD8E1-0DA8-49E9-A8B5-48C8CD64DAFC}"/>
                  </a:ext>
                </a:extLst>
              </p:cNvPr>
              <p:cNvGrpSpPr/>
              <p:nvPr/>
            </p:nvGrpSpPr>
            <p:grpSpPr>
              <a:xfrm rot="16200000">
                <a:off x="8633391" y="4170098"/>
                <a:ext cx="87795" cy="776288"/>
                <a:chOff x="4605338" y="1033462"/>
                <a:chExt cx="87795" cy="776288"/>
              </a:xfrm>
            </p:grpSpPr>
            <p:sp>
              <p:nvSpPr>
                <p:cNvPr id="107" name="Ovale 106">
                  <a:extLst>
                    <a:ext uri="{FF2B5EF4-FFF2-40B4-BE49-F238E27FC236}">
                      <a16:creationId xmlns:a16="http://schemas.microsoft.com/office/drawing/2014/main" id="{8E3201B6-6794-4108-9578-12AB2370843E}"/>
                    </a:ext>
                  </a:extLst>
                </p:cNvPr>
                <p:cNvSpPr/>
                <p:nvPr/>
              </p:nvSpPr>
              <p:spPr>
                <a:xfrm>
                  <a:off x="4605338"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08" name="Connettore diritto 107">
                  <a:extLst>
                    <a:ext uri="{FF2B5EF4-FFF2-40B4-BE49-F238E27FC236}">
                      <a16:creationId xmlns:a16="http://schemas.microsoft.com/office/drawing/2014/main" id="{87A66E5D-4D22-4113-BC55-CA20D773B471}"/>
                    </a:ext>
                  </a:extLst>
                </p:cNvPr>
                <p:cNvCxnSpPr>
                  <a:cxnSpLocks/>
                  <a:stCxn id="107" idx="4"/>
                </p:cNvCxnSpPr>
                <p:nvPr/>
              </p:nvCxnSpPr>
              <p:spPr>
                <a:xfrm>
                  <a:off x="4649236" y="1118101"/>
                  <a:ext cx="0" cy="691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6351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uppo 39">
            <a:extLst>
              <a:ext uri="{FF2B5EF4-FFF2-40B4-BE49-F238E27FC236}">
                <a16:creationId xmlns:a16="http://schemas.microsoft.com/office/drawing/2014/main" id="{3656DEDD-A8E0-4741-B3C5-AC3F84C33E67}"/>
              </a:ext>
            </a:extLst>
          </p:cNvPr>
          <p:cNvGrpSpPr/>
          <p:nvPr/>
        </p:nvGrpSpPr>
        <p:grpSpPr>
          <a:xfrm>
            <a:off x="1147330" y="189660"/>
            <a:ext cx="3060375" cy="1974812"/>
            <a:chOff x="1147330" y="189660"/>
            <a:chExt cx="3060375" cy="1974812"/>
          </a:xfrm>
        </p:grpSpPr>
        <p:sp>
          <p:nvSpPr>
            <p:cNvPr id="3" name="Rettangolo 2">
              <a:extLst>
                <a:ext uri="{FF2B5EF4-FFF2-40B4-BE49-F238E27FC236}">
                  <a16:creationId xmlns:a16="http://schemas.microsoft.com/office/drawing/2014/main" id="{2D9F963F-5FAC-4434-A997-2CB1BD33103F}"/>
                </a:ext>
              </a:extLst>
            </p:cNvPr>
            <p:cNvSpPr/>
            <p:nvPr/>
          </p:nvSpPr>
          <p:spPr>
            <a:xfrm>
              <a:off x="1269242" y="97986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OSPEDALE</a:t>
              </a:r>
            </a:p>
          </p:txBody>
        </p:sp>
        <p:grpSp>
          <p:nvGrpSpPr>
            <p:cNvPr id="8" name="Gruppo 7">
              <a:extLst>
                <a:ext uri="{FF2B5EF4-FFF2-40B4-BE49-F238E27FC236}">
                  <a16:creationId xmlns:a16="http://schemas.microsoft.com/office/drawing/2014/main" id="{289A5669-4960-44B8-A4BE-652769CA19B6}"/>
                </a:ext>
              </a:extLst>
            </p:cNvPr>
            <p:cNvGrpSpPr/>
            <p:nvPr/>
          </p:nvGrpSpPr>
          <p:grpSpPr>
            <a:xfrm>
              <a:off x="1413775" y="460757"/>
              <a:ext cx="87795" cy="519112"/>
              <a:chOff x="3742292" y="1033462"/>
              <a:chExt cx="87795" cy="519112"/>
            </a:xfrm>
          </p:grpSpPr>
          <p:sp>
            <p:nvSpPr>
              <p:cNvPr id="9" name="Ovale 8">
                <a:extLst>
                  <a:ext uri="{FF2B5EF4-FFF2-40B4-BE49-F238E27FC236}">
                    <a16:creationId xmlns:a16="http://schemas.microsoft.com/office/drawing/2014/main" id="{759FA009-D2DD-4B5F-BF3F-3C96B3D3F568}"/>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6E853916-CB7D-4E86-8B26-8ACED15A3AEC}"/>
                  </a:ext>
                </a:extLst>
              </p:cNvPr>
              <p:cNvCxnSpPr>
                <a:cxnSpLocks/>
                <a:stCxn id="9"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asellaDiTesto 13">
              <a:extLst>
                <a:ext uri="{FF2B5EF4-FFF2-40B4-BE49-F238E27FC236}">
                  <a16:creationId xmlns:a16="http://schemas.microsoft.com/office/drawing/2014/main" id="{F085726C-01FB-40D8-B588-BA31C05A2AD0}"/>
                </a:ext>
              </a:extLst>
            </p:cNvPr>
            <p:cNvSpPr txBox="1"/>
            <p:nvPr/>
          </p:nvSpPr>
          <p:spPr>
            <a:xfrm>
              <a:off x="1147330" y="189660"/>
              <a:ext cx="620683" cy="276999"/>
            </a:xfrm>
            <a:prstGeom prst="rect">
              <a:avLst/>
            </a:prstGeom>
            <a:noFill/>
          </p:spPr>
          <p:txBody>
            <a:bodyPr wrap="none" rtlCol="0">
              <a:spAutoFit/>
            </a:bodyPr>
            <a:lstStyle/>
            <a:p>
              <a:r>
                <a:rPr lang="it-IT" sz="1200" dirty="0" err="1"/>
                <a:t>hospID</a:t>
              </a:r>
              <a:endParaRPr lang="it-IT" sz="1200" dirty="0"/>
            </a:p>
          </p:txBody>
        </p:sp>
        <p:grpSp>
          <p:nvGrpSpPr>
            <p:cNvPr id="15" name="Gruppo 14">
              <a:extLst>
                <a:ext uri="{FF2B5EF4-FFF2-40B4-BE49-F238E27FC236}">
                  <a16:creationId xmlns:a16="http://schemas.microsoft.com/office/drawing/2014/main" id="{2519005A-C372-4E82-AC42-DD4BE6BECEB7}"/>
                </a:ext>
              </a:extLst>
            </p:cNvPr>
            <p:cNvGrpSpPr/>
            <p:nvPr/>
          </p:nvGrpSpPr>
          <p:grpSpPr>
            <a:xfrm>
              <a:off x="2009451" y="460757"/>
              <a:ext cx="87795" cy="519112"/>
              <a:chOff x="3332718" y="1033462"/>
              <a:chExt cx="87795" cy="519112"/>
            </a:xfrm>
          </p:grpSpPr>
          <p:sp>
            <p:nvSpPr>
              <p:cNvPr id="16" name="Ovale 15">
                <a:extLst>
                  <a:ext uri="{FF2B5EF4-FFF2-40B4-BE49-F238E27FC236}">
                    <a16:creationId xmlns:a16="http://schemas.microsoft.com/office/drawing/2014/main" id="{609F4782-5D38-43E8-8CC5-12859913957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7" name="Connettore diritto 16">
                <a:extLst>
                  <a:ext uri="{FF2B5EF4-FFF2-40B4-BE49-F238E27FC236}">
                    <a16:creationId xmlns:a16="http://schemas.microsoft.com/office/drawing/2014/main" id="{3133C565-0576-4B88-ACB5-675AB8D8117E}"/>
                  </a:ext>
                </a:extLst>
              </p:cNvPr>
              <p:cNvCxnSpPr>
                <a:cxnSpLocks/>
                <a:stCxn id="1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po 17">
              <a:extLst>
                <a:ext uri="{FF2B5EF4-FFF2-40B4-BE49-F238E27FC236}">
                  <a16:creationId xmlns:a16="http://schemas.microsoft.com/office/drawing/2014/main" id="{96B1348F-7F80-4FB1-8CD0-53AFAB212234}"/>
                </a:ext>
              </a:extLst>
            </p:cNvPr>
            <p:cNvGrpSpPr/>
            <p:nvPr/>
          </p:nvGrpSpPr>
          <p:grpSpPr>
            <a:xfrm>
              <a:off x="2741799" y="460757"/>
              <a:ext cx="87795" cy="519112"/>
              <a:chOff x="3332718" y="1033462"/>
              <a:chExt cx="87795" cy="519112"/>
            </a:xfrm>
          </p:grpSpPr>
          <p:sp>
            <p:nvSpPr>
              <p:cNvPr id="19" name="Ovale 18">
                <a:extLst>
                  <a:ext uri="{FF2B5EF4-FFF2-40B4-BE49-F238E27FC236}">
                    <a16:creationId xmlns:a16="http://schemas.microsoft.com/office/drawing/2014/main" id="{885781C2-B130-4B80-AEC0-B567C5A9D306}"/>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0" name="Connettore diritto 19">
                <a:extLst>
                  <a:ext uri="{FF2B5EF4-FFF2-40B4-BE49-F238E27FC236}">
                    <a16:creationId xmlns:a16="http://schemas.microsoft.com/office/drawing/2014/main" id="{2F558B8B-E330-4C86-87FA-59B5828B2C37}"/>
                  </a:ext>
                </a:extLst>
              </p:cNvPr>
              <p:cNvCxnSpPr>
                <a:cxnSpLocks/>
                <a:stCxn id="1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uppo 20">
              <a:extLst>
                <a:ext uri="{FF2B5EF4-FFF2-40B4-BE49-F238E27FC236}">
                  <a16:creationId xmlns:a16="http://schemas.microsoft.com/office/drawing/2014/main" id="{97E3AA33-A76F-41D4-BDE2-46CC9EB93976}"/>
                </a:ext>
              </a:extLst>
            </p:cNvPr>
            <p:cNvGrpSpPr/>
            <p:nvPr/>
          </p:nvGrpSpPr>
          <p:grpSpPr>
            <a:xfrm>
              <a:off x="3619645" y="460757"/>
              <a:ext cx="87795" cy="519112"/>
              <a:chOff x="3332718" y="1033462"/>
              <a:chExt cx="87795" cy="519112"/>
            </a:xfrm>
          </p:grpSpPr>
          <p:sp>
            <p:nvSpPr>
              <p:cNvPr id="22" name="Ovale 21">
                <a:extLst>
                  <a:ext uri="{FF2B5EF4-FFF2-40B4-BE49-F238E27FC236}">
                    <a16:creationId xmlns:a16="http://schemas.microsoft.com/office/drawing/2014/main" id="{E90BDE49-EEE0-4850-B7C4-C843BF23C2B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3" name="Connettore diritto 22">
                <a:extLst>
                  <a:ext uri="{FF2B5EF4-FFF2-40B4-BE49-F238E27FC236}">
                    <a16:creationId xmlns:a16="http://schemas.microsoft.com/office/drawing/2014/main" id="{DC578EF0-F705-4584-8750-4B6941A0EF72}"/>
                  </a:ext>
                </a:extLst>
              </p:cNvPr>
              <p:cNvCxnSpPr>
                <a:cxnSpLocks/>
                <a:stCxn id="2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A3EF7725-B280-4676-9680-FF00C19B7810}"/>
                </a:ext>
              </a:extLst>
            </p:cNvPr>
            <p:cNvSpPr txBox="1"/>
            <p:nvPr/>
          </p:nvSpPr>
          <p:spPr>
            <a:xfrm>
              <a:off x="1757283" y="189660"/>
              <a:ext cx="546945" cy="276999"/>
            </a:xfrm>
            <a:prstGeom prst="rect">
              <a:avLst/>
            </a:prstGeom>
            <a:noFill/>
          </p:spPr>
          <p:txBody>
            <a:bodyPr wrap="none" rtlCol="0">
              <a:spAutoFit/>
            </a:bodyPr>
            <a:lstStyle/>
            <a:p>
              <a:r>
                <a:rPr lang="it-IT" sz="1200" dirty="0"/>
                <a:t>nome</a:t>
              </a:r>
            </a:p>
          </p:txBody>
        </p:sp>
        <p:sp>
          <p:nvSpPr>
            <p:cNvPr id="25" name="CasellaDiTesto 24">
              <a:extLst>
                <a:ext uri="{FF2B5EF4-FFF2-40B4-BE49-F238E27FC236}">
                  <a16:creationId xmlns:a16="http://schemas.microsoft.com/office/drawing/2014/main" id="{47D8F9C0-02EE-4691-87C1-81AF01DCB314}"/>
                </a:ext>
              </a:extLst>
            </p:cNvPr>
            <p:cNvSpPr txBox="1"/>
            <p:nvPr/>
          </p:nvSpPr>
          <p:spPr>
            <a:xfrm>
              <a:off x="2475354" y="201656"/>
              <a:ext cx="703847" cy="276999"/>
            </a:xfrm>
            <a:prstGeom prst="rect">
              <a:avLst/>
            </a:prstGeom>
            <a:noFill/>
          </p:spPr>
          <p:txBody>
            <a:bodyPr wrap="none" rtlCol="0">
              <a:spAutoFit/>
            </a:bodyPr>
            <a:lstStyle/>
            <a:p>
              <a:r>
                <a:rPr lang="it-IT" sz="1200" dirty="0"/>
                <a:t>indirizzo</a:t>
              </a:r>
            </a:p>
          </p:txBody>
        </p:sp>
        <p:sp>
          <p:nvSpPr>
            <p:cNvPr id="26" name="CasellaDiTesto 25">
              <a:extLst>
                <a:ext uri="{FF2B5EF4-FFF2-40B4-BE49-F238E27FC236}">
                  <a16:creationId xmlns:a16="http://schemas.microsoft.com/office/drawing/2014/main" id="{4BA052AF-AEF0-459A-B8F0-D7D0632368BC}"/>
                </a:ext>
              </a:extLst>
            </p:cNvPr>
            <p:cNvSpPr txBox="1"/>
            <p:nvPr/>
          </p:nvSpPr>
          <p:spPr>
            <a:xfrm>
              <a:off x="3230001" y="226077"/>
              <a:ext cx="977704" cy="276999"/>
            </a:xfrm>
            <a:prstGeom prst="rect">
              <a:avLst/>
            </a:prstGeom>
            <a:noFill/>
          </p:spPr>
          <p:txBody>
            <a:bodyPr wrap="none" rtlCol="0">
              <a:spAutoFit/>
            </a:bodyPr>
            <a:lstStyle/>
            <a:p>
              <a:r>
                <a:rPr lang="it-IT" sz="1200" dirty="0"/>
                <a:t>responsabile</a:t>
              </a:r>
            </a:p>
          </p:txBody>
        </p:sp>
      </p:grpSp>
      <p:grpSp>
        <p:nvGrpSpPr>
          <p:cNvPr id="39" name="Gruppo 38">
            <a:extLst>
              <a:ext uri="{FF2B5EF4-FFF2-40B4-BE49-F238E27FC236}">
                <a16:creationId xmlns:a16="http://schemas.microsoft.com/office/drawing/2014/main" id="{82637B64-ACF0-47C6-B5AD-FB89053396F5}"/>
              </a:ext>
            </a:extLst>
          </p:cNvPr>
          <p:cNvGrpSpPr/>
          <p:nvPr/>
        </p:nvGrpSpPr>
        <p:grpSpPr>
          <a:xfrm>
            <a:off x="1198130" y="4405680"/>
            <a:ext cx="2727564" cy="1980714"/>
            <a:chOff x="1198130" y="3669080"/>
            <a:chExt cx="2727564" cy="1980714"/>
          </a:xfrm>
        </p:grpSpPr>
        <p:sp>
          <p:nvSpPr>
            <p:cNvPr id="2" name="Rettangolo 1">
              <a:extLst>
                <a:ext uri="{FF2B5EF4-FFF2-40B4-BE49-F238E27FC236}">
                  <a16:creationId xmlns:a16="http://schemas.microsoft.com/office/drawing/2014/main" id="{8FECAC8A-70E5-4FFD-8AFB-BCBA4532BD2C}"/>
                </a:ext>
              </a:extLst>
            </p:cNvPr>
            <p:cNvSpPr/>
            <p:nvPr/>
          </p:nvSpPr>
          <p:spPr>
            <a:xfrm>
              <a:off x="1269242" y="44651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5" name="Gruppo 4">
              <a:extLst>
                <a:ext uri="{FF2B5EF4-FFF2-40B4-BE49-F238E27FC236}">
                  <a16:creationId xmlns:a16="http://schemas.microsoft.com/office/drawing/2014/main" id="{9CC4FFCB-7468-489F-8B84-9871887CF071}"/>
                </a:ext>
              </a:extLst>
            </p:cNvPr>
            <p:cNvGrpSpPr/>
            <p:nvPr/>
          </p:nvGrpSpPr>
          <p:grpSpPr>
            <a:xfrm>
              <a:off x="1464575" y="3946079"/>
              <a:ext cx="87795" cy="519112"/>
              <a:chOff x="3742292" y="1033462"/>
              <a:chExt cx="87795" cy="519112"/>
            </a:xfrm>
          </p:grpSpPr>
          <p:sp>
            <p:nvSpPr>
              <p:cNvPr id="6" name="Ovale 5">
                <a:extLst>
                  <a:ext uri="{FF2B5EF4-FFF2-40B4-BE49-F238E27FC236}">
                    <a16:creationId xmlns:a16="http://schemas.microsoft.com/office/drawing/2014/main" id="{ABCEB528-E835-471C-AFD5-D52811D15C9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86C014C1-DA6F-40DA-90E2-C06AC1548F72}"/>
                  </a:ext>
                </a:extLst>
              </p:cNvPr>
              <p:cNvCxnSpPr>
                <a:cxnSpLocks/>
                <a:stCxn id="6"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CasellaDiTesto 29">
              <a:extLst>
                <a:ext uri="{FF2B5EF4-FFF2-40B4-BE49-F238E27FC236}">
                  <a16:creationId xmlns:a16="http://schemas.microsoft.com/office/drawing/2014/main" id="{92F77135-38A8-4870-860D-95F7C92E747E}"/>
                </a:ext>
              </a:extLst>
            </p:cNvPr>
            <p:cNvSpPr txBox="1"/>
            <p:nvPr/>
          </p:nvSpPr>
          <p:spPr>
            <a:xfrm>
              <a:off x="1198130" y="3669080"/>
              <a:ext cx="525657" cy="276999"/>
            </a:xfrm>
            <a:prstGeom prst="rect">
              <a:avLst/>
            </a:prstGeom>
            <a:noFill/>
          </p:spPr>
          <p:txBody>
            <a:bodyPr wrap="none" rtlCol="0">
              <a:spAutoFit/>
            </a:bodyPr>
            <a:lstStyle/>
            <a:p>
              <a:r>
                <a:rPr lang="it-IT" sz="1200" dirty="0" err="1"/>
                <a:t>repID</a:t>
              </a:r>
              <a:endParaRPr lang="it-IT" sz="1200" dirty="0"/>
            </a:p>
          </p:txBody>
        </p:sp>
        <p:grpSp>
          <p:nvGrpSpPr>
            <p:cNvPr id="31" name="Gruppo 30">
              <a:extLst>
                <a:ext uri="{FF2B5EF4-FFF2-40B4-BE49-F238E27FC236}">
                  <a16:creationId xmlns:a16="http://schemas.microsoft.com/office/drawing/2014/main" id="{DB28FF5E-18CE-4FD8-8587-25E8DDAF3516}"/>
                </a:ext>
              </a:extLst>
            </p:cNvPr>
            <p:cNvGrpSpPr/>
            <p:nvPr/>
          </p:nvGrpSpPr>
          <p:grpSpPr>
            <a:xfrm>
              <a:off x="3287899" y="3953257"/>
              <a:ext cx="87795" cy="519112"/>
              <a:chOff x="3332718" y="1033462"/>
              <a:chExt cx="87795" cy="519112"/>
            </a:xfrm>
          </p:grpSpPr>
          <p:sp>
            <p:nvSpPr>
              <p:cNvPr id="32" name="Ovale 31">
                <a:extLst>
                  <a:ext uri="{FF2B5EF4-FFF2-40B4-BE49-F238E27FC236}">
                    <a16:creationId xmlns:a16="http://schemas.microsoft.com/office/drawing/2014/main" id="{BDDD16CA-F48D-4C1B-BD24-26CF59634640}"/>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3" name="Connettore diritto 32">
                <a:extLst>
                  <a:ext uri="{FF2B5EF4-FFF2-40B4-BE49-F238E27FC236}">
                    <a16:creationId xmlns:a16="http://schemas.microsoft.com/office/drawing/2014/main" id="{F47E47F2-75B3-4B81-9965-EAFBE4FF4763}"/>
                  </a:ext>
                </a:extLst>
              </p:cNvPr>
              <p:cNvCxnSpPr>
                <a:cxnSpLocks/>
                <a:stCxn id="3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uppo 33">
              <a:extLst>
                <a:ext uri="{FF2B5EF4-FFF2-40B4-BE49-F238E27FC236}">
                  <a16:creationId xmlns:a16="http://schemas.microsoft.com/office/drawing/2014/main" id="{1DD54186-8A8F-4C8C-9E6C-AA30806C279A}"/>
                </a:ext>
              </a:extLst>
            </p:cNvPr>
            <p:cNvGrpSpPr/>
            <p:nvPr/>
          </p:nvGrpSpPr>
          <p:grpSpPr>
            <a:xfrm>
              <a:off x="3708545" y="3953257"/>
              <a:ext cx="87795" cy="519112"/>
              <a:chOff x="3332718" y="1033462"/>
              <a:chExt cx="87795" cy="519112"/>
            </a:xfrm>
          </p:grpSpPr>
          <p:sp>
            <p:nvSpPr>
              <p:cNvPr id="35" name="Ovale 34">
                <a:extLst>
                  <a:ext uri="{FF2B5EF4-FFF2-40B4-BE49-F238E27FC236}">
                    <a16:creationId xmlns:a16="http://schemas.microsoft.com/office/drawing/2014/main" id="{126517CE-DE28-44C1-BB61-9E141C5B65C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0943C97C-B63E-4E75-9CA8-783BAE171D27}"/>
                  </a:ext>
                </a:extLst>
              </p:cNvPr>
              <p:cNvCxnSpPr>
                <a:cxnSpLocks/>
                <a:stCxn id="3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CasellaDiTesto 36">
              <a:extLst>
                <a:ext uri="{FF2B5EF4-FFF2-40B4-BE49-F238E27FC236}">
                  <a16:creationId xmlns:a16="http://schemas.microsoft.com/office/drawing/2014/main" id="{2E36EBCD-16A2-4EAB-88FC-5B60D292BA19}"/>
                </a:ext>
              </a:extLst>
            </p:cNvPr>
            <p:cNvSpPr txBox="1"/>
            <p:nvPr/>
          </p:nvSpPr>
          <p:spPr>
            <a:xfrm>
              <a:off x="3058323" y="3710559"/>
              <a:ext cx="546945" cy="276999"/>
            </a:xfrm>
            <a:prstGeom prst="rect">
              <a:avLst/>
            </a:prstGeom>
            <a:noFill/>
          </p:spPr>
          <p:txBody>
            <a:bodyPr wrap="none" rtlCol="0">
              <a:spAutoFit/>
            </a:bodyPr>
            <a:lstStyle/>
            <a:p>
              <a:r>
                <a:rPr lang="it-IT" sz="1200" dirty="0"/>
                <a:t>nome</a:t>
              </a:r>
            </a:p>
          </p:txBody>
        </p:sp>
        <p:sp>
          <p:nvSpPr>
            <p:cNvPr id="38" name="CasellaDiTesto 37">
              <a:extLst>
                <a:ext uri="{FF2B5EF4-FFF2-40B4-BE49-F238E27FC236}">
                  <a16:creationId xmlns:a16="http://schemas.microsoft.com/office/drawing/2014/main" id="{E9E03DD6-78D8-4441-B5F0-FB890224BDD4}"/>
                </a:ext>
              </a:extLst>
            </p:cNvPr>
            <p:cNvSpPr txBox="1"/>
            <p:nvPr/>
          </p:nvSpPr>
          <p:spPr>
            <a:xfrm>
              <a:off x="3579189" y="3694155"/>
              <a:ext cx="346505" cy="276999"/>
            </a:xfrm>
            <a:prstGeom prst="rect">
              <a:avLst/>
            </a:prstGeom>
            <a:noFill/>
          </p:spPr>
          <p:txBody>
            <a:bodyPr wrap="none" rtlCol="0">
              <a:spAutoFit/>
            </a:bodyPr>
            <a:lstStyle/>
            <a:p>
              <a:r>
                <a:rPr lang="it-IT" sz="1200" dirty="0" err="1"/>
                <a:t>tel</a:t>
              </a:r>
              <a:endParaRPr lang="it-IT" sz="1200" dirty="0"/>
            </a:p>
          </p:txBody>
        </p:sp>
      </p:grpSp>
      <p:grpSp>
        <p:nvGrpSpPr>
          <p:cNvPr id="59" name="Gruppo 58">
            <a:extLst>
              <a:ext uri="{FF2B5EF4-FFF2-40B4-BE49-F238E27FC236}">
                <a16:creationId xmlns:a16="http://schemas.microsoft.com/office/drawing/2014/main" id="{168FB283-431A-46CE-9708-07375AA2E82C}"/>
              </a:ext>
            </a:extLst>
          </p:cNvPr>
          <p:cNvGrpSpPr/>
          <p:nvPr/>
        </p:nvGrpSpPr>
        <p:grpSpPr>
          <a:xfrm>
            <a:off x="7622154" y="183052"/>
            <a:ext cx="4060519" cy="1981421"/>
            <a:chOff x="7622154" y="183052"/>
            <a:chExt cx="4060519" cy="1981421"/>
          </a:xfrm>
        </p:grpSpPr>
        <p:sp>
          <p:nvSpPr>
            <p:cNvPr id="4" name="Rettangolo 3">
              <a:extLst>
                <a:ext uri="{FF2B5EF4-FFF2-40B4-BE49-F238E27FC236}">
                  <a16:creationId xmlns:a16="http://schemas.microsoft.com/office/drawing/2014/main" id="{FAFD5B5D-CBA1-4ECC-B0D2-54CB78A0F652}"/>
                </a:ext>
              </a:extLst>
            </p:cNvPr>
            <p:cNvSpPr/>
            <p:nvPr/>
          </p:nvSpPr>
          <p:spPr>
            <a:xfrm>
              <a:off x="7749556" y="979870"/>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LABORATORIO</a:t>
              </a:r>
            </a:p>
          </p:txBody>
        </p:sp>
        <p:grpSp>
          <p:nvGrpSpPr>
            <p:cNvPr id="11" name="Gruppo 10">
              <a:extLst>
                <a:ext uri="{FF2B5EF4-FFF2-40B4-BE49-F238E27FC236}">
                  <a16:creationId xmlns:a16="http://schemas.microsoft.com/office/drawing/2014/main" id="{28262998-64CE-41A0-9F3B-F52B4BD2FD4E}"/>
                </a:ext>
              </a:extLst>
            </p:cNvPr>
            <p:cNvGrpSpPr/>
            <p:nvPr/>
          </p:nvGrpSpPr>
          <p:grpSpPr>
            <a:xfrm>
              <a:off x="7831692" y="460757"/>
              <a:ext cx="87795" cy="519112"/>
              <a:chOff x="3742292" y="1033462"/>
              <a:chExt cx="87795" cy="519112"/>
            </a:xfrm>
          </p:grpSpPr>
          <p:sp>
            <p:nvSpPr>
              <p:cNvPr id="12" name="Ovale 11">
                <a:extLst>
                  <a:ext uri="{FF2B5EF4-FFF2-40B4-BE49-F238E27FC236}">
                    <a16:creationId xmlns:a16="http://schemas.microsoft.com/office/drawing/2014/main" id="{8BDE1FA4-7AC0-4550-A085-CFE6C1DB0D5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3A794A57-9B9F-41DA-A877-02FA4876B0A7}"/>
                  </a:ext>
                </a:extLst>
              </p:cNvPr>
              <p:cNvCxnSpPr>
                <a:cxnSpLocks/>
                <a:stCxn id="1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CasellaDiTesto 41">
              <a:extLst>
                <a:ext uri="{FF2B5EF4-FFF2-40B4-BE49-F238E27FC236}">
                  <a16:creationId xmlns:a16="http://schemas.microsoft.com/office/drawing/2014/main" id="{8B4A9790-B44F-4B4B-9622-D48EBA477869}"/>
                </a:ext>
              </a:extLst>
            </p:cNvPr>
            <p:cNvSpPr txBox="1"/>
            <p:nvPr/>
          </p:nvSpPr>
          <p:spPr>
            <a:xfrm>
              <a:off x="7622154" y="183757"/>
              <a:ext cx="506870" cy="276999"/>
            </a:xfrm>
            <a:prstGeom prst="rect">
              <a:avLst/>
            </a:prstGeom>
            <a:noFill/>
          </p:spPr>
          <p:txBody>
            <a:bodyPr wrap="none" rtlCol="0">
              <a:spAutoFit/>
            </a:bodyPr>
            <a:lstStyle/>
            <a:p>
              <a:r>
                <a:rPr lang="it-IT" sz="1200" dirty="0" err="1"/>
                <a:t>labID</a:t>
              </a:r>
              <a:endParaRPr lang="it-IT" sz="1200" dirty="0"/>
            </a:p>
          </p:txBody>
        </p:sp>
        <p:grpSp>
          <p:nvGrpSpPr>
            <p:cNvPr id="43" name="Gruppo 42">
              <a:extLst>
                <a:ext uri="{FF2B5EF4-FFF2-40B4-BE49-F238E27FC236}">
                  <a16:creationId xmlns:a16="http://schemas.microsoft.com/office/drawing/2014/main" id="{3ECE022D-B092-479C-A955-FC216FF46B2B}"/>
                </a:ext>
              </a:extLst>
            </p:cNvPr>
            <p:cNvGrpSpPr/>
            <p:nvPr/>
          </p:nvGrpSpPr>
          <p:grpSpPr>
            <a:xfrm>
              <a:off x="8453229" y="460756"/>
              <a:ext cx="87795" cy="519112"/>
              <a:chOff x="3332718" y="1033462"/>
              <a:chExt cx="87795" cy="519112"/>
            </a:xfrm>
          </p:grpSpPr>
          <p:sp>
            <p:nvSpPr>
              <p:cNvPr id="44" name="Ovale 43">
                <a:extLst>
                  <a:ext uri="{FF2B5EF4-FFF2-40B4-BE49-F238E27FC236}">
                    <a16:creationId xmlns:a16="http://schemas.microsoft.com/office/drawing/2014/main" id="{46D3AC2D-6C90-40AF-B447-BD0404A7DA92}"/>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048B2D72-59F8-4281-AB91-18A3887725CA}"/>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uppo 45">
              <a:extLst>
                <a:ext uri="{FF2B5EF4-FFF2-40B4-BE49-F238E27FC236}">
                  <a16:creationId xmlns:a16="http://schemas.microsoft.com/office/drawing/2014/main" id="{90B76259-3190-46BE-A92C-E247C1767393}"/>
                </a:ext>
              </a:extLst>
            </p:cNvPr>
            <p:cNvGrpSpPr/>
            <p:nvPr/>
          </p:nvGrpSpPr>
          <p:grpSpPr>
            <a:xfrm rot="3354488">
              <a:off x="10481170" y="761926"/>
              <a:ext cx="87795" cy="519112"/>
              <a:chOff x="3332718" y="1033462"/>
              <a:chExt cx="87795" cy="519112"/>
            </a:xfrm>
          </p:grpSpPr>
          <p:sp>
            <p:nvSpPr>
              <p:cNvPr id="47" name="Ovale 46">
                <a:extLst>
                  <a:ext uri="{FF2B5EF4-FFF2-40B4-BE49-F238E27FC236}">
                    <a16:creationId xmlns:a16="http://schemas.microsoft.com/office/drawing/2014/main" id="{A74F905F-1FF4-4635-B862-8BBCA31ED0F6}"/>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8" name="Connettore diritto 47">
                <a:extLst>
                  <a:ext uri="{FF2B5EF4-FFF2-40B4-BE49-F238E27FC236}">
                    <a16:creationId xmlns:a16="http://schemas.microsoft.com/office/drawing/2014/main" id="{5A9DAFBE-569B-4C2C-ACCE-CA5D063831EE}"/>
                  </a:ext>
                </a:extLst>
              </p:cNvPr>
              <p:cNvCxnSpPr>
                <a:cxnSpLocks/>
                <a:stCxn id="4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uppo 48">
              <a:extLst>
                <a:ext uri="{FF2B5EF4-FFF2-40B4-BE49-F238E27FC236}">
                  <a16:creationId xmlns:a16="http://schemas.microsoft.com/office/drawing/2014/main" id="{2C91BB63-A067-4217-BBAE-0029F76D5C18}"/>
                </a:ext>
              </a:extLst>
            </p:cNvPr>
            <p:cNvGrpSpPr/>
            <p:nvPr/>
          </p:nvGrpSpPr>
          <p:grpSpPr>
            <a:xfrm>
              <a:off x="9998688" y="460051"/>
              <a:ext cx="87795" cy="519112"/>
              <a:chOff x="3332718" y="1033462"/>
              <a:chExt cx="87795" cy="519112"/>
            </a:xfrm>
          </p:grpSpPr>
          <p:sp>
            <p:nvSpPr>
              <p:cNvPr id="50" name="Ovale 49">
                <a:extLst>
                  <a:ext uri="{FF2B5EF4-FFF2-40B4-BE49-F238E27FC236}">
                    <a16:creationId xmlns:a16="http://schemas.microsoft.com/office/drawing/2014/main" id="{F6A44BA9-A125-4799-BBD9-9E314E969B2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1" name="Connettore diritto 50">
                <a:extLst>
                  <a:ext uri="{FF2B5EF4-FFF2-40B4-BE49-F238E27FC236}">
                    <a16:creationId xmlns:a16="http://schemas.microsoft.com/office/drawing/2014/main" id="{11802819-B191-4D10-B155-201170391302}"/>
                  </a:ext>
                </a:extLst>
              </p:cNvPr>
              <p:cNvCxnSpPr>
                <a:cxnSpLocks/>
                <a:stCxn id="5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uppo 51">
              <a:extLst>
                <a:ext uri="{FF2B5EF4-FFF2-40B4-BE49-F238E27FC236}">
                  <a16:creationId xmlns:a16="http://schemas.microsoft.com/office/drawing/2014/main" id="{F9F6800E-1D63-4239-A911-32E6A3EA92C4}"/>
                </a:ext>
              </a:extLst>
            </p:cNvPr>
            <p:cNvGrpSpPr/>
            <p:nvPr/>
          </p:nvGrpSpPr>
          <p:grpSpPr>
            <a:xfrm>
              <a:off x="9227131" y="460051"/>
              <a:ext cx="87795" cy="519112"/>
              <a:chOff x="3332718" y="1033462"/>
              <a:chExt cx="87795" cy="519112"/>
            </a:xfrm>
          </p:grpSpPr>
          <p:sp>
            <p:nvSpPr>
              <p:cNvPr id="53" name="Ovale 52">
                <a:extLst>
                  <a:ext uri="{FF2B5EF4-FFF2-40B4-BE49-F238E27FC236}">
                    <a16:creationId xmlns:a16="http://schemas.microsoft.com/office/drawing/2014/main" id="{BD4E4E17-F549-4A81-A1C4-20BEEF62F6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4" name="Connettore diritto 53">
                <a:extLst>
                  <a:ext uri="{FF2B5EF4-FFF2-40B4-BE49-F238E27FC236}">
                    <a16:creationId xmlns:a16="http://schemas.microsoft.com/office/drawing/2014/main" id="{EFDE8800-6852-443E-A495-80BCDFDB4AD3}"/>
                  </a:ext>
                </a:extLst>
              </p:cNvPr>
              <p:cNvCxnSpPr>
                <a:cxnSpLocks/>
                <a:stCxn id="5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sellaDiTesto 54">
              <a:extLst>
                <a:ext uri="{FF2B5EF4-FFF2-40B4-BE49-F238E27FC236}">
                  <a16:creationId xmlns:a16="http://schemas.microsoft.com/office/drawing/2014/main" id="{71E9D907-8A59-4759-AD92-3162B6429735}"/>
                </a:ext>
              </a:extLst>
            </p:cNvPr>
            <p:cNvSpPr txBox="1"/>
            <p:nvPr/>
          </p:nvSpPr>
          <p:spPr>
            <a:xfrm>
              <a:off x="8243691" y="183052"/>
              <a:ext cx="546945" cy="276999"/>
            </a:xfrm>
            <a:prstGeom prst="rect">
              <a:avLst/>
            </a:prstGeom>
            <a:noFill/>
          </p:spPr>
          <p:txBody>
            <a:bodyPr wrap="none" rtlCol="0">
              <a:spAutoFit/>
            </a:bodyPr>
            <a:lstStyle/>
            <a:p>
              <a:r>
                <a:rPr lang="it-IT" sz="1200" dirty="0"/>
                <a:t>nome</a:t>
              </a:r>
            </a:p>
          </p:txBody>
        </p:sp>
        <p:sp>
          <p:nvSpPr>
            <p:cNvPr id="56" name="CasellaDiTesto 55">
              <a:extLst>
                <a:ext uri="{FF2B5EF4-FFF2-40B4-BE49-F238E27FC236}">
                  <a16:creationId xmlns:a16="http://schemas.microsoft.com/office/drawing/2014/main" id="{00BC4A44-3E6A-426A-98DD-43E4653B811B}"/>
                </a:ext>
              </a:extLst>
            </p:cNvPr>
            <p:cNvSpPr txBox="1"/>
            <p:nvPr/>
          </p:nvSpPr>
          <p:spPr>
            <a:xfrm>
              <a:off x="9017245" y="183052"/>
              <a:ext cx="535724" cy="276999"/>
            </a:xfrm>
            <a:prstGeom prst="rect">
              <a:avLst/>
            </a:prstGeom>
            <a:noFill/>
          </p:spPr>
          <p:txBody>
            <a:bodyPr wrap="none" rtlCol="0">
              <a:spAutoFit/>
            </a:bodyPr>
            <a:lstStyle/>
            <a:p>
              <a:r>
                <a:rPr lang="it-IT" sz="1200" dirty="0"/>
                <a:t>piano</a:t>
              </a:r>
            </a:p>
          </p:txBody>
        </p:sp>
        <p:sp>
          <p:nvSpPr>
            <p:cNvPr id="57" name="CasellaDiTesto 56">
              <a:extLst>
                <a:ext uri="{FF2B5EF4-FFF2-40B4-BE49-F238E27FC236}">
                  <a16:creationId xmlns:a16="http://schemas.microsoft.com/office/drawing/2014/main" id="{C5E09828-869B-45CC-80BD-B1FAF411E15E}"/>
                </a:ext>
              </a:extLst>
            </p:cNvPr>
            <p:cNvSpPr txBox="1"/>
            <p:nvPr/>
          </p:nvSpPr>
          <p:spPr>
            <a:xfrm>
              <a:off x="9789150" y="183052"/>
              <a:ext cx="579261" cy="276999"/>
            </a:xfrm>
            <a:prstGeom prst="rect">
              <a:avLst/>
            </a:prstGeom>
            <a:noFill/>
          </p:spPr>
          <p:txBody>
            <a:bodyPr wrap="none" rtlCol="0">
              <a:spAutoFit/>
            </a:bodyPr>
            <a:lstStyle/>
            <a:p>
              <a:r>
                <a:rPr lang="it-IT" sz="1200" dirty="0"/>
                <a:t>stanza</a:t>
              </a:r>
            </a:p>
          </p:txBody>
        </p:sp>
        <p:sp>
          <p:nvSpPr>
            <p:cNvPr id="58" name="CasellaDiTesto 57">
              <a:extLst>
                <a:ext uri="{FF2B5EF4-FFF2-40B4-BE49-F238E27FC236}">
                  <a16:creationId xmlns:a16="http://schemas.microsoft.com/office/drawing/2014/main" id="{7DE3F36B-8B24-498C-86C4-3871F71E7408}"/>
                </a:ext>
              </a:extLst>
            </p:cNvPr>
            <p:cNvSpPr txBox="1"/>
            <p:nvPr/>
          </p:nvSpPr>
          <p:spPr>
            <a:xfrm>
              <a:off x="10704969" y="709788"/>
              <a:ext cx="977704" cy="276999"/>
            </a:xfrm>
            <a:prstGeom prst="rect">
              <a:avLst/>
            </a:prstGeom>
            <a:noFill/>
          </p:spPr>
          <p:txBody>
            <a:bodyPr wrap="none" rtlCol="0">
              <a:spAutoFit/>
            </a:bodyPr>
            <a:lstStyle/>
            <a:p>
              <a:r>
                <a:rPr lang="it-IT" sz="1200" dirty="0"/>
                <a:t>responsabile</a:t>
              </a:r>
            </a:p>
          </p:txBody>
        </p:sp>
      </p:grpSp>
    </p:spTree>
    <p:extLst>
      <p:ext uri="{BB962C8B-B14F-4D97-AF65-F5344CB8AC3E}">
        <p14:creationId xmlns:p14="http://schemas.microsoft.com/office/powerpoint/2010/main" val="189609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po 23">
            <a:extLst>
              <a:ext uri="{FF2B5EF4-FFF2-40B4-BE49-F238E27FC236}">
                <a16:creationId xmlns:a16="http://schemas.microsoft.com/office/drawing/2014/main" id="{112DEF35-4EA5-477D-A9E9-15776C903DC9}"/>
              </a:ext>
            </a:extLst>
          </p:cNvPr>
          <p:cNvGrpSpPr/>
          <p:nvPr/>
        </p:nvGrpSpPr>
        <p:grpSpPr>
          <a:xfrm>
            <a:off x="2139313" y="338927"/>
            <a:ext cx="6863608" cy="5727711"/>
            <a:chOff x="2139313" y="338927"/>
            <a:chExt cx="6863608" cy="5727711"/>
          </a:xfrm>
        </p:grpSpPr>
        <p:sp>
          <p:nvSpPr>
            <p:cNvPr id="2" name="Rettangolo 1">
              <a:extLst>
                <a:ext uri="{FF2B5EF4-FFF2-40B4-BE49-F238E27FC236}">
                  <a16:creationId xmlns:a16="http://schemas.microsoft.com/office/drawing/2014/main" id="{E5D6ED7F-9FF5-410E-9CB4-EDECE0CCDF6F}"/>
                </a:ext>
              </a:extLst>
            </p:cNvPr>
            <p:cNvSpPr/>
            <p:nvPr/>
          </p:nvSpPr>
          <p:spPr>
            <a:xfrm>
              <a:off x="4290738" y="423278"/>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PERSONALE</a:t>
              </a:r>
            </a:p>
          </p:txBody>
        </p:sp>
        <p:grpSp>
          <p:nvGrpSpPr>
            <p:cNvPr id="3" name="Gruppo 2">
              <a:extLst>
                <a:ext uri="{FF2B5EF4-FFF2-40B4-BE49-F238E27FC236}">
                  <a16:creationId xmlns:a16="http://schemas.microsoft.com/office/drawing/2014/main" id="{CCE62FDC-1D8D-4C64-853A-CF2114A6BC86}"/>
                </a:ext>
              </a:extLst>
            </p:cNvPr>
            <p:cNvGrpSpPr/>
            <p:nvPr/>
          </p:nvGrpSpPr>
          <p:grpSpPr>
            <a:xfrm rot="5400000">
              <a:off x="7067242" y="207620"/>
              <a:ext cx="87795" cy="519112"/>
              <a:chOff x="3742292" y="1033462"/>
              <a:chExt cx="87795" cy="519112"/>
            </a:xfrm>
          </p:grpSpPr>
          <p:sp>
            <p:nvSpPr>
              <p:cNvPr id="4" name="Ovale 3">
                <a:extLst>
                  <a:ext uri="{FF2B5EF4-FFF2-40B4-BE49-F238E27FC236}">
                    <a16:creationId xmlns:a16="http://schemas.microsoft.com/office/drawing/2014/main" id="{67FEA468-5BD9-4F9F-8FA6-5CEDEFDB39D8}"/>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5" name="Connettore diritto 4">
                <a:extLst>
                  <a:ext uri="{FF2B5EF4-FFF2-40B4-BE49-F238E27FC236}">
                    <a16:creationId xmlns:a16="http://schemas.microsoft.com/office/drawing/2014/main" id="{E839D724-6915-4F0C-9F2D-76AA22B70785}"/>
                  </a:ext>
                </a:extLst>
              </p:cNvPr>
              <p:cNvCxnSpPr>
                <a:cxnSpLocks/>
                <a:stCxn id="4"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CasellaDiTesto 5">
              <a:extLst>
                <a:ext uri="{FF2B5EF4-FFF2-40B4-BE49-F238E27FC236}">
                  <a16:creationId xmlns:a16="http://schemas.microsoft.com/office/drawing/2014/main" id="{608B68B3-75CE-4DF6-B080-6E5DE5780612}"/>
                </a:ext>
              </a:extLst>
            </p:cNvPr>
            <p:cNvSpPr txBox="1"/>
            <p:nvPr/>
          </p:nvSpPr>
          <p:spPr>
            <a:xfrm>
              <a:off x="7383578" y="338927"/>
              <a:ext cx="336952" cy="276999"/>
            </a:xfrm>
            <a:prstGeom prst="rect">
              <a:avLst/>
            </a:prstGeom>
            <a:noFill/>
          </p:spPr>
          <p:txBody>
            <a:bodyPr wrap="none" rtlCol="0">
              <a:spAutoFit/>
            </a:bodyPr>
            <a:lstStyle/>
            <a:p>
              <a:r>
                <a:rPr lang="it-IT" sz="1200" dirty="0"/>
                <a:t>CF</a:t>
              </a:r>
            </a:p>
          </p:txBody>
        </p:sp>
        <p:grpSp>
          <p:nvGrpSpPr>
            <p:cNvPr id="7" name="Gruppo 6">
              <a:extLst>
                <a:ext uri="{FF2B5EF4-FFF2-40B4-BE49-F238E27FC236}">
                  <a16:creationId xmlns:a16="http://schemas.microsoft.com/office/drawing/2014/main" id="{B4005E54-33B9-447D-B917-B249D2F1E97C}"/>
                </a:ext>
              </a:extLst>
            </p:cNvPr>
            <p:cNvGrpSpPr/>
            <p:nvPr/>
          </p:nvGrpSpPr>
          <p:grpSpPr>
            <a:xfrm rot="5400000">
              <a:off x="7060237" y="579853"/>
              <a:ext cx="87795" cy="519112"/>
              <a:chOff x="3332718" y="1033462"/>
              <a:chExt cx="87795" cy="519112"/>
            </a:xfrm>
          </p:grpSpPr>
          <p:sp>
            <p:nvSpPr>
              <p:cNvPr id="8" name="Ovale 7">
                <a:extLst>
                  <a:ext uri="{FF2B5EF4-FFF2-40B4-BE49-F238E27FC236}">
                    <a16:creationId xmlns:a16="http://schemas.microsoft.com/office/drawing/2014/main" id="{6858C156-640E-4C13-911F-54D6B180AC9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 name="Connettore diritto 8">
                <a:extLst>
                  <a:ext uri="{FF2B5EF4-FFF2-40B4-BE49-F238E27FC236}">
                    <a16:creationId xmlns:a16="http://schemas.microsoft.com/office/drawing/2014/main" id="{8A12B311-673B-4108-B6C3-D86FB849DC23}"/>
                  </a:ext>
                </a:extLst>
              </p:cNvPr>
              <p:cNvCxnSpPr>
                <a:cxnSpLocks/>
                <a:stCxn id="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o 9">
              <a:extLst>
                <a:ext uri="{FF2B5EF4-FFF2-40B4-BE49-F238E27FC236}">
                  <a16:creationId xmlns:a16="http://schemas.microsoft.com/office/drawing/2014/main" id="{760DF19E-7BFD-47B9-8CE7-F59BA6CAB667}"/>
                </a:ext>
              </a:extLst>
            </p:cNvPr>
            <p:cNvGrpSpPr/>
            <p:nvPr/>
          </p:nvGrpSpPr>
          <p:grpSpPr>
            <a:xfrm rot="5400000">
              <a:off x="7069802" y="901425"/>
              <a:ext cx="87795" cy="519112"/>
              <a:chOff x="3332718" y="1033462"/>
              <a:chExt cx="87795" cy="519112"/>
            </a:xfrm>
          </p:grpSpPr>
          <p:sp>
            <p:nvSpPr>
              <p:cNvPr id="11" name="Ovale 10">
                <a:extLst>
                  <a:ext uri="{FF2B5EF4-FFF2-40B4-BE49-F238E27FC236}">
                    <a16:creationId xmlns:a16="http://schemas.microsoft.com/office/drawing/2014/main" id="{10C48CD4-70FB-4731-9C15-C920EA363F2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 name="Connettore diritto 11">
                <a:extLst>
                  <a:ext uri="{FF2B5EF4-FFF2-40B4-BE49-F238E27FC236}">
                    <a16:creationId xmlns:a16="http://schemas.microsoft.com/office/drawing/2014/main" id="{D0F47709-FEB1-4172-8E79-A9834E79BB10}"/>
                  </a:ext>
                </a:extLst>
              </p:cNvPr>
              <p:cNvCxnSpPr>
                <a:cxnSpLocks/>
                <a:stCxn id="1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uppo 12">
              <a:extLst>
                <a:ext uri="{FF2B5EF4-FFF2-40B4-BE49-F238E27FC236}">
                  <a16:creationId xmlns:a16="http://schemas.microsoft.com/office/drawing/2014/main" id="{4652BCAC-D35C-40E3-A890-613952F591FC}"/>
                </a:ext>
              </a:extLst>
            </p:cNvPr>
            <p:cNvGrpSpPr/>
            <p:nvPr/>
          </p:nvGrpSpPr>
          <p:grpSpPr>
            <a:xfrm rot="5400000">
              <a:off x="7066968" y="1273658"/>
              <a:ext cx="87795" cy="519112"/>
              <a:chOff x="3332718" y="1033462"/>
              <a:chExt cx="87795" cy="519112"/>
            </a:xfrm>
          </p:grpSpPr>
          <p:sp>
            <p:nvSpPr>
              <p:cNvPr id="14" name="Ovale 13">
                <a:extLst>
                  <a:ext uri="{FF2B5EF4-FFF2-40B4-BE49-F238E27FC236}">
                    <a16:creationId xmlns:a16="http://schemas.microsoft.com/office/drawing/2014/main" id="{2776093F-AE96-4984-AC52-F69ABA754D6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5" name="Connettore diritto 14">
                <a:extLst>
                  <a:ext uri="{FF2B5EF4-FFF2-40B4-BE49-F238E27FC236}">
                    <a16:creationId xmlns:a16="http://schemas.microsoft.com/office/drawing/2014/main" id="{601BEA5F-B6C9-4251-99FC-8B4F68F97022}"/>
                  </a:ext>
                </a:extLst>
              </p:cNvPr>
              <p:cNvCxnSpPr>
                <a:cxnSpLocks/>
                <a:stCxn id="1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asellaDiTesto 15">
              <a:extLst>
                <a:ext uri="{FF2B5EF4-FFF2-40B4-BE49-F238E27FC236}">
                  <a16:creationId xmlns:a16="http://schemas.microsoft.com/office/drawing/2014/main" id="{77FF09DC-75CD-4BD4-A234-4377290C1D16}"/>
                </a:ext>
              </a:extLst>
            </p:cNvPr>
            <p:cNvSpPr txBox="1"/>
            <p:nvPr/>
          </p:nvSpPr>
          <p:spPr>
            <a:xfrm>
              <a:off x="7351426" y="694146"/>
              <a:ext cx="546945" cy="276999"/>
            </a:xfrm>
            <a:prstGeom prst="rect">
              <a:avLst/>
            </a:prstGeom>
            <a:noFill/>
          </p:spPr>
          <p:txBody>
            <a:bodyPr wrap="none" rtlCol="0">
              <a:spAutoFit/>
            </a:bodyPr>
            <a:lstStyle/>
            <a:p>
              <a:r>
                <a:rPr lang="it-IT" sz="1200" dirty="0"/>
                <a:t>nome</a:t>
              </a:r>
            </a:p>
          </p:txBody>
        </p:sp>
        <p:sp>
          <p:nvSpPr>
            <p:cNvPr id="17" name="CasellaDiTesto 16">
              <a:extLst>
                <a:ext uri="{FF2B5EF4-FFF2-40B4-BE49-F238E27FC236}">
                  <a16:creationId xmlns:a16="http://schemas.microsoft.com/office/drawing/2014/main" id="{BE14224E-9CD0-43CF-8FB1-D66D1B581FF7}"/>
                </a:ext>
              </a:extLst>
            </p:cNvPr>
            <p:cNvSpPr txBox="1"/>
            <p:nvPr/>
          </p:nvSpPr>
          <p:spPr>
            <a:xfrm>
              <a:off x="7357149" y="1022480"/>
              <a:ext cx="765274" cy="276999"/>
            </a:xfrm>
            <a:prstGeom prst="rect">
              <a:avLst/>
            </a:prstGeom>
            <a:noFill/>
          </p:spPr>
          <p:txBody>
            <a:bodyPr wrap="none" rtlCol="0">
              <a:spAutoFit/>
            </a:bodyPr>
            <a:lstStyle/>
            <a:p>
              <a:r>
                <a:rPr lang="it-IT" sz="1200" dirty="0"/>
                <a:t>cognome</a:t>
              </a:r>
            </a:p>
          </p:txBody>
        </p:sp>
        <p:sp>
          <p:nvSpPr>
            <p:cNvPr id="18" name="CasellaDiTesto 17">
              <a:extLst>
                <a:ext uri="{FF2B5EF4-FFF2-40B4-BE49-F238E27FC236}">
                  <a16:creationId xmlns:a16="http://schemas.microsoft.com/office/drawing/2014/main" id="{5AAEB5A0-729F-42A2-B7EF-0B2A8D53AAF6}"/>
                </a:ext>
              </a:extLst>
            </p:cNvPr>
            <p:cNvSpPr txBox="1"/>
            <p:nvPr/>
          </p:nvSpPr>
          <p:spPr>
            <a:xfrm>
              <a:off x="7351426" y="1394714"/>
              <a:ext cx="703847" cy="276999"/>
            </a:xfrm>
            <a:prstGeom prst="rect">
              <a:avLst/>
            </a:prstGeom>
            <a:noFill/>
          </p:spPr>
          <p:txBody>
            <a:bodyPr wrap="none" rtlCol="0">
              <a:spAutoFit/>
            </a:bodyPr>
            <a:lstStyle/>
            <a:p>
              <a:r>
                <a:rPr lang="it-IT" sz="1200" dirty="0"/>
                <a:t>indirizzo</a:t>
              </a:r>
            </a:p>
          </p:txBody>
        </p:sp>
        <p:grpSp>
          <p:nvGrpSpPr>
            <p:cNvPr id="19" name="Gruppo 18">
              <a:extLst>
                <a:ext uri="{FF2B5EF4-FFF2-40B4-BE49-F238E27FC236}">
                  <a16:creationId xmlns:a16="http://schemas.microsoft.com/office/drawing/2014/main" id="{48DAC156-61CB-46C4-B315-7B2AC46E6906}"/>
                </a:ext>
              </a:extLst>
            </p:cNvPr>
            <p:cNvGrpSpPr/>
            <p:nvPr/>
          </p:nvGrpSpPr>
          <p:grpSpPr>
            <a:xfrm>
              <a:off x="4093334" y="1607881"/>
              <a:ext cx="2975213" cy="1273432"/>
              <a:chOff x="8065827" y="2756848"/>
              <a:chExt cx="2975213" cy="1273432"/>
            </a:xfrm>
          </p:grpSpPr>
          <p:sp>
            <p:nvSpPr>
              <p:cNvPr id="20" name="Freccia in su 19">
                <a:extLst>
                  <a:ext uri="{FF2B5EF4-FFF2-40B4-BE49-F238E27FC236}">
                    <a16:creationId xmlns:a16="http://schemas.microsoft.com/office/drawing/2014/main" id="{1860CEAE-0001-4DC4-9F7D-C888121E7422}"/>
                  </a:ext>
                </a:extLst>
              </p:cNvPr>
              <p:cNvSpPr/>
              <p:nvPr/>
            </p:nvSpPr>
            <p:spPr>
              <a:xfrm>
                <a:off x="9266830" y="2756848"/>
                <a:ext cx="545910" cy="672152"/>
              </a:xfrm>
              <a:prstGeom prst="upArrow">
                <a:avLst>
                  <a:gd name="adj1" fmla="val 50000"/>
                  <a:gd name="adj2" fmla="val 4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cxnSp>
            <p:nvCxnSpPr>
              <p:cNvPr id="21" name="Connettore diritto 20">
                <a:extLst>
                  <a:ext uri="{FF2B5EF4-FFF2-40B4-BE49-F238E27FC236}">
                    <a16:creationId xmlns:a16="http://schemas.microsoft.com/office/drawing/2014/main" id="{18B06C69-2DD6-4CFE-91CE-EA6B67CD0CA8}"/>
                  </a:ext>
                </a:extLst>
              </p:cNvPr>
              <p:cNvCxnSpPr/>
              <p:nvPr/>
            </p:nvCxnSpPr>
            <p:spPr>
              <a:xfrm>
                <a:off x="8065827" y="3429000"/>
                <a:ext cx="2975212" cy="0"/>
              </a:xfrm>
              <a:prstGeom prst="line">
                <a:avLst/>
              </a:prstGeom>
              <a:ln/>
            </p:spPr>
            <p:style>
              <a:lnRef idx="1">
                <a:schemeClr val="dk1"/>
              </a:lnRef>
              <a:fillRef idx="0">
                <a:schemeClr val="dk1"/>
              </a:fillRef>
              <a:effectRef idx="0">
                <a:schemeClr val="dk1"/>
              </a:effectRef>
              <a:fontRef idx="minor">
                <a:schemeClr val="tx1"/>
              </a:fontRef>
            </p:style>
          </p:cxnSp>
          <p:cxnSp>
            <p:nvCxnSpPr>
              <p:cNvPr id="22" name="Connettore diritto 21">
                <a:extLst>
                  <a:ext uri="{FF2B5EF4-FFF2-40B4-BE49-F238E27FC236}">
                    <a16:creationId xmlns:a16="http://schemas.microsoft.com/office/drawing/2014/main" id="{689A3091-1B7A-4EE0-B20B-5ABB096A37D6}"/>
                  </a:ext>
                </a:extLst>
              </p:cNvPr>
              <p:cNvCxnSpPr>
                <a:cxnSpLocks/>
              </p:cNvCxnSpPr>
              <p:nvPr/>
            </p:nvCxnSpPr>
            <p:spPr>
              <a:xfrm>
                <a:off x="8065827" y="3429000"/>
                <a:ext cx="0" cy="60128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2E98284F-4828-4A4B-B65F-BC888AAF154F}"/>
                  </a:ext>
                </a:extLst>
              </p:cNvPr>
              <p:cNvCxnSpPr>
                <a:cxnSpLocks/>
              </p:cNvCxnSpPr>
              <p:nvPr/>
            </p:nvCxnSpPr>
            <p:spPr>
              <a:xfrm flipH="1">
                <a:off x="11041039" y="3429000"/>
                <a:ext cx="1" cy="601280"/>
              </a:xfrm>
              <a:prstGeom prst="line">
                <a:avLst/>
              </a:prstGeom>
            </p:spPr>
            <p:style>
              <a:lnRef idx="1">
                <a:schemeClr val="dk1"/>
              </a:lnRef>
              <a:fillRef idx="0">
                <a:schemeClr val="dk1"/>
              </a:fillRef>
              <a:effectRef idx="0">
                <a:schemeClr val="dk1"/>
              </a:effectRef>
              <a:fontRef idx="minor">
                <a:schemeClr val="tx1"/>
              </a:fontRef>
            </p:style>
          </p:cxnSp>
        </p:grpSp>
        <p:sp>
          <p:nvSpPr>
            <p:cNvPr id="27" name="Rettangolo 26">
              <a:extLst>
                <a:ext uri="{FF2B5EF4-FFF2-40B4-BE49-F238E27FC236}">
                  <a16:creationId xmlns:a16="http://schemas.microsoft.com/office/drawing/2014/main" id="{9CE87F0A-F200-47D1-A86F-76FB6503CA73}"/>
                </a:ext>
              </a:extLst>
            </p:cNvPr>
            <p:cNvSpPr/>
            <p:nvPr/>
          </p:nvSpPr>
          <p:spPr>
            <a:xfrm>
              <a:off x="2141175"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MEDICO</a:t>
              </a:r>
            </a:p>
          </p:txBody>
        </p:sp>
        <p:sp>
          <p:nvSpPr>
            <p:cNvPr id="28" name="Rettangolo 27">
              <a:extLst>
                <a:ext uri="{FF2B5EF4-FFF2-40B4-BE49-F238E27FC236}">
                  <a16:creationId xmlns:a16="http://schemas.microsoft.com/office/drawing/2014/main" id="{29D78871-53E2-43B3-B3CD-589729D5908F}"/>
                </a:ext>
              </a:extLst>
            </p:cNvPr>
            <p:cNvSpPr/>
            <p:nvPr/>
          </p:nvSpPr>
          <p:spPr>
            <a:xfrm>
              <a:off x="6344476"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VOLONTARIO</a:t>
              </a:r>
            </a:p>
          </p:txBody>
        </p:sp>
        <p:grpSp>
          <p:nvGrpSpPr>
            <p:cNvPr id="29" name="Gruppo 28">
              <a:extLst>
                <a:ext uri="{FF2B5EF4-FFF2-40B4-BE49-F238E27FC236}">
                  <a16:creationId xmlns:a16="http://schemas.microsoft.com/office/drawing/2014/main" id="{81A29A6C-AD8D-45B6-800C-6EEBA827B922}"/>
                </a:ext>
              </a:extLst>
            </p:cNvPr>
            <p:cNvGrpSpPr/>
            <p:nvPr/>
          </p:nvGrpSpPr>
          <p:grpSpPr>
            <a:xfrm>
              <a:off x="3155578" y="4065916"/>
              <a:ext cx="532038" cy="831621"/>
              <a:chOff x="6091238" y="5283201"/>
              <a:chExt cx="532038" cy="831621"/>
            </a:xfrm>
          </p:grpSpPr>
          <p:sp>
            <p:nvSpPr>
              <p:cNvPr id="30" name="Rettangolo 29">
                <a:extLst>
                  <a:ext uri="{FF2B5EF4-FFF2-40B4-BE49-F238E27FC236}">
                    <a16:creationId xmlns:a16="http://schemas.microsoft.com/office/drawing/2014/main" id="{7914770B-C130-4FAA-AAAF-91F85E921C05}"/>
                  </a:ext>
                </a:extLst>
              </p:cNvPr>
              <p:cNvSpPr/>
              <p:nvPr/>
            </p:nvSpPr>
            <p:spPr>
              <a:xfrm>
                <a:off x="6224588" y="5507019"/>
                <a:ext cx="265338" cy="607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31" name="Triangolo isoscele 30">
                <a:extLst>
                  <a:ext uri="{FF2B5EF4-FFF2-40B4-BE49-F238E27FC236}">
                    <a16:creationId xmlns:a16="http://schemas.microsoft.com/office/drawing/2014/main" id="{207D85AA-89D4-4158-8B2D-FB5A21DB0C50}"/>
                  </a:ext>
                </a:extLst>
              </p:cNvPr>
              <p:cNvSpPr/>
              <p:nvPr/>
            </p:nvSpPr>
            <p:spPr>
              <a:xfrm>
                <a:off x="6091238" y="5283201"/>
                <a:ext cx="532038" cy="223818"/>
              </a:xfrm>
              <a:prstGeom prst="triangle">
                <a:avLst>
                  <a:gd name="adj" fmla="val 49552"/>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sp>
          <p:nvSpPr>
            <p:cNvPr id="32" name="Rettangolo 31">
              <a:extLst>
                <a:ext uri="{FF2B5EF4-FFF2-40B4-BE49-F238E27FC236}">
                  <a16:creationId xmlns:a16="http://schemas.microsoft.com/office/drawing/2014/main" id="{2EAF77C5-531C-4287-A30F-17E1E413AA04}"/>
                </a:ext>
              </a:extLst>
            </p:cNvPr>
            <p:cNvSpPr/>
            <p:nvPr/>
          </p:nvSpPr>
          <p:spPr>
            <a:xfrm>
              <a:off x="2139313" y="4882035"/>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PRIMARIO</a:t>
              </a:r>
            </a:p>
          </p:txBody>
        </p:sp>
        <p:grpSp>
          <p:nvGrpSpPr>
            <p:cNvPr id="33" name="Gruppo 32">
              <a:extLst>
                <a:ext uri="{FF2B5EF4-FFF2-40B4-BE49-F238E27FC236}">
                  <a16:creationId xmlns:a16="http://schemas.microsoft.com/office/drawing/2014/main" id="{93BCB240-B26C-4611-94DB-15AA40DDDCFE}"/>
                </a:ext>
              </a:extLst>
            </p:cNvPr>
            <p:cNvGrpSpPr/>
            <p:nvPr/>
          </p:nvGrpSpPr>
          <p:grpSpPr>
            <a:xfrm rot="10800000">
              <a:off x="8460488" y="4055495"/>
              <a:ext cx="87795" cy="519112"/>
              <a:chOff x="3332718" y="1033462"/>
              <a:chExt cx="87795" cy="519112"/>
            </a:xfrm>
          </p:grpSpPr>
          <p:sp>
            <p:nvSpPr>
              <p:cNvPr id="34" name="Ovale 33">
                <a:extLst>
                  <a:ext uri="{FF2B5EF4-FFF2-40B4-BE49-F238E27FC236}">
                    <a16:creationId xmlns:a16="http://schemas.microsoft.com/office/drawing/2014/main" id="{41E14649-E5FB-42B9-9E27-53713F12F087}"/>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F8C7279B-7777-49E3-A225-18F069662F43}"/>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o 35">
              <a:extLst>
                <a:ext uri="{FF2B5EF4-FFF2-40B4-BE49-F238E27FC236}">
                  <a16:creationId xmlns:a16="http://schemas.microsoft.com/office/drawing/2014/main" id="{AE08EAF8-14FA-4F3B-A019-CD940F6C4790}"/>
                </a:ext>
              </a:extLst>
            </p:cNvPr>
            <p:cNvGrpSpPr/>
            <p:nvPr/>
          </p:nvGrpSpPr>
          <p:grpSpPr>
            <a:xfrm rot="5400000">
              <a:off x="4908409" y="5343430"/>
              <a:ext cx="87795" cy="519112"/>
              <a:chOff x="3332718" y="1033462"/>
              <a:chExt cx="87795" cy="519112"/>
            </a:xfrm>
          </p:grpSpPr>
          <p:sp>
            <p:nvSpPr>
              <p:cNvPr id="37" name="Ovale 36">
                <a:extLst>
                  <a:ext uri="{FF2B5EF4-FFF2-40B4-BE49-F238E27FC236}">
                    <a16:creationId xmlns:a16="http://schemas.microsoft.com/office/drawing/2014/main" id="{1ECDE684-CA18-469A-9C13-3CC2D0F32F5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8" name="Connettore diritto 37">
                <a:extLst>
                  <a:ext uri="{FF2B5EF4-FFF2-40B4-BE49-F238E27FC236}">
                    <a16:creationId xmlns:a16="http://schemas.microsoft.com/office/drawing/2014/main" id="{C9C9CAE2-B392-4139-A490-8BE835CAFD0F}"/>
                  </a:ext>
                </a:extLst>
              </p:cNvPr>
              <p:cNvCxnSpPr>
                <a:cxnSpLocks/>
                <a:stCxn id="3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CasellaDiTesto 38">
              <a:extLst>
                <a:ext uri="{FF2B5EF4-FFF2-40B4-BE49-F238E27FC236}">
                  <a16:creationId xmlns:a16="http://schemas.microsoft.com/office/drawing/2014/main" id="{6ACAA658-9F20-4CBB-825A-17B8FEC94D8E}"/>
                </a:ext>
              </a:extLst>
            </p:cNvPr>
            <p:cNvSpPr txBox="1"/>
            <p:nvPr/>
          </p:nvSpPr>
          <p:spPr>
            <a:xfrm>
              <a:off x="8031180" y="4525113"/>
              <a:ext cx="971741" cy="276999"/>
            </a:xfrm>
            <a:prstGeom prst="rect">
              <a:avLst/>
            </a:prstGeom>
            <a:noFill/>
          </p:spPr>
          <p:txBody>
            <a:bodyPr wrap="none" rtlCol="0">
              <a:spAutoFit/>
            </a:bodyPr>
            <a:lstStyle/>
            <a:p>
              <a:r>
                <a:rPr lang="it-IT" sz="1200" dirty="0"/>
                <a:t>associazione</a:t>
              </a:r>
            </a:p>
          </p:txBody>
        </p:sp>
        <p:sp>
          <p:nvSpPr>
            <p:cNvPr id="40" name="CasellaDiTesto 39">
              <a:extLst>
                <a:ext uri="{FF2B5EF4-FFF2-40B4-BE49-F238E27FC236}">
                  <a16:creationId xmlns:a16="http://schemas.microsoft.com/office/drawing/2014/main" id="{89387190-0EC6-43CD-B926-6ACCE1345B41}"/>
                </a:ext>
              </a:extLst>
            </p:cNvPr>
            <p:cNvSpPr txBox="1"/>
            <p:nvPr/>
          </p:nvSpPr>
          <p:spPr>
            <a:xfrm>
              <a:off x="5228566" y="5474336"/>
              <a:ext cx="1134285" cy="276999"/>
            </a:xfrm>
            <a:prstGeom prst="rect">
              <a:avLst/>
            </a:prstGeom>
            <a:noFill/>
          </p:spPr>
          <p:txBody>
            <a:bodyPr wrap="none" rtlCol="0">
              <a:spAutoFit/>
            </a:bodyPr>
            <a:lstStyle/>
            <a:p>
              <a:r>
                <a:rPr lang="it-IT" sz="1200" dirty="0"/>
                <a:t>specializzazioni</a:t>
              </a:r>
            </a:p>
          </p:txBody>
        </p:sp>
        <p:sp>
          <p:nvSpPr>
            <p:cNvPr id="41" name="CasellaDiTesto 40">
              <a:extLst>
                <a:ext uri="{FF2B5EF4-FFF2-40B4-BE49-F238E27FC236}">
                  <a16:creationId xmlns:a16="http://schemas.microsoft.com/office/drawing/2014/main" id="{B99E65AA-83DB-4286-8889-6398700F709F}"/>
                </a:ext>
              </a:extLst>
            </p:cNvPr>
            <p:cNvSpPr txBox="1"/>
            <p:nvPr/>
          </p:nvSpPr>
          <p:spPr>
            <a:xfrm>
              <a:off x="8031180" y="4177825"/>
              <a:ext cx="473206" cy="276999"/>
            </a:xfrm>
            <a:prstGeom prst="rect">
              <a:avLst/>
            </a:prstGeom>
            <a:noFill/>
          </p:spPr>
          <p:txBody>
            <a:bodyPr wrap="none" rtlCol="0">
              <a:spAutoFit/>
            </a:bodyPr>
            <a:lstStyle/>
            <a:p>
              <a:r>
                <a:rPr lang="it-IT" sz="1200" dirty="0"/>
                <a:t>(0,1)</a:t>
              </a:r>
            </a:p>
          </p:txBody>
        </p:sp>
        <p:sp>
          <p:nvSpPr>
            <p:cNvPr id="42" name="CasellaDiTesto 41">
              <a:extLst>
                <a:ext uri="{FF2B5EF4-FFF2-40B4-BE49-F238E27FC236}">
                  <a16:creationId xmlns:a16="http://schemas.microsoft.com/office/drawing/2014/main" id="{24FC9EF1-525B-4E76-AAF5-DD541AE5AB14}"/>
                </a:ext>
              </a:extLst>
            </p:cNvPr>
            <p:cNvSpPr txBox="1"/>
            <p:nvPr/>
          </p:nvSpPr>
          <p:spPr>
            <a:xfrm>
              <a:off x="4700157" y="5338418"/>
              <a:ext cx="494046" cy="276999"/>
            </a:xfrm>
            <a:prstGeom prst="rect">
              <a:avLst/>
            </a:prstGeom>
            <a:noFill/>
          </p:spPr>
          <p:txBody>
            <a:bodyPr wrap="none" rtlCol="0">
              <a:spAutoFit/>
            </a:bodyPr>
            <a:lstStyle/>
            <a:p>
              <a:r>
                <a:rPr lang="it-IT" sz="1200" dirty="0"/>
                <a:t>(1,N)</a:t>
              </a:r>
            </a:p>
          </p:txBody>
        </p:sp>
      </p:grpSp>
    </p:spTree>
    <p:extLst>
      <p:ext uri="{BB962C8B-B14F-4D97-AF65-F5344CB8AC3E}">
        <p14:creationId xmlns:p14="http://schemas.microsoft.com/office/powerpoint/2010/main" val="327259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245206C6-954D-4E8A-AA36-CAFDA3EE4069}"/>
              </a:ext>
            </a:extLst>
          </p:cNvPr>
          <p:cNvGrpSpPr/>
          <p:nvPr/>
        </p:nvGrpSpPr>
        <p:grpSpPr>
          <a:xfrm>
            <a:off x="18509" y="4858503"/>
            <a:ext cx="3634948" cy="1184603"/>
            <a:chOff x="51681" y="4049333"/>
            <a:chExt cx="3634948" cy="1184603"/>
          </a:xfrm>
        </p:grpSpPr>
        <p:sp>
          <p:nvSpPr>
            <p:cNvPr id="3" name="Rettangolo 2">
              <a:extLst>
                <a:ext uri="{FF2B5EF4-FFF2-40B4-BE49-F238E27FC236}">
                  <a16:creationId xmlns:a16="http://schemas.microsoft.com/office/drawing/2014/main" id="{18610786-BA09-47AF-98A3-CED0E929E8FD}"/>
                </a:ext>
              </a:extLst>
            </p:cNvPr>
            <p:cNvSpPr/>
            <p:nvPr/>
          </p:nvSpPr>
          <p:spPr>
            <a:xfrm>
              <a:off x="1125785" y="404933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PRENOTAZIONE</a:t>
              </a:r>
            </a:p>
          </p:txBody>
        </p:sp>
        <p:grpSp>
          <p:nvGrpSpPr>
            <p:cNvPr id="4" name="Gruppo 3">
              <a:extLst>
                <a:ext uri="{FF2B5EF4-FFF2-40B4-BE49-F238E27FC236}">
                  <a16:creationId xmlns:a16="http://schemas.microsoft.com/office/drawing/2014/main" id="{209FA5BD-A2DE-4155-BD18-6AC4AD9FF3D9}"/>
                </a:ext>
              </a:extLst>
            </p:cNvPr>
            <p:cNvGrpSpPr/>
            <p:nvPr/>
          </p:nvGrpSpPr>
          <p:grpSpPr>
            <a:xfrm rot="16200000">
              <a:off x="822332" y="4370442"/>
              <a:ext cx="87795" cy="519112"/>
              <a:chOff x="3742292" y="1033462"/>
              <a:chExt cx="87795" cy="519112"/>
            </a:xfrm>
          </p:grpSpPr>
          <p:sp>
            <p:nvSpPr>
              <p:cNvPr id="6" name="Ovale 5">
                <a:extLst>
                  <a:ext uri="{FF2B5EF4-FFF2-40B4-BE49-F238E27FC236}">
                    <a16:creationId xmlns:a16="http://schemas.microsoft.com/office/drawing/2014/main" id="{2B416E40-6775-4A02-963D-EEFA4D18543E}"/>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2E59BCCF-E22E-46D3-90BA-A21D733DE32B}"/>
                  </a:ext>
                </a:extLst>
              </p:cNvPr>
              <p:cNvCxnSpPr>
                <a:cxnSpLocks/>
                <a:stCxn id="6"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CasellaDiTesto 4">
              <a:extLst>
                <a:ext uri="{FF2B5EF4-FFF2-40B4-BE49-F238E27FC236}">
                  <a16:creationId xmlns:a16="http://schemas.microsoft.com/office/drawing/2014/main" id="{C5054888-A17F-40E6-9E44-128D2C666A04}"/>
                </a:ext>
              </a:extLst>
            </p:cNvPr>
            <p:cNvSpPr txBox="1"/>
            <p:nvPr/>
          </p:nvSpPr>
          <p:spPr>
            <a:xfrm>
              <a:off x="51681" y="4496887"/>
              <a:ext cx="607858" cy="276999"/>
            </a:xfrm>
            <a:prstGeom prst="rect">
              <a:avLst/>
            </a:prstGeom>
            <a:noFill/>
          </p:spPr>
          <p:txBody>
            <a:bodyPr wrap="square" rtlCol="0">
              <a:spAutoFit/>
            </a:bodyPr>
            <a:lstStyle/>
            <a:p>
              <a:r>
                <a:rPr lang="it-IT" sz="1200" dirty="0"/>
                <a:t>Codice</a:t>
              </a:r>
            </a:p>
          </p:txBody>
        </p:sp>
      </p:grpSp>
      <p:grpSp>
        <p:nvGrpSpPr>
          <p:cNvPr id="8" name="Gruppo 7">
            <a:extLst>
              <a:ext uri="{FF2B5EF4-FFF2-40B4-BE49-F238E27FC236}">
                <a16:creationId xmlns:a16="http://schemas.microsoft.com/office/drawing/2014/main" id="{88B15692-DE1C-4690-AB44-DC1826FD03C6}"/>
              </a:ext>
            </a:extLst>
          </p:cNvPr>
          <p:cNvGrpSpPr/>
          <p:nvPr/>
        </p:nvGrpSpPr>
        <p:grpSpPr>
          <a:xfrm>
            <a:off x="193303" y="0"/>
            <a:ext cx="5054436" cy="1980714"/>
            <a:chOff x="246311" y="0"/>
            <a:chExt cx="5054436" cy="1980714"/>
          </a:xfrm>
        </p:grpSpPr>
        <p:grpSp>
          <p:nvGrpSpPr>
            <p:cNvPr id="9" name="Gruppo 8">
              <a:extLst>
                <a:ext uri="{FF2B5EF4-FFF2-40B4-BE49-F238E27FC236}">
                  <a16:creationId xmlns:a16="http://schemas.microsoft.com/office/drawing/2014/main" id="{CDBA30FD-E476-4CE8-88FA-3FAAF798AFBC}"/>
                </a:ext>
              </a:extLst>
            </p:cNvPr>
            <p:cNvGrpSpPr/>
            <p:nvPr/>
          </p:nvGrpSpPr>
          <p:grpSpPr>
            <a:xfrm>
              <a:off x="246311" y="0"/>
              <a:ext cx="4597753" cy="1980714"/>
              <a:chOff x="218087" y="486778"/>
              <a:chExt cx="4597753" cy="1980714"/>
            </a:xfrm>
          </p:grpSpPr>
          <p:sp>
            <p:nvSpPr>
              <p:cNvPr id="11" name="Rettangolo 10">
                <a:extLst>
                  <a:ext uri="{FF2B5EF4-FFF2-40B4-BE49-F238E27FC236}">
                    <a16:creationId xmlns:a16="http://schemas.microsoft.com/office/drawing/2014/main" id="{FDB4ABA5-DC12-43B1-93BC-3264B034456C}"/>
                  </a:ext>
                </a:extLst>
              </p:cNvPr>
              <p:cNvSpPr/>
              <p:nvPr/>
            </p:nvSpPr>
            <p:spPr>
              <a:xfrm>
                <a:off x="1119117" y="12828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PAZIENTE</a:t>
                </a:r>
              </a:p>
            </p:txBody>
          </p:sp>
          <p:grpSp>
            <p:nvGrpSpPr>
              <p:cNvPr id="12" name="Gruppo 11">
                <a:extLst>
                  <a:ext uri="{FF2B5EF4-FFF2-40B4-BE49-F238E27FC236}">
                    <a16:creationId xmlns:a16="http://schemas.microsoft.com/office/drawing/2014/main" id="{9784AFA1-C77E-4851-8CBC-D278396F15C2}"/>
                  </a:ext>
                </a:extLst>
              </p:cNvPr>
              <p:cNvGrpSpPr/>
              <p:nvPr/>
            </p:nvGrpSpPr>
            <p:grpSpPr>
              <a:xfrm>
                <a:off x="1381230" y="763777"/>
                <a:ext cx="87795" cy="519112"/>
                <a:chOff x="3742292" y="1033462"/>
                <a:chExt cx="87795" cy="519112"/>
              </a:xfrm>
            </p:grpSpPr>
            <p:sp>
              <p:nvSpPr>
                <p:cNvPr id="48" name="Ovale 47">
                  <a:extLst>
                    <a:ext uri="{FF2B5EF4-FFF2-40B4-BE49-F238E27FC236}">
                      <a16:creationId xmlns:a16="http://schemas.microsoft.com/office/drawing/2014/main" id="{614D2E4A-3BE1-4595-84A9-217589140C50}"/>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49" name="Connettore diritto 48">
                  <a:extLst>
                    <a:ext uri="{FF2B5EF4-FFF2-40B4-BE49-F238E27FC236}">
                      <a16:creationId xmlns:a16="http://schemas.microsoft.com/office/drawing/2014/main" id="{0F6E59D2-53B2-4BF9-AEB4-3B8B66591F23}"/>
                    </a:ext>
                  </a:extLst>
                </p:cNvPr>
                <p:cNvCxnSpPr>
                  <a:cxnSpLocks/>
                  <a:stCxn id="48"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asellaDiTesto 12">
                <a:extLst>
                  <a:ext uri="{FF2B5EF4-FFF2-40B4-BE49-F238E27FC236}">
                    <a16:creationId xmlns:a16="http://schemas.microsoft.com/office/drawing/2014/main" id="{B2081865-87EA-464B-805A-A5E095A5F975}"/>
                  </a:ext>
                </a:extLst>
              </p:cNvPr>
              <p:cNvSpPr txBox="1"/>
              <p:nvPr/>
            </p:nvSpPr>
            <p:spPr>
              <a:xfrm>
                <a:off x="817269" y="486778"/>
                <a:ext cx="1215715" cy="276999"/>
              </a:xfrm>
              <a:prstGeom prst="rect">
                <a:avLst/>
              </a:prstGeom>
              <a:noFill/>
            </p:spPr>
            <p:txBody>
              <a:bodyPr wrap="square" rtlCol="0">
                <a:spAutoFit/>
              </a:bodyPr>
              <a:lstStyle/>
              <a:p>
                <a:r>
                  <a:rPr lang="it-IT" sz="1200" dirty="0"/>
                  <a:t>Tessera sanitaria</a:t>
                </a:r>
              </a:p>
            </p:txBody>
          </p:sp>
          <p:grpSp>
            <p:nvGrpSpPr>
              <p:cNvPr id="14" name="Gruppo 13">
                <a:extLst>
                  <a:ext uri="{FF2B5EF4-FFF2-40B4-BE49-F238E27FC236}">
                    <a16:creationId xmlns:a16="http://schemas.microsoft.com/office/drawing/2014/main" id="{2B3E9D56-ED39-4D87-8CBB-BD7064F09673}"/>
                  </a:ext>
                </a:extLst>
              </p:cNvPr>
              <p:cNvGrpSpPr/>
              <p:nvPr/>
            </p:nvGrpSpPr>
            <p:grpSpPr>
              <a:xfrm>
                <a:off x="2170857" y="763777"/>
                <a:ext cx="87795" cy="519112"/>
                <a:chOff x="3332718" y="1033462"/>
                <a:chExt cx="87795" cy="519112"/>
              </a:xfrm>
            </p:grpSpPr>
            <p:sp>
              <p:nvSpPr>
                <p:cNvPr id="46" name="Ovale 45">
                  <a:extLst>
                    <a:ext uri="{FF2B5EF4-FFF2-40B4-BE49-F238E27FC236}">
                      <a16:creationId xmlns:a16="http://schemas.microsoft.com/office/drawing/2014/main" id="{DBA5D522-7B34-468A-BFE4-9B9B5CAC93E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7" name="Connettore diritto 46">
                  <a:extLst>
                    <a:ext uri="{FF2B5EF4-FFF2-40B4-BE49-F238E27FC236}">
                      <a16:creationId xmlns:a16="http://schemas.microsoft.com/office/drawing/2014/main" id="{00F5336B-864B-488F-8DC6-E1FF22B1A0FA}"/>
                    </a:ext>
                  </a:extLst>
                </p:cNvPr>
                <p:cNvCxnSpPr>
                  <a:cxnSpLocks/>
                  <a:stCxn id="4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po 14">
                <a:extLst>
                  <a:ext uri="{FF2B5EF4-FFF2-40B4-BE49-F238E27FC236}">
                    <a16:creationId xmlns:a16="http://schemas.microsoft.com/office/drawing/2014/main" id="{35367027-2BC8-4CD1-8E4E-DA72CAC458B8}"/>
                  </a:ext>
                </a:extLst>
              </p:cNvPr>
              <p:cNvGrpSpPr/>
              <p:nvPr/>
            </p:nvGrpSpPr>
            <p:grpSpPr>
              <a:xfrm>
                <a:off x="2853807" y="763777"/>
                <a:ext cx="87795" cy="519112"/>
                <a:chOff x="3332718" y="1033462"/>
                <a:chExt cx="87795" cy="519112"/>
              </a:xfrm>
            </p:grpSpPr>
            <p:sp>
              <p:nvSpPr>
                <p:cNvPr id="44" name="Ovale 43">
                  <a:extLst>
                    <a:ext uri="{FF2B5EF4-FFF2-40B4-BE49-F238E27FC236}">
                      <a16:creationId xmlns:a16="http://schemas.microsoft.com/office/drawing/2014/main" id="{C849FB78-91B3-49D8-AFFB-D4864329B6B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D730FB62-D0C8-452B-8111-10FF8547F292}"/>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po 15">
                <a:extLst>
                  <a:ext uri="{FF2B5EF4-FFF2-40B4-BE49-F238E27FC236}">
                    <a16:creationId xmlns:a16="http://schemas.microsoft.com/office/drawing/2014/main" id="{0EA14D5E-143B-41FF-96EA-82F209CB9007}"/>
                  </a:ext>
                </a:extLst>
              </p:cNvPr>
              <p:cNvGrpSpPr/>
              <p:nvPr/>
            </p:nvGrpSpPr>
            <p:grpSpPr>
              <a:xfrm>
                <a:off x="3579651" y="761738"/>
                <a:ext cx="87795" cy="519112"/>
                <a:chOff x="3332718" y="1033462"/>
                <a:chExt cx="87795" cy="519112"/>
              </a:xfrm>
            </p:grpSpPr>
            <p:sp>
              <p:nvSpPr>
                <p:cNvPr id="42" name="Ovale 41">
                  <a:extLst>
                    <a:ext uri="{FF2B5EF4-FFF2-40B4-BE49-F238E27FC236}">
                      <a16:creationId xmlns:a16="http://schemas.microsoft.com/office/drawing/2014/main" id="{FFD7960E-E1CB-4904-A958-A9673C334A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3" name="Connettore diritto 42">
                  <a:extLst>
                    <a:ext uri="{FF2B5EF4-FFF2-40B4-BE49-F238E27FC236}">
                      <a16:creationId xmlns:a16="http://schemas.microsoft.com/office/drawing/2014/main" id="{4A3DFE13-D95A-45E1-8899-0B3E675CEB7C}"/>
                    </a:ext>
                  </a:extLst>
                </p:cNvPr>
                <p:cNvCxnSpPr>
                  <a:cxnSpLocks/>
                  <a:stCxn id="4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uppo 16">
                <a:extLst>
                  <a:ext uri="{FF2B5EF4-FFF2-40B4-BE49-F238E27FC236}">
                    <a16:creationId xmlns:a16="http://schemas.microsoft.com/office/drawing/2014/main" id="{823F1D3E-8851-4AD1-9432-BAE6CCB82F9A}"/>
                  </a:ext>
                </a:extLst>
              </p:cNvPr>
              <p:cNvGrpSpPr/>
              <p:nvPr/>
            </p:nvGrpSpPr>
            <p:grpSpPr>
              <a:xfrm rot="3459953">
                <a:off x="3866337" y="1021292"/>
                <a:ext cx="87795" cy="519112"/>
                <a:chOff x="3332718" y="1033462"/>
                <a:chExt cx="87795" cy="519112"/>
              </a:xfrm>
            </p:grpSpPr>
            <p:sp>
              <p:nvSpPr>
                <p:cNvPr id="40" name="Ovale 39">
                  <a:extLst>
                    <a:ext uri="{FF2B5EF4-FFF2-40B4-BE49-F238E27FC236}">
                      <a16:creationId xmlns:a16="http://schemas.microsoft.com/office/drawing/2014/main" id="{99A3200B-0ADB-4965-A991-4C71F22DECF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1" name="Connettore diritto 40">
                  <a:extLst>
                    <a:ext uri="{FF2B5EF4-FFF2-40B4-BE49-F238E27FC236}">
                      <a16:creationId xmlns:a16="http://schemas.microsoft.com/office/drawing/2014/main" id="{D8EFB4BE-AFCF-4031-A1B8-FE01B436D45D}"/>
                    </a:ext>
                  </a:extLst>
                </p:cNvPr>
                <p:cNvCxnSpPr>
                  <a:cxnSpLocks/>
                  <a:stCxn id="4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po 17">
                <a:extLst>
                  <a:ext uri="{FF2B5EF4-FFF2-40B4-BE49-F238E27FC236}">
                    <a16:creationId xmlns:a16="http://schemas.microsoft.com/office/drawing/2014/main" id="{AD7B8F75-F826-4F9A-8346-695A72A2F889}"/>
                  </a:ext>
                </a:extLst>
              </p:cNvPr>
              <p:cNvGrpSpPr/>
              <p:nvPr/>
            </p:nvGrpSpPr>
            <p:grpSpPr>
              <a:xfrm rot="5400000">
                <a:off x="3906581" y="1318305"/>
                <a:ext cx="87795" cy="519112"/>
                <a:chOff x="3332718" y="1033462"/>
                <a:chExt cx="87795" cy="519112"/>
              </a:xfrm>
            </p:grpSpPr>
            <p:sp>
              <p:nvSpPr>
                <p:cNvPr id="38" name="Ovale 37">
                  <a:extLst>
                    <a:ext uri="{FF2B5EF4-FFF2-40B4-BE49-F238E27FC236}">
                      <a16:creationId xmlns:a16="http://schemas.microsoft.com/office/drawing/2014/main" id="{17D80949-A47C-4FD1-B1AE-632DFE5728E4}"/>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6F53ACD3-7D0E-43F9-828F-7C556500D61D}"/>
                    </a:ext>
                  </a:extLst>
                </p:cNvPr>
                <p:cNvCxnSpPr>
                  <a:cxnSpLocks/>
                  <a:stCxn id="3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CasellaDiTesto 18">
                <a:extLst>
                  <a:ext uri="{FF2B5EF4-FFF2-40B4-BE49-F238E27FC236}">
                    <a16:creationId xmlns:a16="http://schemas.microsoft.com/office/drawing/2014/main" id="{DC846A55-E3D9-44AB-885E-18198FB0D850}"/>
                  </a:ext>
                </a:extLst>
              </p:cNvPr>
              <p:cNvSpPr txBox="1"/>
              <p:nvPr/>
            </p:nvSpPr>
            <p:spPr>
              <a:xfrm>
                <a:off x="2032984" y="502681"/>
                <a:ext cx="563961" cy="276999"/>
              </a:xfrm>
              <a:prstGeom prst="rect">
                <a:avLst/>
              </a:prstGeom>
              <a:noFill/>
            </p:spPr>
            <p:txBody>
              <a:bodyPr wrap="square" rtlCol="0">
                <a:spAutoFit/>
              </a:bodyPr>
              <a:lstStyle/>
              <a:p>
                <a:r>
                  <a:rPr lang="it-IT" sz="1200" dirty="0"/>
                  <a:t>Nome</a:t>
                </a:r>
              </a:p>
            </p:txBody>
          </p:sp>
          <p:sp>
            <p:nvSpPr>
              <p:cNvPr id="20" name="CasellaDiTesto 19">
                <a:extLst>
                  <a:ext uri="{FF2B5EF4-FFF2-40B4-BE49-F238E27FC236}">
                    <a16:creationId xmlns:a16="http://schemas.microsoft.com/office/drawing/2014/main" id="{069B8F4D-168B-4C5F-89E4-C6F3FF30436A}"/>
                  </a:ext>
                </a:extLst>
              </p:cNvPr>
              <p:cNvSpPr txBox="1"/>
              <p:nvPr/>
            </p:nvSpPr>
            <p:spPr>
              <a:xfrm>
                <a:off x="2615723" y="502681"/>
                <a:ext cx="798037" cy="276999"/>
              </a:xfrm>
              <a:prstGeom prst="rect">
                <a:avLst/>
              </a:prstGeom>
              <a:noFill/>
            </p:spPr>
            <p:txBody>
              <a:bodyPr wrap="square" rtlCol="0">
                <a:spAutoFit/>
              </a:bodyPr>
              <a:lstStyle/>
              <a:p>
                <a:r>
                  <a:rPr lang="it-IT" sz="1200" dirty="0"/>
                  <a:t>Cognome</a:t>
                </a:r>
              </a:p>
            </p:txBody>
          </p:sp>
          <p:sp>
            <p:nvSpPr>
              <p:cNvPr id="21" name="CasellaDiTesto 20">
                <a:extLst>
                  <a:ext uri="{FF2B5EF4-FFF2-40B4-BE49-F238E27FC236}">
                    <a16:creationId xmlns:a16="http://schemas.microsoft.com/office/drawing/2014/main" id="{27310B7B-A121-4679-8835-203F2637BD82}"/>
                  </a:ext>
                </a:extLst>
              </p:cNvPr>
              <p:cNvSpPr txBox="1"/>
              <p:nvPr/>
            </p:nvSpPr>
            <p:spPr>
              <a:xfrm>
                <a:off x="3355715" y="512918"/>
                <a:ext cx="1460125" cy="276999"/>
              </a:xfrm>
              <a:prstGeom prst="rect">
                <a:avLst/>
              </a:prstGeom>
              <a:noFill/>
            </p:spPr>
            <p:txBody>
              <a:bodyPr wrap="square" rtlCol="0">
                <a:spAutoFit/>
              </a:bodyPr>
              <a:lstStyle/>
              <a:p>
                <a:r>
                  <a:rPr lang="it-IT" sz="1200" dirty="0"/>
                  <a:t>Data nascita</a:t>
                </a:r>
              </a:p>
            </p:txBody>
          </p:sp>
          <p:sp>
            <p:nvSpPr>
              <p:cNvPr id="22" name="CasellaDiTesto 21">
                <a:extLst>
                  <a:ext uri="{FF2B5EF4-FFF2-40B4-BE49-F238E27FC236}">
                    <a16:creationId xmlns:a16="http://schemas.microsoft.com/office/drawing/2014/main" id="{1A90283A-1685-45D7-BE49-73D0E19E3A35}"/>
                  </a:ext>
                </a:extLst>
              </p:cNvPr>
              <p:cNvSpPr txBox="1"/>
              <p:nvPr/>
            </p:nvSpPr>
            <p:spPr>
              <a:xfrm>
                <a:off x="4210035" y="1439361"/>
                <a:ext cx="605805" cy="276999"/>
              </a:xfrm>
              <a:prstGeom prst="rect">
                <a:avLst/>
              </a:prstGeom>
              <a:noFill/>
            </p:spPr>
            <p:txBody>
              <a:bodyPr wrap="square" rtlCol="0">
                <a:spAutoFit/>
              </a:bodyPr>
              <a:lstStyle/>
              <a:p>
                <a:r>
                  <a:rPr lang="it-IT" sz="1200" dirty="0"/>
                  <a:t>email</a:t>
                </a:r>
              </a:p>
            </p:txBody>
          </p:sp>
          <p:sp>
            <p:nvSpPr>
              <p:cNvPr id="23" name="CasellaDiTesto 22">
                <a:extLst>
                  <a:ext uri="{FF2B5EF4-FFF2-40B4-BE49-F238E27FC236}">
                    <a16:creationId xmlns:a16="http://schemas.microsoft.com/office/drawing/2014/main" id="{B6CE92C2-0B22-41CF-9978-3028D00508E7}"/>
                  </a:ext>
                </a:extLst>
              </p:cNvPr>
              <p:cNvSpPr txBox="1"/>
              <p:nvPr/>
            </p:nvSpPr>
            <p:spPr>
              <a:xfrm>
                <a:off x="3690923" y="1533964"/>
                <a:ext cx="605805" cy="276999"/>
              </a:xfrm>
              <a:prstGeom prst="rect">
                <a:avLst/>
              </a:prstGeom>
              <a:noFill/>
            </p:spPr>
            <p:txBody>
              <a:bodyPr wrap="square" rtlCol="0">
                <a:spAutoFit/>
              </a:bodyPr>
              <a:lstStyle/>
              <a:p>
                <a:r>
                  <a:rPr lang="it-IT" sz="1200" dirty="0"/>
                  <a:t>(0,N)</a:t>
                </a:r>
              </a:p>
            </p:txBody>
          </p:sp>
          <p:grpSp>
            <p:nvGrpSpPr>
              <p:cNvPr id="24" name="Gruppo 23">
                <a:extLst>
                  <a:ext uri="{FF2B5EF4-FFF2-40B4-BE49-F238E27FC236}">
                    <a16:creationId xmlns:a16="http://schemas.microsoft.com/office/drawing/2014/main" id="{428B692C-599E-420D-A597-9E36381F496E}"/>
                  </a:ext>
                </a:extLst>
              </p:cNvPr>
              <p:cNvGrpSpPr/>
              <p:nvPr/>
            </p:nvGrpSpPr>
            <p:grpSpPr>
              <a:xfrm rot="5400000">
                <a:off x="3902287" y="1647387"/>
                <a:ext cx="87795" cy="519112"/>
                <a:chOff x="3332718" y="1033462"/>
                <a:chExt cx="87795" cy="519112"/>
              </a:xfrm>
            </p:grpSpPr>
            <p:sp>
              <p:nvSpPr>
                <p:cNvPr id="36" name="Ovale 35">
                  <a:extLst>
                    <a:ext uri="{FF2B5EF4-FFF2-40B4-BE49-F238E27FC236}">
                      <a16:creationId xmlns:a16="http://schemas.microsoft.com/office/drawing/2014/main" id="{98BDDF1A-559C-480F-BFB8-F004094E572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7" name="Connettore diritto 36">
                  <a:extLst>
                    <a:ext uri="{FF2B5EF4-FFF2-40B4-BE49-F238E27FC236}">
                      <a16:creationId xmlns:a16="http://schemas.microsoft.com/office/drawing/2014/main" id="{4D60A2E9-E589-41A4-91AF-413BD9B3B5FC}"/>
                    </a:ext>
                  </a:extLst>
                </p:cNvPr>
                <p:cNvCxnSpPr>
                  <a:cxnSpLocks/>
                  <a:stCxn id="3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CasellaDiTesto 24">
                <a:extLst>
                  <a:ext uri="{FF2B5EF4-FFF2-40B4-BE49-F238E27FC236}">
                    <a16:creationId xmlns:a16="http://schemas.microsoft.com/office/drawing/2014/main" id="{D40D0D43-856A-4AE2-A0A2-E8785FD4071B}"/>
                  </a:ext>
                </a:extLst>
              </p:cNvPr>
              <p:cNvSpPr txBox="1"/>
              <p:nvPr/>
            </p:nvSpPr>
            <p:spPr>
              <a:xfrm>
                <a:off x="3686629" y="1863046"/>
                <a:ext cx="605805" cy="276999"/>
              </a:xfrm>
              <a:prstGeom prst="rect">
                <a:avLst/>
              </a:prstGeom>
              <a:noFill/>
            </p:spPr>
            <p:txBody>
              <a:bodyPr wrap="square" rtlCol="0">
                <a:spAutoFit/>
              </a:bodyPr>
              <a:lstStyle/>
              <a:p>
                <a:r>
                  <a:rPr lang="it-IT" sz="1200" dirty="0"/>
                  <a:t>(0,N)</a:t>
                </a:r>
              </a:p>
            </p:txBody>
          </p:sp>
          <p:grpSp>
            <p:nvGrpSpPr>
              <p:cNvPr id="26" name="Gruppo 25">
                <a:extLst>
                  <a:ext uri="{FF2B5EF4-FFF2-40B4-BE49-F238E27FC236}">
                    <a16:creationId xmlns:a16="http://schemas.microsoft.com/office/drawing/2014/main" id="{B9C60402-9646-4FF0-A855-0FB223F15140}"/>
                  </a:ext>
                </a:extLst>
              </p:cNvPr>
              <p:cNvGrpSpPr/>
              <p:nvPr/>
            </p:nvGrpSpPr>
            <p:grpSpPr>
              <a:xfrm rot="5400000">
                <a:off x="3902287" y="1956809"/>
                <a:ext cx="87795" cy="519112"/>
                <a:chOff x="3332718" y="1033462"/>
                <a:chExt cx="87795" cy="519112"/>
              </a:xfrm>
            </p:grpSpPr>
            <p:sp>
              <p:nvSpPr>
                <p:cNvPr id="34" name="Ovale 33">
                  <a:extLst>
                    <a:ext uri="{FF2B5EF4-FFF2-40B4-BE49-F238E27FC236}">
                      <a16:creationId xmlns:a16="http://schemas.microsoft.com/office/drawing/2014/main" id="{BFA82FE8-AC9F-4A45-8AA0-319100AA135F}"/>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C27C19E3-9EF8-4D26-9ABF-655232631832}"/>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sellaDiTesto 26">
                <a:extLst>
                  <a:ext uri="{FF2B5EF4-FFF2-40B4-BE49-F238E27FC236}">
                    <a16:creationId xmlns:a16="http://schemas.microsoft.com/office/drawing/2014/main" id="{AE21FD0B-A921-456B-8DF0-DE9080737C3F}"/>
                  </a:ext>
                </a:extLst>
              </p:cNvPr>
              <p:cNvSpPr txBox="1"/>
              <p:nvPr/>
            </p:nvSpPr>
            <p:spPr>
              <a:xfrm>
                <a:off x="3686629" y="2172468"/>
                <a:ext cx="605805" cy="276999"/>
              </a:xfrm>
              <a:prstGeom prst="rect">
                <a:avLst/>
              </a:prstGeom>
              <a:noFill/>
            </p:spPr>
            <p:txBody>
              <a:bodyPr wrap="square" rtlCol="0">
                <a:spAutoFit/>
              </a:bodyPr>
              <a:lstStyle/>
              <a:p>
                <a:r>
                  <a:rPr lang="it-IT" sz="1200" dirty="0"/>
                  <a:t>(0,N)</a:t>
                </a:r>
              </a:p>
            </p:txBody>
          </p:sp>
          <p:sp>
            <p:nvSpPr>
              <p:cNvPr id="28" name="CasellaDiTesto 27">
                <a:extLst>
                  <a:ext uri="{FF2B5EF4-FFF2-40B4-BE49-F238E27FC236}">
                    <a16:creationId xmlns:a16="http://schemas.microsoft.com/office/drawing/2014/main" id="{E3211A1B-D3FD-4154-9F0B-8265543F6D1B}"/>
                  </a:ext>
                </a:extLst>
              </p:cNvPr>
              <p:cNvSpPr txBox="1"/>
              <p:nvPr/>
            </p:nvSpPr>
            <p:spPr>
              <a:xfrm>
                <a:off x="4205741" y="1767066"/>
                <a:ext cx="605805" cy="276999"/>
              </a:xfrm>
              <a:prstGeom prst="rect">
                <a:avLst/>
              </a:prstGeom>
              <a:noFill/>
            </p:spPr>
            <p:txBody>
              <a:bodyPr wrap="square" rtlCol="0">
                <a:spAutoFit/>
              </a:bodyPr>
              <a:lstStyle/>
              <a:p>
                <a:r>
                  <a:rPr lang="it-IT" sz="1200" dirty="0" err="1"/>
                  <a:t>tel</a:t>
                </a:r>
                <a:endParaRPr lang="it-IT" sz="1200" dirty="0"/>
              </a:p>
            </p:txBody>
          </p:sp>
          <p:sp>
            <p:nvSpPr>
              <p:cNvPr id="29" name="CasellaDiTesto 28">
                <a:extLst>
                  <a:ext uri="{FF2B5EF4-FFF2-40B4-BE49-F238E27FC236}">
                    <a16:creationId xmlns:a16="http://schemas.microsoft.com/office/drawing/2014/main" id="{373897EA-D290-4F74-B23F-A1611FEAB05C}"/>
                  </a:ext>
                </a:extLst>
              </p:cNvPr>
              <p:cNvSpPr txBox="1"/>
              <p:nvPr/>
            </p:nvSpPr>
            <p:spPr>
              <a:xfrm>
                <a:off x="4210035" y="2055831"/>
                <a:ext cx="605805" cy="276999"/>
              </a:xfrm>
              <a:prstGeom prst="rect">
                <a:avLst/>
              </a:prstGeom>
              <a:noFill/>
            </p:spPr>
            <p:txBody>
              <a:bodyPr wrap="square" rtlCol="0">
                <a:spAutoFit/>
              </a:bodyPr>
              <a:lstStyle/>
              <a:p>
                <a:r>
                  <a:rPr lang="it-IT" sz="1200" dirty="0" err="1"/>
                  <a:t>cell</a:t>
                </a:r>
                <a:endParaRPr lang="it-IT" sz="1200" dirty="0"/>
              </a:p>
            </p:txBody>
          </p:sp>
          <p:grpSp>
            <p:nvGrpSpPr>
              <p:cNvPr id="30" name="Gruppo 29">
                <a:extLst>
                  <a:ext uri="{FF2B5EF4-FFF2-40B4-BE49-F238E27FC236}">
                    <a16:creationId xmlns:a16="http://schemas.microsoft.com/office/drawing/2014/main" id="{F148428D-8F85-403E-9394-F8EDD0829B3A}"/>
                  </a:ext>
                </a:extLst>
              </p:cNvPr>
              <p:cNvGrpSpPr/>
              <p:nvPr/>
            </p:nvGrpSpPr>
            <p:grpSpPr>
              <a:xfrm rot="18099684">
                <a:off x="859609" y="1088680"/>
                <a:ext cx="87795" cy="519112"/>
                <a:chOff x="3332718" y="1033462"/>
                <a:chExt cx="87795" cy="519112"/>
              </a:xfrm>
            </p:grpSpPr>
            <p:sp>
              <p:nvSpPr>
                <p:cNvPr id="32" name="Ovale 31">
                  <a:extLst>
                    <a:ext uri="{FF2B5EF4-FFF2-40B4-BE49-F238E27FC236}">
                      <a16:creationId xmlns:a16="http://schemas.microsoft.com/office/drawing/2014/main" id="{ED5CBCBA-A63F-4924-A7AD-B66F7158327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3" name="Connettore diritto 32">
                  <a:extLst>
                    <a:ext uri="{FF2B5EF4-FFF2-40B4-BE49-F238E27FC236}">
                      <a16:creationId xmlns:a16="http://schemas.microsoft.com/office/drawing/2014/main" id="{D50E83AB-F98C-41A0-8D2F-82F71358D105}"/>
                    </a:ext>
                  </a:extLst>
                </p:cNvPr>
                <p:cNvCxnSpPr>
                  <a:cxnSpLocks/>
                  <a:stCxn id="3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CasellaDiTesto 30">
                <a:extLst>
                  <a:ext uri="{FF2B5EF4-FFF2-40B4-BE49-F238E27FC236}">
                    <a16:creationId xmlns:a16="http://schemas.microsoft.com/office/drawing/2014/main" id="{6375D42E-CF29-46A2-934E-FB92DDEF4812}"/>
                  </a:ext>
                </a:extLst>
              </p:cNvPr>
              <p:cNvSpPr txBox="1"/>
              <p:nvPr/>
            </p:nvSpPr>
            <p:spPr>
              <a:xfrm>
                <a:off x="218087" y="938527"/>
                <a:ext cx="709395" cy="276999"/>
              </a:xfrm>
              <a:prstGeom prst="rect">
                <a:avLst/>
              </a:prstGeom>
              <a:noFill/>
            </p:spPr>
            <p:txBody>
              <a:bodyPr wrap="square" rtlCol="0">
                <a:spAutoFit/>
              </a:bodyPr>
              <a:lstStyle/>
              <a:p>
                <a:r>
                  <a:rPr lang="it-IT" sz="1200" dirty="0"/>
                  <a:t>Indirizzo</a:t>
                </a:r>
              </a:p>
            </p:txBody>
          </p:sp>
        </p:grpSp>
        <p:sp>
          <p:nvSpPr>
            <p:cNvPr id="10" name="CasellaDiTesto 9">
              <a:extLst>
                <a:ext uri="{FF2B5EF4-FFF2-40B4-BE49-F238E27FC236}">
                  <a16:creationId xmlns:a16="http://schemas.microsoft.com/office/drawing/2014/main" id="{DE79D4BC-BA4D-48AB-AE1A-02A7B4F82E67}"/>
                </a:ext>
              </a:extLst>
            </p:cNvPr>
            <p:cNvSpPr txBox="1"/>
            <p:nvPr/>
          </p:nvSpPr>
          <p:spPr>
            <a:xfrm>
              <a:off x="4206748" y="504110"/>
              <a:ext cx="1093999" cy="276999"/>
            </a:xfrm>
            <a:prstGeom prst="rect">
              <a:avLst/>
            </a:prstGeom>
            <a:noFill/>
          </p:spPr>
          <p:txBody>
            <a:bodyPr wrap="square" rtlCol="0">
              <a:spAutoFit/>
            </a:bodyPr>
            <a:lstStyle/>
            <a:p>
              <a:r>
                <a:rPr lang="it-IT" sz="1200" dirty="0"/>
                <a:t>Luogo nascita</a:t>
              </a:r>
            </a:p>
          </p:txBody>
        </p:sp>
      </p:grpSp>
      <p:sp>
        <p:nvSpPr>
          <p:cNvPr id="206" name="Rombo 205">
            <a:extLst>
              <a:ext uri="{FF2B5EF4-FFF2-40B4-BE49-F238E27FC236}">
                <a16:creationId xmlns:a16="http://schemas.microsoft.com/office/drawing/2014/main" id="{F8E7DB52-8938-49EE-8A1C-C0D60994104C}"/>
              </a:ext>
            </a:extLst>
          </p:cNvPr>
          <p:cNvSpPr/>
          <p:nvPr/>
        </p:nvSpPr>
        <p:spPr>
          <a:xfrm>
            <a:off x="1431339" y="2681602"/>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effettua</a:t>
            </a:r>
          </a:p>
        </p:txBody>
      </p:sp>
      <p:cxnSp>
        <p:nvCxnSpPr>
          <p:cNvPr id="208" name="Connettore diritto 207">
            <a:extLst>
              <a:ext uri="{FF2B5EF4-FFF2-40B4-BE49-F238E27FC236}">
                <a16:creationId xmlns:a16="http://schemas.microsoft.com/office/drawing/2014/main" id="{4201F7AA-B242-4121-8306-0405F57AC34A}"/>
              </a:ext>
            </a:extLst>
          </p:cNvPr>
          <p:cNvCxnSpPr>
            <a:stCxn id="206" idx="0"/>
            <a:endCxn id="11" idx="2"/>
          </p:cNvCxnSpPr>
          <p:nvPr/>
        </p:nvCxnSpPr>
        <p:spPr>
          <a:xfrm flipV="1">
            <a:off x="2373035" y="1980714"/>
            <a:ext cx="1720" cy="700888"/>
          </a:xfrm>
          <a:prstGeom prst="line">
            <a:avLst/>
          </a:prstGeom>
        </p:spPr>
        <p:style>
          <a:lnRef idx="1">
            <a:schemeClr val="dk1"/>
          </a:lnRef>
          <a:fillRef idx="0">
            <a:schemeClr val="dk1"/>
          </a:fillRef>
          <a:effectRef idx="0">
            <a:schemeClr val="dk1"/>
          </a:effectRef>
          <a:fontRef idx="minor">
            <a:schemeClr val="tx1"/>
          </a:fontRef>
        </p:style>
      </p:cxnSp>
      <p:cxnSp>
        <p:nvCxnSpPr>
          <p:cNvPr id="210" name="Connettore diritto 209">
            <a:extLst>
              <a:ext uri="{FF2B5EF4-FFF2-40B4-BE49-F238E27FC236}">
                <a16:creationId xmlns:a16="http://schemas.microsoft.com/office/drawing/2014/main" id="{D12D961D-7C76-4440-AB80-C7E80D18F8AF}"/>
              </a:ext>
            </a:extLst>
          </p:cNvPr>
          <p:cNvCxnSpPr>
            <a:stCxn id="206" idx="2"/>
            <a:endCxn id="3" idx="0"/>
          </p:cNvCxnSpPr>
          <p:nvPr/>
        </p:nvCxnSpPr>
        <p:spPr>
          <a:xfrm>
            <a:off x="2373035" y="3866205"/>
            <a:ext cx="0" cy="992298"/>
          </a:xfrm>
          <a:prstGeom prst="line">
            <a:avLst/>
          </a:prstGeom>
        </p:spPr>
        <p:style>
          <a:lnRef idx="1">
            <a:schemeClr val="dk1"/>
          </a:lnRef>
          <a:fillRef idx="0">
            <a:schemeClr val="dk1"/>
          </a:fillRef>
          <a:effectRef idx="0">
            <a:schemeClr val="dk1"/>
          </a:effectRef>
          <a:fontRef idx="minor">
            <a:schemeClr val="tx1"/>
          </a:fontRef>
        </p:style>
      </p:cxnSp>
      <p:sp>
        <p:nvSpPr>
          <p:cNvPr id="211" name="CasellaDiTesto 210">
            <a:extLst>
              <a:ext uri="{FF2B5EF4-FFF2-40B4-BE49-F238E27FC236}">
                <a16:creationId xmlns:a16="http://schemas.microsoft.com/office/drawing/2014/main" id="{70B25C06-4CE6-40A2-979B-FF38AFE128BF}"/>
              </a:ext>
            </a:extLst>
          </p:cNvPr>
          <p:cNvSpPr txBox="1"/>
          <p:nvPr/>
        </p:nvSpPr>
        <p:spPr>
          <a:xfrm>
            <a:off x="2373257" y="2367709"/>
            <a:ext cx="543561" cy="307777"/>
          </a:xfrm>
          <a:prstGeom prst="rect">
            <a:avLst/>
          </a:prstGeom>
          <a:noFill/>
        </p:spPr>
        <p:txBody>
          <a:bodyPr wrap="square" rtlCol="0">
            <a:spAutoFit/>
          </a:bodyPr>
          <a:lstStyle/>
          <a:p>
            <a:r>
              <a:rPr lang="it-IT" sz="1400" dirty="0"/>
              <a:t>(0,N)</a:t>
            </a:r>
          </a:p>
        </p:txBody>
      </p:sp>
      <p:sp>
        <p:nvSpPr>
          <p:cNvPr id="212" name="CasellaDiTesto 211">
            <a:extLst>
              <a:ext uri="{FF2B5EF4-FFF2-40B4-BE49-F238E27FC236}">
                <a16:creationId xmlns:a16="http://schemas.microsoft.com/office/drawing/2014/main" id="{914FB55E-741F-4495-8181-BD719ABB510A}"/>
              </a:ext>
            </a:extLst>
          </p:cNvPr>
          <p:cNvSpPr txBox="1"/>
          <p:nvPr/>
        </p:nvSpPr>
        <p:spPr>
          <a:xfrm>
            <a:off x="2329359" y="3951729"/>
            <a:ext cx="543561" cy="307777"/>
          </a:xfrm>
          <a:prstGeom prst="rect">
            <a:avLst/>
          </a:prstGeom>
          <a:noFill/>
        </p:spPr>
        <p:txBody>
          <a:bodyPr wrap="square" rtlCol="0">
            <a:spAutoFit/>
          </a:bodyPr>
          <a:lstStyle/>
          <a:p>
            <a:r>
              <a:rPr lang="it-IT" sz="1400" dirty="0"/>
              <a:t>(1,1)</a:t>
            </a:r>
          </a:p>
        </p:txBody>
      </p:sp>
      <p:sp>
        <p:nvSpPr>
          <p:cNvPr id="213" name="Rombo 212">
            <a:extLst>
              <a:ext uri="{FF2B5EF4-FFF2-40B4-BE49-F238E27FC236}">
                <a16:creationId xmlns:a16="http://schemas.microsoft.com/office/drawing/2014/main" id="{C2CC673C-D99C-4FF6-99C8-C63CF73A24FD}"/>
              </a:ext>
            </a:extLst>
          </p:cNvPr>
          <p:cNvSpPr/>
          <p:nvPr/>
        </p:nvSpPr>
        <p:spPr>
          <a:xfrm>
            <a:off x="4632048" y="4860118"/>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contiene</a:t>
            </a:r>
          </a:p>
        </p:txBody>
      </p:sp>
      <p:cxnSp>
        <p:nvCxnSpPr>
          <p:cNvPr id="215" name="Connettore diritto 214">
            <a:extLst>
              <a:ext uri="{FF2B5EF4-FFF2-40B4-BE49-F238E27FC236}">
                <a16:creationId xmlns:a16="http://schemas.microsoft.com/office/drawing/2014/main" id="{24DDBE40-ADCE-49A8-B6D7-50367F01B7B8}"/>
              </a:ext>
            </a:extLst>
          </p:cNvPr>
          <p:cNvCxnSpPr>
            <a:stCxn id="3" idx="3"/>
            <a:endCxn id="213" idx="1"/>
          </p:cNvCxnSpPr>
          <p:nvPr/>
        </p:nvCxnSpPr>
        <p:spPr>
          <a:xfrm>
            <a:off x="3653457" y="5450805"/>
            <a:ext cx="978591" cy="1615"/>
          </a:xfrm>
          <a:prstGeom prst="line">
            <a:avLst/>
          </a:prstGeom>
        </p:spPr>
        <p:style>
          <a:lnRef idx="1">
            <a:schemeClr val="dk1"/>
          </a:lnRef>
          <a:fillRef idx="0">
            <a:schemeClr val="dk1"/>
          </a:fillRef>
          <a:effectRef idx="0">
            <a:schemeClr val="dk1"/>
          </a:effectRef>
          <a:fontRef idx="minor">
            <a:schemeClr val="tx1"/>
          </a:fontRef>
        </p:style>
      </p:cxnSp>
      <p:sp>
        <p:nvSpPr>
          <p:cNvPr id="221" name="CasellaDiTesto 220">
            <a:extLst>
              <a:ext uri="{FF2B5EF4-FFF2-40B4-BE49-F238E27FC236}">
                <a16:creationId xmlns:a16="http://schemas.microsoft.com/office/drawing/2014/main" id="{F39708A3-1AA7-40DF-8B05-226BEE9B3C2D}"/>
              </a:ext>
            </a:extLst>
          </p:cNvPr>
          <p:cNvSpPr txBox="1"/>
          <p:nvPr/>
        </p:nvSpPr>
        <p:spPr>
          <a:xfrm>
            <a:off x="4086340" y="5151087"/>
            <a:ext cx="543561" cy="307777"/>
          </a:xfrm>
          <a:prstGeom prst="rect">
            <a:avLst/>
          </a:prstGeom>
          <a:noFill/>
        </p:spPr>
        <p:txBody>
          <a:bodyPr wrap="square" rtlCol="0">
            <a:spAutoFit/>
          </a:bodyPr>
          <a:lstStyle/>
          <a:p>
            <a:r>
              <a:rPr lang="it-IT" sz="1400" dirty="0"/>
              <a:t>(1,N)</a:t>
            </a:r>
          </a:p>
        </p:txBody>
      </p:sp>
      <p:sp>
        <p:nvSpPr>
          <p:cNvPr id="222" name="CasellaDiTesto 221">
            <a:extLst>
              <a:ext uri="{FF2B5EF4-FFF2-40B4-BE49-F238E27FC236}">
                <a16:creationId xmlns:a16="http://schemas.microsoft.com/office/drawing/2014/main" id="{4AA8F182-AFCE-4B5B-B428-8B8EC7D8C92C}"/>
              </a:ext>
            </a:extLst>
          </p:cNvPr>
          <p:cNvSpPr txBox="1"/>
          <p:nvPr/>
        </p:nvSpPr>
        <p:spPr>
          <a:xfrm>
            <a:off x="6586562" y="5141901"/>
            <a:ext cx="543561" cy="307777"/>
          </a:xfrm>
          <a:prstGeom prst="rect">
            <a:avLst/>
          </a:prstGeom>
          <a:noFill/>
        </p:spPr>
        <p:txBody>
          <a:bodyPr wrap="square" rtlCol="0">
            <a:spAutoFit/>
          </a:bodyPr>
          <a:lstStyle/>
          <a:p>
            <a:r>
              <a:rPr lang="it-IT" sz="1400" dirty="0"/>
              <a:t>(1,1)</a:t>
            </a:r>
          </a:p>
        </p:txBody>
      </p:sp>
      <p:sp>
        <p:nvSpPr>
          <p:cNvPr id="69" name="CasellaDiTesto 68">
            <a:extLst>
              <a:ext uri="{FF2B5EF4-FFF2-40B4-BE49-F238E27FC236}">
                <a16:creationId xmlns:a16="http://schemas.microsoft.com/office/drawing/2014/main" id="{2C4D9677-7E38-4C6C-8ACB-6CD412EA5AC3}"/>
              </a:ext>
            </a:extLst>
          </p:cNvPr>
          <p:cNvSpPr txBox="1"/>
          <p:nvPr/>
        </p:nvSpPr>
        <p:spPr>
          <a:xfrm>
            <a:off x="7493407" y="6476423"/>
            <a:ext cx="741999" cy="276999"/>
          </a:xfrm>
          <a:prstGeom prst="rect">
            <a:avLst/>
          </a:prstGeom>
          <a:noFill/>
        </p:spPr>
        <p:txBody>
          <a:bodyPr wrap="square" rtlCol="0">
            <a:spAutoFit/>
          </a:bodyPr>
          <a:lstStyle/>
          <a:p>
            <a:r>
              <a:rPr lang="it-IT" sz="1200" dirty="0"/>
              <a:t>diagnosi</a:t>
            </a:r>
          </a:p>
        </p:txBody>
      </p:sp>
      <p:sp>
        <p:nvSpPr>
          <p:cNvPr id="71" name="CasellaDiTesto 70">
            <a:extLst>
              <a:ext uri="{FF2B5EF4-FFF2-40B4-BE49-F238E27FC236}">
                <a16:creationId xmlns:a16="http://schemas.microsoft.com/office/drawing/2014/main" id="{8108F0A0-E71F-4C51-8808-7FF177E7D013}"/>
              </a:ext>
            </a:extLst>
          </p:cNvPr>
          <p:cNvSpPr txBox="1"/>
          <p:nvPr/>
        </p:nvSpPr>
        <p:spPr>
          <a:xfrm>
            <a:off x="9167400" y="6468593"/>
            <a:ext cx="1241441" cy="276999"/>
          </a:xfrm>
          <a:prstGeom prst="rect">
            <a:avLst/>
          </a:prstGeom>
          <a:noFill/>
        </p:spPr>
        <p:txBody>
          <a:bodyPr wrap="square" rtlCol="0">
            <a:spAutoFit/>
          </a:bodyPr>
          <a:lstStyle/>
          <a:p>
            <a:r>
              <a:rPr lang="it-IT" sz="1200" dirty="0"/>
              <a:t>valori parametri</a:t>
            </a:r>
          </a:p>
        </p:txBody>
      </p:sp>
      <p:sp>
        <p:nvSpPr>
          <p:cNvPr id="57" name="CasellaDiTesto 56">
            <a:extLst>
              <a:ext uri="{FF2B5EF4-FFF2-40B4-BE49-F238E27FC236}">
                <a16:creationId xmlns:a16="http://schemas.microsoft.com/office/drawing/2014/main" id="{9B5F0FFE-A938-40B5-B178-42F18702B3B8}"/>
              </a:ext>
            </a:extLst>
          </p:cNvPr>
          <p:cNvSpPr txBox="1"/>
          <p:nvPr/>
        </p:nvSpPr>
        <p:spPr>
          <a:xfrm>
            <a:off x="8773829" y="2453651"/>
            <a:ext cx="543561" cy="307777"/>
          </a:xfrm>
          <a:prstGeom prst="rect">
            <a:avLst/>
          </a:prstGeom>
          <a:noFill/>
        </p:spPr>
        <p:txBody>
          <a:bodyPr wrap="square" rtlCol="0">
            <a:spAutoFit/>
          </a:bodyPr>
          <a:lstStyle/>
          <a:p>
            <a:r>
              <a:rPr lang="it-IT" sz="1400" dirty="0"/>
              <a:t>(0,N)</a:t>
            </a:r>
          </a:p>
        </p:txBody>
      </p:sp>
      <p:cxnSp>
        <p:nvCxnSpPr>
          <p:cNvPr id="219" name="Connettore diritto 218">
            <a:extLst>
              <a:ext uri="{FF2B5EF4-FFF2-40B4-BE49-F238E27FC236}">
                <a16:creationId xmlns:a16="http://schemas.microsoft.com/office/drawing/2014/main" id="{C3332605-D9ED-4F09-82A9-543B86AD2DFF}"/>
              </a:ext>
            </a:extLst>
          </p:cNvPr>
          <p:cNvCxnSpPr>
            <a:stCxn id="213" idx="3"/>
            <a:endCxn id="61" idx="1"/>
          </p:cNvCxnSpPr>
          <p:nvPr/>
        </p:nvCxnSpPr>
        <p:spPr>
          <a:xfrm>
            <a:off x="6515439" y="5452420"/>
            <a:ext cx="977968" cy="5129"/>
          </a:xfrm>
          <a:prstGeom prst="line">
            <a:avLst/>
          </a:prstGeom>
        </p:spPr>
        <p:style>
          <a:lnRef idx="1">
            <a:schemeClr val="dk1"/>
          </a:lnRef>
          <a:fillRef idx="0">
            <a:schemeClr val="dk1"/>
          </a:fillRef>
          <a:effectRef idx="0">
            <a:schemeClr val="dk1"/>
          </a:effectRef>
          <a:fontRef idx="minor">
            <a:schemeClr val="tx1"/>
          </a:fontRef>
        </p:style>
      </p:cxnSp>
      <p:sp>
        <p:nvSpPr>
          <p:cNvPr id="59" name="CasellaDiTesto 58">
            <a:extLst>
              <a:ext uri="{FF2B5EF4-FFF2-40B4-BE49-F238E27FC236}">
                <a16:creationId xmlns:a16="http://schemas.microsoft.com/office/drawing/2014/main" id="{4AAD805F-5605-40FC-97E8-B1ED0C308992}"/>
              </a:ext>
            </a:extLst>
          </p:cNvPr>
          <p:cNvSpPr txBox="1"/>
          <p:nvPr/>
        </p:nvSpPr>
        <p:spPr>
          <a:xfrm>
            <a:off x="10545361" y="4569608"/>
            <a:ext cx="1460125" cy="276999"/>
          </a:xfrm>
          <a:prstGeom prst="rect">
            <a:avLst/>
          </a:prstGeom>
          <a:noFill/>
        </p:spPr>
        <p:txBody>
          <a:bodyPr wrap="square" rtlCol="0">
            <a:spAutoFit/>
          </a:bodyPr>
          <a:lstStyle/>
          <a:p>
            <a:r>
              <a:rPr lang="it-IT" sz="1200" dirty="0"/>
              <a:t>urgenza</a:t>
            </a:r>
          </a:p>
        </p:txBody>
      </p:sp>
      <p:grpSp>
        <p:nvGrpSpPr>
          <p:cNvPr id="107" name="Gruppo 106">
            <a:extLst>
              <a:ext uri="{FF2B5EF4-FFF2-40B4-BE49-F238E27FC236}">
                <a16:creationId xmlns:a16="http://schemas.microsoft.com/office/drawing/2014/main" id="{E610ADE3-ED2F-45B6-954B-DB39B915AF8B}"/>
              </a:ext>
            </a:extLst>
          </p:cNvPr>
          <p:cNvGrpSpPr/>
          <p:nvPr/>
        </p:nvGrpSpPr>
        <p:grpSpPr>
          <a:xfrm>
            <a:off x="7243164" y="-36067"/>
            <a:ext cx="4236167" cy="6577538"/>
            <a:chOff x="7243164" y="-36067"/>
            <a:chExt cx="4236167" cy="6577538"/>
          </a:xfrm>
        </p:grpSpPr>
        <p:sp>
          <p:nvSpPr>
            <p:cNvPr id="93" name="CasellaDiTesto 92">
              <a:extLst>
                <a:ext uri="{FF2B5EF4-FFF2-40B4-BE49-F238E27FC236}">
                  <a16:creationId xmlns:a16="http://schemas.microsoft.com/office/drawing/2014/main" id="{C472A32F-8679-4876-A38C-8CE0891B2FBD}"/>
                </a:ext>
              </a:extLst>
            </p:cNvPr>
            <p:cNvSpPr txBox="1"/>
            <p:nvPr/>
          </p:nvSpPr>
          <p:spPr>
            <a:xfrm>
              <a:off x="7408510" y="-33922"/>
              <a:ext cx="671642" cy="276999"/>
            </a:xfrm>
            <a:prstGeom prst="rect">
              <a:avLst/>
            </a:prstGeom>
            <a:noFill/>
          </p:spPr>
          <p:txBody>
            <a:bodyPr wrap="square" rtlCol="0">
              <a:spAutoFit/>
            </a:bodyPr>
            <a:lstStyle/>
            <a:p>
              <a:r>
                <a:rPr lang="it-IT" sz="1200" dirty="0" err="1"/>
                <a:t>examID</a:t>
              </a:r>
              <a:endParaRPr lang="it-IT" sz="1200" dirty="0"/>
            </a:p>
          </p:txBody>
        </p:sp>
        <p:sp>
          <p:nvSpPr>
            <p:cNvPr id="96" name="CasellaDiTesto 95">
              <a:extLst>
                <a:ext uri="{FF2B5EF4-FFF2-40B4-BE49-F238E27FC236}">
                  <a16:creationId xmlns:a16="http://schemas.microsoft.com/office/drawing/2014/main" id="{A55BA056-6A93-4168-8B59-B586D3CC6DDA}"/>
                </a:ext>
              </a:extLst>
            </p:cNvPr>
            <p:cNvSpPr txBox="1"/>
            <p:nvPr/>
          </p:nvSpPr>
          <p:spPr>
            <a:xfrm>
              <a:off x="8165971" y="-36066"/>
              <a:ext cx="903984" cy="276999"/>
            </a:xfrm>
            <a:prstGeom prst="rect">
              <a:avLst/>
            </a:prstGeom>
            <a:noFill/>
          </p:spPr>
          <p:txBody>
            <a:bodyPr wrap="square" rtlCol="0">
              <a:spAutoFit/>
            </a:bodyPr>
            <a:lstStyle/>
            <a:p>
              <a:r>
                <a:rPr lang="it-IT" sz="1200" dirty="0"/>
                <a:t>descrizione</a:t>
              </a:r>
            </a:p>
          </p:txBody>
        </p:sp>
        <p:sp>
          <p:nvSpPr>
            <p:cNvPr id="97" name="CasellaDiTesto 96">
              <a:extLst>
                <a:ext uri="{FF2B5EF4-FFF2-40B4-BE49-F238E27FC236}">
                  <a16:creationId xmlns:a16="http://schemas.microsoft.com/office/drawing/2014/main" id="{35AF7992-8109-407B-A1F2-FB0B3D97FD09}"/>
                </a:ext>
              </a:extLst>
            </p:cNvPr>
            <p:cNvSpPr txBox="1"/>
            <p:nvPr/>
          </p:nvSpPr>
          <p:spPr>
            <a:xfrm>
              <a:off x="9577842" y="-36067"/>
              <a:ext cx="903985" cy="276999"/>
            </a:xfrm>
            <a:prstGeom prst="rect">
              <a:avLst/>
            </a:prstGeom>
            <a:noFill/>
          </p:spPr>
          <p:txBody>
            <a:bodyPr wrap="square" rtlCol="0">
              <a:spAutoFit/>
            </a:bodyPr>
            <a:lstStyle/>
            <a:p>
              <a:r>
                <a:rPr lang="it-IT" sz="1200" dirty="0"/>
                <a:t>parametri</a:t>
              </a:r>
            </a:p>
          </p:txBody>
        </p:sp>
        <p:sp>
          <p:nvSpPr>
            <p:cNvPr id="70" name="CasellaDiTesto 69">
              <a:extLst>
                <a:ext uri="{FF2B5EF4-FFF2-40B4-BE49-F238E27FC236}">
                  <a16:creationId xmlns:a16="http://schemas.microsoft.com/office/drawing/2014/main" id="{547B6D69-AF33-4FFD-A092-168A2A34006E}"/>
                </a:ext>
              </a:extLst>
            </p:cNvPr>
            <p:cNvSpPr txBox="1"/>
            <p:nvPr/>
          </p:nvSpPr>
          <p:spPr>
            <a:xfrm>
              <a:off x="9087510" y="-34834"/>
              <a:ext cx="629170" cy="276999"/>
            </a:xfrm>
            <a:prstGeom prst="rect">
              <a:avLst/>
            </a:prstGeom>
            <a:noFill/>
          </p:spPr>
          <p:txBody>
            <a:bodyPr wrap="square" rtlCol="0">
              <a:spAutoFit/>
            </a:bodyPr>
            <a:lstStyle/>
            <a:p>
              <a:r>
                <a:rPr lang="it-IT" sz="1200" dirty="0"/>
                <a:t>costo</a:t>
              </a:r>
            </a:p>
          </p:txBody>
        </p:sp>
        <p:sp>
          <p:nvSpPr>
            <p:cNvPr id="53" name="Rombo 52">
              <a:extLst>
                <a:ext uri="{FF2B5EF4-FFF2-40B4-BE49-F238E27FC236}">
                  <a16:creationId xmlns:a16="http://schemas.microsoft.com/office/drawing/2014/main" id="{1A024937-5EB0-44B5-ACBB-03807F6EF922}"/>
                </a:ext>
              </a:extLst>
            </p:cNvPr>
            <p:cNvSpPr/>
            <p:nvPr/>
          </p:nvSpPr>
          <p:spPr>
            <a:xfrm>
              <a:off x="7836144" y="2722694"/>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istanzia</a:t>
              </a:r>
            </a:p>
          </p:txBody>
        </p:sp>
        <p:grpSp>
          <p:nvGrpSpPr>
            <p:cNvPr id="50" name="Gruppo 49">
              <a:extLst>
                <a:ext uri="{FF2B5EF4-FFF2-40B4-BE49-F238E27FC236}">
                  <a16:creationId xmlns:a16="http://schemas.microsoft.com/office/drawing/2014/main" id="{365A7DF2-2B73-448E-AB7D-A5FACBA208E3}"/>
                </a:ext>
              </a:extLst>
            </p:cNvPr>
            <p:cNvGrpSpPr/>
            <p:nvPr/>
          </p:nvGrpSpPr>
          <p:grpSpPr>
            <a:xfrm>
              <a:off x="7493856" y="243077"/>
              <a:ext cx="2899233" cy="1703715"/>
              <a:chOff x="7493856" y="243077"/>
              <a:chExt cx="2899233" cy="1703715"/>
            </a:xfrm>
          </p:grpSpPr>
          <p:sp>
            <p:nvSpPr>
              <p:cNvPr id="91" name="Rettangolo 90">
                <a:extLst>
                  <a:ext uri="{FF2B5EF4-FFF2-40B4-BE49-F238E27FC236}">
                    <a16:creationId xmlns:a16="http://schemas.microsoft.com/office/drawing/2014/main" id="{B2EF4F10-2A8C-4015-B28D-272F42524DFD}"/>
                  </a:ext>
                </a:extLst>
              </p:cNvPr>
              <p:cNvSpPr/>
              <p:nvPr/>
            </p:nvSpPr>
            <p:spPr>
              <a:xfrm>
                <a:off x="7493856" y="7621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a:t>
                </a:r>
              </a:p>
            </p:txBody>
          </p:sp>
          <p:grpSp>
            <p:nvGrpSpPr>
              <p:cNvPr id="92" name="Gruppo 91">
                <a:extLst>
                  <a:ext uri="{FF2B5EF4-FFF2-40B4-BE49-F238E27FC236}">
                    <a16:creationId xmlns:a16="http://schemas.microsoft.com/office/drawing/2014/main" id="{99F7C1ED-70B6-4E95-8BB2-7E53A5109093}"/>
                  </a:ext>
                </a:extLst>
              </p:cNvPr>
              <p:cNvGrpSpPr/>
              <p:nvPr/>
            </p:nvGrpSpPr>
            <p:grpSpPr>
              <a:xfrm>
                <a:off x="7755969" y="243077"/>
                <a:ext cx="87795" cy="519112"/>
                <a:chOff x="3742292" y="1033462"/>
                <a:chExt cx="87795" cy="519112"/>
              </a:xfrm>
            </p:grpSpPr>
            <p:sp>
              <p:nvSpPr>
                <p:cNvPr id="102" name="Ovale 101">
                  <a:extLst>
                    <a:ext uri="{FF2B5EF4-FFF2-40B4-BE49-F238E27FC236}">
                      <a16:creationId xmlns:a16="http://schemas.microsoft.com/office/drawing/2014/main" id="{B60F2A97-6894-4973-ABDC-0C67DC755ADC}"/>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03" name="Connettore diritto 102">
                  <a:extLst>
                    <a:ext uri="{FF2B5EF4-FFF2-40B4-BE49-F238E27FC236}">
                      <a16:creationId xmlns:a16="http://schemas.microsoft.com/office/drawing/2014/main" id="{A38E8D91-DD20-46F4-ACE7-697C9061664B}"/>
                    </a:ext>
                  </a:extLst>
                </p:cNvPr>
                <p:cNvCxnSpPr>
                  <a:cxnSpLocks/>
                  <a:stCxn id="10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uppo 93">
                <a:extLst>
                  <a:ext uri="{FF2B5EF4-FFF2-40B4-BE49-F238E27FC236}">
                    <a16:creationId xmlns:a16="http://schemas.microsoft.com/office/drawing/2014/main" id="{A7D98C8E-0432-4018-A99C-571F2FD58757}"/>
                  </a:ext>
                </a:extLst>
              </p:cNvPr>
              <p:cNvGrpSpPr/>
              <p:nvPr/>
            </p:nvGrpSpPr>
            <p:grpSpPr>
              <a:xfrm>
                <a:off x="8545596" y="243077"/>
                <a:ext cx="87795" cy="519112"/>
                <a:chOff x="3332718" y="1033462"/>
                <a:chExt cx="87795" cy="519112"/>
              </a:xfrm>
            </p:grpSpPr>
            <p:sp>
              <p:nvSpPr>
                <p:cNvPr id="100" name="Ovale 99">
                  <a:extLst>
                    <a:ext uri="{FF2B5EF4-FFF2-40B4-BE49-F238E27FC236}">
                      <a16:creationId xmlns:a16="http://schemas.microsoft.com/office/drawing/2014/main" id="{03E3ABAA-4964-4891-9D55-4A10F129C7E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01" name="Connettore diritto 100">
                  <a:extLst>
                    <a:ext uri="{FF2B5EF4-FFF2-40B4-BE49-F238E27FC236}">
                      <a16:creationId xmlns:a16="http://schemas.microsoft.com/office/drawing/2014/main" id="{71912A75-B75A-445A-8577-6C5E3ADD593B}"/>
                    </a:ext>
                  </a:extLst>
                </p:cNvPr>
                <p:cNvCxnSpPr>
                  <a:cxnSpLocks/>
                  <a:stCxn id="10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uppo 94">
                <a:extLst>
                  <a:ext uri="{FF2B5EF4-FFF2-40B4-BE49-F238E27FC236}">
                    <a16:creationId xmlns:a16="http://schemas.microsoft.com/office/drawing/2014/main" id="{2392F1B8-BFD3-4C11-9832-6377DED60C7D}"/>
                  </a:ext>
                </a:extLst>
              </p:cNvPr>
              <p:cNvGrpSpPr/>
              <p:nvPr/>
            </p:nvGrpSpPr>
            <p:grpSpPr>
              <a:xfrm>
                <a:off x="9868528" y="245817"/>
                <a:ext cx="87795" cy="514332"/>
                <a:chOff x="2837280" y="1038241"/>
                <a:chExt cx="87795" cy="514332"/>
              </a:xfrm>
            </p:grpSpPr>
            <p:sp>
              <p:nvSpPr>
                <p:cNvPr id="98" name="Ovale 97">
                  <a:extLst>
                    <a:ext uri="{FF2B5EF4-FFF2-40B4-BE49-F238E27FC236}">
                      <a16:creationId xmlns:a16="http://schemas.microsoft.com/office/drawing/2014/main" id="{D6FF2555-699E-47E4-8F6C-97BEDFF89F9B}"/>
                    </a:ext>
                  </a:extLst>
                </p:cNvPr>
                <p:cNvSpPr/>
                <p:nvPr/>
              </p:nvSpPr>
              <p:spPr>
                <a:xfrm>
                  <a:off x="2837280" y="1038241"/>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9" name="Connettore diritto 98">
                  <a:extLst>
                    <a:ext uri="{FF2B5EF4-FFF2-40B4-BE49-F238E27FC236}">
                      <a16:creationId xmlns:a16="http://schemas.microsoft.com/office/drawing/2014/main" id="{F3088742-E453-4AEB-8421-5EA23121D1E6}"/>
                    </a:ext>
                  </a:extLst>
                </p:cNvPr>
                <p:cNvCxnSpPr>
                  <a:cxnSpLocks/>
                </p:cNvCxnSpPr>
                <p:nvPr/>
              </p:nvCxnSpPr>
              <p:spPr>
                <a:xfrm flipH="1">
                  <a:off x="2876541" y="1118100"/>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CasellaDiTesto 51">
                <a:extLst>
                  <a:ext uri="{FF2B5EF4-FFF2-40B4-BE49-F238E27FC236}">
                    <a16:creationId xmlns:a16="http://schemas.microsoft.com/office/drawing/2014/main" id="{36B43A09-1749-4FD6-9CF7-D9E964D4D12E}"/>
                  </a:ext>
                </a:extLst>
              </p:cNvPr>
              <p:cNvSpPr txBox="1"/>
              <p:nvPr/>
            </p:nvSpPr>
            <p:spPr>
              <a:xfrm>
                <a:off x="9899043" y="395666"/>
                <a:ext cx="494046" cy="276999"/>
              </a:xfrm>
              <a:prstGeom prst="rect">
                <a:avLst/>
              </a:prstGeom>
              <a:noFill/>
            </p:spPr>
            <p:txBody>
              <a:bodyPr wrap="none" rtlCol="0">
                <a:spAutoFit/>
              </a:bodyPr>
              <a:lstStyle/>
              <a:p>
                <a:r>
                  <a:rPr lang="it-IT" sz="1200" dirty="0"/>
                  <a:t>(1,N)</a:t>
                </a:r>
              </a:p>
            </p:txBody>
          </p:sp>
          <p:grpSp>
            <p:nvGrpSpPr>
              <p:cNvPr id="75" name="Gruppo 74">
                <a:extLst>
                  <a:ext uri="{FF2B5EF4-FFF2-40B4-BE49-F238E27FC236}">
                    <a16:creationId xmlns:a16="http://schemas.microsoft.com/office/drawing/2014/main" id="{F08F2B0E-32BA-413C-ACC2-04CA8C8433DE}"/>
                  </a:ext>
                </a:extLst>
              </p:cNvPr>
              <p:cNvGrpSpPr/>
              <p:nvPr/>
            </p:nvGrpSpPr>
            <p:grpSpPr>
              <a:xfrm>
                <a:off x="9269952" y="243541"/>
                <a:ext cx="87795" cy="519112"/>
                <a:chOff x="3332718" y="1033462"/>
                <a:chExt cx="87795" cy="519112"/>
              </a:xfrm>
            </p:grpSpPr>
            <p:sp>
              <p:nvSpPr>
                <p:cNvPr id="79" name="Ovale 78">
                  <a:extLst>
                    <a:ext uri="{FF2B5EF4-FFF2-40B4-BE49-F238E27FC236}">
                      <a16:creationId xmlns:a16="http://schemas.microsoft.com/office/drawing/2014/main" id="{703D9497-A98E-4FC8-871D-136C5962516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0" name="Connettore diritto 79">
                  <a:extLst>
                    <a:ext uri="{FF2B5EF4-FFF2-40B4-BE49-F238E27FC236}">
                      <a16:creationId xmlns:a16="http://schemas.microsoft.com/office/drawing/2014/main" id="{212C75B9-84BB-4779-8FA7-E1256D48D2CA}"/>
                    </a:ext>
                  </a:extLst>
                </p:cNvPr>
                <p:cNvCxnSpPr>
                  <a:cxnSpLocks/>
                  <a:stCxn id="7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5" name="Connettore diritto 54">
              <a:extLst>
                <a:ext uri="{FF2B5EF4-FFF2-40B4-BE49-F238E27FC236}">
                  <a16:creationId xmlns:a16="http://schemas.microsoft.com/office/drawing/2014/main" id="{948E50F5-3B1D-441B-8973-2720EA7C1BC2}"/>
                </a:ext>
              </a:extLst>
            </p:cNvPr>
            <p:cNvCxnSpPr>
              <a:stCxn id="53" idx="0"/>
              <a:endCxn id="91" idx="2"/>
            </p:cNvCxnSpPr>
            <p:nvPr/>
          </p:nvCxnSpPr>
          <p:spPr>
            <a:xfrm flipH="1" flipV="1">
              <a:off x="8774278" y="1946792"/>
              <a:ext cx="3562" cy="775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6BA03EFE-BFEA-45F8-9F71-60F8E3029327}"/>
                </a:ext>
              </a:extLst>
            </p:cNvPr>
            <p:cNvCxnSpPr>
              <a:stCxn id="53" idx="2"/>
              <a:endCxn id="61" idx="0"/>
            </p:cNvCxnSpPr>
            <p:nvPr/>
          </p:nvCxnSpPr>
          <p:spPr>
            <a:xfrm flipH="1">
              <a:off x="8773829" y="3907297"/>
              <a:ext cx="4011" cy="957950"/>
            </a:xfrm>
            <a:prstGeom prst="line">
              <a:avLst/>
            </a:prstGeom>
          </p:spPr>
          <p:style>
            <a:lnRef idx="1">
              <a:schemeClr val="dk1"/>
            </a:lnRef>
            <a:fillRef idx="0">
              <a:schemeClr val="dk1"/>
            </a:fillRef>
            <a:effectRef idx="0">
              <a:schemeClr val="dk1"/>
            </a:effectRef>
            <a:fontRef idx="minor">
              <a:schemeClr val="tx1"/>
            </a:fontRef>
          </p:style>
        </p:cxnSp>
        <p:sp>
          <p:nvSpPr>
            <p:cNvPr id="58" name="CasellaDiTesto 57">
              <a:extLst>
                <a:ext uri="{FF2B5EF4-FFF2-40B4-BE49-F238E27FC236}">
                  <a16:creationId xmlns:a16="http://schemas.microsoft.com/office/drawing/2014/main" id="{C0617ECB-E151-49EC-9B3D-7A7668CF5545}"/>
                </a:ext>
              </a:extLst>
            </p:cNvPr>
            <p:cNvSpPr txBox="1"/>
            <p:nvPr/>
          </p:nvSpPr>
          <p:spPr>
            <a:xfrm>
              <a:off x="8772559" y="3980605"/>
              <a:ext cx="543561" cy="307777"/>
            </a:xfrm>
            <a:prstGeom prst="rect">
              <a:avLst/>
            </a:prstGeom>
            <a:noFill/>
          </p:spPr>
          <p:txBody>
            <a:bodyPr wrap="square" rtlCol="0">
              <a:spAutoFit/>
            </a:bodyPr>
            <a:lstStyle/>
            <a:p>
              <a:r>
                <a:rPr lang="it-IT" sz="1400" dirty="0"/>
                <a:t>(1,1)</a:t>
              </a:r>
            </a:p>
          </p:txBody>
        </p:sp>
        <p:grpSp>
          <p:nvGrpSpPr>
            <p:cNvPr id="106" name="Gruppo 105">
              <a:extLst>
                <a:ext uri="{FF2B5EF4-FFF2-40B4-BE49-F238E27FC236}">
                  <a16:creationId xmlns:a16="http://schemas.microsoft.com/office/drawing/2014/main" id="{144FEDD1-A9C4-4CFE-8F82-16A2A7E4C23D}"/>
                </a:ext>
              </a:extLst>
            </p:cNvPr>
            <p:cNvGrpSpPr/>
            <p:nvPr/>
          </p:nvGrpSpPr>
          <p:grpSpPr>
            <a:xfrm>
              <a:off x="7243164" y="4534495"/>
              <a:ext cx="4236167" cy="2006976"/>
              <a:chOff x="7243164" y="4534495"/>
              <a:chExt cx="4236167" cy="2006976"/>
            </a:xfrm>
          </p:grpSpPr>
          <p:sp>
            <p:nvSpPr>
              <p:cNvPr id="61" name="Rettangolo 60">
                <a:extLst>
                  <a:ext uri="{FF2B5EF4-FFF2-40B4-BE49-F238E27FC236}">
                    <a16:creationId xmlns:a16="http://schemas.microsoft.com/office/drawing/2014/main" id="{FEE155D1-D52C-409A-903D-03906C7E1C2D}"/>
                  </a:ext>
                </a:extLst>
              </p:cNvPr>
              <p:cNvSpPr/>
              <p:nvPr/>
            </p:nvSpPr>
            <p:spPr>
              <a:xfrm>
                <a:off x="7493407" y="4865247"/>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 </a:t>
                </a:r>
              </a:p>
              <a:p>
                <a:pPr algn="ctr"/>
                <a:r>
                  <a:rPr lang="it-IT" dirty="0"/>
                  <a:t>EFFETTIVO</a:t>
                </a:r>
              </a:p>
            </p:txBody>
          </p:sp>
          <p:grpSp>
            <p:nvGrpSpPr>
              <p:cNvPr id="62" name="Gruppo 61">
                <a:extLst>
                  <a:ext uri="{FF2B5EF4-FFF2-40B4-BE49-F238E27FC236}">
                    <a16:creationId xmlns:a16="http://schemas.microsoft.com/office/drawing/2014/main" id="{7E09CC72-0C2C-413E-AD45-DB61E46BCBAE}"/>
                  </a:ext>
                </a:extLst>
              </p:cNvPr>
              <p:cNvGrpSpPr/>
              <p:nvPr/>
            </p:nvGrpSpPr>
            <p:grpSpPr>
              <a:xfrm rot="3459953">
                <a:off x="10240627" y="4577146"/>
                <a:ext cx="87795" cy="519112"/>
                <a:chOff x="3332718" y="1033462"/>
                <a:chExt cx="87795" cy="519112"/>
              </a:xfrm>
            </p:grpSpPr>
            <p:sp>
              <p:nvSpPr>
                <p:cNvPr id="89" name="Ovale 88">
                  <a:extLst>
                    <a:ext uri="{FF2B5EF4-FFF2-40B4-BE49-F238E27FC236}">
                      <a16:creationId xmlns:a16="http://schemas.microsoft.com/office/drawing/2014/main" id="{1D5706CF-773D-4299-97F9-706D0EDF7E0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0" name="Connettore diritto 89">
                  <a:extLst>
                    <a:ext uri="{FF2B5EF4-FFF2-40B4-BE49-F238E27FC236}">
                      <a16:creationId xmlns:a16="http://schemas.microsoft.com/office/drawing/2014/main" id="{8FC528F3-F140-45BF-9E4E-49D1188ECA36}"/>
                    </a:ext>
                  </a:extLst>
                </p:cNvPr>
                <p:cNvCxnSpPr>
                  <a:cxnSpLocks/>
                  <a:stCxn id="8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uppo 62">
                <a:extLst>
                  <a:ext uri="{FF2B5EF4-FFF2-40B4-BE49-F238E27FC236}">
                    <a16:creationId xmlns:a16="http://schemas.microsoft.com/office/drawing/2014/main" id="{B545A735-62B2-4BD8-B15A-A80EB186B382}"/>
                  </a:ext>
                </a:extLst>
              </p:cNvPr>
              <p:cNvGrpSpPr/>
              <p:nvPr/>
            </p:nvGrpSpPr>
            <p:grpSpPr>
              <a:xfrm rot="5400000">
                <a:off x="10280871" y="4874159"/>
                <a:ext cx="87795" cy="519112"/>
                <a:chOff x="3332718" y="1033462"/>
                <a:chExt cx="87795" cy="519112"/>
              </a:xfrm>
            </p:grpSpPr>
            <p:sp>
              <p:nvSpPr>
                <p:cNvPr id="87" name="Ovale 86">
                  <a:extLst>
                    <a:ext uri="{FF2B5EF4-FFF2-40B4-BE49-F238E27FC236}">
                      <a16:creationId xmlns:a16="http://schemas.microsoft.com/office/drawing/2014/main" id="{DCE4B81C-8D99-45F9-A8E2-0C24C5DD318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8" name="Connettore diritto 87">
                  <a:extLst>
                    <a:ext uri="{FF2B5EF4-FFF2-40B4-BE49-F238E27FC236}">
                      <a16:creationId xmlns:a16="http://schemas.microsoft.com/office/drawing/2014/main" id="{4DFA8503-73A3-4984-B606-72E25CB2A054}"/>
                    </a:ext>
                  </a:extLst>
                </p:cNvPr>
                <p:cNvCxnSpPr>
                  <a:cxnSpLocks/>
                  <a:stCxn id="8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CasellaDiTesto 63">
                <a:extLst>
                  <a:ext uri="{FF2B5EF4-FFF2-40B4-BE49-F238E27FC236}">
                    <a16:creationId xmlns:a16="http://schemas.microsoft.com/office/drawing/2014/main" id="{7B5BAF16-D88B-4B1C-81DF-69A4BA5806DC}"/>
                  </a:ext>
                </a:extLst>
              </p:cNvPr>
              <p:cNvSpPr txBox="1"/>
              <p:nvPr/>
            </p:nvSpPr>
            <p:spPr>
              <a:xfrm>
                <a:off x="10584325" y="4995215"/>
                <a:ext cx="605805" cy="276999"/>
              </a:xfrm>
              <a:prstGeom prst="rect">
                <a:avLst/>
              </a:prstGeom>
              <a:noFill/>
            </p:spPr>
            <p:txBody>
              <a:bodyPr wrap="square" rtlCol="0">
                <a:spAutoFit/>
              </a:bodyPr>
              <a:lstStyle/>
              <a:p>
                <a:r>
                  <a:rPr lang="it-IT" sz="1200" dirty="0"/>
                  <a:t>data</a:t>
                </a:r>
              </a:p>
            </p:txBody>
          </p:sp>
          <p:grpSp>
            <p:nvGrpSpPr>
              <p:cNvPr id="65" name="Gruppo 64">
                <a:extLst>
                  <a:ext uri="{FF2B5EF4-FFF2-40B4-BE49-F238E27FC236}">
                    <a16:creationId xmlns:a16="http://schemas.microsoft.com/office/drawing/2014/main" id="{2FE52DB9-4EC3-4D7F-93F7-9CED8DCFB4F3}"/>
                  </a:ext>
                </a:extLst>
              </p:cNvPr>
              <p:cNvGrpSpPr/>
              <p:nvPr/>
            </p:nvGrpSpPr>
            <p:grpSpPr>
              <a:xfrm rot="5400000">
                <a:off x="10276577" y="5203241"/>
                <a:ext cx="87795" cy="519112"/>
                <a:chOff x="3332718" y="1033462"/>
                <a:chExt cx="87795" cy="519112"/>
              </a:xfrm>
            </p:grpSpPr>
            <p:sp>
              <p:nvSpPr>
                <p:cNvPr id="85" name="Ovale 84">
                  <a:extLst>
                    <a:ext uri="{FF2B5EF4-FFF2-40B4-BE49-F238E27FC236}">
                      <a16:creationId xmlns:a16="http://schemas.microsoft.com/office/drawing/2014/main" id="{C52EE704-F98B-4A36-B73B-C3F3EB9E60B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6" name="Connettore diritto 85">
                  <a:extLst>
                    <a:ext uri="{FF2B5EF4-FFF2-40B4-BE49-F238E27FC236}">
                      <a16:creationId xmlns:a16="http://schemas.microsoft.com/office/drawing/2014/main" id="{B6661054-FA94-41F1-AB85-46D4B58B73E4}"/>
                    </a:ext>
                  </a:extLst>
                </p:cNvPr>
                <p:cNvCxnSpPr>
                  <a:cxnSpLocks/>
                  <a:stCxn id="8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uppo 65">
                <a:extLst>
                  <a:ext uri="{FF2B5EF4-FFF2-40B4-BE49-F238E27FC236}">
                    <a16:creationId xmlns:a16="http://schemas.microsoft.com/office/drawing/2014/main" id="{060246F7-23A7-4EA8-B7E2-45BEA279A379}"/>
                  </a:ext>
                </a:extLst>
              </p:cNvPr>
              <p:cNvGrpSpPr/>
              <p:nvPr/>
            </p:nvGrpSpPr>
            <p:grpSpPr>
              <a:xfrm rot="5400000">
                <a:off x="10276577" y="5512663"/>
                <a:ext cx="87795" cy="519112"/>
                <a:chOff x="3332718" y="1033462"/>
                <a:chExt cx="87795" cy="519112"/>
              </a:xfrm>
            </p:grpSpPr>
            <p:sp>
              <p:nvSpPr>
                <p:cNvPr id="83" name="Ovale 82">
                  <a:extLst>
                    <a:ext uri="{FF2B5EF4-FFF2-40B4-BE49-F238E27FC236}">
                      <a16:creationId xmlns:a16="http://schemas.microsoft.com/office/drawing/2014/main" id="{6B79A4FE-B879-4DD7-9FD4-B3DA8F6C0F6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2AC3D4F4-1733-427B-9F7C-A09D991491C8}"/>
                    </a:ext>
                  </a:extLst>
                </p:cNvPr>
                <p:cNvCxnSpPr>
                  <a:cxnSpLocks/>
                  <a:stCxn id="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CasellaDiTesto 66">
                <a:extLst>
                  <a:ext uri="{FF2B5EF4-FFF2-40B4-BE49-F238E27FC236}">
                    <a16:creationId xmlns:a16="http://schemas.microsoft.com/office/drawing/2014/main" id="{BA6BEA17-ED7A-4388-A5C4-7F620BE6A2A9}"/>
                  </a:ext>
                </a:extLst>
              </p:cNvPr>
              <p:cNvSpPr txBox="1"/>
              <p:nvPr/>
            </p:nvSpPr>
            <p:spPr>
              <a:xfrm>
                <a:off x="10584325" y="5314468"/>
                <a:ext cx="605805" cy="276999"/>
              </a:xfrm>
              <a:prstGeom prst="rect">
                <a:avLst/>
              </a:prstGeom>
              <a:noFill/>
            </p:spPr>
            <p:txBody>
              <a:bodyPr wrap="square" rtlCol="0">
                <a:spAutoFit/>
              </a:bodyPr>
              <a:lstStyle/>
              <a:p>
                <a:r>
                  <a:rPr lang="it-IT" sz="1200" dirty="0"/>
                  <a:t>ora</a:t>
                </a:r>
              </a:p>
            </p:txBody>
          </p:sp>
          <p:sp>
            <p:nvSpPr>
              <p:cNvPr id="68" name="CasellaDiTesto 67">
                <a:extLst>
                  <a:ext uri="{FF2B5EF4-FFF2-40B4-BE49-F238E27FC236}">
                    <a16:creationId xmlns:a16="http://schemas.microsoft.com/office/drawing/2014/main" id="{C07DE90A-EE23-474D-A7D3-2045A54238EF}"/>
                  </a:ext>
                </a:extLst>
              </p:cNvPr>
              <p:cNvSpPr txBox="1"/>
              <p:nvPr/>
            </p:nvSpPr>
            <p:spPr>
              <a:xfrm>
                <a:off x="10584325" y="5611685"/>
                <a:ext cx="895006" cy="276999"/>
              </a:xfrm>
              <a:prstGeom prst="rect">
                <a:avLst/>
              </a:prstGeom>
              <a:noFill/>
            </p:spPr>
            <p:txBody>
              <a:bodyPr wrap="square" rtlCol="0">
                <a:spAutoFit/>
              </a:bodyPr>
              <a:lstStyle/>
              <a:p>
                <a:r>
                  <a:rPr lang="it-IT" sz="1200" dirty="0"/>
                  <a:t>laboratorio</a:t>
                </a:r>
              </a:p>
            </p:txBody>
          </p:sp>
          <p:sp>
            <p:nvSpPr>
              <p:cNvPr id="72" name="CasellaDiTesto 71">
                <a:extLst>
                  <a:ext uri="{FF2B5EF4-FFF2-40B4-BE49-F238E27FC236}">
                    <a16:creationId xmlns:a16="http://schemas.microsoft.com/office/drawing/2014/main" id="{7571D92A-3746-46A8-A0DA-1EEC011E63BF}"/>
                  </a:ext>
                </a:extLst>
              </p:cNvPr>
              <p:cNvSpPr txBox="1"/>
              <p:nvPr/>
            </p:nvSpPr>
            <p:spPr>
              <a:xfrm>
                <a:off x="7787085" y="6106627"/>
                <a:ext cx="543561" cy="276999"/>
              </a:xfrm>
              <a:prstGeom prst="rect">
                <a:avLst/>
              </a:prstGeom>
              <a:noFill/>
            </p:spPr>
            <p:txBody>
              <a:bodyPr wrap="square" rtlCol="0">
                <a:spAutoFit/>
              </a:bodyPr>
              <a:lstStyle/>
              <a:p>
                <a:r>
                  <a:rPr lang="it-IT" sz="1200" dirty="0"/>
                  <a:t>(0,1)</a:t>
                </a:r>
              </a:p>
            </p:txBody>
          </p:sp>
          <p:sp>
            <p:nvSpPr>
              <p:cNvPr id="73" name="CasellaDiTesto 72">
                <a:extLst>
                  <a:ext uri="{FF2B5EF4-FFF2-40B4-BE49-F238E27FC236}">
                    <a16:creationId xmlns:a16="http://schemas.microsoft.com/office/drawing/2014/main" id="{E0C756AA-2742-482B-8FF6-677A43CC92C9}"/>
                  </a:ext>
                </a:extLst>
              </p:cNvPr>
              <p:cNvSpPr txBox="1"/>
              <p:nvPr/>
            </p:nvSpPr>
            <p:spPr>
              <a:xfrm>
                <a:off x="9675637" y="6150370"/>
                <a:ext cx="543561" cy="276999"/>
              </a:xfrm>
              <a:prstGeom prst="rect">
                <a:avLst/>
              </a:prstGeom>
              <a:noFill/>
            </p:spPr>
            <p:txBody>
              <a:bodyPr wrap="square" rtlCol="0">
                <a:spAutoFit/>
              </a:bodyPr>
              <a:lstStyle/>
              <a:p>
                <a:r>
                  <a:rPr lang="it-IT" sz="1200" dirty="0"/>
                  <a:t>(1,N)</a:t>
                </a:r>
              </a:p>
            </p:txBody>
          </p:sp>
          <p:grpSp>
            <p:nvGrpSpPr>
              <p:cNvPr id="74" name="Gruppo 73">
                <a:extLst>
                  <a:ext uri="{FF2B5EF4-FFF2-40B4-BE49-F238E27FC236}">
                    <a16:creationId xmlns:a16="http://schemas.microsoft.com/office/drawing/2014/main" id="{123CFC70-96AC-433C-BD84-A7FBACF190A1}"/>
                  </a:ext>
                </a:extLst>
              </p:cNvPr>
              <p:cNvGrpSpPr/>
              <p:nvPr/>
            </p:nvGrpSpPr>
            <p:grpSpPr>
              <a:xfrm rot="10800000">
                <a:off x="7807191" y="6022360"/>
                <a:ext cx="87795" cy="519111"/>
                <a:chOff x="3332718" y="1033463"/>
                <a:chExt cx="87795" cy="519111"/>
              </a:xfrm>
            </p:grpSpPr>
            <p:sp>
              <p:nvSpPr>
                <p:cNvPr id="81" name="Ovale 80">
                  <a:extLst>
                    <a:ext uri="{FF2B5EF4-FFF2-40B4-BE49-F238E27FC236}">
                      <a16:creationId xmlns:a16="http://schemas.microsoft.com/office/drawing/2014/main" id="{96130A92-D4F5-462D-807A-35B54B1FE323}"/>
                    </a:ext>
                  </a:extLst>
                </p:cNvPr>
                <p:cNvSpPr/>
                <p:nvPr/>
              </p:nvSpPr>
              <p:spPr>
                <a:xfrm>
                  <a:off x="3332718" y="1033463"/>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2" name="Connettore diritto 81">
                  <a:extLst>
                    <a:ext uri="{FF2B5EF4-FFF2-40B4-BE49-F238E27FC236}">
                      <a16:creationId xmlns:a16="http://schemas.microsoft.com/office/drawing/2014/main" id="{8BA1F172-EBBD-4B28-A5D0-8A6281825E04}"/>
                    </a:ext>
                  </a:extLst>
                </p:cNvPr>
                <p:cNvCxnSpPr>
                  <a:cxnSpLocks/>
                  <a:stCxn id="8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uppo 75">
                <a:extLst>
                  <a:ext uri="{FF2B5EF4-FFF2-40B4-BE49-F238E27FC236}">
                    <a16:creationId xmlns:a16="http://schemas.microsoft.com/office/drawing/2014/main" id="{6A543EE6-41D6-4C0B-9A5C-7444192AE387}"/>
                  </a:ext>
                </a:extLst>
              </p:cNvPr>
              <p:cNvGrpSpPr/>
              <p:nvPr/>
            </p:nvGrpSpPr>
            <p:grpSpPr>
              <a:xfrm rot="10800000">
                <a:off x="9675637" y="6013127"/>
                <a:ext cx="87795" cy="519112"/>
                <a:chOff x="3332718" y="1033462"/>
                <a:chExt cx="87795" cy="519112"/>
              </a:xfrm>
            </p:grpSpPr>
            <p:sp>
              <p:nvSpPr>
                <p:cNvPr id="77" name="Ovale 76">
                  <a:extLst>
                    <a:ext uri="{FF2B5EF4-FFF2-40B4-BE49-F238E27FC236}">
                      <a16:creationId xmlns:a16="http://schemas.microsoft.com/office/drawing/2014/main" id="{76ED30C4-DA8F-4960-80F1-311FECC8727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78" name="Connettore diritto 77">
                  <a:extLst>
                    <a:ext uri="{FF2B5EF4-FFF2-40B4-BE49-F238E27FC236}">
                      <a16:creationId xmlns:a16="http://schemas.microsoft.com/office/drawing/2014/main" id="{6CD9441C-71DD-4B4D-8AC8-35E91E8915D5}"/>
                    </a:ext>
                  </a:extLst>
                </p:cNvPr>
                <p:cNvCxnSpPr>
                  <a:cxnSpLocks/>
                  <a:stCxn id="7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Gruppo 222">
                <a:extLst>
                  <a:ext uri="{FF2B5EF4-FFF2-40B4-BE49-F238E27FC236}">
                    <a16:creationId xmlns:a16="http://schemas.microsoft.com/office/drawing/2014/main" id="{C374CE3C-A79F-4830-9C9A-6E7947994A17}"/>
                  </a:ext>
                </a:extLst>
              </p:cNvPr>
              <p:cNvGrpSpPr/>
              <p:nvPr/>
            </p:nvGrpSpPr>
            <p:grpSpPr>
              <a:xfrm>
                <a:off x="7243164" y="4534495"/>
                <a:ext cx="1869170" cy="1113196"/>
                <a:chOff x="5592417" y="5512891"/>
                <a:chExt cx="1869170" cy="1113196"/>
              </a:xfrm>
            </p:grpSpPr>
            <p:cxnSp>
              <p:nvCxnSpPr>
                <p:cNvPr id="224" name="Connettore diritto 223">
                  <a:extLst>
                    <a:ext uri="{FF2B5EF4-FFF2-40B4-BE49-F238E27FC236}">
                      <a16:creationId xmlns:a16="http://schemas.microsoft.com/office/drawing/2014/main" id="{52B63D1B-988E-4A16-9145-17681A838B61}"/>
                    </a:ext>
                  </a:extLst>
                </p:cNvPr>
                <p:cNvCxnSpPr>
                  <a:cxnSpLocks/>
                </p:cNvCxnSpPr>
                <p:nvPr/>
              </p:nvCxnSpPr>
              <p:spPr>
                <a:xfrm flipV="1">
                  <a:off x="5592417" y="5844209"/>
                  <a:ext cx="0" cy="781878"/>
                </a:xfrm>
                <a:prstGeom prst="line">
                  <a:avLst/>
                </a:prstGeom>
              </p:spPr>
              <p:style>
                <a:lnRef idx="1">
                  <a:schemeClr val="dk1"/>
                </a:lnRef>
                <a:fillRef idx="0">
                  <a:schemeClr val="dk1"/>
                </a:fillRef>
                <a:effectRef idx="0">
                  <a:schemeClr val="dk1"/>
                </a:effectRef>
                <a:fontRef idx="minor">
                  <a:schemeClr val="tx1"/>
                </a:fontRef>
              </p:style>
            </p:cxnSp>
            <p:cxnSp>
              <p:nvCxnSpPr>
                <p:cNvPr id="225" name="Connettore diritto 224">
                  <a:extLst>
                    <a:ext uri="{FF2B5EF4-FFF2-40B4-BE49-F238E27FC236}">
                      <a16:creationId xmlns:a16="http://schemas.microsoft.com/office/drawing/2014/main" id="{AC7A1161-F701-44E6-8CC4-D131F5AB424E}"/>
                    </a:ext>
                  </a:extLst>
                </p:cNvPr>
                <p:cNvCxnSpPr>
                  <a:cxnSpLocks/>
                  <a:endCxn id="227" idx="2"/>
                </p:cNvCxnSpPr>
                <p:nvPr/>
              </p:nvCxnSpPr>
              <p:spPr>
                <a:xfrm>
                  <a:off x="5897217" y="5552660"/>
                  <a:ext cx="1476575" cy="2551"/>
                </a:xfrm>
                <a:prstGeom prst="line">
                  <a:avLst/>
                </a:prstGeom>
              </p:spPr>
              <p:style>
                <a:lnRef idx="1">
                  <a:schemeClr val="dk1"/>
                </a:lnRef>
                <a:fillRef idx="0">
                  <a:schemeClr val="dk1"/>
                </a:fillRef>
                <a:effectRef idx="0">
                  <a:schemeClr val="dk1"/>
                </a:effectRef>
                <a:fontRef idx="minor">
                  <a:schemeClr val="tx1"/>
                </a:fontRef>
              </p:style>
            </p:cxnSp>
            <p:sp>
              <p:nvSpPr>
                <p:cNvPr id="226" name="Arco 225">
                  <a:extLst>
                    <a:ext uri="{FF2B5EF4-FFF2-40B4-BE49-F238E27FC236}">
                      <a16:creationId xmlns:a16="http://schemas.microsoft.com/office/drawing/2014/main" id="{A7DA30B9-9272-42F5-B8D8-BA51E9CCD9B6}"/>
                    </a:ext>
                  </a:extLst>
                </p:cNvPr>
                <p:cNvSpPr/>
                <p:nvPr/>
              </p:nvSpPr>
              <p:spPr>
                <a:xfrm rot="16200000">
                  <a:off x="5590451" y="5554627"/>
                  <a:ext cx="613533" cy="6096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27" name="Ovale 226">
                  <a:extLst>
                    <a:ext uri="{FF2B5EF4-FFF2-40B4-BE49-F238E27FC236}">
                      <a16:creationId xmlns:a16="http://schemas.microsoft.com/office/drawing/2014/main" id="{46DEDD86-159E-46AD-8255-A9F9B7FFD098}"/>
                    </a:ext>
                  </a:extLst>
                </p:cNvPr>
                <p:cNvSpPr/>
                <p:nvPr/>
              </p:nvSpPr>
              <p:spPr>
                <a:xfrm>
                  <a:off x="7373792" y="5512891"/>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grpSp>
    </p:spTree>
    <p:extLst>
      <p:ext uri="{BB962C8B-B14F-4D97-AF65-F5344CB8AC3E}">
        <p14:creationId xmlns:p14="http://schemas.microsoft.com/office/powerpoint/2010/main" val="415834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33F6EEB5-7576-4540-B786-260445D51612}"/>
              </a:ext>
            </a:extLst>
          </p:cNvPr>
          <p:cNvGrpSpPr/>
          <p:nvPr/>
        </p:nvGrpSpPr>
        <p:grpSpPr>
          <a:xfrm>
            <a:off x="1001558" y="189660"/>
            <a:ext cx="3060375" cy="1974812"/>
            <a:chOff x="1147330" y="189660"/>
            <a:chExt cx="3060375" cy="1974812"/>
          </a:xfrm>
        </p:grpSpPr>
        <p:sp>
          <p:nvSpPr>
            <p:cNvPr id="3" name="Rettangolo 2">
              <a:extLst>
                <a:ext uri="{FF2B5EF4-FFF2-40B4-BE49-F238E27FC236}">
                  <a16:creationId xmlns:a16="http://schemas.microsoft.com/office/drawing/2014/main" id="{1254D2E3-5CE4-49C4-8AA2-022880E6C264}"/>
                </a:ext>
              </a:extLst>
            </p:cNvPr>
            <p:cNvSpPr/>
            <p:nvPr/>
          </p:nvSpPr>
          <p:spPr>
            <a:xfrm>
              <a:off x="1269242" y="97986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OSPEDALE</a:t>
              </a:r>
            </a:p>
          </p:txBody>
        </p:sp>
        <p:grpSp>
          <p:nvGrpSpPr>
            <p:cNvPr id="4" name="Gruppo 3">
              <a:extLst>
                <a:ext uri="{FF2B5EF4-FFF2-40B4-BE49-F238E27FC236}">
                  <a16:creationId xmlns:a16="http://schemas.microsoft.com/office/drawing/2014/main" id="{0F9AF7F0-B6EF-4F13-AF59-DB288911BAD7}"/>
                </a:ext>
              </a:extLst>
            </p:cNvPr>
            <p:cNvGrpSpPr/>
            <p:nvPr/>
          </p:nvGrpSpPr>
          <p:grpSpPr>
            <a:xfrm>
              <a:off x="1413775" y="460757"/>
              <a:ext cx="87795" cy="519112"/>
              <a:chOff x="3742292" y="1033462"/>
              <a:chExt cx="87795" cy="519112"/>
            </a:xfrm>
          </p:grpSpPr>
          <p:sp>
            <p:nvSpPr>
              <p:cNvPr id="18" name="Ovale 17">
                <a:extLst>
                  <a:ext uri="{FF2B5EF4-FFF2-40B4-BE49-F238E27FC236}">
                    <a16:creationId xmlns:a16="http://schemas.microsoft.com/office/drawing/2014/main" id="{BC309BD7-B371-4BF5-80C5-18AE900885FB}"/>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9" name="Connettore diritto 18">
                <a:extLst>
                  <a:ext uri="{FF2B5EF4-FFF2-40B4-BE49-F238E27FC236}">
                    <a16:creationId xmlns:a16="http://schemas.microsoft.com/office/drawing/2014/main" id="{76AF69B4-B822-4F98-B341-B2394B2B8AB7}"/>
                  </a:ext>
                </a:extLst>
              </p:cNvPr>
              <p:cNvCxnSpPr>
                <a:cxnSpLocks/>
                <a:stCxn id="18"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CasellaDiTesto 4">
              <a:extLst>
                <a:ext uri="{FF2B5EF4-FFF2-40B4-BE49-F238E27FC236}">
                  <a16:creationId xmlns:a16="http://schemas.microsoft.com/office/drawing/2014/main" id="{8CFCEA9B-D700-4400-B715-561E0C771F11}"/>
                </a:ext>
              </a:extLst>
            </p:cNvPr>
            <p:cNvSpPr txBox="1"/>
            <p:nvPr/>
          </p:nvSpPr>
          <p:spPr>
            <a:xfrm>
              <a:off x="1147330" y="189660"/>
              <a:ext cx="620683" cy="276999"/>
            </a:xfrm>
            <a:prstGeom prst="rect">
              <a:avLst/>
            </a:prstGeom>
            <a:noFill/>
          </p:spPr>
          <p:txBody>
            <a:bodyPr wrap="none" rtlCol="0">
              <a:spAutoFit/>
            </a:bodyPr>
            <a:lstStyle/>
            <a:p>
              <a:r>
                <a:rPr lang="it-IT" sz="1200" dirty="0" err="1"/>
                <a:t>hospID</a:t>
              </a:r>
              <a:endParaRPr lang="it-IT" sz="1200" dirty="0"/>
            </a:p>
          </p:txBody>
        </p:sp>
        <p:grpSp>
          <p:nvGrpSpPr>
            <p:cNvPr id="6" name="Gruppo 5">
              <a:extLst>
                <a:ext uri="{FF2B5EF4-FFF2-40B4-BE49-F238E27FC236}">
                  <a16:creationId xmlns:a16="http://schemas.microsoft.com/office/drawing/2014/main" id="{0A83CC05-A010-46FB-84C2-085A91A84A61}"/>
                </a:ext>
              </a:extLst>
            </p:cNvPr>
            <p:cNvGrpSpPr/>
            <p:nvPr/>
          </p:nvGrpSpPr>
          <p:grpSpPr>
            <a:xfrm>
              <a:off x="2009451" y="460757"/>
              <a:ext cx="87795" cy="519112"/>
              <a:chOff x="3332718" y="1033462"/>
              <a:chExt cx="87795" cy="519112"/>
            </a:xfrm>
          </p:grpSpPr>
          <p:sp>
            <p:nvSpPr>
              <p:cNvPr id="16" name="Ovale 15">
                <a:extLst>
                  <a:ext uri="{FF2B5EF4-FFF2-40B4-BE49-F238E27FC236}">
                    <a16:creationId xmlns:a16="http://schemas.microsoft.com/office/drawing/2014/main" id="{DB262602-07C8-41D7-A905-A5116EB6809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7" name="Connettore diritto 16">
                <a:extLst>
                  <a:ext uri="{FF2B5EF4-FFF2-40B4-BE49-F238E27FC236}">
                    <a16:creationId xmlns:a16="http://schemas.microsoft.com/office/drawing/2014/main" id="{F149115A-CBF1-4262-B627-440FD0061D9E}"/>
                  </a:ext>
                </a:extLst>
              </p:cNvPr>
              <p:cNvCxnSpPr>
                <a:cxnSpLocks/>
                <a:stCxn id="1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uppo 6">
              <a:extLst>
                <a:ext uri="{FF2B5EF4-FFF2-40B4-BE49-F238E27FC236}">
                  <a16:creationId xmlns:a16="http://schemas.microsoft.com/office/drawing/2014/main" id="{3FC1982F-7E39-4705-84D8-944766ABEA73}"/>
                </a:ext>
              </a:extLst>
            </p:cNvPr>
            <p:cNvGrpSpPr/>
            <p:nvPr/>
          </p:nvGrpSpPr>
          <p:grpSpPr>
            <a:xfrm>
              <a:off x="2741799" y="460757"/>
              <a:ext cx="87795" cy="519112"/>
              <a:chOff x="3332718" y="1033462"/>
              <a:chExt cx="87795" cy="519112"/>
            </a:xfrm>
          </p:grpSpPr>
          <p:sp>
            <p:nvSpPr>
              <p:cNvPr id="14" name="Ovale 13">
                <a:extLst>
                  <a:ext uri="{FF2B5EF4-FFF2-40B4-BE49-F238E27FC236}">
                    <a16:creationId xmlns:a16="http://schemas.microsoft.com/office/drawing/2014/main" id="{94F9697C-51F2-46C1-B6B3-C5962A2D9B3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5" name="Connettore diritto 14">
                <a:extLst>
                  <a:ext uri="{FF2B5EF4-FFF2-40B4-BE49-F238E27FC236}">
                    <a16:creationId xmlns:a16="http://schemas.microsoft.com/office/drawing/2014/main" id="{6BCD386B-E2B3-4D4D-9284-871A36F09D71}"/>
                  </a:ext>
                </a:extLst>
              </p:cNvPr>
              <p:cNvCxnSpPr>
                <a:cxnSpLocks/>
                <a:stCxn id="1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o 7">
              <a:extLst>
                <a:ext uri="{FF2B5EF4-FFF2-40B4-BE49-F238E27FC236}">
                  <a16:creationId xmlns:a16="http://schemas.microsoft.com/office/drawing/2014/main" id="{9ECD87DA-945C-480A-8461-F0DD9AD33B93}"/>
                </a:ext>
              </a:extLst>
            </p:cNvPr>
            <p:cNvGrpSpPr/>
            <p:nvPr/>
          </p:nvGrpSpPr>
          <p:grpSpPr>
            <a:xfrm>
              <a:off x="3619645" y="460757"/>
              <a:ext cx="87795" cy="519112"/>
              <a:chOff x="3332718" y="1033462"/>
              <a:chExt cx="87795" cy="519112"/>
            </a:xfrm>
          </p:grpSpPr>
          <p:sp>
            <p:nvSpPr>
              <p:cNvPr id="12" name="Ovale 11">
                <a:extLst>
                  <a:ext uri="{FF2B5EF4-FFF2-40B4-BE49-F238E27FC236}">
                    <a16:creationId xmlns:a16="http://schemas.microsoft.com/office/drawing/2014/main" id="{8E3F4DA3-8CC8-4290-B8C3-4FF326BCB8F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 name="Connettore diritto 12">
                <a:extLst>
                  <a:ext uri="{FF2B5EF4-FFF2-40B4-BE49-F238E27FC236}">
                    <a16:creationId xmlns:a16="http://schemas.microsoft.com/office/drawing/2014/main" id="{42A3505C-AB26-4A02-9E06-C2B8464D0423}"/>
                  </a:ext>
                </a:extLst>
              </p:cNvPr>
              <p:cNvCxnSpPr>
                <a:cxnSpLocks/>
                <a:stCxn id="1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CasellaDiTesto 8">
              <a:extLst>
                <a:ext uri="{FF2B5EF4-FFF2-40B4-BE49-F238E27FC236}">
                  <a16:creationId xmlns:a16="http://schemas.microsoft.com/office/drawing/2014/main" id="{83435686-A4A1-4A47-82DE-A2BA845B8255}"/>
                </a:ext>
              </a:extLst>
            </p:cNvPr>
            <p:cNvSpPr txBox="1"/>
            <p:nvPr/>
          </p:nvSpPr>
          <p:spPr>
            <a:xfrm>
              <a:off x="1757283" y="189660"/>
              <a:ext cx="546945" cy="276999"/>
            </a:xfrm>
            <a:prstGeom prst="rect">
              <a:avLst/>
            </a:prstGeom>
            <a:noFill/>
          </p:spPr>
          <p:txBody>
            <a:bodyPr wrap="none" rtlCol="0">
              <a:spAutoFit/>
            </a:bodyPr>
            <a:lstStyle/>
            <a:p>
              <a:r>
                <a:rPr lang="it-IT" sz="1200" dirty="0"/>
                <a:t>nome</a:t>
              </a:r>
            </a:p>
          </p:txBody>
        </p:sp>
        <p:sp>
          <p:nvSpPr>
            <p:cNvPr id="10" name="CasellaDiTesto 9">
              <a:extLst>
                <a:ext uri="{FF2B5EF4-FFF2-40B4-BE49-F238E27FC236}">
                  <a16:creationId xmlns:a16="http://schemas.microsoft.com/office/drawing/2014/main" id="{4104FC02-AFA8-41D6-B675-F391C8460F77}"/>
                </a:ext>
              </a:extLst>
            </p:cNvPr>
            <p:cNvSpPr txBox="1"/>
            <p:nvPr/>
          </p:nvSpPr>
          <p:spPr>
            <a:xfrm>
              <a:off x="2475354" y="201656"/>
              <a:ext cx="703847" cy="276999"/>
            </a:xfrm>
            <a:prstGeom prst="rect">
              <a:avLst/>
            </a:prstGeom>
            <a:noFill/>
          </p:spPr>
          <p:txBody>
            <a:bodyPr wrap="none" rtlCol="0">
              <a:spAutoFit/>
            </a:bodyPr>
            <a:lstStyle/>
            <a:p>
              <a:r>
                <a:rPr lang="it-IT" sz="1200" dirty="0"/>
                <a:t>indirizzo</a:t>
              </a:r>
            </a:p>
          </p:txBody>
        </p:sp>
        <p:sp>
          <p:nvSpPr>
            <p:cNvPr id="11" name="CasellaDiTesto 10">
              <a:extLst>
                <a:ext uri="{FF2B5EF4-FFF2-40B4-BE49-F238E27FC236}">
                  <a16:creationId xmlns:a16="http://schemas.microsoft.com/office/drawing/2014/main" id="{D0A0C1CD-7B6F-422C-8573-21B8EF2CC641}"/>
                </a:ext>
              </a:extLst>
            </p:cNvPr>
            <p:cNvSpPr txBox="1"/>
            <p:nvPr/>
          </p:nvSpPr>
          <p:spPr>
            <a:xfrm>
              <a:off x="3230001" y="226077"/>
              <a:ext cx="977704" cy="276999"/>
            </a:xfrm>
            <a:prstGeom prst="rect">
              <a:avLst/>
            </a:prstGeom>
            <a:noFill/>
          </p:spPr>
          <p:txBody>
            <a:bodyPr wrap="none" rtlCol="0">
              <a:spAutoFit/>
            </a:bodyPr>
            <a:lstStyle/>
            <a:p>
              <a:r>
                <a:rPr lang="it-IT" sz="1200" dirty="0"/>
                <a:t>responsabile</a:t>
              </a:r>
            </a:p>
          </p:txBody>
        </p:sp>
      </p:grpSp>
      <p:sp>
        <p:nvSpPr>
          <p:cNvPr id="23" name="CasellaDiTesto 22">
            <a:extLst>
              <a:ext uri="{FF2B5EF4-FFF2-40B4-BE49-F238E27FC236}">
                <a16:creationId xmlns:a16="http://schemas.microsoft.com/office/drawing/2014/main" id="{EAAB38BE-8097-4FDA-9129-189DAD47F900}"/>
              </a:ext>
            </a:extLst>
          </p:cNvPr>
          <p:cNvSpPr txBox="1"/>
          <p:nvPr/>
        </p:nvSpPr>
        <p:spPr>
          <a:xfrm>
            <a:off x="1052358" y="4405680"/>
            <a:ext cx="506870" cy="276999"/>
          </a:xfrm>
          <a:prstGeom prst="rect">
            <a:avLst/>
          </a:prstGeom>
          <a:noFill/>
        </p:spPr>
        <p:txBody>
          <a:bodyPr wrap="none" rtlCol="0">
            <a:spAutoFit/>
          </a:bodyPr>
          <a:lstStyle/>
          <a:p>
            <a:r>
              <a:rPr lang="it-IT" sz="1200" dirty="0" err="1"/>
              <a:t>labID</a:t>
            </a:r>
            <a:endParaRPr lang="it-IT" sz="1200" dirty="0"/>
          </a:p>
        </p:txBody>
      </p:sp>
      <p:grpSp>
        <p:nvGrpSpPr>
          <p:cNvPr id="97" name="Gruppo 96">
            <a:extLst>
              <a:ext uri="{FF2B5EF4-FFF2-40B4-BE49-F238E27FC236}">
                <a16:creationId xmlns:a16="http://schemas.microsoft.com/office/drawing/2014/main" id="{A0CBAAB6-0489-41C6-AD98-508721270BBA}"/>
              </a:ext>
            </a:extLst>
          </p:cNvPr>
          <p:cNvGrpSpPr/>
          <p:nvPr/>
        </p:nvGrpSpPr>
        <p:grpSpPr>
          <a:xfrm>
            <a:off x="7887200" y="183052"/>
            <a:ext cx="2688246" cy="1981421"/>
            <a:chOff x="7887200" y="183052"/>
            <a:chExt cx="2688246" cy="1981421"/>
          </a:xfrm>
        </p:grpSpPr>
        <p:sp>
          <p:nvSpPr>
            <p:cNvPr id="35" name="Rettangolo 34">
              <a:extLst>
                <a:ext uri="{FF2B5EF4-FFF2-40B4-BE49-F238E27FC236}">
                  <a16:creationId xmlns:a16="http://schemas.microsoft.com/office/drawing/2014/main" id="{11F3726F-D636-4CC5-BC1A-C63CF2FC3DBB}"/>
                </a:ext>
              </a:extLst>
            </p:cNvPr>
            <p:cNvSpPr/>
            <p:nvPr/>
          </p:nvSpPr>
          <p:spPr>
            <a:xfrm>
              <a:off x="8014602" y="979870"/>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36" name="Gruppo 35">
              <a:extLst>
                <a:ext uri="{FF2B5EF4-FFF2-40B4-BE49-F238E27FC236}">
                  <a16:creationId xmlns:a16="http://schemas.microsoft.com/office/drawing/2014/main" id="{88694211-76D7-4038-80FE-DF1B965785B8}"/>
                </a:ext>
              </a:extLst>
            </p:cNvPr>
            <p:cNvGrpSpPr/>
            <p:nvPr/>
          </p:nvGrpSpPr>
          <p:grpSpPr>
            <a:xfrm>
              <a:off x="8096738" y="460757"/>
              <a:ext cx="87795" cy="519112"/>
              <a:chOff x="3742292" y="1033462"/>
              <a:chExt cx="87795" cy="519112"/>
            </a:xfrm>
          </p:grpSpPr>
          <p:sp>
            <p:nvSpPr>
              <p:cNvPr id="54" name="Ovale 53">
                <a:extLst>
                  <a:ext uri="{FF2B5EF4-FFF2-40B4-BE49-F238E27FC236}">
                    <a16:creationId xmlns:a16="http://schemas.microsoft.com/office/drawing/2014/main" id="{1C683306-C706-46F1-AF2F-C06DF7FBB1FB}"/>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55" name="Connettore diritto 54">
                <a:extLst>
                  <a:ext uri="{FF2B5EF4-FFF2-40B4-BE49-F238E27FC236}">
                    <a16:creationId xmlns:a16="http://schemas.microsoft.com/office/drawing/2014/main" id="{09561239-8D2C-40FD-9E78-87052E55F435}"/>
                  </a:ext>
                </a:extLst>
              </p:cNvPr>
              <p:cNvCxnSpPr>
                <a:cxnSpLocks/>
                <a:stCxn id="54"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CasellaDiTesto 36">
              <a:extLst>
                <a:ext uri="{FF2B5EF4-FFF2-40B4-BE49-F238E27FC236}">
                  <a16:creationId xmlns:a16="http://schemas.microsoft.com/office/drawing/2014/main" id="{1161EA4B-E457-4810-9197-4E59377D4656}"/>
                </a:ext>
              </a:extLst>
            </p:cNvPr>
            <p:cNvSpPr txBox="1"/>
            <p:nvPr/>
          </p:nvSpPr>
          <p:spPr>
            <a:xfrm>
              <a:off x="7887200" y="183757"/>
              <a:ext cx="525657" cy="276999"/>
            </a:xfrm>
            <a:prstGeom prst="rect">
              <a:avLst/>
            </a:prstGeom>
            <a:noFill/>
          </p:spPr>
          <p:txBody>
            <a:bodyPr wrap="none" rtlCol="0">
              <a:spAutoFit/>
            </a:bodyPr>
            <a:lstStyle/>
            <a:p>
              <a:r>
                <a:rPr lang="it-IT" sz="1200" dirty="0" err="1"/>
                <a:t>repID</a:t>
              </a:r>
              <a:endParaRPr lang="it-IT" sz="1200" dirty="0"/>
            </a:p>
          </p:txBody>
        </p:sp>
        <p:grpSp>
          <p:nvGrpSpPr>
            <p:cNvPr id="38" name="Gruppo 37">
              <a:extLst>
                <a:ext uri="{FF2B5EF4-FFF2-40B4-BE49-F238E27FC236}">
                  <a16:creationId xmlns:a16="http://schemas.microsoft.com/office/drawing/2014/main" id="{DC54107D-BEE3-47F9-89B5-19CA1F3B5F2E}"/>
                </a:ext>
              </a:extLst>
            </p:cNvPr>
            <p:cNvGrpSpPr/>
            <p:nvPr/>
          </p:nvGrpSpPr>
          <p:grpSpPr>
            <a:xfrm>
              <a:off x="8718275" y="460756"/>
              <a:ext cx="87795" cy="519112"/>
              <a:chOff x="3332718" y="1033462"/>
              <a:chExt cx="87795" cy="519112"/>
            </a:xfrm>
          </p:grpSpPr>
          <p:sp>
            <p:nvSpPr>
              <p:cNvPr id="52" name="Ovale 51">
                <a:extLst>
                  <a:ext uri="{FF2B5EF4-FFF2-40B4-BE49-F238E27FC236}">
                    <a16:creationId xmlns:a16="http://schemas.microsoft.com/office/drawing/2014/main" id="{914595E8-DC62-4136-A45C-07B8586E05A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3" name="Connettore diritto 52">
                <a:extLst>
                  <a:ext uri="{FF2B5EF4-FFF2-40B4-BE49-F238E27FC236}">
                    <a16:creationId xmlns:a16="http://schemas.microsoft.com/office/drawing/2014/main" id="{A66FC58E-14D2-44AF-890D-82C17A2DD29D}"/>
                  </a:ext>
                </a:extLst>
              </p:cNvPr>
              <p:cNvCxnSpPr>
                <a:cxnSpLocks/>
                <a:stCxn id="5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uppo 40">
              <a:extLst>
                <a:ext uri="{FF2B5EF4-FFF2-40B4-BE49-F238E27FC236}">
                  <a16:creationId xmlns:a16="http://schemas.microsoft.com/office/drawing/2014/main" id="{56290469-F2E1-49D6-A894-5A075BCC15C4}"/>
                </a:ext>
              </a:extLst>
            </p:cNvPr>
            <p:cNvGrpSpPr/>
            <p:nvPr/>
          </p:nvGrpSpPr>
          <p:grpSpPr>
            <a:xfrm>
              <a:off x="9492177" y="460051"/>
              <a:ext cx="87795" cy="519112"/>
              <a:chOff x="3332718" y="1033462"/>
              <a:chExt cx="87795" cy="519112"/>
            </a:xfrm>
          </p:grpSpPr>
          <p:sp>
            <p:nvSpPr>
              <p:cNvPr id="46" name="Ovale 45">
                <a:extLst>
                  <a:ext uri="{FF2B5EF4-FFF2-40B4-BE49-F238E27FC236}">
                    <a16:creationId xmlns:a16="http://schemas.microsoft.com/office/drawing/2014/main" id="{AA7F1C86-D93C-403B-A526-16B1747F005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7" name="Connettore diritto 46">
                <a:extLst>
                  <a:ext uri="{FF2B5EF4-FFF2-40B4-BE49-F238E27FC236}">
                    <a16:creationId xmlns:a16="http://schemas.microsoft.com/office/drawing/2014/main" id="{38D04CAC-7136-4308-AAC1-8206BC0E83C9}"/>
                  </a:ext>
                </a:extLst>
              </p:cNvPr>
              <p:cNvCxnSpPr>
                <a:cxnSpLocks/>
                <a:stCxn id="4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CasellaDiTesto 41">
              <a:extLst>
                <a:ext uri="{FF2B5EF4-FFF2-40B4-BE49-F238E27FC236}">
                  <a16:creationId xmlns:a16="http://schemas.microsoft.com/office/drawing/2014/main" id="{4477E341-A419-43E8-93E0-E254AB47CB4C}"/>
                </a:ext>
              </a:extLst>
            </p:cNvPr>
            <p:cNvSpPr txBox="1"/>
            <p:nvPr/>
          </p:nvSpPr>
          <p:spPr>
            <a:xfrm>
              <a:off x="8508737" y="183052"/>
              <a:ext cx="546945" cy="276999"/>
            </a:xfrm>
            <a:prstGeom prst="rect">
              <a:avLst/>
            </a:prstGeom>
            <a:noFill/>
          </p:spPr>
          <p:txBody>
            <a:bodyPr wrap="none" rtlCol="0">
              <a:spAutoFit/>
            </a:bodyPr>
            <a:lstStyle/>
            <a:p>
              <a:r>
                <a:rPr lang="it-IT" sz="1200" dirty="0"/>
                <a:t>nome</a:t>
              </a:r>
            </a:p>
          </p:txBody>
        </p:sp>
        <p:sp>
          <p:nvSpPr>
            <p:cNvPr id="43" name="CasellaDiTesto 42">
              <a:extLst>
                <a:ext uri="{FF2B5EF4-FFF2-40B4-BE49-F238E27FC236}">
                  <a16:creationId xmlns:a16="http://schemas.microsoft.com/office/drawing/2014/main" id="{D032675D-EF9B-4CB9-A55D-84DC9135D6C5}"/>
                </a:ext>
              </a:extLst>
            </p:cNvPr>
            <p:cNvSpPr txBox="1"/>
            <p:nvPr/>
          </p:nvSpPr>
          <p:spPr>
            <a:xfrm>
              <a:off x="9356653" y="183052"/>
              <a:ext cx="346505" cy="276999"/>
            </a:xfrm>
            <a:prstGeom prst="rect">
              <a:avLst/>
            </a:prstGeom>
            <a:noFill/>
          </p:spPr>
          <p:txBody>
            <a:bodyPr wrap="none" rtlCol="0">
              <a:spAutoFit/>
            </a:bodyPr>
            <a:lstStyle/>
            <a:p>
              <a:r>
                <a:rPr lang="it-IT" sz="1200" dirty="0" err="1"/>
                <a:t>tel</a:t>
              </a:r>
              <a:endParaRPr lang="it-IT" sz="1200" dirty="0"/>
            </a:p>
          </p:txBody>
        </p:sp>
      </p:grpSp>
      <p:sp>
        <p:nvSpPr>
          <p:cNvPr id="56" name="Rombo 55">
            <a:extLst>
              <a:ext uri="{FF2B5EF4-FFF2-40B4-BE49-F238E27FC236}">
                <a16:creationId xmlns:a16="http://schemas.microsoft.com/office/drawing/2014/main" id="{8F7FA299-6169-4E61-B9B0-5B777AB71077}"/>
              </a:ext>
            </a:extLst>
          </p:cNvPr>
          <p:cNvSpPr/>
          <p:nvPr/>
        </p:nvSpPr>
        <p:spPr>
          <a:xfrm>
            <a:off x="1290014" y="3084898"/>
            <a:ext cx="2227756"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appartiene</a:t>
            </a:r>
          </a:p>
        </p:txBody>
      </p:sp>
      <p:sp>
        <p:nvSpPr>
          <p:cNvPr id="57" name="Rombo 56">
            <a:extLst>
              <a:ext uri="{FF2B5EF4-FFF2-40B4-BE49-F238E27FC236}">
                <a16:creationId xmlns:a16="http://schemas.microsoft.com/office/drawing/2014/main" id="{4B9C00C2-A83E-4DC3-9405-9D37ED6A1C3F}"/>
              </a:ext>
            </a:extLst>
          </p:cNvPr>
          <p:cNvSpPr/>
          <p:nvPr/>
        </p:nvSpPr>
        <p:spPr>
          <a:xfrm>
            <a:off x="4887695" y="980778"/>
            <a:ext cx="2117564"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500" dirty="0"/>
              <a:t>contiene</a:t>
            </a:r>
          </a:p>
        </p:txBody>
      </p:sp>
      <p:cxnSp>
        <p:nvCxnSpPr>
          <p:cNvPr id="59" name="Connettore diritto 58">
            <a:extLst>
              <a:ext uri="{FF2B5EF4-FFF2-40B4-BE49-F238E27FC236}">
                <a16:creationId xmlns:a16="http://schemas.microsoft.com/office/drawing/2014/main" id="{9E57A034-6BB6-46EA-8A19-F45F8050D970}"/>
              </a:ext>
            </a:extLst>
          </p:cNvPr>
          <p:cNvCxnSpPr>
            <a:cxnSpLocks/>
            <a:stCxn id="3" idx="2"/>
            <a:endCxn id="56" idx="0"/>
          </p:cNvCxnSpPr>
          <p:nvPr/>
        </p:nvCxnSpPr>
        <p:spPr>
          <a:xfrm>
            <a:off x="2403892" y="2164472"/>
            <a:ext cx="0" cy="920426"/>
          </a:xfrm>
          <a:prstGeom prst="line">
            <a:avLst/>
          </a:prstGeom>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E2E087CA-C943-4315-8AF3-008D4641560E}"/>
              </a:ext>
            </a:extLst>
          </p:cNvPr>
          <p:cNvCxnSpPr>
            <a:cxnSpLocks/>
            <a:stCxn id="56" idx="2"/>
            <a:endCxn id="21" idx="0"/>
          </p:cNvCxnSpPr>
          <p:nvPr/>
        </p:nvCxnSpPr>
        <p:spPr>
          <a:xfrm>
            <a:off x="2403892" y="4269501"/>
            <a:ext cx="0" cy="932290"/>
          </a:xfrm>
          <a:prstGeom prst="line">
            <a:avLst/>
          </a:prstGeom>
        </p:spPr>
        <p:style>
          <a:lnRef idx="1">
            <a:schemeClr val="dk1"/>
          </a:lnRef>
          <a:fillRef idx="0">
            <a:schemeClr val="dk1"/>
          </a:fillRef>
          <a:effectRef idx="0">
            <a:schemeClr val="dk1"/>
          </a:effectRef>
          <a:fontRef idx="minor">
            <a:schemeClr val="tx1"/>
          </a:fontRef>
        </p:style>
      </p:cxnSp>
      <p:cxnSp>
        <p:nvCxnSpPr>
          <p:cNvPr id="63" name="Connettore diritto 62">
            <a:extLst>
              <a:ext uri="{FF2B5EF4-FFF2-40B4-BE49-F238E27FC236}">
                <a16:creationId xmlns:a16="http://schemas.microsoft.com/office/drawing/2014/main" id="{8E9CA070-D276-4C0A-A1C3-130EE6DB5E78}"/>
              </a:ext>
            </a:extLst>
          </p:cNvPr>
          <p:cNvCxnSpPr>
            <a:stCxn id="3" idx="3"/>
            <a:endCxn id="57" idx="1"/>
          </p:cNvCxnSpPr>
          <p:nvPr/>
        </p:nvCxnSpPr>
        <p:spPr>
          <a:xfrm>
            <a:off x="3684314" y="1572171"/>
            <a:ext cx="1203381" cy="909"/>
          </a:xfrm>
          <a:prstGeom prst="line">
            <a:avLst/>
          </a:prstGeom>
        </p:spPr>
        <p:style>
          <a:lnRef idx="1">
            <a:schemeClr val="dk1"/>
          </a:lnRef>
          <a:fillRef idx="0">
            <a:schemeClr val="dk1"/>
          </a:fillRef>
          <a:effectRef idx="0">
            <a:schemeClr val="dk1"/>
          </a:effectRef>
          <a:fontRef idx="minor">
            <a:schemeClr val="tx1"/>
          </a:fontRef>
        </p:style>
      </p:cxnSp>
      <p:cxnSp>
        <p:nvCxnSpPr>
          <p:cNvPr id="65" name="Connettore diritto 64">
            <a:extLst>
              <a:ext uri="{FF2B5EF4-FFF2-40B4-BE49-F238E27FC236}">
                <a16:creationId xmlns:a16="http://schemas.microsoft.com/office/drawing/2014/main" id="{2D30F366-77CB-4606-9930-20130167AF5F}"/>
              </a:ext>
            </a:extLst>
          </p:cNvPr>
          <p:cNvCxnSpPr>
            <a:stCxn id="57" idx="3"/>
            <a:endCxn id="35" idx="1"/>
          </p:cNvCxnSpPr>
          <p:nvPr/>
        </p:nvCxnSpPr>
        <p:spPr>
          <a:xfrm flipV="1">
            <a:off x="7005259" y="1572172"/>
            <a:ext cx="1009343" cy="908"/>
          </a:xfrm>
          <a:prstGeom prst="line">
            <a:avLst/>
          </a:prstGeom>
        </p:spPr>
        <p:style>
          <a:lnRef idx="1">
            <a:schemeClr val="dk1"/>
          </a:lnRef>
          <a:fillRef idx="0">
            <a:schemeClr val="dk1"/>
          </a:fillRef>
          <a:effectRef idx="0">
            <a:schemeClr val="dk1"/>
          </a:effectRef>
          <a:fontRef idx="minor">
            <a:schemeClr val="tx1"/>
          </a:fontRef>
        </p:style>
      </p:cxnSp>
      <p:sp>
        <p:nvSpPr>
          <p:cNvPr id="66" name="CasellaDiTesto 65">
            <a:extLst>
              <a:ext uri="{FF2B5EF4-FFF2-40B4-BE49-F238E27FC236}">
                <a16:creationId xmlns:a16="http://schemas.microsoft.com/office/drawing/2014/main" id="{4C7AB01A-7AF0-4525-9C73-FD3282B6A7FC}"/>
              </a:ext>
            </a:extLst>
          </p:cNvPr>
          <p:cNvSpPr txBox="1"/>
          <p:nvPr/>
        </p:nvSpPr>
        <p:spPr>
          <a:xfrm>
            <a:off x="2409724" y="2658509"/>
            <a:ext cx="543561" cy="307777"/>
          </a:xfrm>
          <a:prstGeom prst="rect">
            <a:avLst/>
          </a:prstGeom>
          <a:noFill/>
        </p:spPr>
        <p:txBody>
          <a:bodyPr wrap="square" rtlCol="0">
            <a:spAutoFit/>
          </a:bodyPr>
          <a:lstStyle/>
          <a:p>
            <a:r>
              <a:rPr lang="it-IT" sz="1400" dirty="0"/>
              <a:t>(1,N)</a:t>
            </a:r>
          </a:p>
        </p:txBody>
      </p:sp>
      <p:sp>
        <p:nvSpPr>
          <p:cNvPr id="67" name="CasellaDiTesto 66">
            <a:extLst>
              <a:ext uri="{FF2B5EF4-FFF2-40B4-BE49-F238E27FC236}">
                <a16:creationId xmlns:a16="http://schemas.microsoft.com/office/drawing/2014/main" id="{7FD7BEB4-768D-4EAC-9628-F6FBDF1CB4D3}"/>
              </a:ext>
            </a:extLst>
          </p:cNvPr>
          <p:cNvSpPr txBox="1"/>
          <p:nvPr/>
        </p:nvSpPr>
        <p:spPr>
          <a:xfrm>
            <a:off x="4252116" y="1264393"/>
            <a:ext cx="543561" cy="307777"/>
          </a:xfrm>
          <a:prstGeom prst="rect">
            <a:avLst/>
          </a:prstGeom>
          <a:noFill/>
        </p:spPr>
        <p:txBody>
          <a:bodyPr wrap="square" rtlCol="0">
            <a:spAutoFit/>
          </a:bodyPr>
          <a:lstStyle/>
          <a:p>
            <a:r>
              <a:rPr lang="it-IT" sz="1400" dirty="0"/>
              <a:t>(1,N)</a:t>
            </a:r>
          </a:p>
        </p:txBody>
      </p:sp>
      <p:sp>
        <p:nvSpPr>
          <p:cNvPr id="68" name="CasellaDiTesto 67">
            <a:extLst>
              <a:ext uri="{FF2B5EF4-FFF2-40B4-BE49-F238E27FC236}">
                <a16:creationId xmlns:a16="http://schemas.microsoft.com/office/drawing/2014/main" id="{E2FFA17F-91E9-4D5A-97E8-B2B267AB107E}"/>
              </a:ext>
            </a:extLst>
          </p:cNvPr>
          <p:cNvSpPr txBox="1"/>
          <p:nvPr/>
        </p:nvSpPr>
        <p:spPr>
          <a:xfrm>
            <a:off x="2471350" y="4251791"/>
            <a:ext cx="543561" cy="307777"/>
          </a:xfrm>
          <a:prstGeom prst="rect">
            <a:avLst/>
          </a:prstGeom>
          <a:noFill/>
        </p:spPr>
        <p:txBody>
          <a:bodyPr wrap="square" rtlCol="0">
            <a:spAutoFit/>
          </a:bodyPr>
          <a:lstStyle/>
          <a:p>
            <a:r>
              <a:rPr lang="it-IT" sz="1400" dirty="0"/>
              <a:t>(1,1)</a:t>
            </a:r>
          </a:p>
        </p:txBody>
      </p:sp>
      <p:sp>
        <p:nvSpPr>
          <p:cNvPr id="69" name="CasellaDiTesto 68">
            <a:extLst>
              <a:ext uri="{FF2B5EF4-FFF2-40B4-BE49-F238E27FC236}">
                <a16:creationId xmlns:a16="http://schemas.microsoft.com/office/drawing/2014/main" id="{0BAC9EDC-C7B6-4B97-952F-09FACD0CD140}"/>
              </a:ext>
            </a:extLst>
          </p:cNvPr>
          <p:cNvSpPr txBox="1"/>
          <p:nvPr/>
        </p:nvSpPr>
        <p:spPr>
          <a:xfrm>
            <a:off x="6930337" y="1269860"/>
            <a:ext cx="543561" cy="307777"/>
          </a:xfrm>
          <a:prstGeom prst="rect">
            <a:avLst/>
          </a:prstGeom>
          <a:noFill/>
        </p:spPr>
        <p:txBody>
          <a:bodyPr wrap="square" rtlCol="0">
            <a:spAutoFit/>
          </a:bodyPr>
          <a:lstStyle/>
          <a:p>
            <a:r>
              <a:rPr lang="it-IT" sz="1400" dirty="0"/>
              <a:t>(1,1)</a:t>
            </a:r>
          </a:p>
        </p:txBody>
      </p:sp>
      <p:grpSp>
        <p:nvGrpSpPr>
          <p:cNvPr id="70" name="Gruppo 69">
            <a:extLst>
              <a:ext uri="{FF2B5EF4-FFF2-40B4-BE49-F238E27FC236}">
                <a16:creationId xmlns:a16="http://schemas.microsoft.com/office/drawing/2014/main" id="{62169C73-082C-48EB-8997-C6DEF6CEFC2F}"/>
              </a:ext>
            </a:extLst>
          </p:cNvPr>
          <p:cNvGrpSpPr/>
          <p:nvPr/>
        </p:nvGrpSpPr>
        <p:grpSpPr>
          <a:xfrm>
            <a:off x="7655078" y="761926"/>
            <a:ext cx="737152" cy="1115746"/>
            <a:chOff x="5548519" y="5552660"/>
            <a:chExt cx="737152" cy="1115746"/>
          </a:xfrm>
        </p:grpSpPr>
        <p:cxnSp>
          <p:nvCxnSpPr>
            <p:cNvPr id="71" name="Connettore diritto 70">
              <a:extLst>
                <a:ext uri="{FF2B5EF4-FFF2-40B4-BE49-F238E27FC236}">
                  <a16:creationId xmlns:a16="http://schemas.microsoft.com/office/drawing/2014/main" id="{5CB5D958-41E6-4A6E-AD89-1E718940F54E}"/>
                </a:ext>
              </a:extLst>
            </p:cNvPr>
            <p:cNvCxnSpPr>
              <a:cxnSpLocks/>
              <a:stCxn id="74" idx="0"/>
            </p:cNvCxnSpPr>
            <p:nvPr/>
          </p:nvCxnSpPr>
          <p:spPr>
            <a:xfrm flipV="1">
              <a:off x="5592417" y="5844209"/>
              <a:ext cx="0" cy="739558"/>
            </a:xfrm>
            <a:prstGeom prst="line">
              <a:avLst/>
            </a:prstGeom>
          </p:spPr>
          <p:style>
            <a:lnRef idx="1">
              <a:schemeClr val="dk1"/>
            </a:lnRef>
            <a:fillRef idx="0">
              <a:schemeClr val="dk1"/>
            </a:fillRef>
            <a:effectRef idx="0">
              <a:schemeClr val="dk1"/>
            </a:effectRef>
            <a:fontRef idx="minor">
              <a:schemeClr val="tx1"/>
            </a:fontRef>
          </p:style>
        </p:cxnSp>
        <p:cxnSp>
          <p:nvCxnSpPr>
            <p:cNvPr id="72" name="Connettore diritto 71">
              <a:extLst>
                <a:ext uri="{FF2B5EF4-FFF2-40B4-BE49-F238E27FC236}">
                  <a16:creationId xmlns:a16="http://schemas.microsoft.com/office/drawing/2014/main" id="{62B0607A-4E09-4EB0-AA53-2BFA365A03D0}"/>
                </a:ext>
              </a:extLst>
            </p:cNvPr>
            <p:cNvCxnSpPr>
              <a:cxnSpLocks/>
            </p:cNvCxnSpPr>
            <p:nvPr/>
          </p:nvCxnSpPr>
          <p:spPr>
            <a:xfrm>
              <a:off x="5897217" y="5552660"/>
              <a:ext cx="388454" cy="0"/>
            </a:xfrm>
            <a:prstGeom prst="line">
              <a:avLst/>
            </a:prstGeom>
          </p:spPr>
          <p:style>
            <a:lnRef idx="1">
              <a:schemeClr val="dk1"/>
            </a:lnRef>
            <a:fillRef idx="0">
              <a:schemeClr val="dk1"/>
            </a:fillRef>
            <a:effectRef idx="0">
              <a:schemeClr val="dk1"/>
            </a:effectRef>
            <a:fontRef idx="minor">
              <a:schemeClr val="tx1"/>
            </a:fontRef>
          </p:style>
        </p:cxnSp>
        <p:sp>
          <p:nvSpPr>
            <p:cNvPr id="73" name="Arco 72">
              <a:extLst>
                <a:ext uri="{FF2B5EF4-FFF2-40B4-BE49-F238E27FC236}">
                  <a16:creationId xmlns:a16="http://schemas.microsoft.com/office/drawing/2014/main" id="{497FFF06-1252-4938-899C-F222AD64E43C}"/>
                </a:ext>
              </a:extLst>
            </p:cNvPr>
            <p:cNvSpPr/>
            <p:nvPr/>
          </p:nvSpPr>
          <p:spPr>
            <a:xfrm rot="16200000">
              <a:off x="5590451" y="5554627"/>
              <a:ext cx="613533" cy="6096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74" name="Ovale 73">
              <a:extLst>
                <a:ext uri="{FF2B5EF4-FFF2-40B4-BE49-F238E27FC236}">
                  <a16:creationId xmlns:a16="http://schemas.microsoft.com/office/drawing/2014/main" id="{4CDCE243-4925-44D2-831A-FBBDD9A4D925}"/>
                </a:ext>
              </a:extLst>
            </p:cNvPr>
            <p:cNvSpPr/>
            <p:nvPr/>
          </p:nvSpPr>
          <p:spPr>
            <a:xfrm>
              <a:off x="5548519" y="6583767"/>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77" name="Gruppo 76">
            <a:extLst>
              <a:ext uri="{FF2B5EF4-FFF2-40B4-BE49-F238E27FC236}">
                <a16:creationId xmlns:a16="http://schemas.microsoft.com/office/drawing/2014/main" id="{1BBD9FE8-87A2-4782-A741-F4B11F2A1410}"/>
              </a:ext>
            </a:extLst>
          </p:cNvPr>
          <p:cNvGrpSpPr/>
          <p:nvPr/>
        </p:nvGrpSpPr>
        <p:grpSpPr>
          <a:xfrm rot="5400000">
            <a:off x="1826134" y="4183541"/>
            <a:ext cx="87795" cy="1539786"/>
            <a:chOff x="3742292" y="1033462"/>
            <a:chExt cx="87795" cy="1539786"/>
          </a:xfrm>
        </p:grpSpPr>
        <p:sp>
          <p:nvSpPr>
            <p:cNvPr id="78" name="Ovale 77">
              <a:extLst>
                <a:ext uri="{FF2B5EF4-FFF2-40B4-BE49-F238E27FC236}">
                  <a16:creationId xmlns:a16="http://schemas.microsoft.com/office/drawing/2014/main" id="{E65F722D-C099-42E8-A1A8-5E656109C70D}"/>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cxnSp>
          <p:nvCxnSpPr>
            <p:cNvPr id="79" name="Connettore diritto 78">
              <a:extLst>
                <a:ext uri="{FF2B5EF4-FFF2-40B4-BE49-F238E27FC236}">
                  <a16:creationId xmlns:a16="http://schemas.microsoft.com/office/drawing/2014/main" id="{09802178-3AC2-437C-A928-583ECA118856}"/>
                </a:ext>
              </a:extLst>
            </p:cNvPr>
            <p:cNvCxnSpPr>
              <a:cxnSpLocks/>
              <a:stCxn id="78" idx="4"/>
            </p:cNvCxnSpPr>
            <p:nvPr/>
          </p:nvCxnSpPr>
          <p:spPr>
            <a:xfrm rot="16200000" flipH="1">
              <a:off x="3058617" y="1845675"/>
              <a:ext cx="1455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uppo 89">
            <a:extLst>
              <a:ext uri="{FF2B5EF4-FFF2-40B4-BE49-F238E27FC236}">
                <a16:creationId xmlns:a16="http://schemas.microsoft.com/office/drawing/2014/main" id="{3CD6E8A5-48D4-4C58-8F35-0C443B70D2FD}"/>
              </a:ext>
            </a:extLst>
          </p:cNvPr>
          <p:cNvGrpSpPr/>
          <p:nvPr/>
        </p:nvGrpSpPr>
        <p:grpSpPr>
          <a:xfrm>
            <a:off x="248500" y="4682679"/>
            <a:ext cx="4407548" cy="1703715"/>
            <a:chOff x="248500" y="4682679"/>
            <a:chExt cx="4407548" cy="1703715"/>
          </a:xfrm>
        </p:grpSpPr>
        <p:sp>
          <p:nvSpPr>
            <p:cNvPr id="21" name="Rettangolo 20">
              <a:extLst>
                <a:ext uri="{FF2B5EF4-FFF2-40B4-BE49-F238E27FC236}">
                  <a16:creationId xmlns:a16="http://schemas.microsoft.com/office/drawing/2014/main" id="{294D45DB-6728-4C4D-ACB0-8D7C66E8B09E}"/>
                </a:ext>
              </a:extLst>
            </p:cNvPr>
            <p:cNvSpPr/>
            <p:nvPr/>
          </p:nvSpPr>
          <p:spPr>
            <a:xfrm>
              <a:off x="1123470" y="52017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LABORATORIO</a:t>
              </a:r>
            </a:p>
          </p:txBody>
        </p:sp>
        <p:grpSp>
          <p:nvGrpSpPr>
            <p:cNvPr id="22" name="Gruppo 21">
              <a:extLst>
                <a:ext uri="{FF2B5EF4-FFF2-40B4-BE49-F238E27FC236}">
                  <a16:creationId xmlns:a16="http://schemas.microsoft.com/office/drawing/2014/main" id="{F7279893-7B63-4367-99E7-B99D1C42FA0F}"/>
                </a:ext>
              </a:extLst>
            </p:cNvPr>
            <p:cNvGrpSpPr/>
            <p:nvPr/>
          </p:nvGrpSpPr>
          <p:grpSpPr>
            <a:xfrm>
              <a:off x="1318803" y="4682679"/>
              <a:ext cx="87795" cy="519112"/>
              <a:chOff x="3742292" y="1033462"/>
              <a:chExt cx="87795" cy="519112"/>
            </a:xfrm>
          </p:grpSpPr>
          <p:sp>
            <p:nvSpPr>
              <p:cNvPr id="32" name="Ovale 31">
                <a:extLst>
                  <a:ext uri="{FF2B5EF4-FFF2-40B4-BE49-F238E27FC236}">
                    <a16:creationId xmlns:a16="http://schemas.microsoft.com/office/drawing/2014/main" id="{C73C8E9D-4B74-4097-97A3-2CBF05B18520}"/>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33" name="Connettore diritto 32">
                <a:extLst>
                  <a:ext uri="{FF2B5EF4-FFF2-40B4-BE49-F238E27FC236}">
                    <a16:creationId xmlns:a16="http://schemas.microsoft.com/office/drawing/2014/main" id="{0274300B-37C8-4051-86F3-214A6B461469}"/>
                  </a:ext>
                </a:extLst>
              </p:cNvPr>
              <p:cNvCxnSpPr>
                <a:cxnSpLocks/>
                <a:stCxn id="3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uppo 23">
              <a:extLst>
                <a:ext uri="{FF2B5EF4-FFF2-40B4-BE49-F238E27FC236}">
                  <a16:creationId xmlns:a16="http://schemas.microsoft.com/office/drawing/2014/main" id="{C5884F70-771B-4815-8324-185555943118}"/>
                </a:ext>
              </a:extLst>
            </p:cNvPr>
            <p:cNvGrpSpPr/>
            <p:nvPr/>
          </p:nvGrpSpPr>
          <p:grpSpPr>
            <a:xfrm rot="16200000">
              <a:off x="820017" y="5187916"/>
              <a:ext cx="87795" cy="519112"/>
              <a:chOff x="3332718" y="1033462"/>
              <a:chExt cx="87795" cy="519112"/>
            </a:xfrm>
          </p:grpSpPr>
          <p:sp>
            <p:nvSpPr>
              <p:cNvPr id="30" name="Ovale 29">
                <a:extLst>
                  <a:ext uri="{FF2B5EF4-FFF2-40B4-BE49-F238E27FC236}">
                    <a16:creationId xmlns:a16="http://schemas.microsoft.com/office/drawing/2014/main" id="{3CD452FD-C302-475E-BDF3-ED471F6184C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1" name="Connettore diritto 30">
                <a:extLst>
                  <a:ext uri="{FF2B5EF4-FFF2-40B4-BE49-F238E27FC236}">
                    <a16:creationId xmlns:a16="http://schemas.microsoft.com/office/drawing/2014/main" id="{237BBBCC-A8DF-4089-8BB3-33F2132C28F2}"/>
                  </a:ext>
                </a:extLst>
              </p:cNvPr>
              <p:cNvCxnSpPr>
                <a:cxnSpLocks/>
                <a:stCxn id="3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o 24">
              <a:extLst>
                <a:ext uri="{FF2B5EF4-FFF2-40B4-BE49-F238E27FC236}">
                  <a16:creationId xmlns:a16="http://schemas.microsoft.com/office/drawing/2014/main" id="{992D8419-07A8-402B-8E34-A386BE5A68A7}"/>
                </a:ext>
              </a:extLst>
            </p:cNvPr>
            <p:cNvGrpSpPr/>
            <p:nvPr/>
          </p:nvGrpSpPr>
          <p:grpSpPr>
            <a:xfrm rot="16200000">
              <a:off x="820016" y="5487342"/>
              <a:ext cx="87795" cy="519112"/>
              <a:chOff x="3332718" y="1033462"/>
              <a:chExt cx="87795" cy="519112"/>
            </a:xfrm>
          </p:grpSpPr>
          <p:sp>
            <p:nvSpPr>
              <p:cNvPr id="28" name="Ovale 27">
                <a:extLst>
                  <a:ext uri="{FF2B5EF4-FFF2-40B4-BE49-F238E27FC236}">
                    <a16:creationId xmlns:a16="http://schemas.microsoft.com/office/drawing/2014/main" id="{2F7BB8E0-FD7D-4FF4-9E81-691F42DF7DA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9" name="Connettore diritto 28">
                <a:extLst>
                  <a:ext uri="{FF2B5EF4-FFF2-40B4-BE49-F238E27FC236}">
                    <a16:creationId xmlns:a16="http://schemas.microsoft.com/office/drawing/2014/main" id="{1A7FD44E-983F-4BD8-9D44-035F22BB8D99}"/>
                  </a:ext>
                </a:extLst>
              </p:cNvPr>
              <p:cNvCxnSpPr>
                <a:cxnSpLocks/>
                <a:stCxn id="2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CasellaDiTesto 25">
              <a:extLst>
                <a:ext uri="{FF2B5EF4-FFF2-40B4-BE49-F238E27FC236}">
                  <a16:creationId xmlns:a16="http://schemas.microsoft.com/office/drawing/2014/main" id="{575DD68D-81B1-43F3-9D88-5B0C274B386D}"/>
                </a:ext>
              </a:extLst>
            </p:cNvPr>
            <p:cNvSpPr txBox="1"/>
            <p:nvPr/>
          </p:nvSpPr>
          <p:spPr>
            <a:xfrm>
              <a:off x="248500" y="5170473"/>
              <a:ext cx="546945" cy="276999"/>
            </a:xfrm>
            <a:prstGeom prst="rect">
              <a:avLst/>
            </a:prstGeom>
            <a:noFill/>
          </p:spPr>
          <p:txBody>
            <a:bodyPr wrap="none" rtlCol="0">
              <a:spAutoFit/>
            </a:bodyPr>
            <a:lstStyle/>
            <a:p>
              <a:r>
                <a:rPr lang="it-IT" sz="1200" dirty="0"/>
                <a:t>nome</a:t>
              </a:r>
            </a:p>
          </p:txBody>
        </p:sp>
        <p:sp>
          <p:nvSpPr>
            <p:cNvPr id="27" name="CasellaDiTesto 26">
              <a:extLst>
                <a:ext uri="{FF2B5EF4-FFF2-40B4-BE49-F238E27FC236}">
                  <a16:creationId xmlns:a16="http://schemas.microsoft.com/office/drawing/2014/main" id="{E7CF6ADD-9ED8-463D-8FCE-3844AE0B0388}"/>
                </a:ext>
              </a:extLst>
            </p:cNvPr>
            <p:cNvSpPr txBox="1"/>
            <p:nvPr/>
          </p:nvSpPr>
          <p:spPr>
            <a:xfrm>
              <a:off x="259721" y="5504815"/>
              <a:ext cx="535724" cy="276999"/>
            </a:xfrm>
            <a:prstGeom prst="rect">
              <a:avLst/>
            </a:prstGeom>
            <a:noFill/>
          </p:spPr>
          <p:txBody>
            <a:bodyPr wrap="none" rtlCol="0">
              <a:spAutoFit/>
            </a:bodyPr>
            <a:lstStyle/>
            <a:p>
              <a:r>
                <a:rPr lang="it-IT" sz="1200" dirty="0"/>
                <a:t>piano</a:t>
              </a:r>
            </a:p>
          </p:txBody>
        </p:sp>
        <p:grpSp>
          <p:nvGrpSpPr>
            <p:cNvPr id="82" name="Gruppo 81">
              <a:extLst>
                <a:ext uri="{FF2B5EF4-FFF2-40B4-BE49-F238E27FC236}">
                  <a16:creationId xmlns:a16="http://schemas.microsoft.com/office/drawing/2014/main" id="{27219F25-3B9E-4DD7-B4FF-AB9FAFEDF86A}"/>
                </a:ext>
              </a:extLst>
            </p:cNvPr>
            <p:cNvGrpSpPr/>
            <p:nvPr/>
          </p:nvGrpSpPr>
          <p:grpSpPr>
            <a:xfrm rot="16200000">
              <a:off x="820017" y="5786906"/>
              <a:ext cx="87795" cy="519112"/>
              <a:chOff x="3332718" y="1033462"/>
              <a:chExt cx="87795" cy="519112"/>
            </a:xfrm>
          </p:grpSpPr>
          <p:sp>
            <p:nvSpPr>
              <p:cNvPr id="83" name="Ovale 82">
                <a:extLst>
                  <a:ext uri="{FF2B5EF4-FFF2-40B4-BE49-F238E27FC236}">
                    <a16:creationId xmlns:a16="http://schemas.microsoft.com/office/drawing/2014/main" id="{27350115-CB6A-4274-A098-C7243BB660A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7F5D1CDB-45A7-46AC-8265-8B1565228F45}"/>
                  </a:ext>
                </a:extLst>
              </p:cNvPr>
              <p:cNvCxnSpPr>
                <a:cxnSpLocks/>
                <a:stCxn id="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CasellaDiTesto 84">
              <a:extLst>
                <a:ext uri="{FF2B5EF4-FFF2-40B4-BE49-F238E27FC236}">
                  <a16:creationId xmlns:a16="http://schemas.microsoft.com/office/drawing/2014/main" id="{757E045F-C9A2-41C1-8B38-236E6FABA98A}"/>
                </a:ext>
              </a:extLst>
            </p:cNvPr>
            <p:cNvSpPr txBox="1"/>
            <p:nvPr/>
          </p:nvSpPr>
          <p:spPr>
            <a:xfrm>
              <a:off x="259722" y="5804379"/>
              <a:ext cx="579261" cy="276999"/>
            </a:xfrm>
            <a:prstGeom prst="rect">
              <a:avLst/>
            </a:prstGeom>
            <a:noFill/>
          </p:spPr>
          <p:txBody>
            <a:bodyPr wrap="none" rtlCol="0">
              <a:spAutoFit/>
            </a:bodyPr>
            <a:lstStyle/>
            <a:p>
              <a:r>
                <a:rPr lang="it-IT" sz="1200" dirty="0"/>
                <a:t>stanza</a:t>
              </a:r>
            </a:p>
          </p:txBody>
        </p:sp>
        <p:grpSp>
          <p:nvGrpSpPr>
            <p:cNvPr id="86" name="Gruppo 85">
              <a:extLst>
                <a:ext uri="{FF2B5EF4-FFF2-40B4-BE49-F238E27FC236}">
                  <a16:creationId xmlns:a16="http://schemas.microsoft.com/office/drawing/2014/main" id="{CD253A6D-EAD5-4219-8A85-EDE80A009989}"/>
                </a:ext>
              </a:extLst>
            </p:cNvPr>
            <p:cNvGrpSpPr/>
            <p:nvPr/>
          </p:nvGrpSpPr>
          <p:grpSpPr>
            <a:xfrm rot="5400000">
              <a:off x="3894002" y="5339861"/>
              <a:ext cx="87795" cy="519112"/>
              <a:chOff x="3332718" y="1033462"/>
              <a:chExt cx="87795" cy="519112"/>
            </a:xfrm>
          </p:grpSpPr>
          <p:sp>
            <p:nvSpPr>
              <p:cNvPr id="87" name="Ovale 86">
                <a:extLst>
                  <a:ext uri="{FF2B5EF4-FFF2-40B4-BE49-F238E27FC236}">
                    <a16:creationId xmlns:a16="http://schemas.microsoft.com/office/drawing/2014/main" id="{13C27CB0-E75E-45FE-9C09-71D13ECA2F8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8" name="Connettore diritto 87">
                <a:extLst>
                  <a:ext uri="{FF2B5EF4-FFF2-40B4-BE49-F238E27FC236}">
                    <a16:creationId xmlns:a16="http://schemas.microsoft.com/office/drawing/2014/main" id="{AFC3664B-693C-4BD7-8ACF-E72936461031}"/>
                  </a:ext>
                </a:extLst>
              </p:cNvPr>
              <p:cNvCxnSpPr>
                <a:cxnSpLocks/>
                <a:stCxn id="8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CasellaDiTesto 88">
              <a:extLst>
                <a:ext uri="{FF2B5EF4-FFF2-40B4-BE49-F238E27FC236}">
                  <a16:creationId xmlns:a16="http://schemas.microsoft.com/office/drawing/2014/main" id="{C6A97B16-FB95-4E3E-A524-FBC1D07F4E2A}"/>
                </a:ext>
              </a:extLst>
            </p:cNvPr>
            <p:cNvSpPr txBox="1"/>
            <p:nvPr/>
          </p:nvSpPr>
          <p:spPr>
            <a:xfrm>
              <a:off x="3678344" y="5300469"/>
              <a:ext cx="977704" cy="276999"/>
            </a:xfrm>
            <a:prstGeom prst="rect">
              <a:avLst/>
            </a:prstGeom>
            <a:noFill/>
          </p:spPr>
          <p:txBody>
            <a:bodyPr wrap="none" rtlCol="0">
              <a:spAutoFit/>
            </a:bodyPr>
            <a:lstStyle/>
            <a:p>
              <a:r>
                <a:rPr lang="it-IT" sz="1200" dirty="0"/>
                <a:t>responsabile</a:t>
              </a:r>
            </a:p>
          </p:txBody>
        </p:sp>
      </p:grpSp>
    </p:spTree>
    <p:extLst>
      <p:ext uri="{BB962C8B-B14F-4D97-AF65-F5344CB8AC3E}">
        <p14:creationId xmlns:p14="http://schemas.microsoft.com/office/powerpoint/2010/main" val="264059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uppo 79">
            <a:extLst>
              <a:ext uri="{FF2B5EF4-FFF2-40B4-BE49-F238E27FC236}">
                <a16:creationId xmlns:a16="http://schemas.microsoft.com/office/drawing/2014/main" id="{3F9B2CAF-323B-49FD-9342-83D0E4153331}"/>
              </a:ext>
            </a:extLst>
          </p:cNvPr>
          <p:cNvGrpSpPr/>
          <p:nvPr/>
        </p:nvGrpSpPr>
        <p:grpSpPr>
          <a:xfrm>
            <a:off x="382554" y="36070"/>
            <a:ext cx="2727564" cy="1980714"/>
            <a:chOff x="1198130" y="3669080"/>
            <a:chExt cx="2727564" cy="1980714"/>
          </a:xfrm>
        </p:grpSpPr>
        <p:sp>
          <p:nvSpPr>
            <p:cNvPr id="81" name="Rettangolo 80">
              <a:extLst>
                <a:ext uri="{FF2B5EF4-FFF2-40B4-BE49-F238E27FC236}">
                  <a16:creationId xmlns:a16="http://schemas.microsoft.com/office/drawing/2014/main" id="{0F7113E8-C8B1-41DB-80CC-C621A97F8D10}"/>
                </a:ext>
              </a:extLst>
            </p:cNvPr>
            <p:cNvSpPr/>
            <p:nvPr/>
          </p:nvSpPr>
          <p:spPr>
            <a:xfrm>
              <a:off x="1269242" y="44651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82" name="Gruppo 81">
              <a:extLst>
                <a:ext uri="{FF2B5EF4-FFF2-40B4-BE49-F238E27FC236}">
                  <a16:creationId xmlns:a16="http://schemas.microsoft.com/office/drawing/2014/main" id="{7A8742BB-3C0D-497B-8E45-E57D26D9F0BD}"/>
                </a:ext>
              </a:extLst>
            </p:cNvPr>
            <p:cNvGrpSpPr/>
            <p:nvPr/>
          </p:nvGrpSpPr>
          <p:grpSpPr>
            <a:xfrm>
              <a:off x="1464575" y="3946079"/>
              <a:ext cx="87795" cy="519112"/>
              <a:chOff x="3742292" y="1033462"/>
              <a:chExt cx="87795" cy="519112"/>
            </a:xfrm>
          </p:grpSpPr>
          <p:sp>
            <p:nvSpPr>
              <p:cNvPr id="92" name="Ovale 91">
                <a:extLst>
                  <a:ext uri="{FF2B5EF4-FFF2-40B4-BE49-F238E27FC236}">
                    <a16:creationId xmlns:a16="http://schemas.microsoft.com/office/drawing/2014/main" id="{646E5D31-553D-4DA9-A10B-26166DCF2709}"/>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93" name="Connettore diritto 92">
                <a:extLst>
                  <a:ext uri="{FF2B5EF4-FFF2-40B4-BE49-F238E27FC236}">
                    <a16:creationId xmlns:a16="http://schemas.microsoft.com/office/drawing/2014/main" id="{D74B58A8-1581-4CF4-B958-DFA1669E6ED8}"/>
                  </a:ext>
                </a:extLst>
              </p:cNvPr>
              <p:cNvCxnSpPr>
                <a:cxnSpLocks/>
                <a:stCxn id="9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CasellaDiTesto 82">
              <a:extLst>
                <a:ext uri="{FF2B5EF4-FFF2-40B4-BE49-F238E27FC236}">
                  <a16:creationId xmlns:a16="http://schemas.microsoft.com/office/drawing/2014/main" id="{357C59C0-79B2-4049-A105-2304B14E6BED}"/>
                </a:ext>
              </a:extLst>
            </p:cNvPr>
            <p:cNvSpPr txBox="1"/>
            <p:nvPr/>
          </p:nvSpPr>
          <p:spPr>
            <a:xfrm>
              <a:off x="1198130" y="3669080"/>
              <a:ext cx="525657" cy="276999"/>
            </a:xfrm>
            <a:prstGeom prst="rect">
              <a:avLst/>
            </a:prstGeom>
            <a:noFill/>
          </p:spPr>
          <p:txBody>
            <a:bodyPr wrap="none" rtlCol="0">
              <a:spAutoFit/>
            </a:bodyPr>
            <a:lstStyle/>
            <a:p>
              <a:r>
                <a:rPr lang="it-IT" sz="1200" dirty="0" err="1"/>
                <a:t>repID</a:t>
              </a:r>
              <a:endParaRPr lang="it-IT" sz="1200" dirty="0"/>
            </a:p>
          </p:txBody>
        </p:sp>
        <p:grpSp>
          <p:nvGrpSpPr>
            <p:cNvPr id="84" name="Gruppo 83">
              <a:extLst>
                <a:ext uri="{FF2B5EF4-FFF2-40B4-BE49-F238E27FC236}">
                  <a16:creationId xmlns:a16="http://schemas.microsoft.com/office/drawing/2014/main" id="{078C7760-2999-4BDB-AA5A-86AFA2ED31EB}"/>
                </a:ext>
              </a:extLst>
            </p:cNvPr>
            <p:cNvGrpSpPr/>
            <p:nvPr/>
          </p:nvGrpSpPr>
          <p:grpSpPr>
            <a:xfrm>
              <a:off x="3287899" y="3953257"/>
              <a:ext cx="87795" cy="519112"/>
              <a:chOff x="3332718" y="1033462"/>
              <a:chExt cx="87795" cy="519112"/>
            </a:xfrm>
          </p:grpSpPr>
          <p:sp>
            <p:nvSpPr>
              <p:cNvPr id="90" name="Ovale 89">
                <a:extLst>
                  <a:ext uri="{FF2B5EF4-FFF2-40B4-BE49-F238E27FC236}">
                    <a16:creationId xmlns:a16="http://schemas.microsoft.com/office/drawing/2014/main" id="{4BB171DD-942A-4D78-8E12-61979FF20BC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4F8CE4FE-F0F0-4EBE-9606-E71C187298A4}"/>
                  </a:ext>
                </a:extLst>
              </p:cNvPr>
              <p:cNvCxnSpPr>
                <a:cxnSpLocks/>
                <a:stCxn id="9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uppo 84">
              <a:extLst>
                <a:ext uri="{FF2B5EF4-FFF2-40B4-BE49-F238E27FC236}">
                  <a16:creationId xmlns:a16="http://schemas.microsoft.com/office/drawing/2014/main" id="{F2ADD8F6-3D43-4F87-A93A-C113122F8CE1}"/>
                </a:ext>
              </a:extLst>
            </p:cNvPr>
            <p:cNvGrpSpPr/>
            <p:nvPr/>
          </p:nvGrpSpPr>
          <p:grpSpPr>
            <a:xfrm>
              <a:off x="3708545" y="3953257"/>
              <a:ext cx="87795" cy="519112"/>
              <a:chOff x="3332718" y="1033462"/>
              <a:chExt cx="87795" cy="519112"/>
            </a:xfrm>
          </p:grpSpPr>
          <p:sp>
            <p:nvSpPr>
              <p:cNvPr id="88" name="Ovale 87">
                <a:extLst>
                  <a:ext uri="{FF2B5EF4-FFF2-40B4-BE49-F238E27FC236}">
                    <a16:creationId xmlns:a16="http://schemas.microsoft.com/office/drawing/2014/main" id="{EB6829F8-3625-48A8-AE85-57A306E9B74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9" name="Connettore diritto 88">
                <a:extLst>
                  <a:ext uri="{FF2B5EF4-FFF2-40B4-BE49-F238E27FC236}">
                    <a16:creationId xmlns:a16="http://schemas.microsoft.com/office/drawing/2014/main" id="{608DA1F0-317C-4EB5-A221-C1E2B24F975D}"/>
                  </a:ext>
                </a:extLst>
              </p:cNvPr>
              <p:cNvCxnSpPr>
                <a:cxnSpLocks/>
                <a:stCxn id="8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CasellaDiTesto 85">
              <a:extLst>
                <a:ext uri="{FF2B5EF4-FFF2-40B4-BE49-F238E27FC236}">
                  <a16:creationId xmlns:a16="http://schemas.microsoft.com/office/drawing/2014/main" id="{B6E80B6D-3FE5-4922-A3E8-57B6491E55C4}"/>
                </a:ext>
              </a:extLst>
            </p:cNvPr>
            <p:cNvSpPr txBox="1"/>
            <p:nvPr/>
          </p:nvSpPr>
          <p:spPr>
            <a:xfrm>
              <a:off x="3058323" y="3710559"/>
              <a:ext cx="546945" cy="276999"/>
            </a:xfrm>
            <a:prstGeom prst="rect">
              <a:avLst/>
            </a:prstGeom>
            <a:noFill/>
          </p:spPr>
          <p:txBody>
            <a:bodyPr wrap="none" rtlCol="0">
              <a:spAutoFit/>
            </a:bodyPr>
            <a:lstStyle/>
            <a:p>
              <a:r>
                <a:rPr lang="it-IT" sz="1200" dirty="0"/>
                <a:t>nome</a:t>
              </a:r>
            </a:p>
          </p:txBody>
        </p:sp>
        <p:sp>
          <p:nvSpPr>
            <p:cNvPr id="87" name="CasellaDiTesto 86">
              <a:extLst>
                <a:ext uri="{FF2B5EF4-FFF2-40B4-BE49-F238E27FC236}">
                  <a16:creationId xmlns:a16="http://schemas.microsoft.com/office/drawing/2014/main" id="{29A338BC-F9A0-45F4-8EF5-D45F25108B1A}"/>
                </a:ext>
              </a:extLst>
            </p:cNvPr>
            <p:cNvSpPr txBox="1"/>
            <p:nvPr/>
          </p:nvSpPr>
          <p:spPr>
            <a:xfrm>
              <a:off x="3579189" y="3694155"/>
              <a:ext cx="346505" cy="276999"/>
            </a:xfrm>
            <a:prstGeom prst="rect">
              <a:avLst/>
            </a:prstGeom>
            <a:noFill/>
          </p:spPr>
          <p:txBody>
            <a:bodyPr wrap="none" rtlCol="0">
              <a:spAutoFit/>
            </a:bodyPr>
            <a:lstStyle/>
            <a:p>
              <a:r>
                <a:rPr lang="it-IT" sz="1200" dirty="0" err="1"/>
                <a:t>tel</a:t>
              </a:r>
              <a:endParaRPr lang="it-IT" sz="1200" dirty="0"/>
            </a:p>
          </p:txBody>
        </p:sp>
      </p:grpSp>
      <p:grpSp>
        <p:nvGrpSpPr>
          <p:cNvPr id="94" name="Gruppo 93">
            <a:extLst>
              <a:ext uri="{FF2B5EF4-FFF2-40B4-BE49-F238E27FC236}">
                <a16:creationId xmlns:a16="http://schemas.microsoft.com/office/drawing/2014/main" id="{19F736FF-E692-48AF-9AAC-18D79AC87CA2}"/>
              </a:ext>
            </a:extLst>
          </p:cNvPr>
          <p:cNvGrpSpPr/>
          <p:nvPr/>
        </p:nvGrpSpPr>
        <p:grpSpPr>
          <a:xfrm>
            <a:off x="5077064" y="744743"/>
            <a:ext cx="6863608" cy="5727711"/>
            <a:chOff x="2139313" y="338927"/>
            <a:chExt cx="6863608" cy="5727711"/>
          </a:xfrm>
        </p:grpSpPr>
        <p:sp>
          <p:nvSpPr>
            <p:cNvPr id="95" name="Rettangolo 94">
              <a:extLst>
                <a:ext uri="{FF2B5EF4-FFF2-40B4-BE49-F238E27FC236}">
                  <a16:creationId xmlns:a16="http://schemas.microsoft.com/office/drawing/2014/main" id="{028341D3-A952-4618-BFEF-A32D14C9A1B3}"/>
                </a:ext>
              </a:extLst>
            </p:cNvPr>
            <p:cNvSpPr/>
            <p:nvPr/>
          </p:nvSpPr>
          <p:spPr>
            <a:xfrm>
              <a:off x="4290738" y="423278"/>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PERSONALE</a:t>
              </a:r>
            </a:p>
          </p:txBody>
        </p:sp>
        <p:grpSp>
          <p:nvGrpSpPr>
            <p:cNvPr id="96" name="Gruppo 95">
              <a:extLst>
                <a:ext uri="{FF2B5EF4-FFF2-40B4-BE49-F238E27FC236}">
                  <a16:creationId xmlns:a16="http://schemas.microsoft.com/office/drawing/2014/main" id="{4059819A-E6A7-4280-A578-C4D22A880B22}"/>
                </a:ext>
              </a:extLst>
            </p:cNvPr>
            <p:cNvGrpSpPr/>
            <p:nvPr/>
          </p:nvGrpSpPr>
          <p:grpSpPr>
            <a:xfrm rot="5400000">
              <a:off x="7067242" y="207620"/>
              <a:ext cx="87795" cy="519112"/>
              <a:chOff x="3742292" y="1033462"/>
              <a:chExt cx="87795" cy="519112"/>
            </a:xfrm>
          </p:grpSpPr>
          <p:sp>
            <p:nvSpPr>
              <p:cNvPr id="131" name="Ovale 130">
                <a:extLst>
                  <a:ext uri="{FF2B5EF4-FFF2-40B4-BE49-F238E27FC236}">
                    <a16:creationId xmlns:a16="http://schemas.microsoft.com/office/drawing/2014/main" id="{2C99EFA1-B398-4C14-B1CF-E723AC48C98F}"/>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2" name="Connettore diritto 131">
                <a:extLst>
                  <a:ext uri="{FF2B5EF4-FFF2-40B4-BE49-F238E27FC236}">
                    <a16:creationId xmlns:a16="http://schemas.microsoft.com/office/drawing/2014/main" id="{8750C24F-11B4-4302-AD91-BBEBC09EECB3}"/>
                  </a:ext>
                </a:extLst>
              </p:cNvPr>
              <p:cNvCxnSpPr>
                <a:cxnSpLocks/>
                <a:stCxn id="131"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CasellaDiTesto 96">
              <a:extLst>
                <a:ext uri="{FF2B5EF4-FFF2-40B4-BE49-F238E27FC236}">
                  <a16:creationId xmlns:a16="http://schemas.microsoft.com/office/drawing/2014/main" id="{75BBCECF-715C-467B-84A5-87D4DED674F1}"/>
                </a:ext>
              </a:extLst>
            </p:cNvPr>
            <p:cNvSpPr txBox="1"/>
            <p:nvPr/>
          </p:nvSpPr>
          <p:spPr>
            <a:xfrm>
              <a:off x="7383578" y="338927"/>
              <a:ext cx="336952" cy="276999"/>
            </a:xfrm>
            <a:prstGeom prst="rect">
              <a:avLst/>
            </a:prstGeom>
            <a:noFill/>
          </p:spPr>
          <p:txBody>
            <a:bodyPr wrap="none" rtlCol="0">
              <a:spAutoFit/>
            </a:bodyPr>
            <a:lstStyle/>
            <a:p>
              <a:r>
                <a:rPr lang="it-IT" sz="1200" dirty="0"/>
                <a:t>CF</a:t>
              </a:r>
            </a:p>
          </p:txBody>
        </p:sp>
        <p:grpSp>
          <p:nvGrpSpPr>
            <p:cNvPr id="98" name="Gruppo 97">
              <a:extLst>
                <a:ext uri="{FF2B5EF4-FFF2-40B4-BE49-F238E27FC236}">
                  <a16:creationId xmlns:a16="http://schemas.microsoft.com/office/drawing/2014/main" id="{09FDACC4-A3C5-489A-895D-3F6D668E02DA}"/>
                </a:ext>
              </a:extLst>
            </p:cNvPr>
            <p:cNvGrpSpPr/>
            <p:nvPr/>
          </p:nvGrpSpPr>
          <p:grpSpPr>
            <a:xfrm rot="5400000">
              <a:off x="7060237" y="579853"/>
              <a:ext cx="87795" cy="519112"/>
              <a:chOff x="3332718" y="1033462"/>
              <a:chExt cx="87795" cy="519112"/>
            </a:xfrm>
          </p:grpSpPr>
          <p:sp>
            <p:nvSpPr>
              <p:cNvPr id="129" name="Ovale 128">
                <a:extLst>
                  <a:ext uri="{FF2B5EF4-FFF2-40B4-BE49-F238E27FC236}">
                    <a16:creationId xmlns:a16="http://schemas.microsoft.com/office/drawing/2014/main" id="{15CD0CB2-B87B-4CAF-8596-EE6D0568DD2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0" name="Connettore diritto 129">
                <a:extLst>
                  <a:ext uri="{FF2B5EF4-FFF2-40B4-BE49-F238E27FC236}">
                    <a16:creationId xmlns:a16="http://schemas.microsoft.com/office/drawing/2014/main" id="{38EE73C6-4AA3-4641-9CDF-7DD70284F847}"/>
                  </a:ext>
                </a:extLst>
              </p:cNvPr>
              <p:cNvCxnSpPr>
                <a:cxnSpLocks/>
                <a:stCxn id="12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uppo 98">
              <a:extLst>
                <a:ext uri="{FF2B5EF4-FFF2-40B4-BE49-F238E27FC236}">
                  <a16:creationId xmlns:a16="http://schemas.microsoft.com/office/drawing/2014/main" id="{24FDEE79-809B-4A99-81B2-D30644997448}"/>
                </a:ext>
              </a:extLst>
            </p:cNvPr>
            <p:cNvGrpSpPr/>
            <p:nvPr/>
          </p:nvGrpSpPr>
          <p:grpSpPr>
            <a:xfrm rot="5400000">
              <a:off x="7069802" y="901425"/>
              <a:ext cx="87795" cy="519112"/>
              <a:chOff x="3332718" y="1033462"/>
              <a:chExt cx="87795" cy="519112"/>
            </a:xfrm>
          </p:grpSpPr>
          <p:sp>
            <p:nvSpPr>
              <p:cNvPr id="127" name="Ovale 126">
                <a:extLst>
                  <a:ext uri="{FF2B5EF4-FFF2-40B4-BE49-F238E27FC236}">
                    <a16:creationId xmlns:a16="http://schemas.microsoft.com/office/drawing/2014/main" id="{31D4E8C6-1C10-45F7-B2C6-18D239B8034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8" name="Connettore diritto 127">
                <a:extLst>
                  <a:ext uri="{FF2B5EF4-FFF2-40B4-BE49-F238E27FC236}">
                    <a16:creationId xmlns:a16="http://schemas.microsoft.com/office/drawing/2014/main" id="{500FB44E-19F2-4F53-970B-9DC866344748}"/>
                  </a:ext>
                </a:extLst>
              </p:cNvPr>
              <p:cNvCxnSpPr>
                <a:cxnSpLocks/>
                <a:stCxn id="12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uppo 99">
              <a:extLst>
                <a:ext uri="{FF2B5EF4-FFF2-40B4-BE49-F238E27FC236}">
                  <a16:creationId xmlns:a16="http://schemas.microsoft.com/office/drawing/2014/main" id="{4130349C-4F68-471C-912D-1C5F8A2F2B90}"/>
                </a:ext>
              </a:extLst>
            </p:cNvPr>
            <p:cNvGrpSpPr/>
            <p:nvPr/>
          </p:nvGrpSpPr>
          <p:grpSpPr>
            <a:xfrm rot="5400000">
              <a:off x="7066968" y="1273658"/>
              <a:ext cx="87795" cy="519112"/>
              <a:chOff x="3332718" y="1033462"/>
              <a:chExt cx="87795" cy="519112"/>
            </a:xfrm>
          </p:grpSpPr>
          <p:sp>
            <p:nvSpPr>
              <p:cNvPr id="125" name="Ovale 124">
                <a:extLst>
                  <a:ext uri="{FF2B5EF4-FFF2-40B4-BE49-F238E27FC236}">
                    <a16:creationId xmlns:a16="http://schemas.microsoft.com/office/drawing/2014/main" id="{E84279D2-1A2F-49E6-941A-D83B9AB711D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6" name="Connettore diritto 125">
                <a:extLst>
                  <a:ext uri="{FF2B5EF4-FFF2-40B4-BE49-F238E27FC236}">
                    <a16:creationId xmlns:a16="http://schemas.microsoft.com/office/drawing/2014/main" id="{99B05B4F-721A-46AE-9C5D-46A18769F27A}"/>
                  </a:ext>
                </a:extLst>
              </p:cNvPr>
              <p:cNvCxnSpPr>
                <a:cxnSpLocks/>
                <a:stCxn id="12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CasellaDiTesto 100">
              <a:extLst>
                <a:ext uri="{FF2B5EF4-FFF2-40B4-BE49-F238E27FC236}">
                  <a16:creationId xmlns:a16="http://schemas.microsoft.com/office/drawing/2014/main" id="{CFB52BDF-8B28-4D8D-A37F-2D3C37156834}"/>
                </a:ext>
              </a:extLst>
            </p:cNvPr>
            <p:cNvSpPr txBox="1"/>
            <p:nvPr/>
          </p:nvSpPr>
          <p:spPr>
            <a:xfrm>
              <a:off x="7351426" y="694146"/>
              <a:ext cx="546945" cy="276999"/>
            </a:xfrm>
            <a:prstGeom prst="rect">
              <a:avLst/>
            </a:prstGeom>
            <a:noFill/>
          </p:spPr>
          <p:txBody>
            <a:bodyPr wrap="none" rtlCol="0">
              <a:spAutoFit/>
            </a:bodyPr>
            <a:lstStyle/>
            <a:p>
              <a:r>
                <a:rPr lang="it-IT" sz="1200" dirty="0"/>
                <a:t>nome</a:t>
              </a:r>
            </a:p>
          </p:txBody>
        </p:sp>
        <p:sp>
          <p:nvSpPr>
            <p:cNvPr id="102" name="CasellaDiTesto 101">
              <a:extLst>
                <a:ext uri="{FF2B5EF4-FFF2-40B4-BE49-F238E27FC236}">
                  <a16:creationId xmlns:a16="http://schemas.microsoft.com/office/drawing/2014/main" id="{D91C2709-FECA-49C9-ACA6-DD9DF70329AB}"/>
                </a:ext>
              </a:extLst>
            </p:cNvPr>
            <p:cNvSpPr txBox="1"/>
            <p:nvPr/>
          </p:nvSpPr>
          <p:spPr>
            <a:xfrm>
              <a:off x="7357149" y="1022480"/>
              <a:ext cx="765274" cy="276999"/>
            </a:xfrm>
            <a:prstGeom prst="rect">
              <a:avLst/>
            </a:prstGeom>
            <a:noFill/>
          </p:spPr>
          <p:txBody>
            <a:bodyPr wrap="none" rtlCol="0">
              <a:spAutoFit/>
            </a:bodyPr>
            <a:lstStyle/>
            <a:p>
              <a:r>
                <a:rPr lang="it-IT" sz="1200" dirty="0"/>
                <a:t>cognome</a:t>
              </a:r>
            </a:p>
          </p:txBody>
        </p:sp>
        <p:sp>
          <p:nvSpPr>
            <p:cNvPr id="103" name="CasellaDiTesto 102">
              <a:extLst>
                <a:ext uri="{FF2B5EF4-FFF2-40B4-BE49-F238E27FC236}">
                  <a16:creationId xmlns:a16="http://schemas.microsoft.com/office/drawing/2014/main" id="{0191CECD-08E9-4B68-98B2-A7CFDCDC86C0}"/>
                </a:ext>
              </a:extLst>
            </p:cNvPr>
            <p:cNvSpPr txBox="1"/>
            <p:nvPr/>
          </p:nvSpPr>
          <p:spPr>
            <a:xfrm>
              <a:off x="7351426" y="1394714"/>
              <a:ext cx="703847" cy="276999"/>
            </a:xfrm>
            <a:prstGeom prst="rect">
              <a:avLst/>
            </a:prstGeom>
            <a:noFill/>
          </p:spPr>
          <p:txBody>
            <a:bodyPr wrap="none" rtlCol="0">
              <a:spAutoFit/>
            </a:bodyPr>
            <a:lstStyle/>
            <a:p>
              <a:r>
                <a:rPr lang="it-IT" sz="1200" dirty="0"/>
                <a:t>indirizzo</a:t>
              </a:r>
            </a:p>
          </p:txBody>
        </p:sp>
        <p:grpSp>
          <p:nvGrpSpPr>
            <p:cNvPr id="104" name="Gruppo 103">
              <a:extLst>
                <a:ext uri="{FF2B5EF4-FFF2-40B4-BE49-F238E27FC236}">
                  <a16:creationId xmlns:a16="http://schemas.microsoft.com/office/drawing/2014/main" id="{49390FD7-C4EA-43B7-9764-BA6D82834BD0}"/>
                </a:ext>
              </a:extLst>
            </p:cNvPr>
            <p:cNvGrpSpPr/>
            <p:nvPr/>
          </p:nvGrpSpPr>
          <p:grpSpPr>
            <a:xfrm>
              <a:off x="4093334" y="1607881"/>
              <a:ext cx="2975213" cy="1273432"/>
              <a:chOff x="8065827" y="2756848"/>
              <a:chExt cx="2975213" cy="1273432"/>
            </a:xfrm>
          </p:grpSpPr>
          <p:sp>
            <p:nvSpPr>
              <p:cNvPr id="121" name="Freccia in su 120">
                <a:extLst>
                  <a:ext uri="{FF2B5EF4-FFF2-40B4-BE49-F238E27FC236}">
                    <a16:creationId xmlns:a16="http://schemas.microsoft.com/office/drawing/2014/main" id="{F65BD5F2-54BB-4EB4-9C5B-8195375A18BD}"/>
                  </a:ext>
                </a:extLst>
              </p:cNvPr>
              <p:cNvSpPr/>
              <p:nvPr/>
            </p:nvSpPr>
            <p:spPr>
              <a:xfrm>
                <a:off x="9266830" y="2756848"/>
                <a:ext cx="545910" cy="672152"/>
              </a:xfrm>
              <a:prstGeom prst="upArrow">
                <a:avLst>
                  <a:gd name="adj1" fmla="val 50000"/>
                  <a:gd name="adj2" fmla="val 4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cxnSp>
            <p:nvCxnSpPr>
              <p:cNvPr id="122" name="Connettore diritto 121">
                <a:extLst>
                  <a:ext uri="{FF2B5EF4-FFF2-40B4-BE49-F238E27FC236}">
                    <a16:creationId xmlns:a16="http://schemas.microsoft.com/office/drawing/2014/main" id="{4F6ACD18-7268-4DD5-A205-D0318E7CE3D2}"/>
                  </a:ext>
                </a:extLst>
              </p:cNvPr>
              <p:cNvCxnSpPr/>
              <p:nvPr/>
            </p:nvCxnSpPr>
            <p:spPr>
              <a:xfrm>
                <a:off x="8065827" y="3429000"/>
                <a:ext cx="2975212" cy="0"/>
              </a:xfrm>
              <a:prstGeom prst="line">
                <a:avLst/>
              </a:prstGeom>
              <a:ln/>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D1572653-4063-48E1-A2C5-BA04733163D9}"/>
                  </a:ext>
                </a:extLst>
              </p:cNvPr>
              <p:cNvCxnSpPr>
                <a:cxnSpLocks/>
              </p:cNvCxnSpPr>
              <p:nvPr/>
            </p:nvCxnSpPr>
            <p:spPr>
              <a:xfrm>
                <a:off x="8065827" y="3429000"/>
                <a:ext cx="0" cy="601280"/>
              </a:xfrm>
              <a:prstGeom prst="line">
                <a:avLst/>
              </a:prstGeom>
            </p:spPr>
            <p:style>
              <a:lnRef idx="1">
                <a:schemeClr val="dk1"/>
              </a:lnRef>
              <a:fillRef idx="0">
                <a:schemeClr val="dk1"/>
              </a:fillRef>
              <a:effectRef idx="0">
                <a:schemeClr val="dk1"/>
              </a:effectRef>
              <a:fontRef idx="minor">
                <a:schemeClr val="tx1"/>
              </a:fontRef>
            </p:style>
          </p:cxnSp>
          <p:cxnSp>
            <p:nvCxnSpPr>
              <p:cNvPr id="124" name="Connettore diritto 123">
                <a:extLst>
                  <a:ext uri="{FF2B5EF4-FFF2-40B4-BE49-F238E27FC236}">
                    <a16:creationId xmlns:a16="http://schemas.microsoft.com/office/drawing/2014/main" id="{57C266BE-96F1-4477-B2CF-EF9B752FF2CF}"/>
                  </a:ext>
                </a:extLst>
              </p:cNvPr>
              <p:cNvCxnSpPr>
                <a:cxnSpLocks/>
              </p:cNvCxnSpPr>
              <p:nvPr/>
            </p:nvCxnSpPr>
            <p:spPr>
              <a:xfrm flipH="1">
                <a:off x="11041039" y="3429000"/>
                <a:ext cx="1" cy="601280"/>
              </a:xfrm>
              <a:prstGeom prst="line">
                <a:avLst/>
              </a:prstGeom>
            </p:spPr>
            <p:style>
              <a:lnRef idx="1">
                <a:schemeClr val="dk1"/>
              </a:lnRef>
              <a:fillRef idx="0">
                <a:schemeClr val="dk1"/>
              </a:fillRef>
              <a:effectRef idx="0">
                <a:schemeClr val="dk1"/>
              </a:effectRef>
              <a:fontRef idx="minor">
                <a:schemeClr val="tx1"/>
              </a:fontRef>
            </p:style>
          </p:cxnSp>
        </p:grpSp>
        <p:sp>
          <p:nvSpPr>
            <p:cNvPr id="105" name="Rettangolo 104">
              <a:extLst>
                <a:ext uri="{FF2B5EF4-FFF2-40B4-BE49-F238E27FC236}">
                  <a16:creationId xmlns:a16="http://schemas.microsoft.com/office/drawing/2014/main" id="{D1BD9112-6160-4FDA-9F64-46FEEBF4A997}"/>
                </a:ext>
              </a:extLst>
            </p:cNvPr>
            <p:cNvSpPr/>
            <p:nvPr/>
          </p:nvSpPr>
          <p:spPr>
            <a:xfrm>
              <a:off x="2141175"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MEDICO</a:t>
              </a:r>
            </a:p>
          </p:txBody>
        </p:sp>
        <p:sp>
          <p:nvSpPr>
            <p:cNvPr id="106" name="Rettangolo 105">
              <a:extLst>
                <a:ext uri="{FF2B5EF4-FFF2-40B4-BE49-F238E27FC236}">
                  <a16:creationId xmlns:a16="http://schemas.microsoft.com/office/drawing/2014/main" id="{FB30E00A-571B-4DED-A5BB-4D12E64E6E9A}"/>
                </a:ext>
              </a:extLst>
            </p:cNvPr>
            <p:cNvSpPr/>
            <p:nvPr/>
          </p:nvSpPr>
          <p:spPr>
            <a:xfrm>
              <a:off x="6344476"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VOLONTARIO</a:t>
              </a:r>
            </a:p>
          </p:txBody>
        </p:sp>
        <p:grpSp>
          <p:nvGrpSpPr>
            <p:cNvPr id="107" name="Gruppo 106">
              <a:extLst>
                <a:ext uri="{FF2B5EF4-FFF2-40B4-BE49-F238E27FC236}">
                  <a16:creationId xmlns:a16="http://schemas.microsoft.com/office/drawing/2014/main" id="{E4023DF7-7630-4BFD-B780-07962B769D57}"/>
                </a:ext>
              </a:extLst>
            </p:cNvPr>
            <p:cNvGrpSpPr/>
            <p:nvPr/>
          </p:nvGrpSpPr>
          <p:grpSpPr>
            <a:xfrm>
              <a:off x="3155578" y="4065916"/>
              <a:ext cx="532038" cy="831621"/>
              <a:chOff x="6091238" y="5283201"/>
              <a:chExt cx="532038" cy="831621"/>
            </a:xfrm>
          </p:grpSpPr>
          <p:sp>
            <p:nvSpPr>
              <p:cNvPr id="119" name="Rettangolo 118">
                <a:extLst>
                  <a:ext uri="{FF2B5EF4-FFF2-40B4-BE49-F238E27FC236}">
                    <a16:creationId xmlns:a16="http://schemas.microsoft.com/office/drawing/2014/main" id="{18C0A5AE-DF09-40F2-A42C-22A4440297BB}"/>
                  </a:ext>
                </a:extLst>
              </p:cNvPr>
              <p:cNvSpPr/>
              <p:nvPr/>
            </p:nvSpPr>
            <p:spPr>
              <a:xfrm>
                <a:off x="6224588" y="5507019"/>
                <a:ext cx="265338" cy="607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120" name="Triangolo isoscele 119">
                <a:extLst>
                  <a:ext uri="{FF2B5EF4-FFF2-40B4-BE49-F238E27FC236}">
                    <a16:creationId xmlns:a16="http://schemas.microsoft.com/office/drawing/2014/main" id="{F8CE50D9-D573-4FC9-BF73-D3841D605B69}"/>
                  </a:ext>
                </a:extLst>
              </p:cNvPr>
              <p:cNvSpPr/>
              <p:nvPr/>
            </p:nvSpPr>
            <p:spPr>
              <a:xfrm>
                <a:off x="6091238" y="5283201"/>
                <a:ext cx="532038" cy="223818"/>
              </a:xfrm>
              <a:prstGeom prst="triangle">
                <a:avLst>
                  <a:gd name="adj" fmla="val 49552"/>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sp>
          <p:nvSpPr>
            <p:cNvPr id="108" name="Rettangolo 107">
              <a:extLst>
                <a:ext uri="{FF2B5EF4-FFF2-40B4-BE49-F238E27FC236}">
                  <a16:creationId xmlns:a16="http://schemas.microsoft.com/office/drawing/2014/main" id="{A944FE9C-F793-4028-8733-AA4C54B63235}"/>
                </a:ext>
              </a:extLst>
            </p:cNvPr>
            <p:cNvSpPr/>
            <p:nvPr/>
          </p:nvSpPr>
          <p:spPr>
            <a:xfrm>
              <a:off x="2139313" y="4882035"/>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PRIMARIO</a:t>
              </a:r>
            </a:p>
          </p:txBody>
        </p:sp>
        <p:grpSp>
          <p:nvGrpSpPr>
            <p:cNvPr id="109" name="Gruppo 108">
              <a:extLst>
                <a:ext uri="{FF2B5EF4-FFF2-40B4-BE49-F238E27FC236}">
                  <a16:creationId xmlns:a16="http://schemas.microsoft.com/office/drawing/2014/main" id="{B43DDE70-45DB-438D-9B95-C6220624DE41}"/>
                </a:ext>
              </a:extLst>
            </p:cNvPr>
            <p:cNvGrpSpPr/>
            <p:nvPr/>
          </p:nvGrpSpPr>
          <p:grpSpPr>
            <a:xfrm rot="10800000">
              <a:off x="8460488" y="4055495"/>
              <a:ext cx="87795" cy="519112"/>
              <a:chOff x="3332718" y="1033462"/>
              <a:chExt cx="87795" cy="519112"/>
            </a:xfrm>
          </p:grpSpPr>
          <p:sp>
            <p:nvSpPr>
              <p:cNvPr id="117" name="Ovale 116">
                <a:extLst>
                  <a:ext uri="{FF2B5EF4-FFF2-40B4-BE49-F238E27FC236}">
                    <a16:creationId xmlns:a16="http://schemas.microsoft.com/office/drawing/2014/main" id="{268AF801-DC82-46D5-ABC6-8ECCA53C2FF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18" name="Connettore diritto 117">
                <a:extLst>
                  <a:ext uri="{FF2B5EF4-FFF2-40B4-BE49-F238E27FC236}">
                    <a16:creationId xmlns:a16="http://schemas.microsoft.com/office/drawing/2014/main" id="{7331B135-4CAA-47E3-A556-ED49C9BFC66A}"/>
                  </a:ext>
                </a:extLst>
              </p:cNvPr>
              <p:cNvCxnSpPr>
                <a:cxnSpLocks/>
                <a:stCxn id="11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uppo 109">
              <a:extLst>
                <a:ext uri="{FF2B5EF4-FFF2-40B4-BE49-F238E27FC236}">
                  <a16:creationId xmlns:a16="http://schemas.microsoft.com/office/drawing/2014/main" id="{B0BD1CC5-C102-433F-875B-BAC7B280FCF5}"/>
                </a:ext>
              </a:extLst>
            </p:cNvPr>
            <p:cNvGrpSpPr/>
            <p:nvPr/>
          </p:nvGrpSpPr>
          <p:grpSpPr>
            <a:xfrm rot="5400000">
              <a:off x="4908409" y="5343430"/>
              <a:ext cx="87795" cy="519112"/>
              <a:chOff x="3332718" y="1033462"/>
              <a:chExt cx="87795" cy="519112"/>
            </a:xfrm>
          </p:grpSpPr>
          <p:sp>
            <p:nvSpPr>
              <p:cNvPr id="115" name="Ovale 114">
                <a:extLst>
                  <a:ext uri="{FF2B5EF4-FFF2-40B4-BE49-F238E27FC236}">
                    <a16:creationId xmlns:a16="http://schemas.microsoft.com/office/drawing/2014/main" id="{AD7C8AD4-6EE5-4097-AED0-B1529D20B94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16" name="Connettore diritto 115">
                <a:extLst>
                  <a:ext uri="{FF2B5EF4-FFF2-40B4-BE49-F238E27FC236}">
                    <a16:creationId xmlns:a16="http://schemas.microsoft.com/office/drawing/2014/main" id="{57AA3FDD-23BA-45F8-9182-757BDD18580F}"/>
                  </a:ext>
                </a:extLst>
              </p:cNvPr>
              <p:cNvCxnSpPr>
                <a:cxnSpLocks/>
                <a:stCxn id="11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CasellaDiTesto 110">
              <a:extLst>
                <a:ext uri="{FF2B5EF4-FFF2-40B4-BE49-F238E27FC236}">
                  <a16:creationId xmlns:a16="http://schemas.microsoft.com/office/drawing/2014/main" id="{3FF1FCF3-85DC-40D8-BDF4-D8E8F6E38BDA}"/>
                </a:ext>
              </a:extLst>
            </p:cNvPr>
            <p:cNvSpPr txBox="1"/>
            <p:nvPr/>
          </p:nvSpPr>
          <p:spPr>
            <a:xfrm>
              <a:off x="8031180" y="4525113"/>
              <a:ext cx="971741" cy="276999"/>
            </a:xfrm>
            <a:prstGeom prst="rect">
              <a:avLst/>
            </a:prstGeom>
            <a:noFill/>
          </p:spPr>
          <p:txBody>
            <a:bodyPr wrap="none" rtlCol="0">
              <a:spAutoFit/>
            </a:bodyPr>
            <a:lstStyle/>
            <a:p>
              <a:r>
                <a:rPr lang="it-IT" sz="1200" dirty="0"/>
                <a:t>associazione</a:t>
              </a:r>
            </a:p>
          </p:txBody>
        </p:sp>
        <p:sp>
          <p:nvSpPr>
            <p:cNvPr id="112" name="CasellaDiTesto 111">
              <a:extLst>
                <a:ext uri="{FF2B5EF4-FFF2-40B4-BE49-F238E27FC236}">
                  <a16:creationId xmlns:a16="http://schemas.microsoft.com/office/drawing/2014/main" id="{AF49794A-6534-4AC3-8279-5726D1E62397}"/>
                </a:ext>
              </a:extLst>
            </p:cNvPr>
            <p:cNvSpPr txBox="1"/>
            <p:nvPr/>
          </p:nvSpPr>
          <p:spPr>
            <a:xfrm>
              <a:off x="5228566" y="5474336"/>
              <a:ext cx="1134285" cy="276999"/>
            </a:xfrm>
            <a:prstGeom prst="rect">
              <a:avLst/>
            </a:prstGeom>
            <a:noFill/>
          </p:spPr>
          <p:txBody>
            <a:bodyPr wrap="none" rtlCol="0">
              <a:spAutoFit/>
            </a:bodyPr>
            <a:lstStyle/>
            <a:p>
              <a:r>
                <a:rPr lang="it-IT" sz="1200" dirty="0"/>
                <a:t>specializzazioni</a:t>
              </a:r>
            </a:p>
          </p:txBody>
        </p:sp>
        <p:sp>
          <p:nvSpPr>
            <p:cNvPr id="113" name="CasellaDiTesto 112">
              <a:extLst>
                <a:ext uri="{FF2B5EF4-FFF2-40B4-BE49-F238E27FC236}">
                  <a16:creationId xmlns:a16="http://schemas.microsoft.com/office/drawing/2014/main" id="{99C0629A-E4CF-4678-9F5E-399A2A9A0998}"/>
                </a:ext>
              </a:extLst>
            </p:cNvPr>
            <p:cNvSpPr txBox="1"/>
            <p:nvPr/>
          </p:nvSpPr>
          <p:spPr>
            <a:xfrm>
              <a:off x="8031180" y="4177825"/>
              <a:ext cx="473206" cy="276999"/>
            </a:xfrm>
            <a:prstGeom prst="rect">
              <a:avLst/>
            </a:prstGeom>
            <a:noFill/>
          </p:spPr>
          <p:txBody>
            <a:bodyPr wrap="none" rtlCol="0">
              <a:spAutoFit/>
            </a:bodyPr>
            <a:lstStyle/>
            <a:p>
              <a:r>
                <a:rPr lang="it-IT" sz="1200" dirty="0"/>
                <a:t>(0,1)</a:t>
              </a:r>
            </a:p>
          </p:txBody>
        </p:sp>
        <p:sp>
          <p:nvSpPr>
            <p:cNvPr id="114" name="CasellaDiTesto 113">
              <a:extLst>
                <a:ext uri="{FF2B5EF4-FFF2-40B4-BE49-F238E27FC236}">
                  <a16:creationId xmlns:a16="http://schemas.microsoft.com/office/drawing/2014/main" id="{E2E7267E-0758-4177-BB1B-4DA118A55296}"/>
                </a:ext>
              </a:extLst>
            </p:cNvPr>
            <p:cNvSpPr txBox="1"/>
            <p:nvPr/>
          </p:nvSpPr>
          <p:spPr>
            <a:xfrm>
              <a:off x="4700157" y="5338418"/>
              <a:ext cx="494046" cy="276999"/>
            </a:xfrm>
            <a:prstGeom prst="rect">
              <a:avLst/>
            </a:prstGeom>
            <a:noFill/>
          </p:spPr>
          <p:txBody>
            <a:bodyPr wrap="none" rtlCol="0">
              <a:spAutoFit/>
            </a:bodyPr>
            <a:lstStyle/>
            <a:p>
              <a:r>
                <a:rPr lang="it-IT" sz="1200" dirty="0"/>
                <a:t>(1,N)</a:t>
              </a:r>
            </a:p>
          </p:txBody>
        </p:sp>
      </p:grpSp>
      <p:sp>
        <p:nvSpPr>
          <p:cNvPr id="133" name="Rombo 132">
            <a:extLst>
              <a:ext uri="{FF2B5EF4-FFF2-40B4-BE49-F238E27FC236}">
                <a16:creationId xmlns:a16="http://schemas.microsoft.com/office/drawing/2014/main" id="{81143964-47C5-416F-B283-28B4C1F500B2}"/>
              </a:ext>
            </a:extLst>
          </p:cNvPr>
          <p:cNvSpPr/>
          <p:nvPr/>
        </p:nvSpPr>
        <p:spPr>
          <a:xfrm>
            <a:off x="4116695" y="830265"/>
            <a:ext cx="2117564"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500" dirty="0"/>
              <a:t>lavora</a:t>
            </a:r>
          </a:p>
        </p:txBody>
      </p:sp>
      <p:cxnSp>
        <p:nvCxnSpPr>
          <p:cNvPr id="135" name="Connettore diritto 134">
            <a:extLst>
              <a:ext uri="{FF2B5EF4-FFF2-40B4-BE49-F238E27FC236}">
                <a16:creationId xmlns:a16="http://schemas.microsoft.com/office/drawing/2014/main" id="{664C781B-D8D6-48B1-A708-2F1F55688B17}"/>
              </a:ext>
            </a:extLst>
          </p:cNvPr>
          <p:cNvCxnSpPr>
            <a:stCxn id="81" idx="3"/>
            <a:endCxn id="133" idx="1"/>
          </p:cNvCxnSpPr>
          <p:nvPr/>
        </p:nvCxnSpPr>
        <p:spPr>
          <a:xfrm flipV="1">
            <a:off x="3014510" y="1422567"/>
            <a:ext cx="1102185" cy="1916"/>
          </a:xfrm>
          <a:prstGeom prst="line">
            <a:avLst/>
          </a:prstGeom>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DDE3D745-9715-4B60-A775-47602523A41B}"/>
              </a:ext>
            </a:extLst>
          </p:cNvPr>
          <p:cNvCxnSpPr>
            <a:stCxn id="133" idx="3"/>
            <a:endCxn id="95" idx="1"/>
          </p:cNvCxnSpPr>
          <p:nvPr/>
        </p:nvCxnSpPr>
        <p:spPr>
          <a:xfrm flipV="1">
            <a:off x="6234259" y="1421396"/>
            <a:ext cx="994230" cy="1171"/>
          </a:xfrm>
          <a:prstGeom prst="line">
            <a:avLst/>
          </a:prstGeom>
        </p:spPr>
        <p:style>
          <a:lnRef idx="1">
            <a:schemeClr val="dk1"/>
          </a:lnRef>
          <a:fillRef idx="0">
            <a:schemeClr val="dk1"/>
          </a:fillRef>
          <a:effectRef idx="0">
            <a:schemeClr val="dk1"/>
          </a:effectRef>
          <a:fontRef idx="minor">
            <a:schemeClr val="tx1"/>
          </a:fontRef>
        </p:style>
      </p:cxnSp>
      <p:sp>
        <p:nvSpPr>
          <p:cNvPr id="138" name="CasellaDiTesto 137">
            <a:extLst>
              <a:ext uri="{FF2B5EF4-FFF2-40B4-BE49-F238E27FC236}">
                <a16:creationId xmlns:a16="http://schemas.microsoft.com/office/drawing/2014/main" id="{F005B155-5034-4B7F-A79B-6FCEFC8AE0AE}"/>
              </a:ext>
            </a:extLst>
          </p:cNvPr>
          <p:cNvSpPr txBox="1"/>
          <p:nvPr/>
        </p:nvSpPr>
        <p:spPr>
          <a:xfrm>
            <a:off x="3616459" y="1116875"/>
            <a:ext cx="543561" cy="307777"/>
          </a:xfrm>
          <a:prstGeom prst="rect">
            <a:avLst/>
          </a:prstGeom>
          <a:noFill/>
        </p:spPr>
        <p:txBody>
          <a:bodyPr wrap="square" rtlCol="0">
            <a:spAutoFit/>
          </a:bodyPr>
          <a:lstStyle/>
          <a:p>
            <a:r>
              <a:rPr lang="it-IT" sz="1400" dirty="0"/>
              <a:t>(0,N)</a:t>
            </a:r>
          </a:p>
        </p:txBody>
      </p:sp>
      <p:sp>
        <p:nvSpPr>
          <p:cNvPr id="139" name="CasellaDiTesto 138">
            <a:extLst>
              <a:ext uri="{FF2B5EF4-FFF2-40B4-BE49-F238E27FC236}">
                <a16:creationId xmlns:a16="http://schemas.microsoft.com/office/drawing/2014/main" id="{83169CD7-D07D-414F-ABE6-67B6199DEEAE}"/>
              </a:ext>
            </a:extLst>
          </p:cNvPr>
          <p:cNvSpPr txBox="1"/>
          <p:nvPr/>
        </p:nvSpPr>
        <p:spPr>
          <a:xfrm>
            <a:off x="6249859" y="1135234"/>
            <a:ext cx="543561"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7753802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813</Words>
  <Application>Microsoft Office PowerPoint</Application>
  <PresentationFormat>Widescreen</PresentationFormat>
  <Paragraphs>145</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pepe</dc:creator>
  <cp:lastModifiedBy>andrea pepe</cp:lastModifiedBy>
  <cp:revision>20</cp:revision>
  <dcterms:created xsi:type="dcterms:W3CDTF">2020-12-12T14:33:31Z</dcterms:created>
  <dcterms:modified xsi:type="dcterms:W3CDTF">2020-12-20T14:25:55Z</dcterms:modified>
</cp:coreProperties>
</file>