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2F1D8-3F89-4585-86F7-3071B556C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83698E-F14F-46C3-9858-6FC212639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EDE64E-6DEB-48AF-B3A5-2845FC2C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B2CD47-F126-4A1A-9C55-DBD11976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243B8-1562-45F9-94BA-8A431233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14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55B86-4CA9-4EFD-8181-EE6C314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BDFF9C-A39E-4AD4-9CFB-0CB0F1478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E3C59B-F0C0-4182-9029-C5148F07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14E0F4-031A-423C-815F-CF904A52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3078A6-3454-406A-85E6-98C81948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81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BD0C33-CACD-4D44-8DB7-243E55E32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45BA78-5061-45F7-BA3E-05403836E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7E2034-99E6-4828-BDDF-972E1440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33C59D-5BF1-4B51-8177-DEBC9182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C3BA2D-B14F-491C-AD10-13FCFA94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5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185D40-5C8D-4589-89F6-84A1EA6C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164715-6A9B-483B-9F41-FFFF6699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A31007-78DD-48D4-966B-E81E56C8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31030C-2AA5-4E4E-85D4-0B67480B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8C73F2-F1ED-43D3-B9E6-1F448FDA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97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06495-1391-46B2-BD66-D619AD6C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56E2B0-BFEE-4C1E-8B21-B5618AC1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D1F6BC-62F7-4DAF-AE93-B29FA49D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0C4C24-9641-4932-A87F-0C8ED5C5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796DF3-7F22-48B8-97E3-65298A8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29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1BCBB-DC55-4EB2-93DB-235F7064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596BDD-7039-430F-888F-E0609E2BB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A3F8A-159C-4F0E-A7B5-B7C1198B9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115CCB-162D-44FF-9071-87F953F4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7D5C24-380C-4F40-8D1E-71136311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F77BFB-D928-42F1-B6E1-2737AEF0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5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6898C-3B30-46F4-B45D-B0668FAF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9D7577-3014-4608-B8F3-36F8FC42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5FD99E-9F2E-4875-878C-BCF68303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2030FC-DC41-4D76-BB73-C39BCEDBC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64CADE-77A3-4486-A66D-60549E022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BA007C-1931-4482-953C-049D6552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5A69151-CD76-4F71-95C5-59CB7C0B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D9BB3C-77B7-42FA-AEE2-C6658D76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04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3530D-54DF-4ACD-A081-34B8FA4A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7F6278-F9A0-4EA7-9678-77EA766B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089293C-373D-4558-96E2-508361E8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1A76C-8280-41BE-86E1-8F9DD05C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64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D489A7-D854-489F-A16F-FE7D28B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D3C144-6947-4D7D-965A-3517D9B7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0A1FD4-1B6A-44C2-8958-2B705B0E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02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1BCCC-E9F9-4398-8BD9-2D4C51C8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64969-6992-45B0-93E0-EC994810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07E12A-863A-4E28-A1CE-6660D68E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8E0106-5334-4CC0-8B9C-CB4111D7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AAA925-B7C8-4B97-B1B6-043DA933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4FA81F-8822-4B5E-AFBF-8433907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40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87EDE-1888-40B9-8911-DE2D9B84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02E551-82BD-45B1-8ADC-9D260BE39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DA8745-1E66-4D7F-8E61-2E90D3AEA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A97661-A2CC-4426-A91D-5FF57E1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18DFC9-E54E-46A9-93C7-5201FCC4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0F9886-0F0B-42F5-AA5B-6C79D650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03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58CF3B-666F-42E9-94CD-624BA60C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5E0123-D57A-4C94-A150-19B7CD89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A00174-91A6-4FF5-BAEF-F0349C3B1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4EF8-B5E0-4395-A233-99AD75127229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72C03C-1B1D-4BB3-B734-816664B17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A3628F-33EB-44D3-87A0-5B7EBF681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F337-2ED3-4453-8462-434223ADB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10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EAAEAD6-21C6-4FD4-A1E4-A0A72B791888}"/>
              </a:ext>
            </a:extLst>
          </p:cNvPr>
          <p:cNvSpPr/>
          <p:nvPr/>
        </p:nvSpPr>
        <p:spPr>
          <a:xfrm>
            <a:off x="913730" y="1206376"/>
            <a:ext cx="2560844" cy="11846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PAZIENTE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6AEEF7D-1857-4E8A-BB5B-C766E689BC7E}"/>
              </a:ext>
            </a:extLst>
          </p:cNvPr>
          <p:cNvGrpSpPr/>
          <p:nvPr/>
        </p:nvGrpSpPr>
        <p:grpSpPr>
          <a:xfrm>
            <a:off x="1163143" y="674564"/>
            <a:ext cx="87795" cy="519112"/>
            <a:chOff x="3742292" y="1033462"/>
            <a:chExt cx="87795" cy="519112"/>
          </a:xfrm>
        </p:grpSpPr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E8AAD2AE-AEB2-4DDE-84A3-8D01FB219290}"/>
                </a:ext>
              </a:extLst>
            </p:cNvPr>
            <p:cNvSpPr/>
            <p:nvPr/>
          </p:nvSpPr>
          <p:spPr>
            <a:xfrm>
              <a:off x="3742292" y="1033462"/>
              <a:ext cx="87795" cy="846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67A5B69-6702-4D2D-9651-7F2388BCB52D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 flipH="1">
              <a:off x="3786189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42286E-0C14-4482-B621-FAC78FC4D138}"/>
              </a:ext>
            </a:extLst>
          </p:cNvPr>
          <p:cNvSpPr txBox="1"/>
          <p:nvPr/>
        </p:nvSpPr>
        <p:spPr>
          <a:xfrm>
            <a:off x="599182" y="397565"/>
            <a:ext cx="121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Tessera sanitaria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6BD23DC5-8987-48A2-8114-E48EADD22F09}"/>
              </a:ext>
            </a:extLst>
          </p:cNvPr>
          <p:cNvGrpSpPr/>
          <p:nvPr/>
        </p:nvGrpSpPr>
        <p:grpSpPr>
          <a:xfrm>
            <a:off x="1952770" y="674564"/>
            <a:ext cx="87795" cy="519112"/>
            <a:chOff x="3332718" y="1033462"/>
            <a:chExt cx="87795" cy="51911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915A1E50-4E27-45AD-8206-1EBB56792891}"/>
                </a:ext>
              </a:extLst>
            </p:cNvPr>
            <p:cNvSpPr/>
            <p:nvPr/>
          </p:nvSpPr>
          <p:spPr>
            <a:xfrm>
              <a:off x="3332718" y="1033462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6FCA84EA-5BBF-4EB8-B9A0-4884FD70049D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3376615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1FB7D8C9-40AD-41A3-9416-083291BF1788}"/>
              </a:ext>
            </a:extLst>
          </p:cNvPr>
          <p:cNvGrpSpPr/>
          <p:nvPr/>
        </p:nvGrpSpPr>
        <p:grpSpPr>
          <a:xfrm>
            <a:off x="2635720" y="674564"/>
            <a:ext cx="87795" cy="519112"/>
            <a:chOff x="3332718" y="1033462"/>
            <a:chExt cx="87795" cy="519112"/>
          </a:xfrm>
        </p:grpSpPr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38490D48-1BF0-47B0-912C-86804E10B648}"/>
                </a:ext>
              </a:extLst>
            </p:cNvPr>
            <p:cNvSpPr/>
            <p:nvPr/>
          </p:nvSpPr>
          <p:spPr>
            <a:xfrm>
              <a:off x="3332718" y="1033462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5828D31E-477C-4D35-9B45-3728865CEEBE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flipH="1">
              <a:off x="3376615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ACE61AF-6B0F-45A8-A7B2-70CF988E1EC9}"/>
              </a:ext>
            </a:extLst>
          </p:cNvPr>
          <p:cNvGrpSpPr/>
          <p:nvPr/>
        </p:nvGrpSpPr>
        <p:grpSpPr>
          <a:xfrm>
            <a:off x="3361564" y="672525"/>
            <a:ext cx="87795" cy="519112"/>
            <a:chOff x="3332718" y="1033462"/>
            <a:chExt cx="87795" cy="519112"/>
          </a:xfrm>
        </p:grpSpPr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CD95D2DB-5433-42D3-81B9-40896A10C24F}"/>
                </a:ext>
              </a:extLst>
            </p:cNvPr>
            <p:cNvSpPr/>
            <p:nvPr/>
          </p:nvSpPr>
          <p:spPr>
            <a:xfrm>
              <a:off x="3332718" y="1033462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76DFCFD4-42CA-4CEA-9B1D-304869F4A264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 flipH="1">
              <a:off x="3376615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8034B3E-82B4-4A0C-8455-B68C0FF661A6}"/>
              </a:ext>
            </a:extLst>
          </p:cNvPr>
          <p:cNvGrpSpPr/>
          <p:nvPr/>
        </p:nvGrpSpPr>
        <p:grpSpPr>
          <a:xfrm rot="3459953">
            <a:off x="3648250" y="932079"/>
            <a:ext cx="87795" cy="519112"/>
            <a:chOff x="3332718" y="1033462"/>
            <a:chExt cx="87795" cy="519112"/>
          </a:xfrm>
        </p:grpSpPr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5C74306-CBD9-481E-9F16-90DAB51FEA03}"/>
                </a:ext>
              </a:extLst>
            </p:cNvPr>
            <p:cNvSpPr/>
            <p:nvPr/>
          </p:nvSpPr>
          <p:spPr>
            <a:xfrm>
              <a:off x="3332718" y="1033462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B9993506-4BE9-4284-AC2C-833E2EB99475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3376615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45CD9D-DAA0-4ACE-B8EE-A1D070884170}"/>
              </a:ext>
            </a:extLst>
          </p:cNvPr>
          <p:cNvSpPr txBox="1"/>
          <p:nvPr/>
        </p:nvSpPr>
        <p:spPr>
          <a:xfrm>
            <a:off x="1814897" y="413468"/>
            <a:ext cx="563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Nome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315A50-05A8-4F3C-ABBD-270CD96D9BFB}"/>
              </a:ext>
            </a:extLst>
          </p:cNvPr>
          <p:cNvSpPr txBox="1"/>
          <p:nvPr/>
        </p:nvSpPr>
        <p:spPr>
          <a:xfrm>
            <a:off x="2397636" y="413468"/>
            <a:ext cx="79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Cognome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215158-325F-4EB9-A654-815410A9153E}"/>
              </a:ext>
            </a:extLst>
          </p:cNvPr>
          <p:cNvSpPr txBox="1"/>
          <p:nvPr/>
        </p:nvSpPr>
        <p:spPr>
          <a:xfrm>
            <a:off x="3137628" y="423705"/>
            <a:ext cx="146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 nascita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0A463A-CE11-402C-8104-E8591CB07415}"/>
              </a:ext>
            </a:extLst>
          </p:cNvPr>
          <p:cNvSpPr txBox="1"/>
          <p:nvPr/>
        </p:nvSpPr>
        <p:spPr>
          <a:xfrm>
            <a:off x="4025760" y="1530641"/>
            <a:ext cx="60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(0,N)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2FBC1A5-53FA-4368-A5DC-E86E5270EA80}"/>
              </a:ext>
            </a:extLst>
          </p:cNvPr>
          <p:cNvSpPr txBox="1"/>
          <p:nvPr/>
        </p:nvSpPr>
        <p:spPr>
          <a:xfrm>
            <a:off x="2170236" y="4290499"/>
            <a:ext cx="60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(1,1)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1BB5D5E-6EFF-46BF-BC2C-C438592EE5AF}"/>
              </a:ext>
            </a:extLst>
          </p:cNvPr>
          <p:cNvSpPr txBox="1"/>
          <p:nvPr/>
        </p:nvSpPr>
        <p:spPr>
          <a:xfrm>
            <a:off x="2190849" y="2656493"/>
            <a:ext cx="60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(0,N)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8B79680C-DB5C-4A2E-B42F-8F4BB79242A9}"/>
              </a:ext>
            </a:extLst>
          </p:cNvPr>
          <p:cNvGrpSpPr/>
          <p:nvPr/>
        </p:nvGrpSpPr>
        <p:grpSpPr>
          <a:xfrm rot="18099684">
            <a:off x="641522" y="999467"/>
            <a:ext cx="87795" cy="519112"/>
            <a:chOff x="3332718" y="1033462"/>
            <a:chExt cx="87795" cy="519112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5436B017-E78E-4432-BC7E-43C483037136}"/>
                </a:ext>
              </a:extLst>
            </p:cNvPr>
            <p:cNvSpPr/>
            <p:nvPr/>
          </p:nvSpPr>
          <p:spPr>
            <a:xfrm>
              <a:off x="3332718" y="1033462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C686005D-F39C-4F5B-8D59-4BB6A615A22E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H="1">
              <a:off x="3376615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69332A7-7CD5-4554-A170-EA18D4EB60CF}"/>
              </a:ext>
            </a:extLst>
          </p:cNvPr>
          <p:cNvSpPr txBox="1"/>
          <p:nvPr/>
        </p:nvSpPr>
        <p:spPr>
          <a:xfrm>
            <a:off x="0" y="849314"/>
            <a:ext cx="709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Indirizzo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D8F400-DA62-4BF4-8C14-A2DBE7E2EED4}"/>
              </a:ext>
            </a:extLst>
          </p:cNvPr>
          <p:cNvSpPr txBox="1"/>
          <p:nvPr/>
        </p:nvSpPr>
        <p:spPr>
          <a:xfrm>
            <a:off x="3960438" y="901675"/>
            <a:ext cx="1076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Luogo nascita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F6B28DC-AA7D-411B-B946-CC74B7A2A310}"/>
              </a:ext>
            </a:extLst>
          </p:cNvPr>
          <p:cNvGrpSpPr/>
          <p:nvPr/>
        </p:nvGrpSpPr>
        <p:grpSpPr>
          <a:xfrm>
            <a:off x="7290053" y="1204337"/>
            <a:ext cx="2560844" cy="1958565"/>
            <a:chOff x="5473030" y="3459954"/>
            <a:chExt cx="2560844" cy="1958565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F53F6DE9-B629-447D-971C-59A58DA44055}"/>
                </a:ext>
              </a:extLst>
            </p:cNvPr>
            <p:cNvGrpSpPr/>
            <p:nvPr/>
          </p:nvGrpSpPr>
          <p:grpSpPr>
            <a:xfrm rot="10800000">
              <a:off x="7203551" y="4644557"/>
              <a:ext cx="87795" cy="519112"/>
              <a:chOff x="3332718" y="1033462"/>
              <a:chExt cx="87795" cy="519112"/>
            </a:xfrm>
          </p:grpSpPr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C955C680-5255-4A22-8ADE-E2EB8B4E6622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A8070AE2-EB64-42C3-B3B8-E54652EF0ED3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2202908F-EB5A-4D5C-A3F6-40C9D660E61E}"/>
                </a:ext>
              </a:extLst>
            </p:cNvPr>
            <p:cNvSpPr txBox="1"/>
            <p:nvPr/>
          </p:nvSpPr>
          <p:spPr>
            <a:xfrm>
              <a:off x="6988443" y="5141520"/>
              <a:ext cx="605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posta</a:t>
              </a:r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06F76898-C148-4C1B-8C62-6902CC939199}"/>
                </a:ext>
              </a:extLst>
            </p:cNvPr>
            <p:cNvSpPr/>
            <p:nvPr/>
          </p:nvSpPr>
          <p:spPr>
            <a:xfrm>
              <a:off x="5473030" y="3459954"/>
              <a:ext cx="2560844" cy="118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EMAIL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4E017328-9D36-4E9C-A0BD-B849F59ACBE8}"/>
              </a:ext>
            </a:extLst>
          </p:cNvPr>
          <p:cNvGrpSpPr/>
          <p:nvPr/>
        </p:nvGrpSpPr>
        <p:grpSpPr>
          <a:xfrm>
            <a:off x="911992" y="4734064"/>
            <a:ext cx="2560844" cy="1988760"/>
            <a:chOff x="1729712" y="3459954"/>
            <a:chExt cx="2560844" cy="1988760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E26C635A-B899-40EA-AB04-8DAC90A782B6}"/>
                </a:ext>
              </a:extLst>
            </p:cNvPr>
            <p:cNvGrpSpPr/>
            <p:nvPr/>
          </p:nvGrpSpPr>
          <p:grpSpPr>
            <a:xfrm rot="10800000">
              <a:off x="3417976" y="4618417"/>
              <a:ext cx="87795" cy="519112"/>
              <a:chOff x="3332718" y="1033462"/>
              <a:chExt cx="87795" cy="519112"/>
            </a:xfrm>
          </p:grpSpPr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7B989BB8-62EC-449A-A7DF-92602F9040D3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D7869902-3903-4108-879D-B07A1D2D32BB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CBD624D-BBEC-4437-9CCD-77BCC2D6F943}"/>
                </a:ext>
              </a:extLst>
            </p:cNvPr>
            <p:cNvSpPr txBox="1"/>
            <p:nvPr/>
          </p:nvSpPr>
          <p:spPr>
            <a:xfrm>
              <a:off x="2040565" y="5171715"/>
              <a:ext cx="72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numero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42E6A30-DCB5-4D33-A9AC-6607EC2848B6}"/>
                </a:ext>
              </a:extLst>
            </p:cNvPr>
            <p:cNvGrpSpPr/>
            <p:nvPr/>
          </p:nvGrpSpPr>
          <p:grpSpPr>
            <a:xfrm rot="10800000">
              <a:off x="2378281" y="4618605"/>
              <a:ext cx="87795" cy="519112"/>
              <a:chOff x="3332718" y="1033462"/>
              <a:chExt cx="87795" cy="519112"/>
            </a:xfrm>
          </p:grpSpPr>
          <p:sp>
            <p:nvSpPr>
              <p:cNvPr id="30" name="Ovale 29">
                <a:extLst>
                  <a:ext uri="{FF2B5EF4-FFF2-40B4-BE49-F238E27FC236}">
                    <a16:creationId xmlns:a16="http://schemas.microsoft.com/office/drawing/2014/main" id="{BB77AC65-E26A-4000-833F-E7DE5BD74D0C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BE642159-5F39-43C1-AC7D-103E5DA45823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F3145DA-804E-4FEA-A31A-81BADC0EE1BC}"/>
                </a:ext>
              </a:extLst>
            </p:cNvPr>
            <p:cNvSpPr txBox="1"/>
            <p:nvPr/>
          </p:nvSpPr>
          <p:spPr>
            <a:xfrm>
              <a:off x="3261885" y="5163670"/>
              <a:ext cx="605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</a:t>
              </a:r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5B4D96D-7FBD-4959-B8E6-20D0A7A31A8F}"/>
                </a:ext>
              </a:extLst>
            </p:cNvPr>
            <p:cNvSpPr/>
            <p:nvPr/>
          </p:nvSpPr>
          <p:spPr>
            <a:xfrm>
              <a:off x="1729712" y="3459954"/>
              <a:ext cx="2560844" cy="118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TELEFONO</a:t>
              </a:r>
            </a:p>
          </p:txBody>
        </p:sp>
      </p:grpSp>
      <p:sp>
        <p:nvSpPr>
          <p:cNvPr id="49" name="Rombo 48">
            <a:extLst>
              <a:ext uri="{FF2B5EF4-FFF2-40B4-BE49-F238E27FC236}">
                <a16:creationId xmlns:a16="http://schemas.microsoft.com/office/drawing/2014/main" id="{1F3A5A58-692F-42DC-A9EF-ADD6BE00A4F4}"/>
              </a:ext>
            </a:extLst>
          </p:cNvPr>
          <p:cNvSpPr/>
          <p:nvPr/>
        </p:nvSpPr>
        <p:spPr>
          <a:xfrm>
            <a:off x="1248782" y="2963870"/>
            <a:ext cx="1883391" cy="118460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recapito</a:t>
            </a:r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C9BE6464-2D1B-4CD3-97D1-134F8138EDD7}"/>
              </a:ext>
            </a:extLst>
          </p:cNvPr>
          <p:cNvSpPr/>
          <p:nvPr/>
        </p:nvSpPr>
        <p:spPr>
          <a:xfrm>
            <a:off x="4473229" y="1204573"/>
            <a:ext cx="1883391" cy="118460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possiede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89756BFB-7D0F-4FC9-B216-5547CCB9672A}"/>
              </a:ext>
            </a:extLst>
          </p:cNvPr>
          <p:cNvCxnSpPr>
            <a:stCxn id="5" idx="3"/>
            <a:endCxn id="50" idx="1"/>
          </p:cNvCxnSpPr>
          <p:nvPr/>
        </p:nvCxnSpPr>
        <p:spPr>
          <a:xfrm flipV="1">
            <a:off x="3474574" y="1796875"/>
            <a:ext cx="998655" cy="1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4B2D627E-9EE4-41B9-AC2A-77609D438199}"/>
              </a:ext>
            </a:extLst>
          </p:cNvPr>
          <p:cNvCxnSpPr>
            <a:stCxn id="50" idx="3"/>
            <a:endCxn id="44" idx="1"/>
          </p:cNvCxnSpPr>
          <p:nvPr/>
        </p:nvCxnSpPr>
        <p:spPr>
          <a:xfrm flipV="1">
            <a:off x="6356620" y="1796639"/>
            <a:ext cx="933433" cy="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1D04DB6-B391-41C7-AF04-13D4CDA840CF}"/>
              </a:ext>
            </a:extLst>
          </p:cNvPr>
          <p:cNvSpPr txBox="1"/>
          <p:nvPr/>
        </p:nvSpPr>
        <p:spPr>
          <a:xfrm>
            <a:off x="6306179" y="1519639"/>
            <a:ext cx="60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(1,1)</a:t>
            </a:r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62EB2C2-9FE1-4F3C-ACC6-19A2E3EF992A}"/>
              </a:ext>
            </a:extLst>
          </p:cNvPr>
          <p:cNvCxnSpPr>
            <a:stCxn id="5" idx="2"/>
            <a:endCxn id="49" idx="0"/>
          </p:cNvCxnSpPr>
          <p:nvPr/>
        </p:nvCxnSpPr>
        <p:spPr>
          <a:xfrm flipH="1">
            <a:off x="2190478" y="2390979"/>
            <a:ext cx="3674" cy="572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A4ADBF55-E42C-44C6-A729-EBA681405ED9}"/>
              </a:ext>
            </a:extLst>
          </p:cNvPr>
          <p:cNvCxnSpPr>
            <a:stCxn id="49" idx="2"/>
            <a:endCxn id="45" idx="0"/>
          </p:cNvCxnSpPr>
          <p:nvPr/>
        </p:nvCxnSpPr>
        <p:spPr>
          <a:xfrm>
            <a:off x="2190478" y="4148473"/>
            <a:ext cx="1936" cy="58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5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C0D74DD-8BAA-47C6-8B16-10B9343C2484}"/>
              </a:ext>
            </a:extLst>
          </p:cNvPr>
          <p:cNvSpPr/>
          <p:nvPr/>
        </p:nvSpPr>
        <p:spPr>
          <a:xfrm>
            <a:off x="1114664" y="893651"/>
            <a:ext cx="2560844" cy="11846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PRIMARIO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CB8486-1EFD-40EE-87D0-0AA66FEE15BE}"/>
              </a:ext>
            </a:extLst>
          </p:cNvPr>
          <p:cNvSpPr txBox="1"/>
          <p:nvPr/>
        </p:nvSpPr>
        <p:spPr>
          <a:xfrm>
            <a:off x="3826821" y="120714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(1,N)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8BDC191-DB2E-4813-B24D-05CF98F79680}"/>
              </a:ext>
            </a:extLst>
          </p:cNvPr>
          <p:cNvSpPr/>
          <p:nvPr/>
        </p:nvSpPr>
        <p:spPr>
          <a:xfrm>
            <a:off x="7236072" y="893650"/>
            <a:ext cx="2560844" cy="11846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SPECIALIZZAZIONE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1E7A8FEE-EAD5-44BC-A6B8-D98F88512405}"/>
              </a:ext>
            </a:extLst>
          </p:cNvPr>
          <p:cNvSpPr/>
          <p:nvPr/>
        </p:nvSpPr>
        <p:spPr>
          <a:xfrm>
            <a:off x="4180938" y="893649"/>
            <a:ext cx="2499262" cy="118460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specializzato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A09F6C8-C774-47C0-A9F0-5BF2C3EC0738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675508" y="1485951"/>
            <a:ext cx="50543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47D3D15-A175-4536-BE61-C2C12E9AB44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680200" y="1485951"/>
            <a:ext cx="55587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32AB04F-1451-4507-95A9-2161695A7B66}"/>
              </a:ext>
            </a:extLst>
          </p:cNvPr>
          <p:cNvSpPr txBox="1"/>
          <p:nvPr/>
        </p:nvSpPr>
        <p:spPr>
          <a:xfrm>
            <a:off x="6540271" y="120714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(0,N)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F375A65-DD4B-418A-93F1-D7359C931304}"/>
              </a:ext>
            </a:extLst>
          </p:cNvPr>
          <p:cNvGrpSpPr/>
          <p:nvPr/>
        </p:nvGrpSpPr>
        <p:grpSpPr>
          <a:xfrm rot="2706274">
            <a:off x="9940547" y="1012099"/>
            <a:ext cx="87795" cy="519112"/>
            <a:chOff x="3742292" y="1033462"/>
            <a:chExt cx="87795" cy="519112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9B419671-B11C-4A4C-AB21-17A687DEFB11}"/>
                </a:ext>
              </a:extLst>
            </p:cNvPr>
            <p:cNvSpPr/>
            <p:nvPr/>
          </p:nvSpPr>
          <p:spPr>
            <a:xfrm>
              <a:off x="3742292" y="1033462"/>
              <a:ext cx="87795" cy="846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C3D4881C-0B5B-4219-99E4-9542C442F1BA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 flipH="1">
              <a:off x="3786189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22C7432-891B-49CF-8068-86EA345F2A15}"/>
              </a:ext>
            </a:extLst>
          </p:cNvPr>
          <p:cNvSpPr txBox="1"/>
          <p:nvPr/>
        </p:nvSpPr>
        <p:spPr>
          <a:xfrm>
            <a:off x="10138333" y="931952"/>
            <a:ext cx="51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12044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8074FFA-FFFB-45DA-974B-F51F7648D79E}"/>
              </a:ext>
            </a:extLst>
          </p:cNvPr>
          <p:cNvSpPr/>
          <p:nvPr/>
        </p:nvSpPr>
        <p:spPr>
          <a:xfrm>
            <a:off x="902556" y="798256"/>
            <a:ext cx="2560844" cy="11846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ESAME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F141ED6-84ED-49F7-BFC3-3037B91E49EA}"/>
              </a:ext>
            </a:extLst>
          </p:cNvPr>
          <p:cNvGrpSpPr/>
          <p:nvPr/>
        </p:nvGrpSpPr>
        <p:grpSpPr>
          <a:xfrm>
            <a:off x="1164669" y="279144"/>
            <a:ext cx="87795" cy="519112"/>
            <a:chOff x="3742292" y="1033462"/>
            <a:chExt cx="87795" cy="519112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302A7D6-5913-4E91-B05D-20621769EFBB}"/>
                </a:ext>
              </a:extLst>
            </p:cNvPr>
            <p:cNvSpPr/>
            <p:nvPr/>
          </p:nvSpPr>
          <p:spPr>
            <a:xfrm>
              <a:off x="3742292" y="1033462"/>
              <a:ext cx="87795" cy="846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B35ADD28-24F3-4C2F-B401-1FE8E336B712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3786189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B4E6BA-0ECC-4F32-AE39-E987AA7564AE}"/>
              </a:ext>
            </a:extLst>
          </p:cNvPr>
          <p:cNvSpPr txBox="1"/>
          <p:nvPr/>
        </p:nvSpPr>
        <p:spPr>
          <a:xfrm>
            <a:off x="1061929" y="28389"/>
            <a:ext cx="671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ID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25A60F0-518F-4E5D-93E9-BBA1324B73C7}"/>
              </a:ext>
            </a:extLst>
          </p:cNvPr>
          <p:cNvGrpSpPr/>
          <p:nvPr/>
        </p:nvGrpSpPr>
        <p:grpSpPr>
          <a:xfrm>
            <a:off x="1954296" y="279144"/>
            <a:ext cx="87795" cy="519112"/>
            <a:chOff x="3332718" y="1033462"/>
            <a:chExt cx="87795" cy="519112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ECA6BEF9-2315-462A-8ED0-C61F1CA25A41}"/>
                </a:ext>
              </a:extLst>
            </p:cNvPr>
            <p:cNvSpPr/>
            <p:nvPr/>
          </p:nvSpPr>
          <p:spPr>
            <a:xfrm>
              <a:off x="3332718" y="1033462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79096945-1FC4-4007-A295-AED7A63621FF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 flipH="1">
              <a:off x="3376615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3BC615F1-2584-43D6-B2B5-86A7F711F413}"/>
              </a:ext>
            </a:extLst>
          </p:cNvPr>
          <p:cNvGrpSpPr/>
          <p:nvPr/>
        </p:nvGrpSpPr>
        <p:grpSpPr>
          <a:xfrm>
            <a:off x="2867652" y="281884"/>
            <a:ext cx="87795" cy="514332"/>
            <a:chOff x="2837280" y="1038241"/>
            <a:chExt cx="87795" cy="514332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BD6232DA-A02A-48C0-B7B3-D2D0EDBE3442}"/>
                </a:ext>
              </a:extLst>
            </p:cNvPr>
            <p:cNvSpPr/>
            <p:nvPr/>
          </p:nvSpPr>
          <p:spPr>
            <a:xfrm>
              <a:off x="2837280" y="1038241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84F70180-465E-43FF-97C2-24C2C415D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541" y="1118100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BCEA5E-3255-4369-826F-783045A0AF60}"/>
              </a:ext>
            </a:extLst>
          </p:cNvPr>
          <p:cNvSpPr txBox="1"/>
          <p:nvPr/>
        </p:nvSpPr>
        <p:spPr>
          <a:xfrm>
            <a:off x="1574671" y="1"/>
            <a:ext cx="903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descrizione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589A2A-6B44-4CF0-BEAA-09FA32CD3BE4}"/>
              </a:ext>
            </a:extLst>
          </p:cNvPr>
          <p:cNvSpPr txBox="1"/>
          <p:nvPr/>
        </p:nvSpPr>
        <p:spPr>
          <a:xfrm>
            <a:off x="2676241" y="0"/>
            <a:ext cx="57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costo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DB54C24-3B27-4316-8C5B-9A303380154C}"/>
              </a:ext>
            </a:extLst>
          </p:cNvPr>
          <p:cNvSpPr txBox="1"/>
          <p:nvPr/>
        </p:nvSpPr>
        <p:spPr>
          <a:xfrm>
            <a:off x="7786906" y="448004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(0,N)</a:t>
            </a: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4EA82B88-3C00-46F7-A857-95BE47407135}"/>
              </a:ext>
            </a:extLst>
          </p:cNvPr>
          <p:cNvSpPr/>
          <p:nvPr/>
        </p:nvSpPr>
        <p:spPr>
          <a:xfrm>
            <a:off x="1244844" y="2758761"/>
            <a:ext cx="1883391" cy="118460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istanzia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A92531C-32AC-48C1-93B2-73CE84CEB468}"/>
              </a:ext>
            </a:extLst>
          </p:cNvPr>
          <p:cNvSpPr txBox="1"/>
          <p:nvPr/>
        </p:nvSpPr>
        <p:spPr>
          <a:xfrm>
            <a:off x="2724820" y="4170105"/>
            <a:ext cx="60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7E50DB4-130A-417C-9114-5571CA76A11E}"/>
              </a:ext>
            </a:extLst>
          </p:cNvPr>
          <p:cNvSpPr txBox="1"/>
          <p:nvPr/>
        </p:nvSpPr>
        <p:spPr>
          <a:xfrm>
            <a:off x="750467" y="6518466"/>
            <a:ext cx="74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diagnosi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A26B947-A31F-4181-A55C-283AD2DF3EB0}"/>
              </a:ext>
            </a:extLst>
          </p:cNvPr>
          <p:cNvSpPr txBox="1"/>
          <p:nvPr/>
        </p:nvSpPr>
        <p:spPr>
          <a:xfrm>
            <a:off x="1858724" y="6544029"/>
            <a:ext cx="74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urgenza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0F6B0F0-AED5-4625-81F8-285329D6F5C5}"/>
              </a:ext>
            </a:extLst>
          </p:cNvPr>
          <p:cNvCxnSpPr>
            <a:stCxn id="17" idx="0"/>
            <a:endCxn id="3" idx="2"/>
          </p:cNvCxnSpPr>
          <p:nvPr/>
        </p:nvCxnSpPr>
        <p:spPr>
          <a:xfrm flipH="1" flipV="1">
            <a:off x="2182978" y="1982859"/>
            <a:ext cx="3562" cy="775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AA5E9EC-85D1-4449-B5D7-24B7A52DB9C1}"/>
              </a:ext>
            </a:extLst>
          </p:cNvPr>
          <p:cNvCxnSpPr>
            <a:stCxn id="17" idx="2"/>
            <a:endCxn id="28" idx="0"/>
          </p:cNvCxnSpPr>
          <p:nvPr/>
        </p:nvCxnSpPr>
        <p:spPr>
          <a:xfrm flipH="1">
            <a:off x="2182529" y="3943364"/>
            <a:ext cx="4011" cy="95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5F8FFF-81DA-4EB9-9CE5-1F2D591C9CA4}"/>
              </a:ext>
            </a:extLst>
          </p:cNvPr>
          <p:cNvSpPr txBox="1"/>
          <p:nvPr/>
        </p:nvSpPr>
        <p:spPr>
          <a:xfrm>
            <a:off x="2182529" y="2489718"/>
            <a:ext cx="54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(0,N)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2A1AC69-25B2-4449-AD0D-4BA10D5AD0E3}"/>
              </a:ext>
            </a:extLst>
          </p:cNvPr>
          <p:cNvSpPr txBox="1"/>
          <p:nvPr/>
        </p:nvSpPr>
        <p:spPr>
          <a:xfrm>
            <a:off x="2181259" y="4016672"/>
            <a:ext cx="54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(1,1)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16118D9-5153-40AE-AFD2-2AFF2E30A4F8}"/>
              </a:ext>
            </a:extLst>
          </p:cNvPr>
          <p:cNvSpPr/>
          <p:nvPr/>
        </p:nvSpPr>
        <p:spPr>
          <a:xfrm>
            <a:off x="902107" y="4901314"/>
            <a:ext cx="2560844" cy="11846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ESAME </a:t>
            </a:r>
          </a:p>
          <a:p>
            <a:pPr algn="ctr"/>
            <a:r>
              <a:rPr lang="it-IT" dirty="0"/>
              <a:t>EFFETTIVO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31EE495-C006-4720-9562-E17F75E903E8}"/>
              </a:ext>
            </a:extLst>
          </p:cNvPr>
          <p:cNvSpPr txBox="1"/>
          <p:nvPr/>
        </p:nvSpPr>
        <p:spPr>
          <a:xfrm>
            <a:off x="2849259" y="6551284"/>
            <a:ext cx="60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ora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CB4767B-45D2-4359-B303-84710BDD170A}"/>
              </a:ext>
            </a:extLst>
          </p:cNvPr>
          <p:cNvSpPr txBox="1"/>
          <p:nvPr/>
        </p:nvSpPr>
        <p:spPr>
          <a:xfrm>
            <a:off x="728825" y="6146292"/>
            <a:ext cx="54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(0,1)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BD74322-FFC9-455F-A740-4DF1C90C3FB9}"/>
              </a:ext>
            </a:extLst>
          </p:cNvPr>
          <p:cNvSpPr txBox="1"/>
          <p:nvPr/>
        </p:nvSpPr>
        <p:spPr>
          <a:xfrm>
            <a:off x="6183137" y="5223865"/>
            <a:ext cx="54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(1,N)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F4E79707-DEB5-4923-A525-D1CCDE3B4357}"/>
              </a:ext>
            </a:extLst>
          </p:cNvPr>
          <p:cNvGrpSpPr/>
          <p:nvPr/>
        </p:nvGrpSpPr>
        <p:grpSpPr>
          <a:xfrm rot="10800000">
            <a:off x="1095241" y="6071127"/>
            <a:ext cx="87795" cy="519111"/>
            <a:chOff x="3332718" y="1033463"/>
            <a:chExt cx="87795" cy="519111"/>
          </a:xfrm>
        </p:grpSpPr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4069EE21-5FF9-43EA-863B-5D45A060247D}"/>
                </a:ext>
              </a:extLst>
            </p:cNvPr>
            <p:cNvSpPr/>
            <p:nvPr/>
          </p:nvSpPr>
          <p:spPr>
            <a:xfrm>
              <a:off x="3332718" y="1033463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CE1DA645-1EEB-4488-9182-4D662B3B0D2D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 flipH="1">
              <a:off x="3376615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59A1173F-5C08-4F42-92A0-66E0DC206E85}"/>
              </a:ext>
            </a:extLst>
          </p:cNvPr>
          <p:cNvGrpSpPr/>
          <p:nvPr/>
        </p:nvGrpSpPr>
        <p:grpSpPr>
          <a:xfrm rot="10800000">
            <a:off x="2141929" y="6094817"/>
            <a:ext cx="87795" cy="519112"/>
            <a:chOff x="3332718" y="1033462"/>
            <a:chExt cx="87795" cy="519112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8A8051D-796B-4F08-843A-F7AAD82AB203}"/>
                </a:ext>
              </a:extLst>
            </p:cNvPr>
            <p:cNvSpPr/>
            <p:nvPr/>
          </p:nvSpPr>
          <p:spPr>
            <a:xfrm>
              <a:off x="3332718" y="1033462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5BC4948F-FBD0-414A-9DB6-C02076D90160}"/>
                </a:ext>
              </a:extLst>
            </p:cNvPr>
            <p:cNvCxnSpPr>
              <a:cxnSpLocks/>
              <a:stCxn id="49" idx="4"/>
            </p:cNvCxnSpPr>
            <p:nvPr/>
          </p:nvCxnSpPr>
          <p:spPr>
            <a:xfrm flipH="1">
              <a:off x="3376615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789ACB68-84F6-4241-849D-4CBA3514E72A}"/>
              </a:ext>
            </a:extLst>
          </p:cNvPr>
          <p:cNvGrpSpPr/>
          <p:nvPr/>
        </p:nvGrpSpPr>
        <p:grpSpPr>
          <a:xfrm rot="10800000">
            <a:off x="2989396" y="6078866"/>
            <a:ext cx="87795" cy="519112"/>
            <a:chOff x="3332718" y="1033462"/>
            <a:chExt cx="87795" cy="519112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A866EDFA-720E-4B37-819C-0BEF0AE0BB7F}"/>
                </a:ext>
              </a:extLst>
            </p:cNvPr>
            <p:cNvSpPr/>
            <p:nvPr/>
          </p:nvSpPr>
          <p:spPr>
            <a:xfrm>
              <a:off x="3332718" y="1033462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9650E783-112C-4BEA-B223-173319D67F38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376615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5FA9FC8E-9286-4281-9CE9-324113BB88DB}"/>
              </a:ext>
            </a:extLst>
          </p:cNvPr>
          <p:cNvGrpSpPr/>
          <p:nvPr/>
        </p:nvGrpSpPr>
        <p:grpSpPr>
          <a:xfrm>
            <a:off x="651864" y="4570561"/>
            <a:ext cx="2534355" cy="1113197"/>
            <a:chOff x="5592417" y="5512890"/>
            <a:chExt cx="2534355" cy="1113197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B7F55E7D-999D-4DDC-8009-0508123C6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417" y="5844209"/>
              <a:ext cx="0" cy="781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10860A73-50D4-4444-A3EE-B6900813A7A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5897217" y="5552660"/>
              <a:ext cx="2141760" cy="2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7D10F4FC-9F0D-4536-A1AE-B7E333F6AEE1}"/>
                </a:ext>
              </a:extLst>
            </p:cNvPr>
            <p:cNvSpPr/>
            <p:nvPr/>
          </p:nvSpPr>
          <p:spPr>
            <a:xfrm rot="16200000">
              <a:off x="5590451" y="5554627"/>
              <a:ext cx="613533" cy="6096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41AA3CCF-7AF1-412B-BCB0-226417AA831A}"/>
                </a:ext>
              </a:extLst>
            </p:cNvPr>
            <p:cNvSpPr/>
            <p:nvPr/>
          </p:nvSpPr>
          <p:spPr>
            <a:xfrm>
              <a:off x="8038977" y="5512890"/>
              <a:ext cx="87795" cy="846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DDB86DD3-6A4E-4B44-BD68-4452B362D8DF}"/>
              </a:ext>
            </a:extLst>
          </p:cNvPr>
          <p:cNvGrpSpPr/>
          <p:nvPr/>
        </p:nvGrpSpPr>
        <p:grpSpPr>
          <a:xfrm>
            <a:off x="2841610" y="4393287"/>
            <a:ext cx="87795" cy="519112"/>
            <a:chOff x="3742292" y="1033462"/>
            <a:chExt cx="87795" cy="519112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AB9E84C1-B499-4322-AAFE-9176FF0890B4}"/>
                </a:ext>
              </a:extLst>
            </p:cNvPr>
            <p:cNvSpPr/>
            <p:nvPr/>
          </p:nvSpPr>
          <p:spPr>
            <a:xfrm>
              <a:off x="3742292" y="1033462"/>
              <a:ext cx="87795" cy="846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863AF39-F4BD-4C35-B7EA-E70DA9FED54E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3786189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5C1626E-9171-453A-9527-3F2F4F22C451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165100" y="5493616"/>
            <a:ext cx="737007" cy="5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ttangolo 61">
            <a:extLst>
              <a:ext uri="{FF2B5EF4-FFF2-40B4-BE49-F238E27FC236}">
                <a16:creationId xmlns:a16="http://schemas.microsoft.com/office/drawing/2014/main" id="{57155CD8-D33F-4821-8CD8-ADABB4017A52}"/>
              </a:ext>
            </a:extLst>
          </p:cNvPr>
          <p:cNvSpPr/>
          <p:nvPr/>
        </p:nvSpPr>
        <p:spPr>
          <a:xfrm>
            <a:off x="6512433" y="2758760"/>
            <a:ext cx="2560844" cy="11846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PARAMETRO</a:t>
            </a:r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B6535587-7137-4D36-B2E2-F640670FE38F}"/>
              </a:ext>
            </a:extLst>
          </p:cNvPr>
          <p:cNvSpPr/>
          <p:nvPr/>
        </p:nvSpPr>
        <p:spPr>
          <a:xfrm>
            <a:off x="6847366" y="4894263"/>
            <a:ext cx="1883391" cy="118460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risultato</a:t>
            </a:r>
          </a:p>
        </p:txBody>
      </p:sp>
      <p:sp>
        <p:nvSpPr>
          <p:cNvPr id="64" name="Rombo 63">
            <a:extLst>
              <a:ext uri="{FF2B5EF4-FFF2-40B4-BE49-F238E27FC236}">
                <a16:creationId xmlns:a16="http://schemas.microsoft.com/office/drawing/2014/main" id="{C3AF2F38-6054-4446-89DE-302A4763D41D}"/>
              </a:ext>
            </a:extLst>
          </p:cNvPr>
          <p:cNvSpPr/>
          <p:nvPr/>
        </p:nvSpPr>
        <p:spPr>
          <a:xfrm>
            <a:off x="6411780" y="798256"/>
            <a:ext cx="2771977" cy="118460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composizione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7317B8D-33E1-4F5F-BA3A-9C4FEF100AEF}"/>
              </a:ext>
            </a:extLst>
          </p:cNvPr>
          <p:cNvCxnSpPr>
            <a:cxnSpLocks/>
            <a:stCxn id="3" idx="3"/>
            <a:endCxn id="64" idx="1"/>
          </p:cNvCxnSpPr>
          <p:nvPr/>
        </p:nvCxnSpPr>
        <p:spPr>
          <a:xfrm>
            <a:off x="3463400" y="1390558"/>
            <a:ext cx="294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6AAEFC0C-3CBF-430F-A317-A26A1A4B0D7A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7792855" y="1982859"/>
            <a:ext cx="4914" cy="775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E0D42A4F-10F7-49A2-9E4E-2A048FD2E61A}"/>
              </a:ext>
            </a:extLst>
          </p:cNvPr>
          <p:cNvCxnSpPr>
            <a:stCxn id="63" idx="0"/>
            <a:endCxn id="62" idx="2"/>
          </p:cNvCxnSpPr>
          <p:nvPr/>
        </p:nvCxnSpPr>
        <p:spPr>
          <a:xfrm flipV="1">
            <a:off x="7789062" y="3943363"/>
            <a:ext cx="3793" cy="95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99220CFB-E163-484C-BDAA-B90D916BB282}"/>
              </a:ext>
            </a:extLst>
          </p:cNvPr>
          <p:cNvCxnSpPr>
            <a:stCxn id="63" idx="1"/>
            <a:endCxn id="28" idx="3"/>
          </p:cNvCxnSpPr>
          <p:nvPr/>
        </p:nvCxnSpPr>
        <p:spPr>
          <a:xfrm flipH="1">
            <a:off x="3462951" y="5486565"/>
            <a:ext cx="3384415" cy="7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CCE3F133-2255-47BA-8ED4-DEE4842486DB}"/>
              </a:ext>
            </a:extLst>
          </p:cNvPr>
          <p:cNvGrpSpPr/>
          <p:nvPr/>
        </p:nvGrpSpPr>
        <p:grpSpPr>
          <a:xfrm rot="5400000">
            <a:off x="9288935" y="2909889"/>
            <a:ext cx="87795" cy="519112"/>
            <a:chOff x="3742292" y="1033462"/>
            <a:chExt cx="87795" cy="519112"/>
          </a:xfrm>
        </p:grpSpPr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A3A0837B-B83D-4DC5-BCA2-C26D39BB17A8}"/>
                </a:ext>
              </a:extLst>
            </p:cNvPr>
            <p:cNvSpPr/>
            <p:nvPr/>
          </p:nvSpPr>
          <p:spPr>
            <a:xfrm>
              <a:off x="3742292" y="1033462"/>
              <a:ext cx="87795" cy="846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5" name="Connettore diritto 74">
              <a:extLst>
                <a:ext uri="{FF2B5EF4-FFF2-40B4-BE49-F238E27FC236}">
                  <a16:creationId xmlns:a16="http://schemas.microsoft.com/office/drawing/2014/main" id="{A5EBE4EF-0ADB-4E88-A737-A91FE942CEB8}"/>
                </a:ext>
              </a:extLst>
            </p:cNvPr>
            <p:cNvCxnSpPr>
              <a:cxnSpLocks/>
              <a:stCxn id="74" idx="4"/>
            </p:cNvCxnSpPr>
            <p:nvPr/>
          </p:nvCxnSpPr>
          <p:spPr>
            <a:xfrm flipH="1">
              <a:off x="3786189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A70E8093-D643-4B2A-A470-7C320C22EEED}"/>
              </a:ext>
            </a:extLst>
          </p:cNvPr>
          <p:cNvSpPr txBox="1"/>
          <p:nvPr/>
        </p:nvSpPr>
        <p:spPr>
          <a:xfrm>
            <a:off x="9654743" y="3030945"/>
            <a:ext cx="57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nome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FECF3DE0-285C-4800-983F-C6663F12F3E3}"/>
              </a:ext>
            </a:extLst>
          </p:cNvPr>
          <p:cNvGrpSpPr/>
          <p:nvPr/>
        </p:nvGrpSpPr>
        <p:grpSpPr>
          <a:xfrm rot="7581500">
            <a:off x="8540003" y="5626153"/>
            <a:ext cx="87795" cy="514332"/>
            <a:chOff x="2837280" y="1038241"/>
            <a:chExt cx="87795" cy="514332"/>
          </a:xfrm>
        </p:grpSpPr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2E9396F8-286C-4D7F-92BE-BB90CFF104EA}"/>
                </a:ext>
              </a:extLst>
            </p:cNvPr>
            <p:cNvSpPr/>
            <p:nvPr/>
          </p:nvSpPr>
          <p:spPr>
            <a:xfrm>
              <a:off x="2837280" y="1038241"/>
              <a:ext cx="87795" cy="8463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48617FA0-FD38-4496-A2BD-44959054FC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541" y="1118100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BBE3779-3728-484A-B85D-CADEE1F3E3EA}"/>
              </a:ext>
            </a:extLst>
          </p:cNvPr>
          <p:cNvSpPr txBox="1"/>
          <p:nvPr/>
        </p:nvSpPr>
        <p:spPr>
          <a:xfrm>
            <a:off x="8715554" y="5989708"/>
            <a:ext cx="57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valore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366BEC94-77F0-49E7-8378-185FC7ECEB4D}"/>
              </a:ext>
            </a:extLst>
          </p:cNvPr>
          <p:cNvSpPr txBox="1"/>
          <p:nvPr/>
        </p:nvSpPr>
        <p:spPr>
          <a:xfrm>
            <a:off x="6075111" y="1077058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(1,N)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B853504F-0D21-4332-BE7B-BD015E5E8AAF}"/>
              </a:ext>
            </a:extLst>
          </p:cNvPr>
          <p:cNvSpPr txBox="1"/>
          <p:nvPr/>
        </p:nvSpPr>
        <p:spPr>
          <a:xfrm>
            <a:off x="7786906" y="243241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(1,N)</a:t>
            </a:r>
          </a:p>
        </p:txBody>
      </p:sp>
    </p:spTree>
    <p:extLst>
      <p:ext uri="{BB962C8B-B14F-4D97-AF65-F5344CB8AC3E}">
        <p14:creationId xmlns:p14="http://schemas.microsoft.com/office/powerpoint/2010/main" val="85833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o 39">
            <a:extLst>
              <a:ext uri="{FF2B5EF4-FFF2-40B4-BE49-F238E27FC236}">
                <a16:creationId xmlns:a16="http://schemas.microsoft.com/office/drawing/2014/main" id="{E27226E5-086E-477D-B103-9C51B3023C6E}"/>
              </a:ext>
            </a:extLst>
          </p:cNvPr>
          <p:cNvGrpSpPr/>
          <p:nvPr/>
        </p:nvGrpSpPr>
        <p:grpSpPr>
          <a:xfrm>
            <a:off x="1736964" y="481667"/>
            <a:ext cx="3831685" cy="2087543"/>
            <a:chOff x="4663089" y="374823"/>
            <a:chExt cx="3831685" cy="2087543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BDB64FA0-DB53-494B-B9B9-0AE451EE9B8C}"/>
                </a:ext>
              </a:extLst>
            </p:cNvPr>
            <p:cNvSpPr/>
            <p:nvPr/>
          </p:nvSpPr>
          <p:spPr>
            <a:xfrm>
              <a:off x="4663089" y="790994"/>
              <a:ext cx="2560844" cy="118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PERSONALE</a:t>
              </a:r>
            </a:p>
          </p:txBody>
        </p:sp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85B79FF4-FDA8-4D2A-9F0B-B100D6850104}"/>
                </a:ext>
              </a:extLst>
            </p:cNvPr>
            <p:cNvGrpSpPr/>
            <p:nvPr/>
          </p:nvGrpSpPr>
          <p:grpSpPr>
            <a:xfrm rot="5400000">
              <a:off x="7439593" y="575336"/>
              <a:ext cx="87795" cy="519112"/>
              <a:chOff x="3742292" y="1033462"/>
              <a:chExt cx="87795" cy="519112"/>
            </a:xfrm>
          </p:grpSpPr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A202D526-B313-4B2B-BF66-FDBC28B3F4BC}"/>
                  </a:ext>
                </a:extLst>
              </p:cNvPr>
              <p:cNvSpPr/>
              <p:nvPr/>
            </p:nvSpPr>
            <p:spPr>
              <a:xfrm>
                <a:off x="3742292" y="1033462"/>
                <a:ext cx="87795" cy="8463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" name="Connettore diritto 4">
                <a:extLst>
                  <a:ext uri="{FF2B5EF4-FFF2-40B4-BE49-F238E27FC236}">
                    <a16:creationId xmlns:a16="http://schemas.microsoft.com/office/drawing/2014/main" id="{5E8D6214-59D7-4AAB-BA5A-64CBAD72D9C3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 flipH="1">
                <a:off x="3786189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DBDBADC-470C-49B1-8BCF-BF487B0EAF2D}"/>
                </a:ext>
              </a:extLst>
            </p:cNvPr>
            <p:cNvSpPr txBox="1"/>
            <p:nvPr/>
          </p:nvSpPr>
          <p:spPr>
            <a:xfrm>
              <a:off x="7755929" y="706643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CF</a:t>
              </a:r>
            </a:p>
          </p:txBody>
        </p: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3270FD34-93A7-4920-A9D2-D8FC8148FAE7}"/>
                </a:ext>
              </a:extLst>
            </p:cNvPr>
            <p:cNvGrpSpPr/>
            <p:nvPr/>
          </p:nvGrpSpPr>
          <p:grpSpPr>
            <a:xfrm rot="5400000">
              <a:off x="7432588" y="947569"/>
              <a:ext cx="87795" cy="519112"/>
              <a:chOff x="3332718" y="1033462"/>
              <a:chExt cx="87795" cy="519112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CA98C9F3-8DF5-419E-9FE8-8BA9BED0EABA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640A675F-2F16-4EF8-98B2-697E758BC48D}"/>
                  </a:ext>
                </a:extLst>
              </p:cNvPr>
              <p:cNvCxnSpPr>
                <a:cxnSpLocks/>
                <a:stCxn id="8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372E212-FEF5-4382-AF07-E897EBE63CDD}"/>
                </a:ext>
              </a:extLst>
            </p:cNvPr>
            <p:cNvGrpSpPr/>
            <p:nvPr/>
          </p:nvGrpSpPr>
          <p:grpSpPr>
            <a:xfrm rot="5400000">
              <a:off x="7442153" y="1269141"/>
              <a:ext cx="87795" cy="519112"/>
              <a:chOff x="3332718" y="1033462"/>
              <a:chExt cx="87795" cy="519112"/>
            </a:xfrm>
          </p:grpSpPr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FD9AACE9-4FA0-4827-A1E2-44939A466436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125A7CC8-64A2-47D7-9750-EF93434F74FA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83B07E75-5984-4E28-9F28-73B7660B0500}"/>
                </a:ext>
              </a:extLst>
            </p:cNvPr>
            <p:cNvGrpSpPr/>
            <p:nvPr/>
          </p:nvGrpSpPr>
          <p:grpSpPr>
            <a:xfrm rot="5400000">
              <a:off x="7439319" y="1641374"/>
              <a:ext cx="87795" cy="519112"/>
              <a:chOff x="3332718" y="1033462"/>
              <a:chExt cx="87795" cy="519112"/>
            </a:xfrm>
          </p:grpSpPr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F6E774F-874B-42B8-A099-80AA87842E71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ADDD06ED-C90F-4B74-987D-D77E807EF621}"/>
                  </a:ext>
                </a:extLst>
              </p:cNvPr>
              <p:cNvCxnSpPr>
                <a:cxnSpLocks/>
                <a:stCxn id="14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87924F8-B8F2-465E-9674-1A2D40F6F99C}"/>
                </a:ext>
              </a:extLst>
            </p:cNvPr>
            <p:cNvSpPr txBox="1"/>
            <p:nvPr/>
          </p:nvSpPr>
          <p:spPr>
            <a:xfrm>
              <a:off x="7723777" y="1061862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nome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ED25E3DC-AD07-45E0-A41B-028C86A31932}"/>
                </a:ext>
              </a:extLst>
            </p:cNvPr>
            <p:cNvSpPr txBox="1"/>
            <p:nvPr/>
          </p:nvSpPr>
          <p:spPr>
            <a:xfrm>
              <a:off x="7729500" y="1390196"/>
              <a:ext cx="76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cognome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8C7DD48-6444-49CC-8956-CEFF35A44D9D}"/>
                </a:ext>
              </a:extLst>
            </p:cNvPr>
            <p:cNvSpPr txBox="1"/>
            <p:nvPr/>
          </p:nvSpPr>
          <p:spPr>
            <a:xfrm>
              <a:off x="7723777" y="1762430"/>
              <a:ext cx="70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indirizzo</a:t>
              </a:r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4BE9AC6B-FF03-4B30-B090-0A913E1D4E55}"/>
                </a:ext>
              </a:extLst>
            </p:cNvPr>
            <p:cNvGrpSpPr/>
            <p:nvPr/>
          </p:nvGrpSpPr>
          <p:grpSpPr>
            <a:xfrm rot="3365521">
              <a:off x="7222803" y="394107"/>
              <a:ext cx="87795" cy="519112"/>
              <a:chOff x="3332718" y="1033462"/>
              <a:chExt cx="87795" cy="519112"/>
            </a:xfrm>
          </p:grpSpPr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DEE72D21-28D2-4D2F-93D9-F2AD0922697F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4E61FDA3-5CE2-4EAF-8B20-D38190A9B2BF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3894ACD-3291-47DA-8ED9-DA0A1EFF5BC6}"/>
                </a:ext>
              </a:extLst>
            </p:cNvPr>
            <p:cNvSpPr txBox="1"/>
            <p:nvPr/>
          </p:nvSpPr>
          <p:spPr>
            <a:xfrm>
              <a:off x="7506604" y="3748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tipo</a:t>
              </a:r>
            </a:p>
          </p:txBody>
        </p: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E8570FE-C86F-4B84-A6AC-BBDD9E70787C}"/>
                </a:ext>
              </a:extLst>
            </p:cNvPr>
            <p:cNvGrpSpPr/>
            <p:nvPr/>
          </p:nvGrpSpPr>
          <p:grpSpPr>
            <a:xfrm rot="7281490">
              <a:off x="7245678" y="1841052"/>
              <a:ext cx="87795" cy="519112"/>
              <a:chOff x="3332718" y="1033462"/>
              <a:chExt cx="87795" cy="519112"/>
            </a:xfrm>
          </p:grpSpPr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2DA84740-99D5-4E4A-8823-060F88CB847E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A2E7D7DE-A99C-485A-90E9-1BD3BEF13A06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2B9272B-E238-4CB6-BC59-A4B847867AFC}"/>
                </a:ext>
              </a:extLst>
            </p:cNvPr>
            <p:cNvSpPr txBox="1"/>
            <p:nvPr/>
          </p:nvSpPr>
          <p:spPr>
            <a:xfrm>
              <a:off x="7427524" y="2185367"/>
              <a:ext cx="1024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associazione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7534DA5-741C-4C7A-8228-F98BE4FD9AA0}"/>
                </a:ext>
              </a:extLst>
            </p:cNvPr>
            <p:cNvSpPr txBox="1"/>
            <p:nvPr/>
          </p:nvSpPr>
          <p:spPr>
            <a:xfrm>
              <a:off x="6893335" y="2079567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(0,1)</a:t>
              </a:r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id="{DC7CDA9D-585E-4AED-A23D-D3E7FDCC33D1}"/>
              </a:ext>
            </a:extLst>
          </p:cNvPr>
          <p:cNvSpPr/>
          <p:nvPr/>
        </p:nvSpPr>
        <p:spPr>
          <a:xfrm>
            <a:off x="1736964" y="4645733"/>
            <a:ext cx="2560844" cy="11846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PRIMARIO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1866DFD-37BE-46B2-93EC-A12E98F7A653}"/>
              </a:ext>
            </a:extLst>
          </p:cNvPr>
          <p:cNvSpPr txBox="1"/>
          <p:nvPr/>
        </p:nvSpPr>
        <p:spPr>
          <a:xfrm>
            <a:off x="4461821" y="4959227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(1,N)</a:t>
            </a:r>
          </a:p>
        </p:txBody>
      </p:sp>
      <p:sp>
        <p:nvSpPr>
          <p:cNvPr id="32" name="Rombo 31">
            <a:extLst>
              <a:ext uri="{FF2B5EF4-FFF2-40B4-BE49-F238E27FC236}">
                <a16:creationId xmlns:a16="http://schemas.microsoft.com/office/drawing/2014/main" id="{1AB6D883-93EA-4266-BA85-6A80AEB603C6}"/>
              </a:ext>
            </a:extLst>
          </p:cNvPr>
          <p:cNvSpPr/>
          <p:nvPr/>
        </p:nvSpPr>
        <p:spPr>
          <a:xfrm>
            <a:off x="4815938" y="4645731"/>
            <a:ext cx="2499262" cy="118460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specializzato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697DE75-A165-481A-A04B-D167C3E49FFE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4297808" y="5238033"/>
            <a:ext cx="51813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87B30201-FC4D-4FF2-898F-294B49C01D02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7315200" y="5238033"/>
            <a:ext cx="55587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DD70747-69F5-4A07-965C-32D825A07B6F}"/>
              </a:ext>
            </a:extLst>
          </p:cNvPr>
          <p:cNvSpPr txBox="1"/>
          <p:nvPr/>
        </p:nvSpPr>
        <p:spPr>
          <a:xfrm>
            <a:off x="7175271" y="4959227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(0,N)</a:t>
            </a:r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7BA503E4-3B8C-4147-A64B-602C9C820F13}"/>
              </a:ext>
            </a:extLst>
          </p:cNvPr>
          <p:cNvGrpSpPr/>
          <p:nvPr/>
        </p:nvGrpSpPr>
        <p:grpSpPr>
          <a:xfrm>
            <a:off x="7871072" y="4645732"/>
            <a:ext cx="3422083" cy="1184603"/>
            <a:chOff x="7871072" y="4645732"/>
            <a:chExt cx="3422083" cy="1184603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D8EB6E13-835B-4259-A1C8-AE8E424B64C9}"/>
                </a:ext>
              </a:extLst>
            </p:cNvPr>
            <p:cNvSpPr/>
            <p:nvPr/>
          </p:nvSpPr>
          <p:spPr>
            <a:xfrm>
              <a:off x="7871072" y="4645732"/>
              <a:ext cx="2560844" cy="118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SPECIALIZZAZIONE</a:t>
              </a:r>
            </a:p>
          </p:txBody>
        </p: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94717DEF-49EC-4FA8-B53F-F0E3FD65BA62}"/>
                </a:ext>
              </a:extLst>
            </p:cNvPr>
            <p:cNvGrpSpPr/>
            <p:nvPr/>
          </p:nvGrpSpPr>
          <p:grpSpPr>
            <a:xfrm rot="2706274">
              <a:off x="10575547" y="4764181"/>
              <a:ext cx="87795" cy="519112"/>
              <a:chOff x="3742292" y="1033462"/>
              <a:chExt cx="87795" cy="519112"/>
            </a:xfrm>
          </p:grpSpPr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2E5C120A-4BBF-48F9-92CB-6D9E3D8CC1ED}"/>
                  </a:ext>
                </a:extLst>
              </p:cNvPr>
              <p:cNvSpPr/>
              <p:nvPr/>
            </p:nvSpPr>
            <p:spPr>
              <a:xfrm>
                <a:off x="3742292" y="1033462"/>
                <a:ext cx="87795" cy="8463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E0AC9443-6DAF-4E7C-BC18-55E09B9F6B06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 flipH="1">
                <a:off x="3786189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5C9ABAA7-9EE6-40AD-A916-0B469E4343D5}"/>
                </a:ext>
              </a:extLst>
            </p:cNvPr>
            <p:cNvSpPr txBox="1"/>
            <p:nvPr/>
          </p:nvSpPr>
          <p:spPr>
            <a:xfrm>
              <a:off x="10773333" y="4684034"/>
              <a:ext cx="519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titolo</a:t>
              </a:r>
            </a:p>
          </p:txBody>
        </p:sp>
      </p:grpSp>
      <p:sp>
        <p:nvSpPr>
          <p:cNvPr id="42" name="Rombo 41">
            <a:extLst>
              <a:ext uri="{FF2B5EF4-FFF2-40B4-BE49-F238E27FC236}">
                <a16:creationId xmlns:a16="http://schemas.microsoft.com/office/drawing/2014/main" id="{55190B0E-D730-4807-9659-43E6C0D472CA}"/>
              </a:ext>
            </a:extLst>
          </p:cNvPr>
          <p:cNvSpPr/>
          <p:nvPr/>
        </p:nvSpPr>
        <p:spPr>
          <a:xfrm>
            <a:off x="2071119" y="2797185"/>
            <a:ext cx="1883391" cy="118460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include</a:t>
            </a: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B200799A-3760-4FB4-A0F3-8513A72FED78}"/>
              </a:ext>
            </a:extLst>
          </p:cNvPr>
          <p:cNvCxnSpPr>
            <a:stCxn id="42" idx="0"/>
            <a:endCxn id="2" idx="2"/>
          </p:cNvCxnSpPr>
          <p:nvPr/>
        </p:nvCxnSpPr>
        <p:spPr>
          <a:xfrm flipV="1">
            <a:off x="3012815" y="2082441"/>
            <a:ext cx="4571" cy="714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93625ED2-2334-45C3-99C5-A75603FF5CC0}"/>
              </a:ext>
            </a:extLst>
          </p:cNvPr>
          <p:cNvCxnSpPr>
            <a:stCxn id="29" idx="0"/>
            <a:endCxn id="42" idx="2"/>
          </p:cNvCxnSpPr>
          <p:nvPr/>
        </p:nvCxnSpPr>
        <p:spPr>
          <a:xfrm flipH="1" flipV="1">
            <a:off x="3012815" y="3981788"/>
            <a:ext cx="4571" cy="66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352F607-8B93-4C49-BCC5-FA84703F83C2}"/>
              </a:ext>
            </a:extLst>
          </p:cNvPr>
          <p:cNvSpPr txBox="1"/>
          <p:nvPr/>
        </p:nvSpPr>
        <p:spPr>
          <a:xfrm>
            <a:off x="2974600" y="394896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(1,1)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EE28A021-F266-4589-AB9C-D31038105DD5}"/>
              </a:ext>
            </a:extLst>
          </p:cNvPr>
          <p:cNvSpPr txBox="1"/>
          <p:nvPr/>
        </p:nvSpPr>
        <p:spPr>
          <a:xfrm>
            <a:off x="3012814" y="2525212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(0,N)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3070512-71C3-4672-9587-0EEB215D5B5F}"/>
              </a:ext>
            </a:extLst>
          </p:cNvPr>
          <p:cNvGrpSpPr/>
          <p:nvPr/>
        </p:nvGrpSpPr>
        <p:grpSpPr>
          <a:xfrm rot="5400000">
            <a:off x="2926590" y="4184665"/>
            <a:ext cx="87795" cy="575218"/>
            <a:chOff x="3742292" y="1033462"/>
            <a:chExt cx="87795" cy="519112"/>
          </a:xfrm>
        </p:grpSpPr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1C0ADA9D-F714-4885-8703-4F010AD4ED29}"/>
                </a:ext>
              </a:extLst>
            </p:cNvPr>
            <p:cNvSpPr/>
            <p:nvPr/>
          </p:nvSpPr>
          <p:spPr>
            <a:xfrm>
              <a:off x="3742292" y="1033462"/>
              <a:ext cx="87795" cy="846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5A703F89-F8EB-452E-B495-BAA8FA88F916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 flipH="1">
              <a:off x="3786189" y="1118101"/>
              <a:ext cx="1" cy="434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51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EFD75D0-E3C8-4852-82E5-AA2DF7A26BF6}"/>
              </a:ext>
            </a:extLst>
          </p:cNvPr>
          <p:cNvGrpSpPr/>
          <p:nvPr/>
        </p:nvGrpSpPr>
        <p:grpSpPr>
          <a:xfrm>
            <a:off x="1736964" y="481667"/>
            <a:ext cx="3831685" cy="2087543"/>
            <a:chOff x="4663089" y="374823"/>
            <a:chExt cx="3831685" cy="208754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BFAD688C-7D01-40B8-9C41-29AC6129DC64}"/>
                </a:ext>
              </a:extLst>
            </p:cNvPr>
            <p:cNvSpPr/>
            <p:nvPr/>
          </p:nvSpPr>
          <p:spPr>
            <a:xfrm>
              <a:off x="4663089" y="790994"/>
              <a:ext cx="2560844" cy="118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PERSONALE</a:t>
              </a:r>
            </a:p>
          </p:txBody>
        </p: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0F83BC3E-6749-42BF-A678-6EA786F86741}"/>
                </a:ext>
              </a:extLst>
            </p:cNvPr>
            <p:cNvGrpSpPr/>
            <p:nvPr/>
          </p:nvGrpSpPr>
          <p:grpSpPr>
            <a:xfrm rot="5400000">
              <a:off x="7439593" y="575336"/>
              <a:ext cx="87795" cy="519112"/>
              <a:chOff x="3742292" y="1033462"/>
              <a:chExt cx="87795" cy="519112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054348E1-A452-4F37-BD98-5CBF040293E0}"/>
                  </a:ext>
                </a:extLst>
              </p:cNvPr>
              <p:cNvSpPr/>
              <p:nvPr/>
            </p:nvSpPr>
            <p:spPr>
              <a:xfrm>
                <a:off x="3742292" y="1033462"/>
                <a:ext cx="87795" cy="8463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69CD3A39-A6D8-4168-A124-91A649F84591}"/>
                  </a:ext>
                </a:extLst>
              </p:cNvPr>
              <p:cNvCxnSpPr>
                <a:cxnSpLocks/>
                <a:stCxn id="27" idx="4"/>
              </p:cNvCxnSpPr>
              <p:nvPr/>
            </p:nvCxnSpPr>
            <p:spPr>
              <a:xfrm flipH="1">
                <a:off x="3786189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13694FCE-3FAC-40B0-8E95-48973DB985AA}"/>
                </a:ext>
              </a:extLst>
            </p:cNvPr>
            <p:cNvSpPr txBox="1"/>
            <p:nvPr/>
          </p:nvSpPr>
          <p:spPr>
            <a:xfrm>
              <a:off x="7755929" y="706643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CF</a:t>
              </a: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24DC746-9098-4190-8ABB-6F3731A2A388}"/>
                </a:ext>
              </a:extLst>
            </p:cNvPr>
            <p:cNvGrpSpPr/>
            <p:nvPr/>
          </p:nvGrpSpPr>
          <p:grpSpPr>
            <a:xfrm rot="5400000">
              <a:off x="7432588" y="947569"/>
              <a:ext cx="87795" cy="519112"/>
              <a:chOff x="3332718" y="1033462"/>
              <a:chExt cx="87795" cy="519112"/>
            </a:xfrm>
          </p:grpSpPr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B19F3CBF-3B56-4CB7-8E13-BBCDBD6C839B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F67418AE-50DE-4682-8095-2476C9995DA6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E806DB9-AD99-499D-8E8F-72B287BFB224}"/>
                </a:ext>
              </a:extLst>
            </p:cNvPr>
            <p:cNvGrpSpPr/>
            <p:nvPr/>
          </p:nvGrpSpPr>
          <p:grpSpPr>
            <a:xfrm rot="5400000">
              <a:off x="7442153" y="1269141"/>
              <a:ext cx="87795" cy="519112"/>
              <a:chOff x="3332718" y="1033462"/>
              <a:chExt cx="87795" cy="519112"/>
            </a:xfrm>
          </p:grpSpPr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C032F2FD-DBC1-4DC9-894F-0D8671F41219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BAD9C990-3876-43DF-AF74-1D91DDF16DE8}"/>
                  </a:ext>
                </a:extLst>
              </p:cNvPr>
              <p:cNvCxnSpPr>
                <a:cxnSpLocks/>
                <a:stCxn id="23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051E84EA-5273-4594-8D61-C57D2873B865}"/>
                </a:ext>
              </a:extLst>
            </p:cNvPr>
            <p:cNvGrpSpPr/>
            <p:nvPr/>
          </p:nvGrpSpPr>
          <p:grpSpPr>
            <a:xfrm rot="5400000">
              <a:off x="7439319" y="1641374"/>
              <a:ext cx="87795" cy="519112"/>
              <a:chOff x="3332718" y="1033462"/>
              <a:chExt cx="87795" cy="519112"/>
            </a:xfrm>
          </p:grpSpPr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864D4133-3A5A-4AC0-B6AF-B9F526780DA8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5F7D262D-72D2-415F-90C9-7B0D97FC0F85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8903C51-50B4-4CCF-975A-9F8BFBAC79D3}"/>
                </a:ext>
              </a:extLst>
            </p:cNvPr>
            <p:cNvSpPr txBox="1"/>
            <p:nvPr/>
          </p:nvSpPr>
          <p:spPr>
            <a:xfrm>
              <a:off x="7723777" y="1061862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nome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D569865-A2D1-49B2-A1D6-A08C2D13FF02}"/>
                </a:ext>
              </a:extLst>
            </p:cNvPr>
            <p:cNvSpPr txBox="1"/>
            <p:nvPr/>
          </p:nvSpPr>
          <p:spPr>
            <a:xfrm>
              <a:off x="7729500" y="1390196"/>
              <a:ext cx="76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cognome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02A7C69-2B46-4748-A4CB-2D64BC54B774}"/>
                </a:ext>
              </a:extLst>
            </p:cNvPr>
            <p:cNvSpPr txBox="1"/>
            <p:nvPr/>
          </p:nvSpPr>
          <p:spPr>
            <a:xfrm>
              <a:off x="7723777" y="1762430"/>
              <a:ext cx="70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indirizzo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76EE5877-2CEC-4F7A-8C36-EA95B398B549}"/>
                </a:ext>
              </a:extLst>
            </p:cNvPr>
            <p:cNvGrpSpPr/>
            <p:nvPr/>
          </p:nvGrpSpPr>
          <p:grpSpPr>
            <a:xfrm rot="3365521">
              <a:off x="7222803" y="394107"/>
              <a:ext cx="87795" cy="519112"/>
              <a:chOff x="3332718" y="1033462"/>
              <a:chExt cx="87795" cy="519112"/>
            </a:xfrm>
          </p:grpSpPr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BF2DE1E2-9E03-4C89-A8BF-E72FDEA21154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49BE31D6-2EC2-41DA-820E-2196F9036EEC}"/>
                  </a:ext>
                </a:extLst>
              </p:cNvPr>
              <p:cNvCxnSpPr>
                <a:cxnSpLocks/>
                <a:stCxn id="19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59CD8AB-FE50-4002-A3E8-7F333D438B06}"/>
                </a:ext>
              </a:extLst>
            </p:cNvPr>
            <p:cNvSpPr txBox="1"/>
            <p:nvPr/>
          </p:nvSpPr>
          <p:spPr>
            <a:xfrm>
              <a:off x="7506604" y="374823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tipo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8E0196F4-96B8-4AC0-BECC-56256A9CE27A}"/>
                </a:ext>
              </a:extLst>
            </p:cNvPr>
            <p:cNvGrpSpPr/>
            <p:nvPr/>
          </p:nvGrpSpPr>
          <p:grpSpPr>
            <a:xfrm rot="7281490">
              <a:off x="7245678" y="1841052"/>
              <a:ext cx="87795" cy="519112"/>
              <a:chOff x="3332718" y="1033462"/>
              <a:chExt cx="87795" cy="519112"/>
            </a:xfrm>
          </p:grpSpPr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7CD52ED5-799D-453A-BF40-A39ECAEA9178}"/>
                  </a:ext>
                </a:extLst>
              </p:cNvPr>
              <p:cNvSpPr/>
              <p:nvPr/>
            </p:nvSpPr>
            <p:spPr>
              <a:xfrm>
                <a:off x="3332718" y="1033462"/>
                <a:ext cx="87795" cy="8463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BDC4F3AA-B886-40B8-B3A8-AE817588A4A5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 flipH="1">
                <a:off x="3376615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C50109C0-B26E-48FB-A69D-74260D6E51B9}"/>
                </a:ext>
              </a:extLst>
            </p:cNvPr>
            <p:cNvSpPr txBox="1"/>
            <p:nvPr/>
          </p:nvSpPr>
          <p:spPr>
            <a:xfrm>
              <a:off x="7427524" y="2185367"/>
              <a:ext cx="1024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associazione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082EBCE-A267-420B-AA24-AE7DD63AF0EB}"/>
                </a:ext>
              </a:extLst>
            </p:cNvPr>
            <p:cNvSpPr txBox="1"/>
            <p:nvPr/>
          </p:nvSpPr>
          <p:spPr>
            <a:xfrm>
              <a:off x="6893335" y="2079567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(0,1)</a:t>
              </a: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8FA3C88E-5692-4DED-AA19-F0E00202FF65}"/>
              </a:ext>
            </a:extLst>
          </p:cNvPr>
          <p:cNvGrpSpPr/>
          <p:nvPr/>
        </p:nvGrpSpPr>
        <p:grpSpPr>
          <a:xfrm>
            <a:off x="1736964" y="4859910"/>
            <a:ext cx="3422083" cy="1184603"/>
            <a:chOff x="7871072" y="4645732"/>
            <a:chExt cx="3422083" cy="1184603"/>
          </a:xfrm>
        </p:grpSpPr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54337EF0-E851-4ED8-B78F-99786CDA3F5C}"/>
                </a:ext>
              </a:extLst>
            </p:cNvPr>
            <p:cNvSpPr/>
            <p:nvPr/>
          </p:nvSpPr>
          <p:spPr>
            <a:xfrm>
              <a:off x="7871072" y="4645732"/>
              <a:ext cx="2560844" cy="118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SPECIALIZZAZIONE</a:t>
              </a:r>
            </a:p>
          </p:txBody>
        </p: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4F0689F8-7E2F-46D4-8941-65662C871701}"/>
                </a:ext>
              </a:extLst>
            </p:cNvPr>
            <p:cNvGrpSpPr/>
            <p:nvPr/>
          </p:nvGrpSpPr>
          <p:grpSpPr>
            <a:xfrm rot="2706274">
              <a:off x="10575547" y="4764181"/>
              <a:ext cx="87795" cy="519112"/>
              <a:chOff x="3742292" y="1033462"/>
              <a:chExt cx="87795" cy="519112"/>
            </a:xfrm>
          </p:grpSpPr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A645CD20-0A27-486E-AC2C-B8875936631D}"/>
                  </a:ext>
                </a:extLst>
              </p:cNvPr>
              <p:cNvSpPr/>
              <p:nvPr/>
            </p:nvSpPr>
            <p:spPr>
              <a:xfrm>
                <a:off x="3742292" y="1033462"/>
                <a:ext cx="87795" cy="8463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" name="Connettore diritto 33">
                <a:extLst>
                  <a:ext uri="{FF2B5EF4-FFF2-40B4-BE49-F238E27FC236}">
                    <a16:creationId xmlns:a16="http://schemas.microsoft.com/office/drawing/2014/main" id="{C0755BAB-13D8-4340-B691-B0928FA68E18}"/>
                  </a:ext>
                </a:extLst>
              </p:cNvPr>
              <p:cNvCxnSpPr>
                <a:cxnSpLocks/>
                <a:stCxn id="33" idx="4"/>
              </p:cNvCxnSpPr>
              <p:nvPr/>
            </p:nvCxnSpPr>
            <p:spPr>
              <a:xfrm flipH="1">
                <a:off x="3786189" y="1118101"/>
                <a:ext cx="1" cy="434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DA223E20-65F0-4543-8F91-A427C8E0B8DB}"/>
                </a:ext>
              </a:extLst>
            </p:cNvPr>
            <p:cNvSpPr txBox="1"/>
            <p:nvPr/>
          </p:nvSpPr>
          <p:spPr>
            <a:xfrm>
              <a:off x="10773333" y="4684034"/>
              <a:ext cx="519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titolo</a:t>
              </a:r>
            </a:p>
          </p:txBody>
        </p:sp>
      </p:grpSp>
      <p:sp>
        <p:nvSpPr>
          <p:cNvPr id="35" name="Rombo 34">
            <a:extLst>
              <a:ext uri="{FF2B5EF4-FFF2-40B4-BE49-F238E27FC236}">
                <a16:creationId xmlns:a16="http://schemas.microsoft.com/office/drawing/2014/main" id="{4EDADF2F-B186-43EB-B035-7FC5B637A511}"/>
              </a:ext>
            </a:extLst>
          </p:cNvPr>
          <p:cNvSpPr/>
          <p:nvPr/>
        </p:nvSpPr>
        <p:spPr>
          <a:xfrm>
            <a:off x="1736964" y="2878874"/>
            <a:ext cx="2553841" cy="118460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specializzato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8BEC4B9-8FFC-45E4-8790-239D15E46C0F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 flipH="1">
            <a:off x="3013885" y="2082441"/>
            <a:ext cx="3501" cy="796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2335708-1BF9-4B3D-AB64-33C3E01E13E4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3013885" y="4063477"/>
            <a:ext cx="3501" cy="796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9AE6C08-F904-4C59-A95D-EDA055252301}"/>
              </a:ext>
            </a:extLst>
          </p:cNvPr>
          <p:cNvSpPr txBox="1"/>
          <p:nvPr/>
        </p:nvSpPr>
        <p:spPr>
          <a:xfrm>
            <a:off x="3012814" y="2525212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(0,N)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D1224A7-E895-4067-8993-6236F2A498A1}"/>
              </a:ext>
            </a:extLst>
          </p:cNvPr>
          <p:cNvSpPr txBox="1"/>
          <p:nvPr/>
        </p:nvSpPr>
        <p:spPr>
          <a:xfrm>
            <a:off x="3012814" y="4140140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(0,N)</a:t>
            </a:r>
          </a:p>
        </p:txBody>
      </p:sp>
    </p:spTree>
    <p:extLst>
      <p:ext uri="{BB962C8B-B14F-4D97-AF65-F5344CB8AC3E}">
        <p14:creationId xmlns:p14="http://schemas.microsoft.com/office/powerpoint/2010/main" val="1151413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150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pepe</dc:creator>
  <cp:lastModifiedBy>andrea pepe</cp:lastModifiedBy>
  <cp:revision>9</cp:revision>
  <dcterms:created xsi:type="dcterms:W3CDTF">2021-01-03T09:00:04Z</dcterms:created>
  <dcterms:modified xsi:type="dcterms:W3CDTF">2021-01-03T14:03:15Z</dcterms:modified>
</cp:coreProperties>
</file>