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4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769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82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712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5386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4784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963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13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74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819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41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4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2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79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63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0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15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D5B053-958A-4BDB-B8BE-C4EFF0BBDAF5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5C66FE-777B-4AEC-BAC2-C4569F940BA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1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1596-5870-519A-A430-280CB19CF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419" dirty="0"/>
            </a:br>
            <a:r>
              <a:rPr lang="es-419" dirty="0"/>
              <a:t>Tableros administrados de visualización - </a:t>
            </a:r>
            <a:r>
              <a:rPr lang="es-419" dirty="0" err="1"/>
              <a:t>Tableau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87EE7-D4CF-3BE9-3966-168B986F4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– </a:t>
            </a:r>
            <a:r>
              <a:rPr lang="en-US" dirty="0" err="1"/>
              <a:t>Semana</a:t>
            </a:r>
            <a:r>
              <a:rPr lang="en-US" dirty="0"/>
              <a:t> 5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676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1187-88B0-A3B6-3298-8340577B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35A5-8C6E-226F-96A9-8B772CA2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Herramienta de análisis y visualización de datos e Inteligencia de negocios (Business </a:t>
            </a:r>
            <a:r>
              <a:rPr lang="es-419" dirty="0" err="1"/>
              <a:t>Intelligence</a:t>
            </a:r>
            <a:r>
              <a:rPr lang="es-419" dirty="0"/>
              <a:t>).</a:t>
            </a:r>
          </a:p>
          <a:p>
            <a:endParaRPr lang="es-419" dirty="0"/>
          </a:p>
          <a:p>
            <a:r>
              <a:rPr lang="es-419" dirty="0" err="1"/>
              <a:t>Tableau</a:t>
            </a:r>
            <a:r>
              <a:rPr lang="es-419" dirty="0"/>
              <a:t> </a:t>
            </a:r>
            <a:r>
              <a:rPr lang="es-419" dirty="0" err="1"/>
              <a:t>Prep</a:t>
            </a:r>
            <a:endParaRPr lang="es-419" dirty="0"/>
          </a:p>
          <a:p>
            <a:r>
              <a:rPr lang="es-419" b="1" u="sng" dirty="0" err="1"/>
              <a:t>Tableau</a:t>
            </a:r>
            <a:r>
              <a:rPr lang="es-419" b="1" u="sng" dirty="0"/>
              <a:t> Desktop</a:t>
            </a:r>
          </a:p>
          <a:p>
            <a:r>
              <a:rPr lang="es-419" dirty="0" err="1"/>
              <a:t>Tableau</a:t>
            </a:r>
            <a:r>
              <a:rPr lang="es-419" dirty="0"/>
              <a:t> Online</a:t>
            </a:r>
          </a:p>
          <a:p>
            <a:r>
              <a:rPr lang="es-419" dirty="0" err="1"/>
              <a:t>Tableau</a:t>
            </a:r>
            <a:r>
              <a:rPr lang="es-419" dirty="0"/>
              <a:t> Server</a:t>
            </a:r>
          </a:p>
          <a:p>
            <a:r>
              <a:rPr lang="es-419" dirty="0"/>
              <a:t>(</a:t>
            </a:r>
            <a:r>
              <a:rPr lang="es-419" dirty="0" err="1"/>
              <a:t>Tableau</a:t>
            </a:r>
            <a:r>
              <a:rPr lang="es-419" dirty="0"/>
              <a:t> </a:t>
            </a:r>
            <a:r>
              <a:rPr lang="es-419" dirty="0" err="1"/>
              <a:t>public</a:t>
            </a:r>
            <a:r>
              <a:rPr lang="es-419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0058-6EB0-CDC1-C799-DED92602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s-41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5BC3-72C8-2C31-D1A3-2F52AF46C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BF96E-C303-2B4B-2B33-7B6083DDF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Tableau Dashboard comprises an outstanding reporting feature that enables you to customize the dashboard. This is applicable specifically for a mobile phone or laptop device.</a:t>
            </a:r>
          </a:p>
          <a:p>
            <a:r>
              <a:rPr lang="en-US" dirty="0"/>
              <a:t>Tableau users can include Python or R scripts for complex table calculations.</a:t>
            </a:r>
          </a:p>
          <a:p>
            <a:r>
              <a:rPr lang="en-US" dirty="0"/>
              <a:t>Tableau can handle a large volume of data with ease.</a:t>
            </a:r>
            <a:endParaRPr lang="es-41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4515FA-40F4-A9C0-EA20-7B8CF6CB4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Desventajas</a:t>
            </a:r>
            <a:endParaRPr lang="es-419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89B3F-81AC-8E62-CA55-BEBED86AD8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Tableau is useful for visualization, but it cannot query data.</a:t>
            </a:r>
          </a:p>
          <a:p>
            <a:r>
              <a:rPr lang="en-US" dirty="0"/>
              <a:t>Tableau does not have the feature of automatic refreshing of the reports with the help of scheduling.</a:t>
            </a:r>
          </a:p>
          <a:p>
            <a:r>
              <a:rPr lang="en-US" dirty="0"/>
              <a:t>The users do not appreciate Tableau’s conditional formatting option and limited 16 column table displays.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681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249A-5551-85DF-F139-5FB40F28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4732"/>
            <a:ext cx="10018713" cy="1752599"/>
          </a:xfrm>
        </p:spPr>
        <p:txBody>
          <a:bodyPr/>
          <a:lstStyle/>
          <a:p>
            <a:r>
              <a:rPr lang="en-US" dirty="0" err="1"/>
              <a:t>Tableu</a:t>
            </a:r>
            <a:r>
              <a:rPr lang="en-US" dirty="0"/>
              <a:t> vs Excel</a:t>
            </a:r>
            <a:endParaRPr lang="es-419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60E3AA-E263-E5F4-5B1D-224D47294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853149"/>
              </p:ext>
            </p:extLst>
          </p:nvPr>
        </p:nvGraphicFramePr>
        <p:xfrm>
          <a:off x="1086645" y="1610131"/>
          <a:ext cx="1001871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3381839411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657073213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353761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kern="1200" dirty="0" err="1">
                          <a:solidFill>
                            <a:srgbClr val="3A3E4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s-419" sz="1400" b="0" i="0" kern="1200" dirty="0">
                        <a:solidFill>
                          <a:srgbClr val="3A3E4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It is a spreadsheet application used to organize and format the data.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It is a visualization tool used for detailed analysis.</a:t>
                      </a: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17707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kern="1200" dirty="0" err="1">
                          <a:solidFill>
                            <a:srgbClr val="3A3E4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s-419" sz="1400" b="0" i="0" kern="1200" dirty="0">
                        <a:solidFill>
                          <a:srgbClr val="3A3E4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Suitable for storing data and statistical analysis.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Perfect for the quick and easy representation of data.</a:t>
                      </a: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38977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Security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The inbuilt security features are weak as compared to the tableau.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Several options to secure the data without scripting.</a:t>
                      </a: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380407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dirty="0" err="1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User</a:t>
                      </a:r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 Interface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To unleash the full potential of Excel, knowledge of VBA and basic scripting is required.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We can use tableau with no prior knowledge of coding.</a:t>
                      </a: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132592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Business </a:t>
                      </a:r>
                      <a:r>
                        <a:rPr lang="es-419" sz="1400" b="0" i="0" dirty="0" err="1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Purpose</a:t>
                      </a:r>
                      <a:endParaRPr lang="es-419" sz="1400" b="0" i="0" dirty="0">
                        <a:solidFill>
                          <a:srgbClr val="3A3E46"/>
                        </a:solidFill>
                        <a:effectLst/>
                        <a:latin typeface="+mn-lt"/>
                      </a:endParaRP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Quick </a:t>
                      </a:r>
                      <a:r>
                        <a:rPr lang="es-419" sz="1400" b="0" i="0" dirty="0" err="1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on</a:t>
                      </a:r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-off </a:t>
                      </a:r>
                      <a:r>
                        <a:rPr lang="es-419" sz="1400" b="0" i="0" dirty="0" err="1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reports</a:t>
                      </a:r>
                      <a:r>
                        <a:rPr lang="es-419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Best while working with big data.</a:t>
                      </a: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3398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1400" b="0" i="0" dirty="0" err="1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Integration</a:t>
                      </a:r>
                      <a:endParaRPr lang="es-419" sz="1400" b="0" i="0" dirty="0">
                        <a:solidFill>
                          <a:srgbClr val="3A3E46"/>
                        </a:solidFill>
                        <a:effectLst/>
                        <a:latin typeface="+mn-lt"/>
                      </a:endParaRP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3A3E46"/>
                          </a:solidFill>
                          <a:effectLst/>
                          <a:latin typeface="+mn-lt"/>
                        </a:rPr>
                        <a:t>Excel integrates with around 60 applications.</a:t>
                      </a:r>
                    </a:p>
                  </a:txBody>
                  <a:tcPr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51565E"/>
                          </a:solidFill>
                          <a:effectLst/>
                          <a:latin typeface="+mn-lt"/>
                        </a:rPr>
                        <a:t>Tableau integrates with around 250 applications.</a:t>
                      </a:r>
                      <a:endParaRPr lang="es-419" sz="1400" b="0" i="0" dirty="0">
                        <a:solidFill>
                          <a:srgbClr val="51565E"/>
                        </a:solidFill>
                        <a:effectLst/>
                        <a:latin typeface="+mn-lt"/>
                      </a:endParaRPr>
                    </a:p>
                  </a:txBody>
                  <a:tcPr marT="152400" marB="152400" anchor="ctr"/>
                </a:tc>
                <a:extLst>
                  <a:ext uri="{0D108BD9-81ED-4DB2-BD59-A6C34878D82A}">
                    <a16:rowId xmlns:a16="http://schemas.microsoft.com/office/drawing/2014/main" val="226227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E6D-9419-EC30-D675-91C2F430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endParaRPr lang="es-419" dirty="0"/>
          </a:p>
        </p:txBody>
      </p:sp>
      <p:pic>
        <p:nvPicPr>
          <p:cNvPr id="1026" name="Picture 2" descr="sof-life.com/wp-content/uploads/2021/05/PowerBI...">
            <a:extLst>
              <a:ext uri="{FF2B5EF4-FFF2-40B4-BE49-F238E27FC236}">
                <a16:creationId xmlns:a16="http://schemas.microsoft.com/office/drawing/2014/main" id="{8CFE5B8C-A2C4-23A5-7AFB-40526B32C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57" y="2544294"/>
            <a:ext cx="1448515" cy="14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ubre a fondo que es Qlikview">
            <a:extLst>
              <a:ext uri="{FF2B5EF4-FFF2-40B4-BE49-F238E27FC236}">
                <a16:creationId xmlns:a16="http://schemas.microsoft.com/office/drawing/2014/main" id="{A2917890-C071-5918-3D5B-70CDE080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00" y="4162630"/>
            <a:ext cx="1951101" cy="14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uciones de Inteligencia empresarial y analítica">
            <a:extLst>
              <a:ext uri="{FF2B5EF4-FFF2-40B4-BE49-F238E27FC236}">
                <a16:creationId xmlns:a16="http://schemas.microsoft.com/office/drawing/2014/main" id="{1E9AE301-5237-E7CD-6262-D7546462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81" y="5925751"/>
            <a:ext cx="3055954" cy="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P presenta en España sus suites de BI 4.0 - MuyComputerPRO">
            <a:extLst>
              <a:ext uri="{FF2B5EF4-FFF2-40B4-BE49-F238E27FC236}">
                <a16:creationId xmlns:a16="http://schemas.microsoft.com/office/drawing/2014/main" id="{50B81FD7-C93A-66F3-1296-D1937AB8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55" y="4463919"/>
            <a:ext cx="2495601" cy="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é es Pentaho y cuáles son sus beneficios?">
            <a:extLst>
              <a:ext uri="{FF2B5EF4-FFF2-40B4-BE49-F238E27FC236}">
                <a16:creationId xmlns:a16="http://schemas.microsoft.com/office/drawing/2014/main" id="{557775E7-229E-4E6C-AFBB-5302AB5E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06" y="5698267"/>
            <a:ext cx="2681596" cy="9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Data Studio Tutorial - cronuts.digital">
            <a:extLst>
              <a:ext uri="{FF2B5EF4-FFF2-40B4-BE49-F238E27FC236}">
                <a16:creationId xmlns:a16="http://schemas.microsoft.com/office/drawing/2014/main" id="{DB42F6C6-F09D-46EF-BF08-3952CEA8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30" y="2605562"/>
            <a:ext cx="2273105" cy="13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QuickSight Experts — PMsquare">
            <a:extLst>
              <a:ext uri="{FF2B5EF4-FFF2-40B4-BE49-F238E27FC236}">
                <a16:creationId xmlns:a16="http://schemas.microsoft.com/office/drawing/2014/main" id="{A467C49F-017D-C75A-701E-84C8C341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45" y="2669489"/>
            <a:ext cx="2889040" cy="11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589-673D-07C5-FBEA-0319069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</a:t>
            </a:r>
            <a:r>
              <a:rPr lang="en-US" dirty="0" err="1"/>
              <a:t>mejor</a:t>
            </a:r>
            <a:r>
              <a:rPr lang="en-US" dirty="0"/>
              <a:t>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689D-9B15-AB73-9A8E-B4F42003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decidir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,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reportes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trabajarás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Frecuencia</a:t>
            </a:r>
            <a:r>
              <a:rPr lang="en-US" dirty="0"/>
              <a:t> con la que se </a:t>
            </a:r>
            <a:r>
              <a:rPr lang="en-US" dirty="0" err="1"/>
              <a:t>necesita</a:t>
            </a:r>
            <a:r>
              <a:rPr lang="en-US" dirty="0"/>
              <a:t> un nuevo </a:t>
            </a:r>
            <a:r>
              <a:rPr lang="en-US" dirty="0" err="1"/>
              <a:t>reporte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Budget.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557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125B-B4C7-E785-994D-9A0709C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268F-1A14-6062-C28E-76D0A89C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s-419" dirty="0"/>
              <a:t>global_superstore_2016_es-es.xlsx</a:t>
            </a:r>
            <a:r>
              <a:rPr lang="en-US" dirty="0"/>
              <a:t>”.</a:t>
            </a:r>
          </a:p>
          <a:p>
            <a:pPr lvl="1"/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3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configurar</a:t>
            </a:r>
            <a:r>
              <a:rPr lang="en-US" dirty="0"/>
              <a:t> un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muestre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deseada</a:t>
            </a:r>
            <a:r>
              <a:rPr lang="en-US" dirty="0"/>
              <a:t>.</a:t>
            </a:r>
          </a:p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, </a:t>
            </a:r>
            <a:r>
              <a:rPr lang="en-US" dirty="0" err="1"/>
              <a:t>colores</a:t>
            </a:r>
            <a:r>
              <a:rPr lang="en-US" dirty="0"/>
              <a:t>, </a:t>
            </a:r>
            <a:r>
              <a:rPr lang="en-US" dirty="0" err="1"/>
              <a:t>filtros</a:t>
            </a:r>
            <a:r>
              <a:rPr lang="en-US" dirty="0"/>
              <a:t>,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de la table original.</a:t>
            </a:r>
          </a:p>
        </p:txBody>
      </p:sp>
    </p:spTree>
    <p:extLst>
      <p:ext uri="{BB962C8B-B14F-4D97-AF65-F5344CB8AC3E}">
        <p14:creationId xmlns:p14="http://schemas.microsoft.com/office/powerpoint/2010/main" val="189464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1578</TotalTime>
  <Words>364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 Tableros administrados de visualización - Tableau</vt:lpstr>
      <vt:lpstr>¿Qué es?</vt:lpstr>
      <vt:lpstr>Tableau</vt:lpstr>
      <vt:lpstr>Tableu vs Excel</vt:lpstr>
      <vt:lpstr>Otras herramientas</vt:lpstr>
      <vt:lpstr>¿Cuál es mejor?</vt:lpstr>
      <vt:lpstr>Actividad</vt:lpstr>
    </vt:vector>
  </TitlesOfParts>
  <Company>TCA Software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 y canalización de datos</dc:title>
  <dc:creator>Félix Ricardo Botello Urrutia</dc:creator>
  <cp:lastModifiedBy>Félix Ricardo Botello Urrutia</cp:lastModifiedBy>
  <cp:revision>13</cp:revision>
  <dcterms:created xsi:type="dcterms:W3CDTF">2022-09-28T17:05:36Z</dcterms:created>
  <dcterms:modified xsi:type="dcterms:W3CDTF">2022-10-19T22:46:32Z</dcterms:modified>
</cp:coreProperties>
</file>