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2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75C6D-6F5C-46BA-AE10-CC1DB5D96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CD08-17C8-4092-B649-96961BB11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A60BE-F0D7-4A44-A880-AFB4D404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13BA-6514-4EC5-8DE6-2BACED20953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1C007-4192-4F4E-AB27-451A925D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4E6CE-5814-4B95-B45E-46BC1FC0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D3EE-73D0-4779-9D5B-E0B809FB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9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3789-0064-4A98-8D04-F6353DE5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C07A3-B230-439E-9038-60B001635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2D465-F486-48AD-BB51-6A8247AB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13BA-6514-4EC5-8DE6-2BACED20953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E43E9-B932-4C86-BD39-6B0F18AF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BE656-58E0-42A8-9116-89E1B7CE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D3EE-73D0-4779-9D5B-E0B809FB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7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F93FD-1D06-4536-B373-212238E2D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4E07A-7607-4FFB-9EAF-5D104561E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D8D9-5B5B-4A83-874E-FD8C4151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13BA-6514-4EC5-8DE6-2BACED20953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4BCE2-F7A3-436F-A6FE-87C90579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0867-FAA7-4729-B754-0F40F90C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D3EE-73D0-4779-9D5B-E0B809FB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8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190D-B6F8-4337-A7B6-6AF84726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8593A-E34F-40BF-A2E7-1AA457434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86970-DCF3-4BEC-A555-181115AD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13BA-6514-4EC5-8DE6-2BACED20953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0415C-BEED-4435-894D-95F0C98F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0DBED-8B22-459F-8FEB-15575B6E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D3EE-73D0-4779-9D5B-E0B809FB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6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FDB1-DA14-441B-9B14-2470A5EE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7E8FD-B57E-42D4-9790-86A21B7B9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3DCBE-D79F-4B05-B73A-1CA651F4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13BA-6514-4EC5-8DE6-2BACED20953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F694E-FB6D-46C0-A1E4-5E4BD68D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6FF4-12B4-4879-B2DF-5B806BEF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D3EE-73D0-4779-9D5B-E0B809FB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7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F534-50C3-416F-8BCC-CF130AAB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F79EC-5E56-43C4-9FFC-71AC84535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BDD81-3A7C-45F7-A120-3F012B223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74D22-042E-4D2C-83C2-A94A0D36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13BA-6514-4EC5-8DE6-2BACED20953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213E5-B312-4859-BB33-E80C586C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2772E-8983-4E7A-9525-F58844D3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D3EE-73D0-4779-9D5B-E0B809FB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50A7-E90D-49EB-A469-933DF6FD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6268E-1C9D-4285-B200-29656CB88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7C68B-946D-41BE-9060-C781726C6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0B2DA-A14B-46A0-A44D-BC0BD7ED0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DEF60-70A1-4236-9834-DCA5D2C46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CC18D-1C9D-489F-96D3-3D59B5C5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13BA-6514-4EC5-8DE6-2BACED20953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CA5DB-C81B-49B0-9B95-216B2587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BBEEC3-C6A5-4199-989B-FEF6EAB9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D3EE-73D0-4779-9D5B-E0B809FB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4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ACD3-4817-402E-BAAF-A764984D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012AB-60EA-450B-92DC-2A8D0610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13BA-6514-4EC5-8DE6-2BACED20953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E41E9-770C-4DE1-B012-FB275283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869D7-42C1-4230-8B2F-C2240E9C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D3EE-73D0-4779-9D5B-E0B809FB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4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D0E36-11AA-4F6E-A7D0-B5807917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13BA-6514-4EC5-8DE6-2BACED20953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90ECA-6F5B-4DFD-8537-F2B12ABC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40460-4DC8-41B9-84E9-FB38420F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D3EE-73D0-4779-9D5B-E0B809FB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6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489B-28E9-4B11-B3A7-CA575836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50CFE-991F-483D-8180-D6C1D0DFD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C6281-FBD6-4A73-A921-99D6D2D45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F1365-EAC3-43E9-AE7F-565E6E2D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13BA-6514-4EC5-8DE6-2BACED20953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A5C8D-E8EE-4E44-82E5-DCB2DE2F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C9D59-0DA1-414B-BDDB-DC83D254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D3EE-73D0-4779-9D5B-E0B809FB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2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C55C-4ED2-41DA-807E-83153879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DC543-8F66-4C6B-BBE5-0EB057470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72A44-CE48-46D1-86A1-ED2ED2812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255B5-57ED-463E-8C6A-4E58AD97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13BA-6514-4EC5-8DE6-2BACED20953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1041A-7E6F-4847-8E3F-76FA1ADB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E1278-AADD-446B-B93D-E433F55B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D3EE-73D0-4779-9D5B-E0B809FB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4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08C8DF-76AB-4897-9B84-A01295AF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F0458-11B3-428B-BCF8-E725865D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CB53B-B7C1-4AF9-A9CA-77DB177C1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A13BA-6514-4EC5-8DE6-2BACED20953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60836-0309-4E75-A662-010C25D2E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BB5E-14D0-4EFB-AE35-0E7F5D648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ED3EE-73D0-4779-9D5B-E0B809FB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4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F3E71EB5-AE30-4A0B-828D-27A5A6118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1" y="5623625"/>
            <a:ext cx="1300693" cy="120552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2CF3DCF-0E22-4EFB-9BD1-4690DBFE3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291721"/>
            <a:ext cx="1381969" cy="126559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5F02A9F-A28A-434E-8DCF-10BE90F7E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1" y="4147794"/>
            <a:ext cx="1375862" cy="1387878"/>
          </a:xfrm>
          <a:prstGeom prst="rect">
            <a:avLst/>
          </a:prstGeom>
        </p:spPr>
      </p:pic>
      <p:sp>
        <p:nvSpPr>
          <p:cNvPr id="60" name="Title 1">
            <a:extLst>
              <a:ext uri="{FF2B5EF4-FFF2-40B4-BE49-F238E27FC236}">
                <a16:creationId xmlns:a16="http://schemas.microsoft.com/office/drawing/2014/main" id="{4B3CEA18-BCD4-4E76-996B-957F4B77FC9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3864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Possible Icons for Reports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B3B7A55-66DC-4F39-8F10-1979A266A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2645267"/>
            <a:ext cx="1389163" cy="1414574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F391D71-4119-427C-A3F8-1299B94BE789}"/>
              </a:ext>
            </a:extLst>
          </p:cNvPr>
          <p:cNvSpPr txBox="1"/>
          <p:nvPr/>
        </p:nvSpPr>
        <p:spPr>
          <a:xfrm>
            <a:off x="5741043" y="1759352"/>
            <a:ext cx="369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add: About/</a:t>
            </a:r>
            <a:r>
              <a:rPr lang="en-US"/>
              <a:t>Source Icon</a:t>
            </a:r>
          </a:p>
        </p:txBody>
      </p:sp>
    </p:spTree>
    <p:extLst>
      <p:ext uri="{BB962C8B-B14F-4D97-AF65-F5344CB8AC3E}">
        <p14:creationId xmlns:p14="http://schemas.microsoft.com/office/powerpoint/2010/main" val="317719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7283-1C62-47E1-AF78-13286862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45248F-8577-4D33-B2C1-C29307B96A74}"/>
              </a:ext>
            </a:extLst>
          </p:cNvPr>
          <p:cNvSpPr/>
          <p:nvPr/>
        </p:nvSpPr>
        <p:spPr>
          <a:xfrm>
            <a:off x="5452861" y="4610882"/>
            <a:ext cx="399958" cy="158157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BA974E-53E0-492A-ACAD-9F289B5D595C}"/>
              </a:ext>
            </a:extLst>
          </p:cNvPr>
          <p:cNvSpPr/>
          <p:nvPr/>
        </p:nvSpPr>
        <p:spPr>
          <a:xfrm>
            <a:off x="5895053" y="4400327"/>
            <a:ext cx="399958" cy="179213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69A977-A26E-4D14-9278-2D75B3C28E09}"/>
              </a:ext>
            </a:extLst>
          </p:cNvPr>
          <p:cNvSpPr/>
          <p:nvPr/>
        </p:nvSpPr>
        <p:spPr>
          <a:xfrm>
            <a:off x="6337245" y="4749331"/>
            <a:ext cx="399958" cy="144312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FEB2A2-3267-48B9-B49A-033E4FE58C43}"/>
              </a:ext>
            </a:extLst>
          </p:cNvPr>
          <p:cNvSpPr/>
          <p:nvPr/>
        </p:nvSpPr>
        <p:spPr>
          <a:xfrm>
            <a:off x="6779437" y="4960189"/>
            <a:ext cx="399958" cy="123227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FBDE24-5420-459F-9E19-C3434B939E33}"/>
              </a:ext>
            </a:extLst>
          </p:cNvPr>
          <p:cNvSpPr/>
          <p:nvPr/>
        </p:nvSpPr>
        <p:spPr>
          <a:xfrm>
            <a:off x="7221629" y="4509392"/>
            <a:ext cx="399958" cy="16830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D1E94E-CF72-4069-BE09-F2651BD5ED65}"/>
              </a:ext>
            </a:extLst>
          </p:cNvPr>
          <p:cNvSpPr/>
          <p:nvPr/>
        </p:nvSpPr>
        <p:spPr>
          <a:xfrm>
            <a:off x="7663822" y="4124034"/>
            <a:ext cx="399958" cy="20684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683FEA-3DB1-456F-9A49-7751106B67B5}"/>
              </a:ext>
            </a:extLst>
          </p:cNvPr>
          <p:cNvSpPr/>
          <p:nvPr/>
        </p:nvSpPr>
        <p:spPr>
          <a:xfrm rot="19884896" flipV="1">
            <a:off x="5386824" y="4280458"/>
            <a:ext cx="821445" cy="451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958B17-48D3-4ABF-963B-A45371A26A54}"/>
              </a:ext>
            </a:extLst>
          </p:cNvPr>
          <p:cNvSpPr/>
          <p:nvPr/>
        </p:nvSpPr>
        <p:spPr>
          <a:xfrm rot="2581488" flipV="1">
            <a:off x="5931902" y="4497478"/>
            <a:ext cx="1389960" cy="451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1E5262-25CF-4334-B11A-9263BA90D904}"/>
              </a:ext>
            </a:extLst>
          </p:cNvPr>
          <p:cNvSpPr/>
          <p:nvPr/>
        </p:nvSpPr>
        <p:spPr>
          <a:xfrm rot="18670523" flipV="1">
            <a:off x="6769993" y="4348825"/>
            <a:ext cx="1216430" cy="451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C1CE56-D1C7-4D2B-9A4E-3B12413DED6F}"/>
              </a:ext>
            </a:extLst>
          </p:cNvPr>
          <p:cNvCxnSpPr>
            <a:cxnSpLocks/>
          </p:cNvCxnSpPr>
          <p:nvPr/>
        </p:nvCxnSpPr>
        <p:spPr>
          <a:xfrm>
            <a:off x="6128236" y="4425352"/>
            <a:ext cx="884385" cy="825988"/>
          </a:xfrm>
          <a:prstGeom prst="line">
            <a:avLst/>
          </a:prstGeom>
          <a:ln w="101600">
            <a:solidFill>
              <a:srgbClr val="4A20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3D7B3E-3502-4FA8-96D1-F0C28F313747}"/>
              </a:ext>
            </a:extLst>
          </p:cNvPr>
          <p:cNvCxnSpPr>
            <a:cxnSpLocks/>
          </p:cNvCxnSpPr>
          <p:nvPr/>
        </p:nvCxnSpPr>
        <p:spPr>
          <a:xfrm flipH="1">
            <a:off x="6963543" y="3968201"/>
            <a:ext cx="1100237" cy="1267460"/>
          </a:xfrm>
          <a:prstGeom prst="line">
            <a:avLst/>
          </a:prstGeom>
          <a:ln w="101600">
            <a:solidFill>
              <a:srgbClr val="4A206A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4E4712-56AD-4674-A019-A41DB799F31D}"/>
              </a:ext>
            </a:extLst>
          </p:cNvPr>
          <p:cNvCxnSpPr>
            <a:cxnSpLocks/>
          </p:cNvCxnSpPr>
          <p:nvPr/>
        </p:nvCxnSpPr>
        <p:spPr>
          <a:xfrm flipV="1">
            <a:off x="5562562" y="4425352"/>
            <a:ext cx="632432" cy="373074"/>
          </a:xfrm>
          <a:prstGeom prst="line">
            <a:avLst/>
          </a:prstGeom>
          <a:ln w="101600">
            <a:solidFill>
              <a:srgbClr val="4A20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FC82919-AAF5-4FCF-8AA9-253F1B55C03C}"/>
              </a:ext>
            </a:extLst>
          </p:cNvPr>
          <p:cNvSpPr txBox="1"/>
          <p:nvPr/>
        </p:nvSpPr>
        <p:spPr>
          <a:xfrm>
            <a:off x="6350800" y="3686176"/>
            <a:ext cx="11238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4A206A"/>
                </a:solidFill>
                <a:latin typeface="Arial Black" panose="020B0A04020102020204" pitchFamily="34" charset="0"/>
              </a:rPr>
              <a:t>$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B7D9554-700A-48E4-9514-C8A556314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58" y="3482453"/>
            <a:ext cx="2448267" cy="2181529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ACAD43C-DA5F-4419-97AF-A22F672F837F}"/>
              </a:ext>
            </a:extLst>
          </p:cNvPr>
          <p:cNvSpPr/>
          <p:nvPr/>
        </p:nvSpPr>
        <p:spPr>
          <a:xfrm>
            <a:off x="411142" y="3200746"/>
            <a:ext cx="2952749" cy="2820272"/>
          </a:xfrm>
          <a:prstGeom prst="ellipse">
            <a:avLst/>
          </a:prstGeom>
          <a:noFill/>
          <a:ln w="76200">
            <a:solidFill>
              <a:srgbClr val="4A20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64AC134-8F7F-4040-834C-CE4AEE2D3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726" y="585860"/>
            <a:ext cx="1857634" cy="189574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D05EBB7F-51EA-4665-A8D3-C084B58A0783}"/>
              </a:ext>
            </a:extLst>
          </p:cNvPr>
          <p:cNvSpPr/>
          <p:nvPr/>
        </p:nvSpPr>
        <p:spPr>
          <a:xfrm>
            <a:off x="5733219" y="471062"/>
            <a:ext cx="2379452" cy="2293314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6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BDE3-DCD6-43A0-9B10-844DC94F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99448-9D52-4241-B474-0F2609BBD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27" y="2627453"/>
            <a:ext cx="1758996" cy="154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9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Creating</vt:lpstr>
      <vt:lpstr>Other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Pope</dc:creator>
  <cp:lastModifiedBy>Andrea Pope</cp:lastModifiedBy>
  <cp:revision>5</cp:revision>
  <dcterms:created xsi:type="dcterms:W3CDTF">2017-10-09T17:10:27Z</dcterms:created>
  <dcterms:modified xsi:type="dcterms:W3CDTF">2017-10-09T17:37:37Z</dcterms:modified>
</cp:coreProperties>
</file>