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0"/>
    <p:restoredTop sz="95890"/>
  </p:normalViewPr>
  <p:slideViewPr>
    <p:cSldViewPr snapToGrid="0">
      <p:cViewPr varScale="1">
        <p:scale>
          <a:sx n="88" d="100"/>
          <a:sy n="88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D6B5-BEF0-A34E-F72E-44C2436A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BF89-B7F9-2CC8-D807-376E0CAC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1F14-C6AD-900A-ACBD-390E4A11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B6AF-2A0D-3C95-0FB5-93EB6C7C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ECBC-80EB-B7BB-15A5-2025A6F5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AD2A-67BA-71E6-9C0C-30B42D83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D479A-E4CE-7189-70B4-6FF5AFF6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AA8-EB4C-B08C-41A6-67815E9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053F-902F-0935-17FE-C5FBCCB4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615C-9C4C-7348-0794-6EFE6F4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0C036-35A5-B074-741F-E88F2A91B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DCC1-1695-F8C1-35F2-A3BA8B76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24EE-5A96-CC64-A644-607C574C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64F3-1A11-9113-9CCF-F2F3288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6601-3250-F3B0-6CFD-BFE7276F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0F1-609D-364E-D7BB-C06A6FBC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6AE1-F910-0C64-37CD-A0AAF926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7407-EA88-1C7B-5FCE-2ABDA2B4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33F2-2C5C-521F-D21C-A6D80A9E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4DBB-8A91-04B7-E7BF-3DE921A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AED-75E9-0829-2E25-987DC12D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D7C8E-12AF-B621-AD78-640D9B09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B79F-4295-9F5D-9A8F-F7000B0B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B863-C6AD-0CE6-20A6-7FE6379A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12B8-87E8-60F1-EBB9-D8C8A1EE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4DD2-6F61-F06D-A0DA-941ADDC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C238-3149-A357-3FC5-D793CAFF2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04413-AA9A-57FF-7F86-48C196A0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6418-9711-B02E-E7CB-B1756AAA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0BD9-C75E-1B67-82EB-1084971A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D6AB-C1AF-6AD5-EEED-C2DE4B5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9D3E-F5FF-5660-128D-C82F3F7B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0D14-2A52-4556-1D0B-E894F1F08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47451-8045-96CE-F6A9-9A168EF08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F729E-FA96-2511-9290-703DD6451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E07EC-222A-3BC0-22F2-04EC4F6D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E8A7-F2C7-277C-3453-AE61AA51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1540-7D2E-E380-6A87-F0E5AE79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6CEF-CA8E-54C3-E2DA-7BE3DB8D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1D66-BDFD-678A-9A7F-E636FECF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D520-2A72-5A53-2F7E-AF11A171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AC949-B66E-7558-2769-CF9466F2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FD77E-9F1F-5EAD-FEF9-7819C0EB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3A078-AE65-EBE9-A1CB-70A5B181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E4707-23AE-BEE2-A8DE-B517F8B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F8BD-F2FC-63CF-B5ED-BCFCD3F5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3DBC-F812-0533-B97C-955CC3A7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2D42-87DA-8316-284F-4386B456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B92A-7EBB-B767-C5EE-DC186472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490F-EB78-1C9F-994B-FF579490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DD5A-E792-A3C1-B1EB-CB645321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4C58-40B5-E779-9494-232D0208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9C91-7762-1CB7-783E-2537CEE1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C8046-2972-D312-FDC6-5FF63640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1F2E-624D-0F78-66CF-EE36E77D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9919-B412-2EF9-1095-8DCF02DD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8BD3-6C0E-5476-8A75-C9EEE02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E941-24D6-54FD-EC5F-C5531E70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C19CF-42E5-B3C3-2E3C-3AFEBB7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08F5-8AC7-40A9-E3BB-BD15F34E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B160-F1C8-4988-7A98-70B3CE7C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316D-5AFD-674E-8212-D5F108D77142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F3BE-5F3C-9B10-7445-C42C8AA6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61B4-B762-50AB-464E-5BB0D043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A824-9E3F-B943-B27F-9C7D0F2B9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tree, outdoor, grass, river&#10;&#10;Description automatically generated">
            <a:extLst>
              <a:ext uri="{FF2B5EF4-FFF2-40B4-BE49-F238E27FC236}">
                <a16:creationId xmlns:a16="http://schemas.microsoft.com/office/drawing/2014/main" id="{CA4670EC-711D-3E39-C308-8931DA0E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137C55-366B-B13D-9BD7-218D67791E2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18C91-D9FC-3462-60D5-8DBA8DF006ED}"/>
              </a:ext>
            </a:extLst>
          </p:cNvPr>
          <p:cNvSpPr txBox="1"/>
          <p:nvPr/>
        </p:nvSpPr>
        <p:spPr>
          <a:xfrm>
            <a:off x="199252" y="61188"/>
            <a:ext cx="9147948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Explaining the past and forecast the future of a continuous flow of data </a:t>
            </a:r>
          </a:p>
          <a:p>
            <a:r>
              <a:rPr lang="en-US" sz="4000" dirty="0">
                <a:solidFill>
                  <a:schemeClr val="bg1"/>
                </a:solidFill>
              </a:rPr>
              <a:t>without assuming data independence</a:t>
            </a:r>
            <a:r>
              <a:rPr lang="en-US" sz="4000" b="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Time Series Analytics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outdoor&#10;&#10;Description automatically generated">
            <a:extLst>
              <a:ext uri="{FF2B5EF4-FFF2-40B4-BE49-F238E27FC236}">
                <a16:creationId xmlns:a16="http://schemas.microsoft.com/office/drawing/2014/main" id="{F1402AD0-5334-AAD0-8CEE-888F5F89C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t="16" r="-13" b="157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29B5D1-4578-AED6-EC3C-6C5EF42433A5}"/>
              </a:ext>
            </a:extLst>
          </p:cNvPr>
          <p:cNvSpPr/>
          <p:nvPr/>
        </p:nvSpPr>
        <p:spPr>
          <a:xfrm>
            <a:off x="-1524" y="-903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31BB6-2BBE-963B-514F-EE5705A1ABA0}"/>
              </a:ext>
            </a:extLst>
          </p:cNvPr>
          <p:cNvSpPr txBox="1"/>
          <p:nvPr/>
        </p:nvSpPr>
        <p:spPr>
          <a:xfrm>
            <a:off x="199252" y="61188"/>
            <a:ext cx="10338119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Learning one data at a time 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from a continuous flow of data 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without assuming identically </a:t>
            </a:r>
            <a:r>
              <a:rPr lang="en-US" sz="4000">
                <a:solidFill>
                  <a:schemeClr val="bg1"/>
                </a:solidFill>
              </a:rPr>
              <a:t>distributed data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Streaming Machine Learning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Emanuele Della Valle</cp:lastModifiedBy>
  <cp:revision>4</cp:revision>
  <dcterms:created xsi:type="dcterms:W3CDTF">2022-09-11T17:03:50Z</dcterms:created>
  <dcterms:modified xsi:type="dcterms:W3CDTF">2022-09-12T08:18:41Z</dcterms:modified>
</cp:coreProperties>
</file>