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1140" r:id="rId2"/>
    <p:sldId id="1154" r:id="rId3"/>
    <p:sldId id="1147" r:id="rId4"/>
    <p:sldId id="1149" r:id="rId5"/>
    <p:sldId id="1148" r:id="rId6"/>
    <p:sldId id="1150" r:id="rId7"/>
    <p:sldId id="1146" r:id="rId8"/>
    <p:sldId id="1151" r:id="rId9"/>
    <p:sldId id="115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88855"/>
  </p:normalViewPr>
  <p:slideViewPr>
    <p:cSldViewPr snapToGrid="0" snapToObjects="1">
      <p:cViewPr varScale="1">
        <p:scale>
          <a:sx n="95" d="100"/>
          <a:sy n="95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@Alessio, @Giacomo, </a:t>
            </a:r>
            <a:r>
              <a:rPr lang="en-US" dirty="0" err="1"/>
              <a:t>descrivere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esercizi</a:t>
            </a:r>
            <a:r>
              <a:rPr lang="en-US" dirty="0"/>
              <a:t> e decider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r>
              <a:rPr lang="en-US" dirty="0"/>
              <a:t>TODO: @Federico,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Continual AI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@Federico,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Continual AI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(8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TBC</a:t>
            </a:r>
          </a:p>
          <a:p>
            <a:pPr marL="457189" lvl="1" indent="0" algn="r">
              <a:buNone/>
            </a:pPr>
            <a:r>
              <a:rPr lang="en-GB" dirty="0"/>
              <a:t>(7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691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fontScale="92500"/>
          </a:bodyPr>
          <a:lstStyle/>
          <a:p>
            <a:r>
              <a:rPr lang="en-GB" dirty="0"/>
              <a:t>Which are the typical conceptual components of a time series in </a:t>
            </a:r>
            <a:r>
              <a:rPr lang="en-GB" dirty="0" err="1"/>
              <a:t>InfluxDB</a:t>
            </a:r>
            <a:r>
              <a:rPr lang="en-GB" dirty="0"/>
              <a:t>? Illustrate it using a line chart and the line protocol</a:t>
            </a:r>
          </a:p>
          <a:p>
            <a:r>
              <a:rPr lang="en-GB" dirty="0"/>
              <a:t>Which are the differences between batch-oriented Machine Learning and Streaming Machine Learning?</a:t>
            </a:r>
          </a:p>
          <a:p>
            <a:r>
              <a:rPr lang="en-GB" dirty="0"/>
              <a:t>Which are the benefits and the challenges of Streaming Machine Learning?</a:t>
            </a:r>
          </a:p>
          <a:p>
            <a:r>
              <a:rPr lang="en-GB" dirty="0"/>
              <a:t>What is a concept drift? Which are the types of concept drift? What about the drift speed? Why is it so important to detect it?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Which are the components of an SML Ensemble Classification model?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dirty="0"/>
              <a:t>Which are the typical time series components? Illustrate your explanation with an example</a:t>
            </a:r>
          </a:p>
          <a:p>
            <a:r>
              <a:rPr lang="en-GB" dirty="0"/>
              <a:t>Which are the methods to detrend a time-series? Explain one of them in details</a:t>
            </a:r>
          </a:p>
          <a:p>
            <a:r>
              <a:rPr lang="en-GB" dirty="0"/>
              <a:t>Which are the methods to identify seasonality in a time-series? Explain one of them in details</a:t>
            </a:r>
          </a:p>
          <a:p>
            <a:r>
              <a:rPr lang="en-GB" dirty="0"/>
              <a:t>Which are the methods to forecast a time series? Compare and contract two methods of your choice (excluding the basic ones)</a:t>
            </a:r>
          </a:p>
          <a:p>
            <a:r>
              <a:rPr lang="en-GB" dirty="0"/>
              <a:t>Which are the parts of a SARMI model?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dirty="0"/>
              <a:t>What is a concept drift detector? Illustrate how one of them works.</a:t>
            </a:r>
          </a:p>
          <a:p>
            <a:r>
              <a:rPr lang="en-GB" dirty="0"/>
              <a:t>How does ADWIN detect a concept drift?</a:t>
            </a:r>
          </a:p>
          <a:p>
            <a:r>
              <a:rPr lang="en-GB" dirty="0"/>
              <a:t>How does the SML version of KNN 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Why is exponential smoothing named in this way?</a:t>
            </a:r>
          </a:p>
          <a:p>
            <a:r>
              <a:rPr lang="en-GB" dirty="0"/>
              <a:t>What’s the difference between simple, double and triple exponential smoothing?</a:t>
            </a:r>
          </a:p>
          <a:p>
            <a:r>
              <a:rPr lang="en-GB" dirty="0"/>
              <a:t>What’s the difference between the meaning of moving average in time series decomposition and in ARMA models?</a:t>
            </a:r>
          </a:p>
          <a:p>
            <a:r>
              <a:rPr lang="en-GB" dirty="0"/>
              <a:t>What’s the definition of Autocorrelation? How does it differ from the definition of correlation?</a:t>
            </a:r>
          </a:p>
          <a:p>
            <a:r>
              <a:rPr lang="en-GB" dirty="0"/>
              <a:t>Given an Autocorrelation function plot, tell what you read.</a:t>
            </a:r>
          </a:p>
          <a:p>
            <a:r>
              <a:rPr lang="en-GB" dirty="0"/>
              <a:t>What’s the difference between the AR and the MA part of an ARMA model?</a:t>
            </a:r>
          </a:p>
          <a:p>
            <a:r>
              <a:rPr lang="en-GB" dirty="0"/>
              <a:t>Describe the Box-Jenkins Methodology for ARIMA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10279</TotalTime>
  <Words>635</Words>
  <Application>Microsoft Macintosh PowerPoint</Application>
  <PresentationFormat>Widescreen</PresentationFormat>
  <Paragraphs>72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knowledge</vt:lpstr>
      <vt:lpstr>Questions to test the breadth of your knowledge</vt:lpstr>
      <vt:lpstr>Questions to test the depth of your knowledge</vt:lpstr>
      <vt:lpstr>Questions to test the depth of your knowledge</vt:lpstr>
      <vt:lpstr>Exercises on SML</vt:lpstr>
      <vt:lpstr>Exercises on TSA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Emanuele Della Valle</cp:lastModifiedBy>
  <cp:revision>36</cp:revision>
  <dcterms:created xsi:type="dcterms:W3CDTF">2020-03-05T14:58:03Z</dcterms:created>
  <dcterms:modified xsi:type="dcterms:W3CDTF">2022-12-09T08:34:23Z</dcterms:modified>
</cp:coreProperties>
</file>