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1140" r:id="rId2"/>
    <p:sldId id="1154" r:id="rId3"/>
    <p:sldId id="1147" r:id="rId4"/>
    <p:sldId id="1149" r:id="rId5"/>
    <p:sldId id="1148" r:id="rId6"/>
    <p:sldId id="1150" r:id="rId7"/>
    <p:sldId id="1146" r:id="rId8"/>
    <p:sldId id="1155" r:id="rId9"/>
    <p:sldId id="1151" r:id="rId10"/>
    <p:sldId id="115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88873"/>
  </p:normalViewPr>
  <p:slideViewPr>
    <p:cSldViewPr snapToGrid="0" snapToObjects="1">
      <p:cViewPr varScale="1">
        <p:scale>
          <a:sx n="109" d="100"/>
          <a:sy n="10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@Alessio, @Giacomo, </a:t>
            </a:r>
            <a:r>
              <a:rPr lang="en-US" dirty="0" err="1"/>
              <a:t>descrivere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esercizi</a:t>
            </a:r>
            <a:r>
              <a:rPr lang="en-US" dirty="0"/>
              <a:t> e decider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r>
              <a:rPr lang="en-US" dirty="0"/>
              <a:t>TODO: @Federico,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Continual 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@Alessio, @Giacomo, </a:t>
            </a:r>
            <a:r>
              <a:rPr lang="en-US" dirty="0" err="1"/>
              <a:t>rivedere</a:t>
            </a:r>
            <a:r>
              <a:rPr lang="en-US" dirty="0"/>
              <a:t> e </a:t>
            </a:r>
            <a:r>
              <a:rPr lang="en-US" dirty="0" err="1"/>
              <a:t>aggiungere</a:t>
            </a:r>
            <a:r>
              <a:rPr lang="en-US" dirty="0"/>
              <a:t> (se </a:t>
            </a:r>
            <a:r>
              <a:rPr lang="en-US" dirty="0" err="1"/>
              <a:t>necessario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@Federico,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Continual AI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nueledellavalle/streaming-data-analytics/blob/main/codes/SML/notebook/3.0_Stream_Classification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TBC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fontScale="92500"/>
          </a:bodyPr>
          <a:lstStyle/>
          <a:p>
            <a:r>
              <a:rPr lang="en-GB" dirty="0"/>
              <a:t>Which are the typical conceptual components of a time series in </a:t>
            </a:r>
            <a:r>
              <a:rPr lang="en-GB" dirty="0" err="1"/>
              <a:t>InfluxDB</a:t>
            </a:r>
            <a:r>
              <a:rPr lang="en-GB" dirty="0"/>
              <a:t>? Illustrate it using a line chart and the line protocol</a:t>
            </a:r>
          </a:p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Which are the typical time series components? Illustrate your explanation with an example</a:t>
            </a:r>
          </a:p>
          <a:p>
            <a:r>
              <a:rPr lang="en-GB" dirty="0"/>
              <a:t>Which are the methods to detrend a time-series? Explain one of them in details</a:t>
            </a:r>
          </a:p>
          <a:p>
            <a:r>
              <a:rPr lang="en-GB" dirty="0"/>
              <a:t>Which are the methods to identify seasonality in a time-series? Explain one of them in details</a:t>
            </a:r>
          </a:p>
          <a:p>
            <a:r>
              <a:rPr lang="en-GB" dirty="0"/>
              <a:t>Which are the methods to forecast a time series? Compare and contract two methods of your choice (excluding the basic ones)</a:t>
            </a:r>
          </a:p>
          <a:p>
            <a:r>
              <a:rPr lang="en-GB" dirty="0"/>
              <a:t>Which are the parts of a SARMI model?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 and triple exponential smoothing?</a:t>
            </a:r>
          </a:p>
          <a:p>
            <a:r>
              <a:rPr lang="en-GB" dirty="0"/>
              <a:t>What’s the difference between the meaning of moving average in time series decomposition and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Autocorrelation function plot, tell what you read.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Describe the Box-Jenkins Methodology for ARIMA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For</a:t>
            </a:r>
            <a:r>
              <a:rPr lang="it-IT" spc="-5" dirty="0">
                <a:cs typeface="Calibri"/>
              </a:rPr>
              <a:t> </a:t>
            </a:r>
            <a:r>
              <a:rPr lang="it-IT" dirty="0">
                <a:cs typeface="Calibri"/>
              </a:rPr>
              <a:t>the</a:t>
            </a:r>
            <a:r>
              <a:rPr lang="it-IT" spc="20" dirty="0">
                <a:cs typeface="Calibri"/>
              </a:rPr>
              <a:t> </a:t>
            </a:r>
            <a:r>
              <a:rPr lang="it-IT" dirty="0">
                <a:cs typeface="Calibri"/>
              </a:rPr>
              <a:t>solution</a:t>
            </a:r>
            <a:r>
              <a:rPr lang="it-IT" spc="5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see</a:t>
            </a:r>
            <a:r>
              <a:rPr lang="it-IT" dirty="0">
                <a:cs typeface="Calibri"/>
              </a:rPr>
              <a:t> </a:t>
            </a:r>
            <a:r>
              <a:rPr lang="it-IT" dirty="0">
                <a:cs typeface="Calibri"/>
                <a:hlinkClick r:id="rId2"/>
              </a:rPr>
              <a:t>here</a:t>
            </a:r>
            <a:endParaRPr lang="it-IT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</a:t>
            </a:r>
            <a:r>
              <a:rPr lang="en-GB"/>
              <a:t>, listing the expected results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10348</TotalTime>
  <Words>822</Words>
  <Application>Microsoft Macintosh PowerPoint</Application>
  <PresentationFormat>Widescreen</PresentationFormat>
  <Paragraphs>88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Exercises on SML</vt:lpstr>
      <vt:lpstr>Exercises on SML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Alessio Bernardo</cp:lastModifiedBy>
  <cp:revision>39</cp:revision>
  <dcterms:created xsi:type="dcterms:W3CDTF">2020-03-05T14:58:03Z</dcterms:created>
  <dcterms:modified xsi:type="dcterms:W3CDTF">2022-12-12T10:51:59Z</dcterms:modified>
</cp:coreProperties>
</file>