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619" r:id="rId3"/>
    <p:sldId id="828" r:id="rId4"/>
    <p:sldId id="620" r:id="rId5"/>
    <p:sldId id="809" r:id="rId6"/>
    <p:sldId id="829" r:id="rId7"/>
    <p:sldId id="601" r:id="rId8"/>
    <p:sldId id="428" r:id="rId9"/>
    <p:sldId id="427" r:id="rId10"/>
    <p:sldId id="830" r:id="rId11"/>
    <p:sldId id="838" r:id="rId12"/>
    <p:sldId id="429" r:id="rId13"/>
    <p:sldId id="437" r:id="rId14"/>
    <p:sldId id="438" r:id="rId15"/>
    <p:sldId id="439" r:id="rId16"/>
    <p:sldId id="440" r:id="rId17"/>
    <p:sldId id="443" r:id="rId18"/>
    <p:sldId id="831" r:id="rId19"/>
    <p:sldId id="844" r:id="rId20"/>
    <p:sldId id="845" r:id="rId21"/>
    <p:sldId id="846" r:id="rId22"/>
    <p:sldId id="832" r:id="rId23"/>
    <p:sldId id="841" r:id="rId24"/>
    <p:sldId id="834" r:id="rId25"/>
    <p:sldId id="847" r:id="rId26"/>
    <p:sldId id="848" r:id="rId27"/>
    <p:sldId id="849" r:id="rId28"/>
    <p:sldId id="445" r:id="rId29"/>
    <p:sldId id="836" r:id="rId30"/>
    <p:sldId id="850" r:id="rId31"/>
    <p:sldId id="842" r:id="rId32"/>
    <p:sldId id="449" r:id="rId33"/>
    <p:sldId id="450" r:id="rId34"/>
    <p:sldId id="837" r:id="rId35"/>
    <p:sldId id="839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618" r:id="rId51"/>
    <p:sldId id="843" r:id="rId52"/>
    <p:sldId id="840" r:id="rId5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/>
    <p:restoredTop sz="95890"/>
  </p:normalViewPr>
  <p:slideViewPr>
    <p:cSldViewPr snapToGrid="0" snapToObjects="1">
      <p:cViewPr varScale="1">
        <p:scale>
          <a:sx n="95" d="100"/>
          <a:sy n="95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Q0 - 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Q0bis - 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F26-A7F2-B507-459D-AE7C3C3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SQL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EC6C-9ED4-F00F-CABD-A69DA2A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E7AA-46D9-9D71-E6C2-459A522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E7337-F930-5F3B-DFF3-13D1D479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88035"/>
            <a:ext cx="6961094" cy="4769638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9E5C5A5-E702-E1CF-A2A4-20F40D938888}"/>
              </a:ext>
            </a:extLst>
          </p:cNvPr>
          <p:cNvSpPr txBox="1">
            <a:spLocks/>
          </p:cNvSpPr>
          <p:nvPr/>
        </p:nvSpPr>
        <p:spPr>
          <a:xfrm>
            <a:off x="5419165" y="1825625"/>
            <a:ext cx="59346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Q0 - the SQL-style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enter the query that filters them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6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1F9-14BA-63F8-DFE2-A08DD1D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Event-Based System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89E-2D64-CBAD-F8A4-EAB8BE9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BB3-994C-9743-D440-E126300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E463CD-85FF-27B0-F705-3BA261DC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4929"/>
            <a:ext cx="7082118" cy="4852562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0D84784F-FF31-EC3F-E8BC-6D38A45516A1}"/>
              </a:ext>
            </a:extLst>
          </p:cNvPr>
          <p:cNvSpPr txBox="1">
            <a:spLocks/>
          </p:cNvSpPr>
          <p:nvPr/>
        </p:nvSpPr>
        <p:spPr>
          <a:xfrm>
            <a:off x="5196142" y="1825625"/>
            <a:ext cx="72820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Q0bis - the Event-Based System Style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from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TemperatureSensorEvent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(temperature &gt; 50)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are filtered before flowing into the query and </a:t>
            </a:r>
            <a:br>
              <a:rPr lang="en-US" sz="2000" dirty="0"/>
            </a:br>
            <a:r>
              <a:rPr lang="en-US" sz="2000" dirty="0"/>
              <a:t>the query execution does not get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137" y="1829352"/>
            <a:ext cx="50498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</a:p>
          <a:p>
            <a:pPr marL="0" indent="0">
              <a:buNone/>
            </a:pPr>
            <a:endParaRPr lang="en-GB" sz="2000" b="1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logical</a:t>
            </a:r>
            <a:r>
              <a:rPr lang="en-US" sz="2000" dirty="0"/>
              <a:t> perspective, </a:t>
            </a:r>
            <a:r>
              <a:rPr lang="en-US" sz="2000" b="1" dirty="0"/>
              <a:t>data points cumulate in the landmark window, </a:t>
            </a:r>
            <a:r>
              <a:rPr lang="en-US" sz="2000" dirty="0"/>
              <a:t>and the query emits a new avg for every data point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physical</a:t>
            </a:r>
            <a:r>
              <a:rPr lang="en-US" sz="2000" dirty="0"/>
              <a:t> perspective, </a:t>
            </a:r>
            <a:r>
              <a:rPr lang="en-US" sz="2000" b="1" dirty="0"/>
              <a:t>the query is evaluated incrementally </a:t>
            </a:r>
            <a:r>
              <a:rPr lang="en-US" sz="2000" dirty="0"/>
              <a:t>and </a:t>
            </a:r>
            <a:r>
              <a:rPr lang="en-US" sz="2000" b="1" dirty="0"/>
              <a:t>maintains a state </a:t>
            </a:r>
            <a:r>
              <a:rPr lang="en-US" sz="2000" dirty="0"/>
              <a:t>that captures the number of events (</a:t>
            </a:r>
            <a:r>
              <a:rPr lang="en-US" sz="2000" dirty="0" err="1"/>
              <a:t>cnt</a:t>
            </a:r>
            <a:r>
              <a:rPr lang="en-US" sz="2000" dirty="0"/>
              <a:t>) seen so far and the previous avg. The new average only depends on the state and the new data point entering the query. Old data can be forgotten.</a:t>
            </a:r>
          </a:p>
          <a:p>
            <a:pPr marL="0" indent="0">
              <a:buNone/>
            </a:pP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38CF45-604A-4AB9-605C-D76A7FC4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491045"/>
            <a:ext cx="6898341" cy="4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4484-DF7B-3C39-F62F-C3A68CFE52BF}"/>
              </a:ext>
            </a:extLst>
          </p:cNvPr>
          <p:cNvSpPr txBox="1"/>
          <p:nvPr/>
        </p:nvSpPr>
        <p:spPr>
          <a:xfrm>
            <a:off x="8062331" y="3632214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session window</a:t>
            </a:r>
          </a:p>
        </p:txBody>
      </p:sp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ABCAE9-160D-7B1D-AAC3-CBB00FB4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98"/>
          <a:stretch/>
        </p:blipFill>
        <p:spPr>
          <a:xfrm>
            <a:off x="415491" y="1181409"/>
            <a:ext cx="1951191" cy="6426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FD71F-8172-9C99-BC5A-723644512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2"/>
          <a:stretch/>
        </p:blipFill>
        <p:spPr>
          <a:xfrm>
            <a:off x="2250140" y="1240369"/>
            <a:ext cx="8875059" cy="6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726B82-BDBF-A743-73D5-05DCBCF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9" y="1354888"/>
            <a:ext cx="9228502" cy="63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42EC9-C5EC-F428-474C-035D2267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" y="946458"/>
            <a:ext cx="9825318" cy="67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186863-2D08-25D4-20B2-3E5B192CF63F}"/>
              </a:ext>
            </a:extLst>
          </p:cNvPr>
          <p:cNvGrpSpPr/>
          <p:nvPr/>
        </p:nvGrpSpPr>
        <p:grpSpPr>
          <a:xfrm>
            <a:off x="609600" y="1181409"/>
            <a:ext cx="8991600" cy="6623714"/>
            <a:chOff x="3352800" y="1549400"/>
            <a:chExt cx="5486400" cy="4041588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72B21FE-E16A-EBC3-2E73-15C309BD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549400"/>
              <a:ext cx="5486400" cy="3759200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25B429-9D8F-A41F-604C-5F45914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31788"/>
              <a:ext cx="5486400" cy="375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88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window syntax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Physical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29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77675C-C27E-8B19-F707-04F9908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4A9C34-49AF-6B46-CF9B-FA916947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095" y="777000"/>
            <a:ext cx="10515600" cy="72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2410-19C5-71A7-01CE-8CBEFD1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9E6B-EB62-D318-D142-04DB5B8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67F26-1ABB-0C6E-B9A7-2BEE573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3FA02D-9FF3-A8A0-DAE2-0061F03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A25D7-ECCC-BB3A-3E76-F771EEFF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" y="1181409"/>
            <a:ext cx="9167900" cy="62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6CB5C7-760E-B8ED-E9BA-99C4AF4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9E6AEB-56B9-80E2-4CE3-980534BD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3" y="1114285"/>
            <a:ext cx="9422868" cy="64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Output control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34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E07F27B-60DD-9EE6-EC33-93254B7399DA}"/>
              </a:ext>
            </a:extLst>
          </p:cNvPr>
          <p:cNvSpPr/>
          <p:nvPr/>
        </p:nvSpPr>
        <p:spPr>
          <a:xfrm>
            <a:off x="2205318" y="655633"/>
            <a:ext cx="2286000" cy="2598555"/>
          </a:xfrm>
          <a:custGeom>
            <a:avLst/>
            <a:gdLst>
              <a:gd name="connsiteX0" fmla="*/ 2259106 w 2286000"/>
              <a:gd name="connsiteY0" fmla="*/ 1011802 h 2598555"/>
              <a:gd name="connsiteX1" fmla="*/ 2111188 w 2286000"/>
              <a:gd name="connsiteY1" fmla="*/ 998355 h 2598555"/>
              <a:gd name="connsiteX2" fmla="*/ 2070847 w 2286000"/>
              <a:gd name="connsiteY2" fmla="*/ 971461 h 2598555"/>
              <a:gd name="connsiteX3" fmla="*/ 1976717 w 2286000"/>
              <a:gd name="connsiteY3" fmla="*/ 890779 h 2598555"/>
              <a:gd name="connsiteX4" fmla="*/ 1882588 w 2286000"/>
              <a:gd name="connsiteY4" fmla="*/ 783202 h 2598555"/>
              <a:gd name="connsiteX5" fmla="*/ 1828800 w 2286000"/>
              <a:gd name="connsiteY5" fmla="*/ 742861 h 2598555"/>
              <a:gd name="connsiteX6" fmla="*/ 1748117 w 2286000"/>
              <a:gd name="connsiteY6" fmla="*/ 689073 h 2598555"/>
              <a:gd name="connsiteX7" fmla="*/ 1694329 w 2286000"/>
              <a:gd name="connsiteY7" fmla="*/ 648732 h 2598555"/>
              <a:gd name="connsiteX8" fmla="*/ 1653988 w 2286000"/>
              <a:gd name="connsiteY8" fmla="*/ 621838 h 2598555"/>
              <a:gd name="connsiteX9" fmla="*/ 1627094 w 2286000"/>
              <a:gd name="connsiteY9" fmla="*/ 594943 h 2598555"/>
              <a:gd name="connsiteX10" fmla="*/ 1586753 w 2286000"/>
              <a:gd name="connsiteY10" fmla="*/ 568049 h 2598555"/>
              <a:gd name="connsiteX11" fmla="*/ 1519517 w 2286000"/>
              <a:gd name="connsiteY11" fmla="*/ 500814 h 2598555"/>
              <a:gd name="connsiteX12" fmla="*/ 1438835 w 2286000"/>
              <a:gd name="connsiteY12" fmla="*/ 420132 h 2598555"/>
              <a:gd name="connsiteX13" fmla="*/ 1398494 w 2286000"/>
              <a:gd name="connsiteY13" fmla="*/ 379791 h 2598555"/>
              <a:gd name="connsiteX14" fmla="*/ 1371600 w 2286000"/>
              <a:gd name="connsiteY14" fmla="*/ 352896 h 2598555"/>
              <a:gd name="connsiteX15" fmla="*/ 1331258 w 2286000"/>
              <a:gd name="connsiteY15" fmla="*/ 326002 h 2598555"/>
              <a:gd name="connsiteX16" fmla="*/ 1264023 w 2286000"/>
              <a:gd name="connsiteY16" fmla="*/ 258767 h 2598555"/>
              <a:gd name="connsiteX17" fmla="*/ 1223682 w 2286000"/>
              <a:gd name="connsiteY17" fmla="*/ 218426 h 2598555"/>
              <a:gd name="connsiteX18" fmla="*/ 1183341 w 2286000"/>
              <a:gd name="connsiteY18" fmla="*/ 204979 h 2598555"/>
              <a:gd name="connsiteX19" fmla="*/ 1143000 w 2286000"/>
              <a:gd name="connsiteY19" fmla="*/ 178085 h 2598555"/>
              <a:gd name="connsiteX20" fmla="*/ 1102658 w 2286000"/>
              <a:gd name="connsiteY20" fmla="*/ 164638 h 2598555"/>
              <a:gd name="connsiteX21" fmla="*/ 995082 w 2286000"/>
              <a:gd name="connsiteY21" fmla="*/ 137743 h 2598555"/>
              <a:gd name="connsiteX22" fmla="*/ 806823 w 2286000"/>
              <a:gd name="connsiteY22" fmla="*/ 110849 h 2598555"/>
              <a:gd name="connsiteX23" fmla="*/ 699247 w 2286000"/>
              <a:gd name="connsiteY23" fmla="*/ 83955 h 2598555"/>
              <a:gd name="connsiteX24" fmla="*/ 564776 w 2286000"/>
              <a:gd name="connsiteY24" fmla="*/ 43614 h 2598555"/>
              <a:gd name="connsiteX25" fmla="*/ 524435 w 2286000"/>
              <a:gd name="connsiteY25" fmla="*/ 30167 h 2598555"/>
              <a:gd name="connsiteX26" fmla="*/ 443753 w 2286000"/>
              <a:gd name="connsiteY26" fmla="*/ 16720 h 2598555"/>
              <a:gd name="connsiteX27" fmla="*/ 389964 w 2286000"/>
              <a:gd name="connsiteY27" fmla="*/ 3273 h 2598555"/>
              <a:gd name="connsiteX28" fmla="*/ 107576 w 2286000"/>
              <a:gd name="connsiteY28" fmla="*/ 43614 h 2598555"/>
              <a:gd name="connsiteX29" fmla="*/ 67235 w 2286000"/>
              <a:gd name="connsiteY29" fmla="*/ 83955 h 2598555"/>
              <a:gd name="connsiteX30" fmla="*/ 40341 w 2286000"/>
              <a:gd name="connsiteY30" fmla="*/ 124296 h 2598555"/>
              <a:gd name="connsiteX31" fmla="*/ 0 w 2286000"/>
              <a:gd name="connsiteY31" fmla="*/ 527708 h 2598555"/>
              <a:gd name="connsiteX32" fmla="*/ 26894 w 2286000"/>
              <a:gd name="connsiteY32" fmla="*/ 1105932 h 2598555"/>
              <a:gd name="connsiteX33" fmla="*/ 40341 w 2286000"/>
              <a:gd name="connsiteY33" fmla="*/ 1159720 h 2598555"/>
              <a:gd name="connsiteX34" fmla="*/ 40341 w 2286000"/>
              <a:gd name="connsiteY34" fmla="*/ 2262379 h 2598555"/>
              <a:gd name="connsiteX35" fmla="*/ 107576 w 2286000"/>
              <a:gd name="connsiteY35" fmla="*/ 2558214 h 2598555"/>
              <a:gd name="connsiteX36" fmla="*/ 134470 w 2286000"/>
              <a:gd name="connsiteY36" fmla="*/ 2517873 h 2598555"/>
              <a:gd name="connsiteX37" fmla="*/ 336176 w 2286000"/>
              <a:gd name="connsiteY37" fmla="*/ 2558214 h 2598555"/>
              <a:gd name="connsiteX38" fmla="*/ 430306 w 2286000"/>
              <a:gd name="connsiteY38" fmla="*/ 2585108 h 2598555"/>
              <a:gd name="connsiteX39" fmla="*/ 470647 w 2286000"/>
              <a:gd name="connsiteY39" fmla="*/ 2598555 h 2598555"/>
              <a:gd name="connsiteX40" fmla="*/ 726141 w 2286000"/>
              <a:gd name="connsiteY40" fmla="*/ 2585108 h 2598555"/>
              <a:gd name="connsiteX41" fmla="*/ 766482 w 2286000"/>
              <a:gd name="connsiteY41" fmla="*/ 2571661 h 2598555"/>
              <a:gd name="connsiteX42" fmla="*/ 968188 w 2286000"/>
              <a:gd name="connsiteY42" fmla="*/ 2531320 h 2598555"/>
              <a:gd name="connsiteX43" fmla="*/ 1075764 w 2286000"/>
              <a:gd name="connsiteY43" fmla="*/ 2544767 h 2598555"/>
              <a:gd name="connsiteX44" fmla="*/ 1116106 w 2286000"/>
              <a:gd name="connsiteY44" fmla="*/ 2558214 h 2598555"/>
              <a:gd name="connsiteX45" fmla="*/ 1492623 w 2286000"/>
              <a:gd name="connsiteY45" fmla="*/ 2571661 h 2598555"/>
              <a:gd name="connsiteX46" fmla="*/ 1680882 w 2286000"/>
              <a:gd name="connsiteY46" fmla="*/ 2558214 h 2598555"/>
              <a:gd name="connsiteX47" fmla="*/ 1734670 w 2286000"/>
              <a:gd name="connsiteY47" fmla="*/ 2544767 h 2598555"/>
              <a:gd name="connsiteX48" fmla="*/ 1815353 w 2286000"/>
              <a:gd name="connsiteY48" fmla="*/ 2517873 h 2598555"/>
              <a:gd name="connsiteX49" fmla="*/ 1976717 w 2286000"/>
              <a:gd name="connsiteY49" fmla="*/ 2504426 h 2598555"/>
              <a:gd name="connsiteX50" fmla="*/ 2017058 w 2286000"/>
              <a:gd name="connsiteY50" fmla="*/ 2477532 h 2598555"/>
              <a:gd name="connsiteX51" fmla="*/ 2070847 w 2286000"/>
              <a:gd name="connsiteY51" fmla="*/ 2423743 h 2598555"/>
              <a:gd name="connsiteX52" fmla="*/ 2111188 w 2286000"/>
              <a:gd name="connsiteY52" fmla="*/ 2396849 h 2598555"/>
              <a:gd name="connsiteX53" fmla="*/ 2124635 w 2286000"/>
              <a:gd name="connsiteY53" fmla="*/ 1751391 h 2598555"/>
              <a:gd name="connsiteX54" fmla="*/ 2138082 w 2286000"/>
              <a:gd name="connsiteY54" fmla="*/ 1630367 h 2598555"/>
              <a:gd name="connsiteX55" fmla="*/ 2151529 w 2286000"/>
              <a:gd name="connsiteY55" fmla="*/ 1495896 h 2598555"/>
              <a:gd name="connsiteX56" fmla="*/ 2178423 w 2286000"/>
              <a:gd name="connsiteY56" fmla="*/ 1307638 h 2598555"/>
              <a:gd name="connsiteX57" fmla="*/ 2218764 w 2286000"/>
              <a:gd name="connsiteY57" fmla="*/ 1200061 h 2598555"/>
              <a:gd name="connsiteX58" fmla="*/ 2245658 w 2286000"/>
              <a:gd name="connsiteY58" fmla="*/ 1159720 h 2598555"/>
              <a:gd name="connsiteX59" fmla="*/ 2272553 w 2286000"/>
              <a:gd name="connsiteY59" fmla="*/ 1079038 h 2598555"/>
              <a:gd name="connsiteX60" fmla="*/ 2286000 w 2286000"/>
              <a:gd name="connsiteY60" fmla="*/ 1038696 h 2598555"/>
              <a:gd name="connsiteX61" fmla="*/ 2259106 w 2286000"/>
              <a:gd name="connsiteY61" fmla="*/ 1011802 h 2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86000" h="2598555">
                <a:moveTo>
                  <a:pt x="2259106" y="1011802"/>
                </a:moveTo>
                <a:cubicBezTo>
                  <a:pt x="2209800" y="1007320"/>
                  <a:pt x="2159598" y="1008729"/>
                  <a:pt x="2111188" y="998355"/>
                </a:cubicBezTo>
                <a:cubicBezTo>
                  <a:pt x="2095385" y="994969"/>
                  <a:pt x="2083998" y="980854"/>
                  <a:pt x="2070847" y="971461"/>
                </a:cubicBezTo>
                <a:cubicBezTo>
                  <a:pt x="2034184" y="945273"/>
                  <a:pt x="2005465" y="925277"/>
                  <a:pt x="1976717" y="890779"/>
                </a:cubicBezTo>
                <a:cubicBezTo>
                  <a:pt x="1924876" y="828570"/>
                  <a:pt x="1975696" y="853033"/>
                  <a:pt x="1882588" y="783202"/>
                </a:cubicBezTo>
                <a:cubicBezTo>
                  <a:pt x="1864659" y="769755"/>
                  <a:pt x="1847160" y="755713"/>
                  <a:pt x="1828800" y="742861"/>
                </a:cubicBezTo>
                <a:cubicBezTo>
                  <a:pt x="1802320" y="724325"/>
                  <a:pt x="1773975" y="708467"/>
                  <a:pt x="1748117" y="689073"/>
                </a:cubicBezTo>
                <a:cubicBezTo>
                  <a:pt x="1730188" y="675626"/>
                  <a:pt x="1712566" y="661759"/>
                  <a:pt x="1694329" y="648732"/>
                </a:cubicBezTo>
                <a:cubicBezTo>
                  <a:pt x="1681178" y="639338"/>
                  <a:pt x="1666608" y="631934"/>
                  <a:pt x="1653988" y="621838"/>
                </a:cubicBezTo>
                <a:cubicBezTo>
                  <a:pt x="1644088" y="613918"/>
                  <a:pt x="1636994" y="602863"/>
                  <a:pt x="1627094" y="594943"/>
                </a:cubicBezTo>
                <a:cubicBezTo>
                  <a:pt x="1614474" y="584847"/>
                  <a:pt x="1598916" y="578691"/>
                  <a:pt x="1586753" y="568049"/>
                </a:cubicBezTo>
                <a:cubicBezTo>
                  <a:pt x="1562900" y="547178"/>
                  <a:pt x="1541929" y="523226"/>
                  <a:pt x="1519517" y="500814"/>
                </a:cubicBezTo>
                <a:lnTo>
                  <a:pt x="1438835" y="420132"/>
                </a:lnTo>
                <a:lnTo>
                  <a:pt x="1398494" y="379791"/>
                </a:lnTo>
                <a:cubicBezTo>
                  <a:pt x="1389529" y="370826"/>
                  <a:pt x="1382149" y="359928"/>
                  <a:pt x="1371600" y="352896"/>
                </a:cubicBezTo>
                <a:lnTo>
                  <a:pt x="1331258" y="326002"/>
                </a:lnTo>
                <a:cubicBezTo>
                  <a:pt x="1281952" y="252043"/>
                  <a:pt x="1331258" y="314796"/>
                  <a:pt x="1264023" y="258767"/>
                </a:cubicBezTo>
                <a:cubicBezTo>
                  <a:pt x="1249414" y="246593"/>
                  <a:pt x="1239505" y="228975"/>
                  <a:pt x="1223682" y="218426"/>
                </a:cubicBezTo>
                <a:cubicBezTo>
                  <a:pt x="1211888" y="210563"/>
                  <a:pt x="1196019" y="211318"/>
                  <a:pt x="1183341" y="204979"/>
                </a:cubicBezTo>
                <a:cubicBezTo>
                  <a:pt x="1168886" y="197751"/>
                  <a:pt x="1157455" y="185312"/>
                  <a:pt x="1143000" y="178085"/>
                </a:cubicBezTo>
                <a:cubicBezTo>
                  <a:pt x="1130322" y="171746"/>
                  <a:pt x="1116333" y="168368"/>
                  <a:pt x="1102658" y="164638"/>
                </a:cubicBezTo>
                <a:cubicBezTo>
                  <a:pt x="1066998" y="154912"/>
                  <a:pt x="1031673" y="142970"/>
                  <a:pt x="995082" y="137743"/>
                </a:cubicBezTo>
                <a:cubicBezTo>
                  <a:pt x="932329" y="128778"/>
                  <a:pt x="868320" y="126223"/>
                  <a:pt x="806823" y="110849"/>
                </a:cubicBezTo>
                <a:cubicBezTo>
                  <a:pt x="770964" y="101884"/>
                  <a:pt x="734313" y="95643"/>
                  <a:pt x="699247" y="83955"/>
                </a:cubicBezTo>
                <a:cubicBezTo>
                  <a:pt x="507501" y="20041"/>
                  <a:pt x="707040" y="84261"/>
                  <a:pt x="564776" y="43614"/>
                </a:cubicBezTo>
                <a:cubicBezTo>
                  <a:pt x="551147" y="39720"/>
                  <a:pt x="538272" y="33242"/>
                  <a:pt x="524435" y="30167"/>
                </a:cubicBezTo>
                <a:cubicBezTo>
                  <a:pt x="497819" y="24252"/>
                  <a:pt x="470489" y="22067"/>
                  <a:pt x="443753" y="16720"/>
                </a:cubicBezTo>
                <a:cubicBezTo>
                  <a:pt x="425630" y="13096"/>
                  <a:pt x="407894" y="7755"/>
                  <a:pt x="389964" y="3273"/>
                </a:cubicBezTo>
                <a:cubicBezTo>
                  <a:pt x="247041" y="11213"/>
                  <a:pt x="192100" y="-26823"/>
                  <a:pt x="107576" y="43614"/>
                </a:cubicBezTo>
                <a:cubicBezTo>
                  <a:pt x="92967" y="55788"/>
                  <a:pt x="79409" y="69346"/>
                  <a:pt x="67235" y="83955"/>
                </a:cubicBezTo>
                <a:cubicBezTo>
                  <a:pt x="56889" y="96370"/>
                  <a:pt x="49306" y="110849"/>
                  <a:pt x="40341" y="124296"/>
                </a:cubicBezTo>
                <a:cubicBezTo>
                  <a:pt x="-10494" y="327639"/>
                  <a:pt x="15125" y="194949"/>
                  <a:pt x="0" y="527708"/>
                </a:cubicBezTo>
                <a:cubicBezTo>
                  <a:pt x="6440" y="765988"/>
                  <a:pt x="-12555" y="908685"/>
                  <a:pt x="26894" y="1105932"/>
                </a:cubicBezTo>
                <a:cubicBezTo>
                  <a:pt x="30518" y="1124054"/>
                  <a:pt x="35859" y="1141791"/>
                  <a:pt x="40341" y="1159720"/>
                </a:cubicBezTo>
                <a:cubicBezTo>
                  <a:pt x="31868" y="1617278"/>
                  <a:pt x="14467" y="1848395"/>
                  <a:pt x="40341" y="2262379"/>
                </a:cubicBezTo>
                <a:cubicBezTo>
                  <a:pt x="57690" y="2539966"/>
                  <a:pt x="-5727" y="2482679"/>
                  <a:pt x="107576" y="2558214"/>
                </a:cubicBezTo>
                <a:cubicBezTo>
                  <a:pt x="116541" y="2544767"/>
                  <a:pt x="118497" y="2520330"/>
                  <a:pt x="134470" y="2517873"/>
                </a:cubicBezTo>
                <a:cubicBezTo>
                  <a:pt x="261507" y="2498329"/>
                  <a:pt x="254643" y="2523271"/>
                  <a:pt x="336176" y="2558214"/>
                </a:cubicBezTo>
                <a:cubicBezTo>
                  <a:pt x="368418" y="2572032"/>
                  <a:pt x="396186" y="2575359"/>
                  <a:pt x="430306" y="2585108"/>
                </a:cubicBezTo>
                <a:cubicBezTo>
                  <a:pt x="443935" y="2589002"/>
                  <a:pt x="457200" y="2594073"/>
                  <a:pt x="470647" y="2598555"/>
                </a:cubicBezTo>
                <a:cubicBezTo>
                  <a:pt x="555812" y="2594073"/>
                  <a:pt x="641209" y="2592829"/>
                  <a:pt x="726141" y="2585108"/>
                </a:cubicBezTo>
                <a:cubicBezTo>
                  <a:pt x="740257" y="2583825"/>
                  <a:pt x="752807" y="2575391"/>
                  <a:pt x="766482" y="2571661"/>
                </a:cubicBezTo>
                <a:cubicBezTo>
                  <a:pt x="880600" y="2540538"/>
                  <a:pt x="858224" y="2547029"/>
                  <a:pt x="968188" y="2531320"/>
                </a:cubicBezTo>
                <a:cubicBezTo>
                  <a:pt x="1004047" y="2535802"/>
                  <a:pt x="1040209" y="2538303"/>
                  <a:pt x="1075764" y="2544767"/>
                </a:cubicBezTo>
                <a:cubicBezTo>
                  <a:pt x="1089710" y="2547303"/>
                  <a:pt x="1101961" y="2557301"/>
                  <a:pt x="1116106" y="2558214"/>
                </a:cubicBezTo>
                <a:cubicBezTo>
                  <a:pt x="1241431" y="2566299"/>
                  <a:pt x="1367117" y="2567179"/>
                  <a:pt x="1492623" y="2571661"/>
                </a:cubicBezTo>
                <a:cubicBezTo>
                  <a:pt x="1555376" y="2567179"/>
                  <a:pt x="1618354" y="2565162"/>
                  <a:pt x="1680882" y="2558214"/>
                </a:cubicBezTo>
                <a:cubicBezTo>
                  <a:pt x="1699250" y="2556173"/>
                  <a:pt x="1716968" y="2550077"/>
                  <a:pt x="1734670" y="2544767"/>
                </a:cubicBezTo>
                <a:cubicBezTo>
                  <a:pt x="1761824" y="2536621"/>
                  <a:pt x="1787102" y="2520227"/>
                  <a:pt x="1815353" y="2517873"/>
                </a:cubicBezTo>
                <a:lnTo>
                  <a:pt x="1976717" y="2504426"/>
                </a:lnTo>
                <a:cubicBezTo>
                  <a:pt x="1990164" y="2495461"/>
                  <a:pt x="2004787" y="2488050"/>
                  <a:pt x="2017058" y="2477532"/>
                </a:cubicBezTo>
                <a:cubicBezTo>
                  <a:pt x="2036310" y="2461030"/>
                  <a:pt x="2049749" y="2437808"/>
                  <a:pt x="2070847" y="2423743"/>
                </a:cubicBezTo>
                <a:lnTo>
                  <a:pt x="2111188" y="2396849"/>
                </a:lnTo>
                <a:cubicBezTo>
                  <a:pt x="2115670" y="2181696"/>
                  <a:pt x="2117089" y="1966458"/>
                  <a:pt x="2124635" y="1751391"/>
                </a:cubicBezTo>
                <a:cubicBezTo>
                  <a:pt x="2126058" y="1710826"/>
                  <a:pt x="2133833" y="1670734"/>
                  <a:pt x="2138082" y="1630367"/>
                </a:cubicBezTo>
                <a:cubicBezTo>
                  <a:pt x="2142798" y="1585567"/>
                  <a:pt x="2145942" y="1540595"/>
                  <a:pt x="2151529" y="1495896"/>
                </a:cubicBezTo>
                <a:cubicBezTo>
                  <a:pt x="2159392" y="1432996"/>
                  <a:pt x="2158378" y="1367775"/>
                  <a:pt x="2178423" y="1307638"/>
                </a:cubicBezTo>
                <a:cubicBezTo>
                  <a:pt x="2190061" y="1272722"/>
                  <a:pt x="2202684" y="1232222"/>
                  <a:pt x="2218764" y="1200061"/>
                </a:cubicBezTo>
                <a:cubicBezTo>
                  <a:pt x="2225992" y="1185606"/>
                  <a:pt x="2239094" y="1174488"/>
                  <a:pt x="2245658" y="1159720"/>
                </a:cubicBezTo>
                <a:cubicBezTo>
                  <a:pt x="2257172" y="1133815"/>
                  <a:pt x="2263588" y="1105932"/>
                  <a:pt x="2272553" y="1079038"/>
                </a:cubicBezTo>
                <a:cubicBezTo>
                  <a:pt x="2277036" y="1065591"/>
                  <a:pt x="2286000" y="1052871"/>
                  <a:pt x="2286000" y="1038696"/>
                </a:cubicBezTo>
                <a:lnTo>
                  <a:pt x="2259106" y="101180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B1B3011-5F7D-A5A9-FAA6-E291F1F2C88B}"/>
              </a:ext>
            </a:extLst>
          </p:cNvPr>
          <p:cNvSpPr/>
          <p:nvPr/>
        </p:nvSpPr>
        <p:spPr>
          <a:xfrm>
            <a:off x="4329954" y="4746813"/>
            <a:ext cx="4666128" cy="1718824"/>
          </a:xfrm>
          <a:custGeom>
            <a:avLst/>
            <a:gdLst>
              <a:gd name="connsiteX0" fmla="*/ 4411925 w 4411925"/>
              <a:gd name="connsiteY0" fmla="*/ 80682 h 1414738"/>
              <a:gd name="connsiteX1" fmla="*/ 3430290 w 4411925"/>
              <a:gd name="connsiteY1" fmla="*/ 80682 h 1414738"/>
              <a:gd name="connsiteX2" fmla="*/ 3349607 w 4411925"/>
              <a:gd name="connsiteY2" fmla="*/ 67235 h 1414738"/>
              <a:gd name="connsiteX3" fmla="*/ 3228584 w 4411925"/>
              <a:gd name="connsiteY3" fmla="*/ 53788 h 1414738"/>
              <a:gd name="connsiteX4" fmla="*/ 1628384 w 4411925"/>
              <a:gd name="connsiteY4" fmla="*/ 26894 h 1414738"/>
              <a:gd name="connsiteX5" fmla="*/ 861901 w 4411925"/>
              <a:gd name="connsiteY5" fmla="*/ 0 h 1414738"/>
              <a:gd name="connsiteX6" fmla="*/ 310572 w 4411925"/>
              <a:gd name="connsiteY6" fmla="*/ 13447 h 1414738"/>
              <a:gd name="connsiteX7" fmla="*/ 256784 w 4411925"/>
              <a:gd name="connsiteY7" fmla="*/ 26894 h 1414738"/>
              <a:gd name="connsiteX8" fmla="*/ 176101 w 4411925"/>
              <a:gd name="connsiteY8" fmla="*/ 80682 h 1414738"/>
              <a:gd name="connsiteX9" fmla="*/ 122313 w 4411925"/>
              <a:gd name="connsiteY9" fmla="*/ 147917 h 1414738"/>
              <a:gd name="connsiteX10" fmla="*/ 55078 w 4411925"/>
              <a:gd name="connsiteY10" fmla="*/ 242047 h 1414738"/>
              <a:gd name="connsiteX11" fmla="*/ 28184 w 4411925"/>
              <a:gd name="connsiteY11" fmla="*/ 349623 h 1414738"/>
              <a:gd name="connsiteX12" fmla="*/ 14737 w 4411925"/>
              <a:gd name="connsiteY12" fmla="*/ 403411 h 1414738"/>
              <a:gd name="connsiteX13" fmla="*/ 1290 w 4411925"/>
              <a:gd name="connsiteY13" fmla="*/ 564776 h 1414738"/>
              <a:gd name="connsiteX14" fmla="*/ 28184 w 4411925"/>
              <a:gd name="connsiteY14" fmla="*/ 941294 h 1414738"/>
              <a:gd name="connsiteX15" fmla="*/ 41631 w 4411925"/>
              <a:gd name="connsiteY15" fmla="*/ 981635 h 1414738"/>
              <a:gd name="connsiteX16" fmla="*/ 68525 w 4411925"/>
              <a:gd name="connsiteY16" fmla="*/ 1021976 h 1414738"/>
              <a:gd name="connsiteX17" fmla="*/ 162654 w 4411925"/>
              <a:gd name="connsiteY17" fmla="*/ 1143000 h 1414738"/>
              <a:gd name="connsiteX18" fmla="*/ 243337 w 4411925"/>
              <a:gd name="connsiteY18" fmla="*/ 1196788 h 1414738"/>
              <a:gd name="connsiteX19" fmla="*/ 485384 w 4411925"/>
              <a:gd name="connsiteY19" fmla="*/ 1223682 h 1414738"/>
              <a:gd name="connsiteX20" fmla="*/ 619854 w 4411925"/>
              <a:gd name="connsiteY20" fmla="*/ 1250576 h 1414738"/>
              <a:gd name="connsiteX21" fmla="*/ 1937666 w 4411925"/>
              <a:gd name="connsiteY21" fmla="*/ 1264023 h 1414738"/>
              <a:gd name="connsiteX22" fmla="*/ 2421760 w 4411925"/>
              <a:gd name="connsiteY22" fmla="*/ 1290917 h 1414738"/>
              <a:gd name="connsiteX23" fmla="*/ 2569678 w 4411925"/>
              <a:gd name="connsiteY23" fmla="*/ 1317811 h 1414738"/>
              <a:gd name="connsiteX24" fmla="*/ 2744490 w 4411925"/>
              <a:gd name="connsiteY24" fmla="*/ 1344705 h 1414738"/>
              <a:gd name="connsiteX25" fmla="*/ 2852066 w 4411925"/>
              <a:gd name="connsiteY25" fmla="*/ 1358152 h 1414738"/>
              <a:gd name="connsiteX26" fmla="*/ 2946195 w 4411925"/>
              <a:gd name="connsiteY26" fmla="*/ 1371600 h 1414738"/>
              <a:gd name="connsiteX27" fmla="*/ 3457184 w 4411925"/>
              <a:gd name="connsiteY27" fmla="*/ 1398494 h 1414738"/>
              <a:gd name="connsiteX28" fmla="*/ 3900937 w 4411925"/>
              <a:gd name="connsiteY28" fmla="*/ 1398494 h 1414738"/>
              <a:gd name="connsiteX29" fmla="*/ 3981619 w 4411925"/>
              <a:gd name="connsiteY29" fmla="*/ 1371600 h 1414738"/>
              <a:gd name="connsiteX30" fmla="*/ 4021960 w 4411925"/>
              <a:gd name="connsiteY30" fmla="*/ 1358152 h 1414738"/>
              <a:gd name="connsiteX31" fmla="*/ 4062301 w 4411925"/>
              <a:gd name="connsiteY31" fmla="*/ 1344705 h 1414738"/>
              <a:gd name="connsiteX32" fmla="*/ 4142984 w 4411925"/>
              <a:gd name="connsiteY32" fmla="*/ 1304364 h 1414738"/>
              <a:gd name="connsiteX33" fmla="*/ 4183325 w 4411925"/>
              <a:gd name="connsiteY33" fmla="*/ 1277470 h 1414738"/>
              <a:gd name="connsiteX34" fmla="*/ 4223666 w 4411925"/>
              <a:gd name="connsiteY34" fmla="*/ 1264023 h 1414738"/>
              <a:gd name="connsiteX35" fmla="*/ 4344690 w 4411925"/>
              <a:gd name="connsiteY35" fmla="*/ 1169894 h 1414738"/>
              <a:gd name="connsiteX36" fmla="*/ 4371584 w 4411925"/>
              <a:gd name="connsiteY36" fmla="*/ 1129552 h 1414738"/>
              <a:gd name="connsiteX37" fmla="*/ 4411925 w 4411925"/>
              <a:gd name="connsiteY37" fmla="*/ 941294 h 1414738"/>
              <a:gd name="connsiteX38" fmla="*/ 4398478 w 4411925"/>
              <a:gd name="connsiteY38" fmla="*/ 67235 h 1414738"/>
              <a:gd name="connsiteX39" fmla="*/ 4385031 w 4411925"/>
              <a:gd name="connsiteY39" fmla="*/ 26894 h 14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11925" h="1414738">
                <a:moveTo>
                  <a:pt x="4411925" y="80682"/>
                </a:moveTo>
                <a:cubicBezTo>
                  <a:pt x="4010899" y="120784"/>
                  <a:pt x="4231795" y="103914"/>
                  <a:pt x="3430290" y="80682"/>
                </a:cubicBezTo>
                <a:cubicBezTo>
                  <a:pt x="3403036" y="79892"/>
                  <a:pt x="3376633" y="70838"/>
                  <a:pt x="3349607" y="67235"/>
                </a:cubicBezTo>
                <a:cubicBezTo>
                  <a:pt x="3309374" y="61871"/>
                  <a:pt x="3269125" y="55766"/>
                  <a:pt x="3228584" y="53788"/>
                </a:cubicBezTo>
                <a:cubicBezTo>
                  <a:pt x="2794059" y="32592"/>
                  <a:pt x="1893917" y="29946"/>
                  <a:pt x="1628384" y="26894"/>
                </a:cubicBezTo>
                <a:cubicBezTo>
                  <a:pt x="1319569" y="6306"/>
                  <a:pt x="1268278" y="0"/>
                  <a:pt x="861901" y="0"/>
                </a:cubicBezTo>
                <a:cubicBezTo>
                  <a:pt x="678070" y="0"/>
                  <a:pt x="494348" y="8965"/>
                  <a:pt x="310572" y="13447"/>
                </a:cubicBezTo>
                <a:cubicBezTo>
                  <a:pt x="292643" y="17929"/>
                  <a:pt x="273314" y="18629"/>
                  <a:pt x="256784" y="26894"/>
                </a:cubicBezTo>
                <a:cubicBezTo>
                  <a:pt x="227874" y="41349"/>
                  <a:pt x="196293" y="55442"/>
                  <a:pt x="176101" y="80682"/>
                </a:cubicBezTo>
                <a:cubicBezTo>
                  <a:pt x="158172" y="103094"/>
                  <a:pt x="138772" y="124404"/>
                  <a:pt x="122313" y="147917"/>
                </a:cubicBezTo>
                <a:cubicBezTo>
                  <a:pt x="49411" y="252062"/>
                  <a:pt x="113083" y="184040"/>
                  <a:pt x="55078" y="242047"/>
                </a:cubicBezTo>
                <a:lnTo>
                  <a:pt x="28184" y="349623"/>
                </a:lnTo>
                <a:lnTo>
                  <a:pt x="14737" y="403411"/>
                </a:lnTo>
                <a:cubicBezTo>
                  <a:pt x="10255" y="457199"/>
                  <a:pt x="1290" y="510801"/>
                  <a:pt x="1290" y="564776"/>
                </a:cubicBezTo>
                <a:cubicBezTo>
                  <a:pt x="1290" y="740968"/>
                  <a:pt x="-8936" y="811372"/>
                  <a:pt x="28184" y="941294"/>
                </a:cubicBezTo>
                <a:cubicBezTo>
                  <a:pt x="32078" y="954923"/>
                  <a:pt x="35292" y="968957"/>
                  <a:pt x="41631" y="981635"/>
                </a:cubicBezTo>
                <a:cubicBezTo>
                  <a:pt x="48859" y="996090"/>
                  <a:pt x="61297" y="1007521"/>
                  <a:pt x="68525" y="1021976"/>
                </a:cubicBezTo>
                <a:cubicBezTo>
                  <a:pt x="104654" y="1094234"/>
                  <a:pt x="43360" y="1063472"/>
                  <a:pt x="162654" y="1143000"/>
                </a:cubicBezTo>
                <a:cubicBezTo>
                  <a:pt x="189548" y="1160929"/>
                  <a:pt x="211175" y="1193572"/>
                  <a:pt x="243337" y="1196788"/>
                </a:cubicBezTo>
                <a:cubicBezTo>
                  <a:pt x="413766" y="1213831"/>
                  <a:pt x="333108" y="1204648"/>
                  <a:pt x="485384" y="1223682"/>
                </a:cubicBezTo>
                <a:cubicBezTo>
                  <a:pt x="536738" y="1240800"/>
                  <a:pt x="554302" y="1249327"/>
                  <a:pt x="619854" y="1250576"/>
                </a:cubicBezTo>
                <a:lnTo>
                  <a:pt x="1937666" y="1264023"/>
                </a:lnTo>
                <a:cubicBezTo>
                  <a:pt x="2168517" y="1302498"/>
                  <a:pt x="1904966" y="1262206"/>
                  <a:pt x="2421760" y="1290917"/>
                </a:cubicBezTo>
                <a:cubicBezTo>
                  <a:pt x="2450287" y="1292502"/>
                  <a:pt x="2538326" y="1312111"/>
                  <a:pt x="2569678" y="1317811"/>
                </a:cubicBezTo>
                <a:cubicBezTo>
                  <a:pt x="2626179" y="1328084"/>
                  <a:pt x="2687823" y="1337149"/>
                  <a:pt x="2744490" y="1344705"/>
                </a:cubicBezTo>
                <a:lnTo>
                  <a:pt x="2852066" y="1358152"/>
                </a:lnTo>
                <a:lnTo>
                  <a:pt x="2946195" y="1371600"/>
                </a:lnTo>
                <a:cubicBezTo>
                  <a:pt x="3158072" y="1398086"/>
                  <a:pt x="3149757" y="1387893"/>
                  <a:pt x="3457184" y="1398494"/>
                </a:cubicBezTo>
                <a:cubicBezTo>
                  <a:pt x="3649469" y="1415974"/>
                  <a:pt x="3663193" y="1423966"/>
                  <a:pt x="3900937" y="1398494"/>
                </a:cubicBezTo>
                <a:cubicBezTo>
                  <a:pt x="3929124" y="1395474"/>
                  <a:pt x="3954725" y="1380565"/>
                  <a:pt x="3981619" y="1371600"/>
                </a:cubicBezTo>
                <a:lnTo>
                  <a:pt x="4021960" y="1358152"/>
                </a:lnTo>
                <a:cubicBezTo>
                  <a:pt x="4035407" y="1353670"/>
                  <a:pt x="4050507" y="1352568"/>
                  <a:pt x="4062301" y="1344705"/>
                </a:cubicBezTo>
                <a:cubicBezTo>
                  <a:pt x="4114436" y="1309948"/>
                  <a:pt x="4087310" y="1322922"/>
                  <a:pt x="4142984" y="1304364"/>
                </a:cubicBezTo>
                <a:cubicBezTo>
                  <a:pt x="4156431" y="1295399"/>
                  <a:pt x="4168870" y="1284698"/>
                  <a:pt x="4183325" y="1277470"/>
                </a:cubicBezTo>
                <a:cubicBezTo>
                  <a:pt x="4196003" y="1271131"/>
                  <a:pt x="4211275" y="1270907"/>
                  <a:pt x="4223666" y="1264023"/>
                </a:cubicBezTo>
                <a:cubicBezTo>
                  <a:pt x="4270193" y="1238175"/>
                  <a:pt x="4310897" y="1210445"/>
                  <a:pt x="4344690" y="1169894"/>
                </a:cubicBezTo>
                <a:cubicBezTo>
                  <a:pt x="4355036" y="1157478"/>
                  <a:pt x="4362619" y="1142999"/>
                  <a:pt x="4371584" y="1129552"/>
                </a:cubicBezTo>
                <a:cubicBezTo>
                  <a:pt x="4405091" y="995525"/>
                  <a:pt x="4392401" y="1058435"/>
                  <a:pt x="4411925" y="941294"/>
                </a:cubicBezTo>
                <a:cubicBezTo>
                  <a:pt x="4407443" y="649941"/>
                  <a:pt x="4407044" y="358497"/>
                  <a:pt x="4398478" y="67235"/>
                </a:cubicBezTo>
                <a:cubicBezTo>
                  <a:pt x="4398061" y="53067"/>
                  <a:pt x="4385031" y="26894"/>
                  <a:pt x="4385031" y="2689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6B7D34-6B60-2DBE-8275-5A30160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047" y="201996"/>
            <a:ext cx="9144000" cy="6263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F4DE-A5E3-4376-F01A-CF67E4FF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D091-9D02-E934-6FD4-ECA3EF4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97E0F-A056-FBB7-0665-8C8ABB04A5B5}"/>
              </a:ext>
            </a:extLst>
          </p:cNvPr>
          <p:cNvSpPr/>
          <p:nvPr/>
        </p:nvSpPr>
        <p:spPr>
          <a:xfrm>
            <a:off x="5829565" y="2570672"/>
            <a:ext cx="4520242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4B7AE-F2F0-4F9A-2B76-4647226B5581}"/>
              </a:ext>
            </a:extLst>
          </p:cNvPr>
          <p:cNvSpPr/>
          <p:nvPr/>
        </p:nvSpPr>
        <p:spPr>
          <a:xfrm>
            <a:off x="5152392" y="2570672"/>
            <a:ext cx="573657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8028F-2152-48CC-306C-097DA8395AD1}"/>
              </a:ext>
            </a:extLst>
          </p:cNvPr>
          <p:cNvSpPr/>
          <p:nvPr/>
        </p:nvSpPr>
        <p:spPr>
          <a:xfrm>
            <a:off x="5904327" y="3968150"/>
            <a:ext cx="2766628" cy="77866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2D6D-F48C-8DD2-A56B-879DA537D5FE}"/>
              </a:ext>
            </a:extLst>
          </p:cNvPr>
          <p:cNvSpPr/>
          <p:nvPr/>
        </p:nvSpPr>
        <p:spPr>
          <a:xfrm>
            <a:off x="4846153" y="3696597"/>
            <a:ext cx="879895" cy="814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C314C-F11F-FE99-3205-9F1B071172EC}"/>
              </a:ext>
            </a:extLst>
          </p:cNvPr>
          <p:cNvSpPr/>
          <p:nvPr/>
        </p:nvSpPr>
        <p:spPr>
          <a:xfrm>
            <a:off x="8448036" y="3696597"/>
            <a:ext cx="325127" cy="32121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E9D1E-A80C-F6DE-A7C3-FEE24422639A}"/>
              </a:ext>
            </a:extLst>
          </p:cNvPr>
          <p:cNvSpPr/>
          <p:nvPr/>
        </p:nvSpPr>
        <p:spPr>
          <a:xfrm>
            <a:off x="2927705" y="3646939"/>
            <a:ext cx="2286000" cy="36512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B60C-3661-DD35-B966-9B27B7D79B40}"/>
              </a:ext>
            </a:extLst>
          </p:cNvPr>
          <p:cNvSpPr/>
          <p:nvPr/>
        </p:nvSpPr>
        <p:spPr>
          <a:xfrm>
            <a:off x="2004131" y="4511256"/>
            <a:ext cx="2286000" cy="111034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4F7A7-A38A-3FA7-0CAD-079BEB2B06C1}"/>
              </a:ext>
            </a:extLst>
          </p:cNvPr>
          <p:cNvSpPr/>
          <p:nvPr/>
        </p:nvSpPr>
        <p:spPr>
          <a:xfrm flipV="1">
            <a:off x="4140595" y="4429664"/>
            <a:ext cx="1206700" cy="3114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6F3C2-BDB0-9C46-A230-E96461490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F9A6-9AAC-7B41-8634-4F01EDF9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3053D-AE29-FD49-8D69-D44B41C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D2F0-8CAB-AF4E-B974-43B6002FA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manuele Della Valle">
            <a:extLst>
              <a:ext uri="{FF2B5EF4-FFF2-40B4-BE49-F238E27FC236}">
                <a16:creationId xmlns:a16="http://schemas.microsoft.com/office/drawing/2014/main" id="{94F6595C-9870-9948-A5E9-F37C67D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63E94-30DE-E94A-8D03-72A35A694DB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EDE3-4264-9340-8066-FA898A3A3FAA}"/>
              </a:ext>
            </a:extLst>
          </p:cNvPr>
          <p:cNvSpPr txBox="1"/>
          <p:nvPr/>
        </p:nvSpPr>
        <p:spPr>
          <a:xfrm>
            <a:off x="199252" y="61188"/>
            <a:ext cx="7373607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Taming</a:t>
            </a:r>
          </a:p>
          <a:p>
            <a:r>
              <a:rPr lang="en-US" sz="4000" i="1" dirty="0">
                <a:solidFill>
                  <a:schemeClr val="bg1"/>
                </a:solidFill>
              </a:rPr>
              <a:t>Continuous numerous flows that can turn into a torrent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Complex Event Processing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12536</TotalTime>
  <Words>2731</Words>
  <Application>Microsoft Macintosh PowerPoint</Application>
  <PresentationFormat>Widescreen</PresentationFormat>
  <Paragraphs>429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Titillium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Time line</vt:lpstr>
      <vt:lpstr>Filtering</vt:lpstr>
      <vt:lpstr>Filtering the SQL style</vt:lpstr>
      <vt:lpstr>Filtering the Event-Based System Style </vt:lpstr>
      <vt:lpstr>Basic Aggregation</vt:lpstr>
      <vt:lpstr>Data Windowing</vt:lpstr>
      <vt:lpstr>Physical tumbling windows</vt:lpstr>
      <vt:lpstr>Logical tumbling windows</vt:lpstr>
      <vt:lpstr>Physical sliding windows</vt:lpstr>
      <vt:lpstr>Logical sliding windows</vt:lpstr>
      <vt:lpstr>EPL window syntax</vt:lpstr>
      <vt:lpstr>Physical hopping windows</vt:lpstr>
      <vt:lpstr>Logical hopping windows</vt:lpstr>
      <vt:lpstr>Session windows (not supported in EPL)</vt:lpstr>
      <vt:lpstr>EPL Output control syntax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22</cp:revision>
  <dcterms:created xsi:type="dcterms:W3CDTF">2022-03-08T13:02:57Z</dcterms:created>
  <dcterms:modified xsi:type="dcterms:W3CDTF">2022-09-30T06:42:18Z</dcterms:modified>
</cp:coreProperties>
</file>