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36" r:id="rId1"/>
    <p:sldMasterId id="2147484450" r:id="rId2"/>
    <p:sldMasterId id="2147484452" r:id="rId3"/>
  </p:sldMasterIdLst>
  <p:notesMasterIdLst>
    <p:notesMasterId r:id="rId8"/>
  </p:notesMasterIdLst>
  <p:handoutMasterIdLst>
    <p:handoutMasterId r:id="rId9"/>
  </p:handoutMasterIdLst>
  <p:sldIdLst>
    <p:sldId id="256" r:id="rId4"/>
    <p:sldId id="550" r:id="rId5"/>
    <p:sldId id="551" r:id="rId6"/>
    <p:sldId id="552" r:id="rId7"/>
  </p:sldIdLst>
  <p:sldSz cx="9144000" cy="6858000" type="screen4x3"/>
  <p:notesSz cx="6858000" cy="9144000"/>
  <p:defaultTextStyle>
    <a:defPPr>
      <a:defRPr lang="it-IT"/>
    </a:defPPr>
    <a:lvl1pPr marL="0" algn="l" defTabSz="478928" rtl="0" eaLnBrk="1" latinLnBrk="0" hangingPunct="1">
      <a:defRPr sz="1915" kern="1200">
        <a:solidFill>
          <a:schemeClr val="tx1"/>
        </a:solidFill>
        <a:latin typeface="+mn-lt"/>
        <a:ea typeface="+mn-ea"/>
        <a:cs typeface="+mn-cs"/>
      </a:defRPr>
    </a:lvl1pPr>
    <a:lvl2pPr marL="478928" algn="l" defTabSz="478928" rtl="0" eaLnBrk="1" latinLnBrk="0" hangingPunct="1">
      <a:defRPr sz="1915" kern="1200">
        <a:solidFill>
          <a:schemeClr val="tx1"/>
        </a:solidFill>
        <a:latin typeface="+mn-lt"/>
        <a:ea typeface="+mn-ea"/>
        <a:cs typeface="+mn-cs"/>
      </a:defRPr>
    </a:lvl2pPr>
    <a:lvl3pPr marL="957856" algn="l" defTabSz="478928" rtl="0" eaLnBrk="1" latinLnBrk="0" hangingPunct="1">
      <a:defRPr sz="1915" kern="1200">
        <a:solidFill>
          <a:schemeClr val="tx1"/>
        </a:solidFill>
        <a:latin typeface="+mn-lt"/>
        <a:ea typeface="+mn-ea"/>
        <a:cs typeface="+mn-cs"/>
      </a:defRPr>
    </a:lvl3pPr>
    <a:lvl4pPr marL="1436784" algn="l" defTabSz="478928" rtl="0" eaLnBrk="1" latinLnBrk="0" hangingPunct="1">
      <a:defRPr sz="1915" kern="1200">
        <a:solidFill>
          <a:schemeClr val="tx1"/>
        </a:solidFill>
        <a:latin typeface="+mn-lt"/>
        <a:ea typeface="+mn-ea"/>
        <a:cs typeface="+mn-cs"/>
      </a:defRPr>
    </a:lvl4pPr>
    <a:lvl5pPr marL="1915712" algn="l" defTabSz="478928" rtl="0" eaLnBrk="1" latinLnBrk="0" hangingPunct="1">
      <a:defRPr sz="1915" kern="1200">
        <a:solidFill>
          <a:schemeClr val="tx1"/>
        </a:solidFill>
        <a:latin typeface="+mn-lt"/>
        <a:ea typeface="+mn-ea"/>
        <a:cs typeface="+mn-cs"/>
      </a:defRPr>
    </a:lvl5pPr>
    <a:lvl6pPr marL="2394640" algn="l" defTabSz="478928" rtl="0" eaLnBrk="1" latinLnBrk="0" hangingPunct="1">
      <a:defRPr sz="1915" kern="1200">
        <a:solidFill>
          <a:schemeClr val="tx1"/>
        </a:solidFill>
        <a:latin typeface="+mn-lt"/>
        <a:ea typeface="+mn-ea"/>
        <a:cs typeface="+mn-cs"/>
      </a:defRPr>
    </a:lvl6pPr>
    <a:lvl7pPr marL="2873567" algn="l" defTabSz="478928" rtl="0" eaLnBrk="1" latinLnBrk="0" hangingPunct="1">
      <a:defRPr sz="1915" kern="1200">
        <a:solidFill>
          <a:schemeClr val="tx1"/>
        </a:solidFill>
        <a:latin typeface="+mn-lt"/>
        <a:ea typeface="+mn-ea"/>
        <a:cs typeface="+mn-cs"/>
      </a:defRPr>
    </a:lvl7pPr>
    <a:lvl8pPr marL="3352496" algn="l" defTabSz="478928" rtl="0" eaLnBrk="1" latinLnBrk="0" hangingPunct="1">
      <a:defRPr sz="1915" kern="1200">
        <a:solidFill>
          <a:schemeClr val="tx1"/>
        </a:solidFill>
        <a:latin typeface="+mn-lt"/>
        <a:ea typeface="+mn-ea"/>
        <a:cs typeface="+mn-cs"/>
      </a:defRPr>
    </a:lvl8pPr>
    <a:lvl9pPr marL="3831423" algn="l" defTabSz="478928" rtl="0" eaLnBrk="1" latinLnBrk="0" hangingPunct="1">
      <a:defRPr sz="191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92D050"/>
    <a:srgbClr val="FF7600"/>
    <a:srgbClr val="76D6FF"/>
    <a:srgbClr val="FF9300"/>
    <a:srgbClr val="607D8B"/>
    <a:srgbClr val="9452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7" autoAdjust="0"/>
    <p:restoredTop sz="94803" autoAdjust="0"/>
  </p:normalViewPr>
  <p:slideViewPr>
    <p:cSldViewPr snapToGrid="0" snapToObjects="1">
      <p:cViewPr varScale="1">
        <p:scale>
          <a:sx n="81" d="100"/>
          <a:sy n="81" d="100"/>
        </p:scale>
        <p:origin x="182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54007-042D-B74C-B600-E65703EE92FA}" type="datetime1">
              <a:rPr lang="it-IT" smtClean="0"/>
              <a:pPr/>
              <a:t>14/05/2021</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612072-9809-3B43-88E9-4578524D92CD}" type="slidenum">
              <a:rPr lang="en-GB" smtClean="0"/>
              <a:pPr/>
              <a:t>‹N›</a:t>
            </a:fld>
            <a:endParaRPr lang="en-GB"/>
          </a:p>
        </p:txBody>
      </p:sp>
    </p:spTree>
    <p:extLst>
      <p:ext uri="{BB962C8B-B14F-4D97-AF65-F5344CB8AC3E}">
        <p14:creationId xmlns:p14="http://schemas.microsoft.com/office/powerpoint/2010/main" val="42553732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C7A6E-8A0F-6045-894B-85D75C45CD11}" type="datetime1">
              <a:rPr lang="it-IT" smtClean="0"/>
              <a:pPr/>
              <a:t>14/05/2021</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0F652-032C-1B4C-B2A5-FF8B5B286FDE}" type="slidenum">
              <a:rPr lang="en-GB" smtClean="0"/>
              <a:pPr/>
              <a:t>‹N›</a:t>
            </a:fld>
            <a:endParaRPr lang="en-GB"/>
          </a:p>
        </p:txBody>
      </p:sp>
    </p:spTree>
    <p:extLst>
      <p:ext uri="{BB962C8B-B14F-4D97-AF65-F5344CB8AC3E}">
        <p14:creationId xmlns:p14="http://schemas.microsoft.com/office/powerpoint/2010/main" val="3011781637"/>
      </p:ext>
    </p:extLst>
  </p:cSld>
  <p:clrMap bg1="lt1" tx1="dk1" bg2="lt2" tx2="dk2" accent1="accent1" accent2="accent2" accent3="accent3" accent4="accent4" accent5="accent5" accent6="accent6" hlink="hlink" folHlink="folHlink"/>
  <p:hf hdr="0" dt="0"/>
  <p:notesStyle>
    <a:lvl1pPr marL="0" algn="l" defTabSz="478928" rtl="0" eaLnBrk="1" latinLnBrk="0" hangingPunct="1">
      <a:defRPr sz="1252" kern="1200">
        <a:solidFill>
          <a:schemeClr val="tx1"/>
        </a:solidFill>
        <a:latin typeface="+mn-lt"/>
        <a:ea typeface="+mn-ea"/>
        <a:cs typeface="+mn-cs"/>
      </a:defRPr>
    </a:lvl1pPr>
    <a:lvl2pPr marL="478928" algn="l" defTabSz="478928" rtl="0" eaLnBrk="1" latinLnBrk="0" hangingPunct="1">
      <a:defRPr sz="1252" kern="1200">
        <a:solidFill>
          <a:schemeClr val="tx1"/>
        </a:solidFill>
        <a:latin typeface="+mn-lt"/>
        <a:ea typeface="+mn-ea"/>
        <a:cs typeface="+mn-cs"/>
      </a:defRPr>
    </a:lvl2pPr>
    <a:lvl3pPr marL="957856" algn="l" defTabSz="478928" rtl="0" eaLnBrk="1" latinLnBrk="0" hangingPunct="1">
      <a:defRPr sz="1252" kern="1200">
        <a:solidFill>
          <a:schemeClr val="tx1"/>
        </a:solidFill>
        <a:latin typeface="+mn-lt"/>
        <a:ea typeface="+mn-ea"/>
        <a:cs typeface="+mn-cs"/>
      </a:defRPr>
    </a:lvl3pPr>
    <a:lvl4pPr marL="1436784" algn="l" defTabSz="478928" rtl="0" eaLnBrk="1" latinLnBrk="0" hangingPunct="1">
      <a:defRPr sz="1252" kern="1200">
        <a:solidFill>
          <a:schemeClr val="tx1"/>
        </a:solidFill>
        <a:latin typeface="+mn-lt"/>
        <a:ea typeface="+mn-ea"/>
        <a:cs typeface="+mn-cs"/>
      </a:defRPr>
    </a:lvl4pPr>
    <a:lvl5pPr marL="1915712" algn="l" defTabSz="478928" rtl="0" eaLnBrk="1" latinLnBrk="0" hangingPunct="1">
      <a:defRPr sz="1252" kern="1200">
        <a:solidFill>
          <a:schemeClr val="tx1"/>
        </a:solidFill>
        <a:latin typeface="+mn-lt"/>
        <a:ea typeface="+mn-ea"/>
        <a:cs typeface="+mn-cs"/>
      </a:defRPr>
    </a:lvl5pPr>
    <a:lvl6pPr marL="2394640" algn="l" defTabSz="478928" rtl="0" eaLnBrk="1" latinLnBrk="0" hangingPunct="1">
      <a:defRPr sz="1252" kern="1200">
        <a:solidFill>
          <a:schemeClr val="tx1"/>
        </a:solidFill>
        <a:latin typeface="+mn-lt"/>
        <a:ea typeface="+mn-ea"/>
        <a:cs typeface="+mn-cs"/>
      </a:defRPr>
    </a:lvl6pPr>
    <a:lvl7pPr marL="2873567" algn="l" defTabSz="478928" rtl="0" eaLnBrk="1" latinLnBrk="0" hangingPunct="1">
      <a:defRPr sz="1252" kern="1200">
        <a:solidFill>
          <a:schemeClr val="tx1"/>
        </a:solidFill>
        <a:latin typeface="+mn-lt"/>
        <a:ea typeface="+mn-ea"/>
        <a:cs typeface="+mn-cs"/>
      </a:defRPr>
    </a:lvl7pPr>
    <a:lvl8pPr marL="3352496" algn="l" defTabSz="478928" rtl="0" eaLnBrk="1" latinLnBrk="0" hangingPunct="1">
      <a:defRPr sz="1252" kern="1200">
        <a:solidFill>
          <a:schemeClr val="tx1"/>
        </a:solidFill>
        <a:latin typeface="+mn-lt"/>
        <a:ea typeface="+mn-ea"/>
        <a:cs typeface="+mn-cs"/>
      </a:defRPr>
    </a:lvl8pPr>
    <a:lvl9pPr marL="3831423" algn="l" defTabSz="478928" rtl="0" eaLnBrk="1" latinLnBrk="0" hangingPunct="1">
      <a:defRPr sz="12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43000" y="685800"/>
            <a:ext cx="4572000" cy="3429000"/>
          </a:xfrm>
        </p:spPr>
      </p:sp>
      <p:sp>
        <p:nvSpPr>
          <p:cNvPr id="3" name="Segnaposto note 2"/>
          <p:cNvSpPr>
            <a:spLocks noGrp="1"/>
          </p:cNvSpPr>
          <p:nvPr>
            <p:ph type="body" idx="1"/>
          </p:nvPr>
        </p:nvSpPr>
        <p:spPr/>
        <p:txBody>
          <a:bodyPr/>
          <a:lstStyle/>
          <a:p>
            <a:endParaRPr lang="en-US" dirty="0"/>
          </a:p>
        </p:txBody>
      </p:sp>
      <p:sp>
        <p:nvSpPr>
          <p:cNvPr id="4" name="Segnaposto piè di pagina 3"/>
          <p:cNvSpPr>
            <a:spLocks noGrp="1"/>
          </p:cNvSpPr>
          <p:nvPr>
            <p:ph type="ftr" sz="quarter" idx="4"/>
          </p:nvPr>
        </p:nvSpPr>
        <p:spPr/>
        <p:txBody>
          <a:bodyPr/>
          <a:lstStyle/>
          <a:p>
            <a:endParaRPr lang="en-GB"/>
          </a:p>
        </p:txBody>
      </p:sp>
      <p:sp>
        <p:nvSpPr>
          <p:cNvPr id="5" name="Segnaposto numero diapositiva 4"/>
          <p:cNvSpPr>
            <a:spLocks noGrp="1"/>
          </p:cNvSpPr>
          <p:nvPr>
            <p:ph type="sldNum" sz="quarter" idx="5"/>
          </p:nvPr>
        </p:nvSpPr>
        <p:spPr/>
        <p:txBody>
          <a:bodyPr/>
          <a:lstStyle/>
          <a:p>
            <a:fld id="{EE20F652-032C-1B4C-B2A5-FF8B5B286FDE}" type="slidenum">
              <a:rPr lang="en-GB" smtClean="0"/>
              <a:pPr/>
              <a:t>1</a:t>
            </a:fld>
            <a:endParaRPr lang="en-GB"/>
          </a:p>
        </p:txBody>
      </p:sp>
    </p:spTree>
    <p:extLst>
      <p:ext uri="{BB962C8B-B14F-4D97-AF65-F5344CB8AC3E}">
        <p14:creationId xmlns:p14="http://schemas.microsoft.com/office/powerpoint/2010/main" val="1825863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811A7E1-25D3-5B49-A0EB-0F7EF6FA4C86}"/>
              </a:ext>
            </a:extLst>
          </p:cNvPr>
          <p:cNvSpPr/>
          <p:nvPr userDrawn="1"/>
        </p:nvSpPr>
        <p:spPr>
          <a:xfrm>
            <a:off x="0" y="6569242"/>
            <a:ext cx="9144001" cy="288758"/>
          </a:xfrm>
          <a:prstGeom prst="rect">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 y="2980462"/>
            <a:ext cx="9144001" cy="667512"/>
          </a:xfrm>
          <a:solidFill>
            <a:schemeClr val="bg1">
              <a:lumMod val="95000"/>
            </a:schemeClr>
          </a:solidFill>
          <a:effectLst/>
        </p:spPr>
        <p:txBody>
          <a:bodyPr vert="horz" lIns="130055" tIns="65028" rIns="130055" bIns="65028" rtlCol="0">
            <a:noAutofit/>
            <a:scene3d>
              <a:camera prst="orthographicFront"/>
              <a:lightRig rig="threePt" dir="t"/>
            </a:scene3d>
            <a:sp3d/>
          </a:bodyPr>
          <a:lstStyle>
            <a:lvl1pPr marL="0" indent="0" algn="ctr" defTabSz="843858" rtl="0" eaLnBrk="1" latinLnBrk="0" hangingPunct="1">
              <a:spcBef>
                <a:spcPts val="0"/>
              </a:spcBef>
              <a:buClr>
                <a:schemeClr val="tx1">
                  <a:lumMod val="75000"/>
                  <a:lumOff val="25000"/>
                </a:schemeClr>
              </a:buClr>
              <a:buSzPct val="75000"/>
              <a:buFont typeface="Wingdings 2" pitchFamily="18" charset="2"/>
              <a:buNone/>
              <a:defRPr sz="3600" b="0" i="0" kern="1200" baseline="0">
                <a:solidFill>
                  <a:schemeClr val="tx1">
                    <a:lumMod val="85000"/>
                    <a:lumOff val="15000"/>
                  </a:schemeClr>
                </a:solidFill>
                <a:effectLst/>
                <a:latin typeface="Arial" panose="020B0604020202020204" pitchFamily="34" charset="0"/>
                <a:ea typeface="+mn-ea"/>
                <a:cs typeface="Arial" panose="020B0604020202020204" pitchFamily="34" charset="0"/>
              </a:defRPr>
            </a:lvl1pPr>
            <a:lvl2pPr marL="421930" indent="0" algn="ctr">
              <a:buNone/>
              <a:defRPr>
                <a:solidFill>
                  <a:schemeClr val="tx1">
                    <a:tint val="75000"/>
                  </a:schemeClr>
                </a:solidFill>
              </a:defRPr>
            </a:lvl2pPr>
            <a:lvl3pPr marL="843858" indent="0" algn="ctr">
              <a:buNone/>
              <a:defRPr>
                <a:solidFill>
                  <a:schemeClr val="tx1">
                    <a:tint val="75000"/>
                  </a:schemeClr>
                </a:solidFill>
              </a:defRPr>
            </a:lvl3pPr>
            <a:lvl4pPr marL="1265788" indent="0" algn="ctr">
              <a:buNone/>
              <a:defRPr>
                <a:solidFill>
                  <a:schemeClr val="tx1">
                    <a:tint val="75000"/>
                  </a:schemeClr>
                </a:solidFill>
              </a:defRPr>
            </a:lvl4pPr>
            <a:lvl5pPr marL="1687718" indent="0" algn="ctr">
              <a:buNone/>
              <a:defRPr>
                <a:solidFill>
                  <a:schemeClr val="tx1">
                    <a:tint val="75000"/>
                  </a:schemeClr>
                </a:solidFill>
              </a:defRPr>
            </a:lvl5pPr>
            <a:lvl6pPr marL="2109647" indent="0" algn="ctr">
              <a:buNone/>
              <a:defRPr>
                <a:solidFill>
                  <a:schemeClr val="tx1">
                    <a:tint val="75000"/>
                  </a:schemeClr>
                </a:solidFill>
              </a:defRPr>
            </a:lvl6pPr>
            <a:lvl7pPr marL="2531576" indent="0" algn="ctr">
              <a:buNone/>
              <a:defRPr>
                <a:solidFill>
                  <a:schemeClr val="tx1">
                    <a:tint val="75000"/>
                  </a:schemeClr>
                </a:solidFill>
              </a:defRPr>
            </a:lvl7pPr>
            <a:lvl8pPr marL="2953506" indent="0" algn="ctr">
              <a:buNone/>
              <a:defRPr>
                <a:solidFill>
                  <a:schemeClr val="tx1">
                    <a:tint val="75000"/>
                  </a:schemeClr>
                </a:solidFill>
              </a:defRPr>
            </a:lvl8pPr>
            <a:lvl9pPr marL="3375434" indent="0" algn="ctr">
              <a:buNone/>
              <a:defRPr>
                <a:solidFill>
                  <a:schemeClr val="tx1">
                    <a:tint val="75000"/>
                  </a:schemeClr>
                </a:solidFill>
              </a:defRPr>
            </a:lvl9pPr>
          </a:lstStyle>
          <a:p>
            <a:r>
              <a:rPr lang="it-IT" dirty="0"/>
              <a:t>Fare clic per modificare lo stile del</a:t>
            </a:r>
            <a:endParaRPr dirty="0"/>
          </a:p>
        </p:txBody>
      </p:sp>
      <p:sp>
        <p:nvSpPr>
          <p:cNvPr id="4" name="CasellaDiTesto 3">
            <a:extLst>
              <a:ext uri="{FF2B5EF4-FFF2-40B4-BE49-F238E27FC236}">
                <a16:creationId xmlns:a16="http://schemas.microsoft.com/office/drawing/2014/main" id="{C456FA37-7417-1949-AE60-D0DC0C1E73CC}"/>
              </a:ext>
            </a:extLst>
          </p:cNvPr>
          <p:cNvSpPr txBox="1"/>
          <p:nvPr userDrawn="1"/>
        </p:nvSpPr>
        <p:spPr>
          <a:xfrm>
            <a:off x="0" y="6544344"/>
            <a:ext cx="5883442" cy="338554"/>
          </a:xfrm>
          <a:prstGeom prst="rect">
            <a:avLst/>
          </a:prstGeom>
          <a:noFill/>
        </p:spPr>
        <p:txBody>
          <a:bodyPr wrap="square" rtlCol="0">
            <a:spAutoFit/>
          </a:bodyPr>
          <a:lstStyle/>
          <a:p>
            <a:pPr marL="0" marR="0" lvl="0" indent="0" algn="l" defTabSz="478928" rtl="0" eaLnBrk="1" fontAlgn="auto" latinLnBrk="0" hangingPunct="1">
              <a:lnSpc>
                <a:spcPct val="100000"/>
              </a:lnSpc>
              <a:spcBef>
                <a:spcPts val="0"/>
              </a:spcBef>
              <a:spcAft>
                <a:spcPts val="0"/>
              </a:spcAft>
              <a:buClrTx/>
              <a:buSzTx/>
              <a:buFontTx/>
              <a:buNone/>
              <a:tabLst/>
              <a:defRPr/>
            </a:pPr>
            <a:r>
              <a:rPr lang="it-IT" sz="1600" b="0" i="0" kern="1200" dirty="0">
                <a:solidFill>
                  <a:schemeClr val="accent5">
                    <a:lumMod val="75000"/>
                  </a:schemeClr>
                </a:solidFill>
                <a:latin typeface="Arial" panose="020B0604020202020204" pitchFamily="34" charset="0"/>
                <a:ea typeface="+mn-ea"/>
                <a:cs typeface="Arial" panose="020B0604020202020204" pitchFamily="34" charset="0"/>
              </a:rPr>
              <a:t>Laboratorio </a:t>
            </a:r>
            <a:r>
              <a:rPr lang="it-IT" sz="1600" b="0" i="0" kern="1200" dirty="0" err="1">
                <a:solidFill>
                  <a:schemeClr val="accent5">
                    <a:lumMod val="75000"/>
                  </a:schemeClr>
                </a:solidFill>
                <a:latin typeface="Arial" panose="020B0604020202020204" pitchFamily="34" charset="0"/>
                <a:ea typeface="+mn-ea"/>
                <a:cs typeface="Arial" panose="020B0604020202020204" pitchFamily="34" charset="0"/>
              </a:rPr>
              <a:t>IoT@UniMiB</a:t>
            </a:r>
            <a:endParaRPr lang="it-IT" sz="1600" b="0" i="0" kern="1200" dirty="0">
              <a:solidFill>
                <a:schemeClr val="accent5">
                  <a:lumMod val="75000"/>
                </a:schemeClr>
              </a:solidFill>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61"/>
            <a:ext cx="3840480" cy="1994647"/>
          </a:xfrm>
        </p:spPr>
        <p:txBody>
          <a:bodyPr anchor="b"/>
          <a:lstStyle>
            <a:lvl1pPr algn="ctr">
              <a:defRPr sz="4087" b="0"/>
            </a:lvl1pPr>
          </a:lstStyle>
          <a:p>
            <a:r>
              <a:rPr lang="it-IT"/>
              <a:t>Fare clic per modificare stile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557"/>
            </a:lvl1pPr>
            <a:lvl2pPr marL="421930" indent="0">
              <a:buNone/>
              <a:defRPr sz="1103"/>
            </a:lvl2pPr>
            <a:lvl3pPr marL="843858" indent="0">
              <a:buNone/>
              <a:defRPr sz="908"/>
            </a:lvl3pPr>
            <a:lvl4pPr marL="1265788" indent="0">
              <a:buNone/>
              <a:defRPr sz="844"/>
            </a:lvl4pPr>
            <a:lvl5pPr marL="1687718" indent="0">
              <a:buNone/>
              <a:defRPr sz="844"/>
            </a:lvl5pPr>
            <a:lvl6pPr marL="2109647" indent="0">
              <a:buNone/>
              <a:defRPr sz="844"/>
            </a:lvl6pPr>
            <a:lvl7pPr marL="2531576" indent="0">
              <a:buNone/>
              <a:defRPr sz="844"/>
            </a:lvl7pPr>
            <a:lvl8pPr marL="2953506" indent="0">
              <a:buNone/>
              <a:defRPr sz="844"/>
            </a:lvl8pPr>
            <a:lvl9pPr marL="3375434" indent="0">
              <a:buNone/>
              <a:defRPr sz="844"/>
            </a:lvl9pPr>
          </a:lstStyle>
          <a:p>
            <a:pPr lvl="0"/>
            <a:r>
              <a:rPr lang="it-IT"/>
              <a:t>Fare clic per modificare gli stili del testo dello schema</a:t>
            </a:r>
          </a:p>
        </p:txBody>
      </p:sp>
      <p:sp>
        <p:nvSpPr>
          <p:cNvPr id="5" name="Date Placeholder 4"/>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6" name="Footer Placeholder 5"/>
          <p:cNvSpPr>
            <a:spLocks noGrp="1"/>
          </p:cNvSpPr>
          <p:nvPr>
            <p:ph type="ftr" sz="quarter" idx="11"/>
          </p:nvPr>
        </p:nvSpPr>
        <p:spPr/>
        <p:txBody>
          <a:bodyPr/>
          <a:lstStyle/>
          <a:p>
            <a:r>
              <a:rPr lang="it-IT"/>
              <a:t>Informatica Applicata</a:t>
            </a:r>
            <a:endParaRPr lang="en-GB"/>
          </a:p>
        </p:txBody>
      </p:sp>
      <p:sp>
        <p:nvSpPr>
          <p:cNvPr id="7" name="Slide Number Placeholder 6"/>
          <p:cNvSpPr>
            <a:spLocks noGrp="1"/>
          </p:cNvSpPr>
          <p:nvPr>
            <p:ph type="sldNum" sz="quarter" idx="12"/>
          </p:nvPr>
        </p:nvSpPr>
        <p:spPr/>
        <p:txBody>
          <a:bodyPr/>
          <a:lstStyle/>
          <a:p>
            <a:fld id="{389832E7-CD1C-8649-98ED-2ABDE863B9F8}" type="slidenum">
              <a:rPr lang="en-GB" smtClean="0"/>
              <a:pPr/>
              <a:t>‹N›</a:t>
            </a:fld>
            <a:endParaRPr lang="en-GB"/>
          </a:p>
        </p:txBody>
      </p:sp>
      <p:sp>
        <p:nvSpPr>
          <p:cNvPr id="8" name="Picture Placeholder 2"/>
          <p:cNvSpPr>
            <a:spLocks noGrp="1"/>
          </p:cNvSpPr>
          <p:nvPr>
            <p:ph type="pic" idx="1"/>
          </p:nvPr>
        </p:nvSpPr>
        <p:spPr>
          <a:xfrm>
            <a:off x="4805046" y="430307"/>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130055" tIns="65028" rIns="130055" bIns="65028" rtlCol="0">
            <a:normAutofit/>
          </a:bodyPr>
          <a:lstStyle>
            <a:lvl1pPr marL="421930" indent="-421930" algn="l" defTabSz="843858" rtl="0" eaLnBrk="1" latinLnBrk="0" hangingPunct="1">
              <a:spcBef>
                <a:spcPts val="1846"/>
              </a:spcBef>
              <a:buClr>
                <a:schemeClr val="accent2">
                  <a:lumMod val="50000"/>
                  <a:lumOff val="50000"/>
                </a:schemeClr>
              </a:buClr>
              <a:buSzPct val="75000"/>
              <a:buFont typeface="Wingdings 2" pitchFamily="18" charset="2"/>
              <a:buNone/>
              <a:defRPr sz="2011" kern="1200">
                <a:solidFill>
                  <a:schemeClr val="tx1">
                    <a:lumMod val="75000"/>
                    <a:lumOff val="25000"/>
                  </a:schemeClr>
                </a:solidFill>
                <a:latin typeface="+mn-lt"/>
                <a:ea typeface="+mn-ea"/>
                <a:cs typeface="+mn-cs"/>
              </a:defRPr>
            </a:lvl1pPr>
            <a:lvl2pPr marL="421930" indent="0">
              <a:buNone/>
              <a:defRPr sz="2596"/>
            </a:lvl2pPr>
            <a:lvl3pPr marL="843858" indent="0">
              <a:buNone/>
              <a:defRPr sz="2206"/>
            </a:lvl3pPr>
            <a:lvl4pPr marL="1265788" indent="0">
              <a:buNone/>
              <a:defRPr sz="1817"/>
            </a:lvl4pPr>
            <a:lvl5pPr marL="1687718" indent="0">
              <a:buNone/>
              <a:defRPr sz="1817"/>
            </a:lvl5pPr>
            <a:lvl6pPr marL="2109647" indent="0">
              <a:buNone/>
              <a:defRPr sz="1817"/>
            </a:lvl6pPr>
            <a:lvl7pPr marL="2531576" indent="0">
              <a:buNone/>
              <a:defRPr sz="1817"/>
            </a:lvl7pPr>
            <a:lvl8pPr marL="2953506" indent="0">
              <a:buNone/>
              <a:defRPr sz="1817"/>
            </a:lvl8pPr>
            <a:lvl9pPr marL="3375434" indent="0">
              <a:buNone/>
              <a:defRPr sz="1817"/>
            </a:lvl9pPr>
          </a:lstStyle>
          <a:p>
            <a:r>
              <a:rPr lang="it-IT"/>
              <a:t>Fare clic sull'icona per inserire un'immagine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5" name="Footer Placeholder 4"/>
          <p:cNvSpPr>
            <a:spLocks noGrp="1"/>
          </p:cNvSpPr>
          <p:nvPr>
            <p:ph type="ftr" sz="quarter" idx="11"/>
          </p:nvPr>
        </p:nvSpPr>
        <p:spPr/>
        <p:txBody>
          <a:bodyPr/>
          <a:lstStyle/>
          <a:p>
            <a:r>
              <a:rPr lang="it-IT"/>
              <a:t>Informatica Applicata</a:t>
            </a:r>
            <a:endParaRPr lang="en-GB"/>
          </a:p>
        </p:txBody>
      </p:sp>
      <p:sp>
        <p:nvSpPr>
          <p:cNvPr id="6" name="Slide Number Placeholder 5"/>
          <p:cNvSpPr>
            <a:spLocks noGrp="1"/>
          </p:cNvSpPr>
          <p:nvPr>
            <p:ph type="sldNum" sz="quarter" idx="12"/>
          </p:nvPr>
        </p:nvSpPr>
        <p:spPr/>
        <p:txBody>
          <a:bodyPr/>
          <a:lstStyle/>
          <a:p>
            <a:fld id="{389832E7-CD1C-8649-98ED-2ABDE863B9F8}" type="slidenum">
              <a:rPr lang="en-GB" smtClean="0"/>
              <a:pPr/>
              <a:t>‹N›</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1" y="417513"/>
            <a:ext cx="1600200" cy="5708650"/>
          </a:xfrm>
        </p:spPr>
        <p:txBody>
          <a:bodyPr vert="eaVert"/>
          <a:lstStyle/>
          <a:p>
            <a:r>
              <a:rPr lang="it-IT"/>
              <a:t>Fare clic per modificare stile</a:t>
            </a:r>
            <a:endParaRPr/>
          </a:p>
        </p:txBody>
      </p:sp>
      <p:sp>
        <p:nvSpPr>
          <p:cNvPr id="3" name="Vertical Text Placeholder 2"/>
          <p:cNvSpPr>
            <a:spLocks noGrp="1"/>
          </p:cNvSpPr>
          <p:nvPr>
            <p:ph type="body" orient="vert" idx="1"/>
          </p:nvPr>
        </p:nvSpPr>
        <p:spPr>
          <a:xfrm>
            <a:off x="511175" y="417513"/>
            <a:ext cx="6499225" cy="57086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5" name="Footer Placeholder 4"/>
          <p:cNvSpPr>
            <a:spLocks noGrp="1"/>
          </p:cNvSpPr>
          <p:nvPr>
            <p:ph type="ftr" sz="quarter" idx="11"/>
          </p:nvPr>
        </p:nvSpPr>
        <p:spPr/>
        <p:txBody>
          <a:bodyPr/>
          <a:lstStyle/>
          <a:p>
            <a:r>
              <a:rPr lang="it-IT"/>
              <a:t>Informatica Applicata</a:t>
            </a:r>
            <a:endParaRPr lang="en-GB"/>
          </a:p>
        </p:txBody>
      </p:sp>
      <p:sp>
        <p:nvSpPr>
          <p:cNvPr id="6" name="Slide Number Placeholder 5"/>
          <p:cNvSpPr>
            <a:spLocks noGrp="1"/>
          </p:cNvSpPr>
          <p:nvPr>
            <p:ph type="sldNum" sz="quarter" idx="12"/>
          </p:nvPr>
        </p:nvSpPr>
        <p:spPr/>
        <p:txBody>
          <a:bodyPr/>
          <a:lstStyle/>
          <a:p>
            <a:fld id="{389832E7-CD1C-8649-98ED-2ABDE863B9F8}" type="slidenum">
              <a:rPr lang="en-GB" smtClean="0"/>
              <a:pPr/>
              <a:t>‹N›</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ormula di chiusura">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126164"/>
            <a:ext cx="6629400" cy="365125"/>
          </a:xfrm>
          <a:prstGeom prst="rect">
            <a:avLst/>
          </a:prstGeom>
        </p:spPr>
        <p:txBody>
          <a:bodyPr vert="horz" lIns="130055" tIns="65028" rIns="130055" bIns="65028" rtlCol="0" anchor="ctr"/>
          <a:lstStyle>
            <a:lvl1pPr marL="0" algn="l" defTabSz="843858" rtl="0" eaLnBrk="1" latinLnBrk="0" hangingPunct="1">
              <a:defRPr sz="1038"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r>
              <a:rPr lang="it-IT"/>
              <a:t>dfdfgdgdf</a:t>
            </a:r>
            <a:endParaRPr lang="en-GB"/>
          </a:p>
        </p:txBody>
      </p:sp>
      <p:sp>
        <p:nvSpPr>
          <p:cNvPr id="4" name="Footer Placeholder 3"/>
          <p:cNvSpPr>
            <a:spLocks noGrp="1"/>
          </p:cNvSpPr>
          <p:nvPr>
            <p:ph type="ftr" sz="quarter" idx="11"/>
          </p:nvPr>
        </p:nvSpPr>
        <p:spPr/>
        <p:txBody>
          <a:bodyPr vert="horz" lIns="130055" tIns="65028" rIns="130055" bIns="65028" rtlCol="0" anchor="ctr"/>
          <a:lstStyle>
            <a:lvl1pPr marL="0" algn="ctr" defTabSz="843858" rtl="0" eaLnBrk="1" latinLnBrk="0" hangingPunct="1">
              <a:defRPr sz="1038"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r>
              <a:rPr lang="it-IT"/>
              <a:t>Informatica Applicata</a:t>
            </a:r>
            <a:endParaRPr lang="en-GB"/>
          </a:p>
        </p:txBody>
      </p:sp>
      <p:sp>
        <p:nvSpPr>
          <p:cNvPr id="5" name="Slide Number Placeholder 4"/>
          <p:cNvSpPr>
            <a:spLocks noGrp="1"/>
          </p:cNvSpPr>
          <p:nvPr>
            <p:ph type="sldNum" sz="quarter" idx="12"/>
          </p:nvPr>
        </p:nvSpPr>
        <p:spPr/>
        <p:txBody>
          <a:bodyPr vert="horz" lIns="130055" tIns="65028" rIns="130055" bIns="65028" rtlCol="0" anchor="ctr"/>
          <a:lstStyle>
            <a:lvl1pPr marL="0" algn="r" defTabSz="843858" rtl="0" eaLnBrk="1" latinLnBrk="0" hangingPunct="1">
              <a:defRPr sz="1038"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9832E7-CD1C-8649-98ED-2ABDE863B9F8}" type="slidenum">
              <a:rPr lang="en-GB" smtClean="0"/>
              <a:pPr/>
              <a:t>‹N›</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130055" tIns="65028" rIns="130055" bIns="65028"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843858" rtl="0" eaLnBrk="1" latinLnBrk="0" hangingPunct="1">
              <a:lnSpc>
                <a:spcPts val="5906"/>
              </a:lnSpc>
              <a:spcBef>
                <a:spcPct val="0"/>
              </a:spcBef>
              <a:buNone/>
              <a:defRPr sz="5516"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it-IT"/>
              <a:t>Fare clic per modificare stile</a:t>
            </a:r>
            <a:endParaRPr/>
          </a:p>
        </p:txBody>
      </p:sp>
      <p:sp>
        <p:nvSpPr>
          <p:cNvPr id="3" name="Subtitle 2"/>
          <p:cNvSpPr>
            <a:spLocks noGrp="1"/>
          </p:cNvSpPr>
          <p:nvPr>
            <p:ph type="subTitle" idx="1"/>
          </p:nvPr>
        </p:nvSpPr>
        <p:spPr>
          <a:xfrm>
            <a:off x="498348" y="2715768"/>
            <a:ext cx="8147304" cy="667512"/>
          </a:xfrm>
        </p:spPr>
        <p:txBody>
          <a:bodyPr vert="horz" lIns="130055" tIns="65028" rIns="130055" bIns="65028" rtlCol="0">
            <a:normAutofit/>
            <a:scene3d>
              <a:camera prst="orthographicFront"/>
              <a:lightRig rig="threePt" dir="t"/>
            </a:scene3d>
            <a:sp3d extrusionH="57150">
              <a:bevelT w="38100" h="38100" prst="relaxedInset"/>
              <a:bevelB w="38100" h="38100" prst="relaxedInset"/>
            </a:sp3d>
          </a:bodyPr>
          <a:lstStyle>
            <a:lvl1pPr marL="0" indent="0" algn="ctr" defTabSz="843858" rtl="0" eaLnBrk="1" latinLnBrk="0" hangingPunct="1">
              <a:spcBef>
                <a:spcPts val="0"/>
              </a:spcBef>
              <a:buClr>
                <a:schemeClr val="tx1">
                  <a:lumMod val="75000"/>
                  <a:lumOff val="25000"/>
                </a:schemeClr>
              </a:buClr>
              <a:buSzPct val="75000"/>
              <a:buFont typeface="Wingdings 2" pitchFamily="18" charset="2"/>
              <a:buNone/>
              <a:defRPr sz="2011"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21930" indent="0" algn="ctr">
              <a:buNone/>
              <a:defRPr>
                <a:solidFill>
                  <a:schemeClr val="tx1">
                    <a:tint val="75000"/>
                  </a:schemeClr>
                </a:solidFill>
              </a:defRPr>
            </a:lvl2pPr>
            <a:lvl3pPr marL="843858" indent="0" algn="ctr">
              <a:buNone/>
              <a:defRPr>
                <a:solidFill>
                  <a:schemeClr val="tx1">
                    <a:tint val="75000"/>
                  </a:schemeClr>
                </a:solidFill>
              </a:defRPr>
            </a:lvl3pPr>
            <a:lvl4pPr marL="1265788" indent="0" algn="ctr">
              <a:buNone/>
              <a:defRPr>
                <a:solidFill>
                  <a:schemeClr val="tx1">
                    <a:tint val="75000"/>
                  </a:schemeClr>
                </a:solidFill>
              </a:defRPr>
            </a:lvl4pPr>
            <a:lvl5pPr marL="1687718" indent="0" algn="ctr">
              <a:buNone/>
              <a:defRPr>
                <a:solidFill>
                  <a:schemeClr val="tx1">
                    <a:tint val="75000"/>
                  </a:schemeClr>
                </a:solidFill>
              </a:defRPr>
            </a:lvl5pPr>
            <a:lvl6pPr marL="2109647" indent="0" algn="ctr">
              <a:buNone/>
              <a:defRPr>
                <a:solidFill>
                  <a:schemeClr val="tx1">
                    <a:tint val="75000"/>
                  </a:schemeClr>
                </a:solidFill>
              </a:defRPr>
            </a:lvl6pPr>
            <a:lvl7pPr marL="2531576" indent="0" algn="ctr">
              <a:buNone/>
              <a:defRPr>
                <a:solidFill>
                  <a:schemeClr val="tx1">
                    <a:tint val="75000"/>
                  </a:schemeClr>
                </a:solidFill>
              </a:defRPr>
            </a:lvl7pPr>
            <a:lvl8pPr marL="2953506" indent="0" algn="ctr">
              <a:buNone/>
              <a:defRPr>
                <a:solidFill>
                  <a:schemeClr val="tx1">
                    <a:tint val="75000"/>
                  </a:schemeClr>
                </a:solidFill>
              </a:defRPr>
            </a:lvl8pPr>
            <a:lvl9pPr marL="3375434" indent="0" algn="ctr">
              <a:buNone/>
              <a:defRPr>
                <a:solidFill>
                  <a:schemeClr val="tx1">
                    <a:tint val="75000"/>
                  </a:schemeClr>
                </a:solidFill>
              </a:defRPr>
            </a:lvl9pPr>
          </a:lstStyle>
          <a:p>
            <a:r>
              <a:rPr lang="it-IT"/>
              <a:t>Fare clic per modificare lo stile del sottotitolo dello schema</a:t>
            </a:r>
            <a:endParaRPr/>
          </a:p>
        </p:txBody>
      </p:sp>
      <p:sp>
        <p:nvSpPr>
          <p:cNvPr id="4" name="Date Placeholder 3"/>
          <p:cNvSpPr>
            <a:spLocks noGrp="1"/>
          </p:cNvSpPr>
          <p:nvPr>
            <p:ph type="dt" sz="half" idx="10"/>
          </p:nvPr>
        </p:nvSpPr>
        <p:spPr/>
        <p:txBody>
          <a:bodyPr vert="horz" lIns="130055" tIns="65028" rIns="130055" bIns="65028" rtlCol="0" anchor="ctr"/>
          <a:lstStyle>
            <a:lvl1pPr marL="0" algn="l" defTabSz="843858" rtl="0" eaLnBrk="1" latinLnBrk="0" hangingPunct="1">
              <a:defRPr sz="1038"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r>
              <a:rPr lang="it-IT">
                <a:solidFill>
                  <a:prstClr val="black">
                    <a:lumMod val="75000"/>
                    <a:lumOff val="25000"/>
                  </a:prstClr>
                </a:solidFill>
                <a:effectLst>
                  <a:outerShdw blurRad="25400" dist="12700" dir="4200000" algn="ctr" rotWithShape="0">
                    <a:prstClr val="white">
                      <a:alpha val="40000"/>
                    </a:prstClr>
                  </a:outerShdw>
                </a:effectLst>
              </a:rPr>
              <a:t>dfdfgdgdf</a:t>
            </a:r>
            <a:endParaRPr lang="en-US">
              <a:solidFill>
                <a:prstClr val="black">
                  <a:lumMod val="75000"/>
                  <a:lumOff val="25000"/>
                </a:prstClr>
              </a:solidFill>
              <a:effectLst>
                <a:outerShdw blurRad="25400" dist="12700" dir="4200000" algn="ctr" rotWithShape="0">
                  <a:prstClr val="white">
                    <a:alpha val="40000"/>
                  </a:prstClr>
                </a:outerShdw>
              </a:effectLst>
            </a:endParaRPr>
          </a:p>
        </p:txBody>
      </p:sp>
      <p:sp>
        <p:nvSpPr>
          <p:cNvPr id="5" name="Footer Placeholder 4"/>
          <p:cNvSpPr>
            <a:spLocks noGrp="1"/>
          </p:cNvSpPr>
          <p:nvPr>
            <p:ph type="ftr" sz="quarter" idx="11"/>
          </p:nvPr>
        </p:nvSpPr>
        <p:spPr/>
        <p:txBody>
          <a:bodyPr vert="horz" lIns="130055" tIns="65028" rIns="130055" bIns="65028" rtlCol="0" anchor="ctr"/>
          <a:lstStyle>
            <a:lvl1pPr marL="0" algn="ctr" defTabSz="843858" rtl="0" eaLnBrk="1" latinLnBrk="0" hangingPunct="1">
              <a:defRPr sz="1038"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r>
              <a:rPr lang="it-IT">
                <a:solidFill>
                  <a:prstClr val="black">
                    <a:lumMod val="75000"/>
                    <a:lumOff val="25000"/>
                  </a:prstClr>
                </a:solidFill>
                <a:effectLst>
                  <a:outerShdw blurRad="25400" dist="12700" dir="4200000" algn="ctr" rotWithShape="0">
                    <a:prstClr val="white">
                      <a:alpha val="40000"/>
                    </a:prstClr>
                  </a:outerShdw>
                </a:effectLst>
              </a:rPr>
              <a:t>Informatica Applicata</a:t>
            </a:r>
            <a:endParaRPr lang="en-US">
              <a:solidFill>
                <a:prstClr val="black">
                  <a:lumMod val="75000"/>
                  <a:lumOff val="25000"/>
                </a:prstClr>
              </a:solidFill>
              <a:effectLst>
                <a:outerShdw blurRad="25400" dist="12700" dir="4200000" algn="ctr" rotWithShape="0">
                  <a:prstClr val="white">
                    <a:alpha val="40000"/>
                  </a:prstClr>
                </a:outerShdw>
              </a:effectLst>
            </a:endParaRPr>
          </a:p>
        </p:txBody>
      </p:sp>
      <p:sp>
        <p:nvSpPr>
          <p:cNvPr id="6" name="Slide Number Placeholder 5"/>
          <p:cNvSpPr>
            <a:spLocks noGrp="1"/>
          </p:cNvSpPr>
          <p:nvPr>
            <p:ph type="sldNum" sz="quarter" idx="12"/>
          </p:nvPr>
        </p:nvSpPr>
        <p:spPr/>
        <p:txBody>
          <a:bodyPr vert="horz" lIns="130055" tIns="65028" rIns="130055" bIns="65028" rtlCol="0" anchor="ctr"/>
          <a:lstStyle>
            <a:lvl1pPr marL="0" algn="r" defTabSz="843858" rtl="0" eaLnBrk="1" latinLnBrk="0" hangingPunct="1">
              <a:defRPr sz="1038"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9E29E33-B620-47F9-BB04-8846C2A5AFCC}" type="slidenum">
              <a:rPr lang="en-US" smtClean="0">
                <a:solidFill>
                  <a:prstClr val="black">
                    <a:lumMod val="75000"/>
                    <a:lumOff val="25000"/>
                  </a:prstClr>
                </a:solidFill>
                <a:effectLst>
                  <a:outerShdw blurRad="25400" dist="12700" dir="4200000" algn="ctr" rotWithShape="0">
                    <a:prstClr val="white">
                      <a:alpha val="40000"/>
                    </a:prstClr>
                  </a:outerShdw>
                </a:effectLst>
              </a:rPr>
              <a:pPr/>
              <a:t>‹N›</a:t>
            </a:fld>
            <a:endParaRPr lang="en-US">
              <a:solidFill>
                <a:prstClr val="black">
                  <a:lumMod val="75000"/>
                  <a:lumOff val="25000"/>
                </a:prstClr>
              </a:solidFill>
              <a:effectLst>
                <a:outerShdw blurRad="25400" dist="12700" dir="4200000" algn="ctr" rotWithShape="0">
                  <a:prstClr val="white">
                    <a:alpha val="40000"/>
                  </a:prstClr>
                </a:outerShdw>
              </a:effectLs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a:xfrm>
            <a:off x="0" y="6126164"/>
            <a:ext cx="6629400" cy="365125"/>
          </a:xfrm>
          <a:prstGeom prst="rect">
            <a:avLst/>
          </a:prstGeom>
        </p:spPr>
        <p:txBody>
          <a:bodyPr lIns="130055" tIns="65028" rIns="130055" bIns="65028"/>
          <a:lstStyle/>
          <a:p>
            <a:r>
              <a:rPr lang="it-IT">
                <a:solidFill>
                  <a:prstClr val="black"/>
                </a:solidFill>
              </a:rPr>
              <a:t>dfdfgdgdf</a:t>
            </a:r>
            <a:endParaRPr lang="en-GB" dirty="0">
              <a:solidFill>
                <a:prstClr val="black"/>
              </a:solidFill>
            </a:endParaRPr>
          </a:p>
        </p:txBody>
      </p:sp>
      <p:sp>
        <p:nvSpPr>
          <p:cNvPr id="5" name="Footer Placeholder 4"/>
          <p:cNvSpPr>
            <a:spLocks noGrp="1"/>
          </p:cNvSpPr>
          <p:nvPr>
            <p:ph type="ftr" sz="quarter" idx="11"/>
          </p:nvPr>
        </p:nvSpPr>
        <p:spPr/>
        <p:txBody>
          <a:bodyPr/>
          <a:lstStyle/>
          <a:p>
            <a:r>
              <a:rPr lang="it-IT">
                <a:solidFill>
                  <a:prstClr val="black">
                    <a:lumMod val="75000"/>
                    <a:lumOff val="25000"/>
                  </a:prstClr>
                </a:solidFill>
              </a:rPr>
              <a:t>Informatica Applicata</a:t>
            </a:r>
            <a:endParaRPr lang="en-GB">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389832E7-CD1C-8649-98ED-2ABDE863B9F8}" type="slidenum">
              <a:rPr lang="en-GB" smtClean="0">
                <a:solidFill>
                  <a:prstClr val="black">
                    <a:lumMod val="75000"/>
                    <a:lumOff val="25000"/>
                  </a:prstClr>
                </a:solidFill>
              </a:rPr>
              <a:pPr/>
              <a:t>‹N›</a:t>
            </a:fld>
            <a:endParaRPr lang="en-GB">
              <a:solidFill>
                <a:prstClr val="black">
                  <a:lumMod val="75000"/>
                  <a:lumOff val="2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olo e contenu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3824BD5-74F8-0346-9BA8-AD245096F01B}"/>
              </a:ext>
            </a:extLst>
          </p:cNvPr>
          <p:cNvSpPr/>
          <p:nvPr userDrawn="1"/>
        </p:nvSpPr>
        <p:spPr>
          <a:xfrm>
            <a:off x="1" y="1"/>
            <a:ext cx="9142883" cy="911505"/>
          </a:xfrm>
          <a:prstGeom prst="rect">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8" name="Rettangolo 7">
            <a:extLst>
              <a:ext uri="{FF2B5EF4-FFF2-40B4-BE49-F238E27FC236}">
                <a16:creationId xmlns:a16="http://schemas.microsoft.com/office/drawing/2014/main" id="{4F2F45A1-ECBD-4042-A12C-BF6010FB30B8}"/>
              </a:ext>
            </a:extLst>
          </p:cNvPr>
          <p:cNvSpPr/>
          <p:nvPr userDrawn="1"/>
        </p:nvSpPr>
        <p:spPr>
          <a:xfrm>
            <a:off x="0" y="6569242"/>
            <a:ext cx="9144001" cy="288758"/>
          </a:xfrm>
          <a:prstGeom prst="rect">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0" y="448"/>
            <a:ext cx="9142883" cy="667190"/>
          </a:xfrm>
        </p:spPr>
        <p:txBody>
          <a:bodyPr/>
          <a:lstStyle>
            <a:lvl1pPr>
              <a:defRPr b="0" i="0">
                <a:solidFill>
                  <a:schemeClr val="tx1">
                    <a:lumMod val="75000"/>
                    <a:lumOff val="25000"/>
                  </a:schemeClr>
                </a:solidFill>
                <a:latin typeface="Arial" panose="020B0604020202020204" pitchFamily="34" charset="0"/>
                <a:cs typeface="Arial" panose="020B0604020202020204" pitchFamily="34" charset="0"/>
              </a:defRPr>
            </a:lvl1pPr>
          </a:lstStyle>
          <a:p>
            <a:r>
              <a:rPr lang="it-IT" dirty="0"/>
              <a:t>Fare clic per modificare stile</a:t>
            </a:r>
            <a:endParaRPr dirty="0"/>
          </a:p>
        </p:txBody>
      </p:sp>
      <p:sp>
        <p:nvSpPr>
          <p:cNvPr id="3" name="Content Placeholder 2"/>
          <p:cNvSpPr>
            <a:spLocks noGrp="1"/>
          </p:cNvSpPr>
          <p:nvPr>
            <p:ph idx="1"/>
          </p:nvPr>
        </p:nvSpPr>
        <p:spPr>
          <a:xfrm>
            <a:off x="0" y="1040052"/>
            <a:ext cx="9143999" cy="5428241"/>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dirty="0"/>
          </a:p>
        </p:txBody>
      </p:sp>
      <p:sp>
        <p:nvSpPr>
          <p:cNvPr id="6" name="Slide Number Placeholder 5"/>
          <p:cNvSpPr>
            <a:spLocks noGrp="1"/>
          </p:cNvSpPr>
          <p:nvPr>
            <p:ph type="sldNum" sz="quarter" idx="12"/>
          </p:nvPr>
        </p:nvSpPr>
        <p:spPr>
          <a:xfrm>
            <a:off x="8262832" y="6627478"/>
            <a:ext cx="641664" cy="224557"/>
          </a:xfrm>
        </p:spPr>
        <p:txBody>
          <a:bodyPr/>
          <a:lstStyle>
            <a:lvl1pPr>
              <a:defRPr lang="en-GB" sz="1000" b="0" i="0" kern="1200" smtClean="0">
                <a:solidFill>
                  <a:schemeClr val="accent5">
                    <a:lumMod val="75000"/>
                  </a:schemeClr>
                </a:solidFill>
                <a:latin typeface="Arial" panose="020B0604020202020204" pitchFamily="34" charset="0"/>
                <a:ea typeface="+mn-ea"/>
                <a:cs typeface="Arial" panose="020B0604020202020204" pitchFamily="34" charset="0"/>
              </a:defRPr>
            </a:lvl1pPr>
          </a:lstStyle>
          <a:p>
            <a:fld id="{389832E7-CD1C-8649-98ED-2ABDE863B9F8}" type="slidenum">
              <a:rPr lang="it-IT" smtClean="0"/>
              <a:pPr/>
              <a:t>‹N›</a:t>
            </a:fld>
            <a:endParaRPr lang="it-IT" dirty="0" err="1"/>
          </a:p>
        </p:txBody>
      </p:sp>
      <p:grpSp>
        <p:nvGrpSpPr>
          <p:cNvPr id="17" name="Gruppo 16">
            <a:extLst>
              <a:ext uri="{FF2B5EF4-FFF2-40B4-BE49-F238E27FC236}">
                <a16:creationId xmlns:a16="http://schemas.microsoft.com/office/drawing/2014/main" id="{373F9A49-B784-0848-AC8E-0C277F0894E2}"/>
              </a:ext>
            </a:extLst>
          </p:cNvPr>
          <p:cNvGrpSpPr/>
          <p:nvPr userDrawn="1"/>
        </p:nvGrpSpPr>
        <p:grpSpPr>
          <a:xfrm>
            <a:off x="0" y="887550"/>
            <a:ext cx="9142884" cy="25304"/>
            <a:chOff x="0" y="1323762"/>
            <a:chExt cx="13001626" cy="45719"/>
          </a:xfrm>
        </p:grpSpPr>
        <p:sp>
          <p:nvSpPr>
            <p:cNvPr id="18" name="Rettangolo 17">
              <a:extLst>
                <a:ext uri="{FF2B5EF4-FFF2-40B4-BE49-F238E27FC236}">
                  <a16:creationId xmlns:a16="http://schemas.microsoft.com/office/drawing/2014/main" id="{512D2EF4-69A8-4640-BD8E-B1431CF1B916}"/>
                </a:ext>
              </a:extLst>
            </p:cNvPr>
            <p:cNvSpPr/>
            <p:nvPr/>
          </p:nvSpPr>
          <p:spPr>
            <a:xfrm>
              <a:off x="3565462" y="1323762"/>
              <a:ext cx="9436164" cy="45719"/>
            </a:xfrm>
            <a:prstGeom prst="rect">
              <a:avLst/>
            </a:prstGeom>
            <a:solidFill>
              <a:srgbClr val="607D8B"/>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19" name="Rettangolo 18">
              <a:extLst>
                <a:ext uri="{FF2B5EF4-FFF2-40B4-BE49-F238E27FC236}">
                  <a16:creationId xmlns:a16="http://schemas.microsoft.com/office/drawing/2014/main" id="{8E5CD1FB-710F-CB4A-A28C-570AA0C74A0F}"/>
                </a:ext>
              </a:extLst>
            </p:cNvPr>
            <p:cNvSpPr/>
            <p:nvPr/>
          </p:nvSpPr>
          <p:spPr>
            <a:xfrm>
              <a:off x="3120479" y="1323762"/>
              <a:ext cx="450000" cy="45719"/>
            </a:xfrm>
            <a:prstGeom prst="rect">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0" name="Rettangolo 19">
              <a:extLst>
                <a:ext uri="{FF2B5EF4-FFF2-40B4-BE49-F238E27FC236}">
                  <a16:creationId xmlns:a16="http://schemas.microsoft.com/office/drawing/2014/main" id="{CDC31BD8-E483-2C4C-8AF3-43D7EEA39EC6}"/>
                </a:ext>
              </a:extLst>
            </p:cNvPr>
            <p:cNvSpPr/>
            <p:nvPr/>
          </p:nvSpPr>
          <p:spPr>
            <a:xfrm>
              <a:off x="2244982" y="1323762"/>
              <a:ext cx="450000" cy="45719"/>
            </a:xfrm>
            <a:prstGeom prst="rect">
              <a:avLst/>
            </a:prstGeom>
            <a:solidFill>
              <a:srgbClr val="FF2600">
                <a:alpha val="78824"/>
              </a:srgb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1" name="Rettangolo 20">
              <a:extLst>
                <a:ext uri="{FF2B5EF4-FFF2-40B4-BE49-F238E27FC236}">
                  <a16:creationId xmlns:a16="http://schemas.microsoft.com/office/drawing/2014/main" id="{67A41DEB-B10F-EE48-A27C-779966060F25}"/>
                </a:ext>
              </a:extLst>
            </p:cNvPr>
            <p:cNvSpPr/>
            <p:nvPr/>
          </p:nvSpPr>
          <p:spPr>
            <a:xfrm>
              <a:off x="1800000" y="1323762"/>
              <a:ext cx="450000" cy="45719"/>
            </a:xfrm>
            <a:prstGeom prst="rect">
              <a:avLst/>
            </a:prstGeom>
            <a:solidFill>
              <a:srgbClr val="FF93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2" name="Rettangolo 21">
              <a:extLst>
                <a:ext uri="{FF2B5EF4-FFF2-40B4-BE49-F238E27FC236}">
                  <a16:creationId xmlns:a16="http://schemas.microsoft.com/office/drawing/2014/main" id="{BF9957BA-4D65-444D-AA32-5623D566BB67}"/>
                </a:ext>
              </a:extLst>
            </p:cNvPr>
            <p:cNvSpPr/>
            <p:nvPr/>
          </p:nvSpPr>
          <p:spPr>
            <a:xfrm>
              <a:off x="1350000" y="1323762"/>
              <a:ext cx="450000" cy="45719"/>
            </a:xfrm>
            <a:prstGeom prst="rect">
              <a:avLst/>
            </a:prstGeom>
            <a:solidFill>
              <a:srgbClr val="FFC0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dirty="0">
                <a:latin typeface="Arial" panose="020B0604020202020204" pitchFamily="34" charset="0"/>
                <a:cs typeface="Arial" panose="020B0604020202020204" pitchFamily="34" charset="0"/>
              </a:endParaRPr>
            </a:p>
          </p:txBody>
        </p:sp>
        <p:sp>
          <p:nvSpPr>
            <p:cNvPr id="23" name="Rettangolo 22">
              <a:extLst>
                <a:ext uri="{FF2B5EF4-FFF2-40B4-BE49-F238E27FC236}">
                  <a16:creationId xmlns:a16="http://schemas.microsoft.com/office/drawing/2014/main" id="{0CC6A260-04F4-8B4F-8BED-50D674F72E3F}"/>
                </a:ext>
              </a:extLst>
            </p:cNvPr>
            <p:cNvSpPr/>
            <p:nvPr/>
          </p:nvSpPr>
          <p:spPr>
            <a:xfrm>
              <a:off x="900000" y="1323762"/>
              <a:ext cx="450000" cy="45719"/>
            </a:xfrm>
            <a:prstGeom prst="rect">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4" name="Rettangolo 23">
              <a:extLst>
                <a:ext uri="{FF2B5EF4-FFF2-40B4-BE49-F238E27FC236}">
                  <a16:creationId xmlns:a16="http://schemas.microsoft.com/office/drawing/2014/main" id="{1E0A278C-308C-034E-89FE-ECA8B4AF971C}"/>
                </a:ext>
              </a:extLst>
            </p:cNvPr>
            <p:cNvSpPr/>
            <p:nvPr/>
          </p:nvSpPr>
          <p:spPr>
            <a:xfrm>
              <a:off x="450000" y="1323762"/>
              <a:ext cx="450000" cy="45719"/>
            </a:xfrm>
            <a:prstGeom prst="rect">
              <a:avLst/>
            </a:prstGeom>
            <a:solidFill>
              <a:srgbClr val="00B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5" name="Rettangolo 24">
              <a:extLst>
                <a:ext uri="{FF2B5EF4-FFF2-40B4-BE49-F238E27FC236}">
                  <a16:creationId xmlns:a16="http://schemas.microsoft.com/office/drawing/2014/main" id="{FA9A6550-217C-3A46-84FA-27D859858499}"/>
                </a:ext>
              </a:extLst>
            </p:cNvPr>
            <p:cNvSpPr/>
            <p:nvPr/>
          </p:nvSpPr>
          <p:spPr>
            <a:xfrm>
              <a:off x="0" y="1323762"/>
              <a:ext cx="450000" cy="45719"/>
            </a:xfrm>
            <a:prstGeom prst="rect">
              <a:avLst/>
            </a:prstGeom>
            <a:solidFill>
              <a:srgbClr val="76D6FF"/>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dirty="0">
                <a:latin typeface="Arial" panose="020B0604020202020204" pitchFamily="34" charset="0"/>
                <a:cs typeface="Arial" panose="020B0604020202020204" pitchFamily="34" charset="0"/>
              </a:endParaRPr>
            </a:p>
          </p:txBody>
        </p:sp>
        <p:sp>
          <p:nvSpPr>
            <p:cNvPr id="26" name="Rettangolo 25">
              <a:extLst>
                <a:ext uri="{FF2B5EF4-FFF2-40B4-BE49-F238E27FC236}">
                  <a16:creationId xmlns:a16="http://schemas.microsoft.com/office/drawing/2014/main" id="{65804A6A-D33B-8248-AE60-F25B24B47E0C}"/>
                </a:ext>
              </a:extLst>
            </p:cNvPr>
            <p:cNvSpPr/>
            <p:nvPr/>
          </p:nvSpPr>
          <p:spPr>
            <a:xfrm>
              <a:off x="2689964" y="1323762"/>
              <a:ext cx="450000" cy="45719"/>
            </a:xfrm>
            <a:prstGeom prst="rect">
              <a:avLst/>
            </a:prstGeom>
            <a:solidFill>
              <a:srgbClr val="945200">
                <a:alpha val="92941"/>
              </a:srgb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grpSp>
      <p:sp>
        <p:nvSpPr>
          <p:cNvPr id="31" name="Segnaposto contenuto 30">
            <a:extLst>
              <a:ext uri="{FF2B5EF4-FFF2-40B4-BE49-F238E27FC236}">
                <a16:creationId xmlns:a16="http://schemas.microsoft.com/office/drawing/2014/main" id="{FC58345A-7B2F-764E-BAAB-B86F6A00E80F}"/>
              </a:ext>
            </a:extLst>
          </p:cNvPr>
          <p:cNvSpPr>
            <a:spLocks noGrp="1"/>
          </p:cNvSpPr>
          <p:nvPr>
            <p:ph sz="quarter" idx="13" hasCustomPrompt="1"/>
          </p:nvPr>
        </p:nvSpPr>
        <p:spPr>
          <a:xfrm>
            <a:off x="-1" y="562107"/>
            <a:ext cx="9144001" cy="325443"/>
          </a:xfrm>
        </p:spPr>
        <p:txBody>
          <a:bodyPr>
            <a:noAutofit/>
          </a:bodyPr>
          <a:lstStyle>
            <a:lvl1pPr marL="0" indent="0">
              <a:buNone/>
              <a:defRPr sz="1687" b="0" i="0">
                <a:solidFill>
                  <a:schemeClr val="accent5">
                    <a:lumMod val="75000"/>
                  </a:schemeClr>
                </a:solidFill>
                <a:latin typeface="Arial" panose="020B0604020202020204" pitchFamily="34" charset="0"/>
                <a:cs typeface="Arial" panose="020B0604020202020204" pitchFamily="34" charset="0"/>
              </a:defRPr>
            </a:lvl1pPr>
          </a:lstStyle>
          <a:p>
            <a:r>
              <a:rPr lang="it-IT" dirty="0"/>
              <a:t>Modifica gli stili del testo dello </a:t>
            </a:r>
            <a:r>
              <a:rPr lang="it-IT" dirty="0" err="1"/>
              <a:t>schemalivello</a:t>
            </a:r>
            <a:endParaRPr lang="en-US" dirty="0"/>
          </a:p>
        </p:txBody>
      </p:sp>
      <p:sp>
        <p:nvSpPr>
          <p:cNvPr id="5" name="Footer Placeholder 4"/>
          <p:cNvSpPr>
            <a:spLocks noGrp="1"/>
          </p:cNvSpPr>
          <p:nvPr>
            <p:ph type="ftr" sz="quarter" idx="11"/>
          </p:nvPr>
        </p:nvSpPr>
        <p:spPr>
          <a:xfrm>
            <a:off x="0" y="6649237"/>
            <a:ext cx="3652267" cy="128767"/>
          </a:xfrm>
        </p:spPr>
        <p:txBody>
          <a:bodyPr/>
          <a:lstStyle>
            <a:lvl1pPr>
              <a:defRPr lang="it-IT" sz="1000" b="0" i="0" kern="1200" dirty="0" err="1">
                <a:solidFill>
                  <a:schemeClr val="accent5">
                    <a:lumMod val="75000"/>
                  </a:schemeClr>
                </a:solidFill>
                <a:latin typeface="Arial" panose="020B0604020202020204" pitchFamily="34" charset="0"/>
                <a:ea typeface="+mn-ea"/>
                <a:cs typeface="Arial" panose="020B0604020202020204" pitchFamily="34" charset="0"/>
              </a:defRPr>
            </a:lvl1pPr>
          </a:lstStyle>
          <a:p>
            <a:r>
              <a:rPr lang="it-IT" dirty="0"/>
              <a:t>Team </a:t>
            </a:r>
            <a:r>
              <a:rPr lang="it-IT" dirty="0" err="1"/>
              <a:t>xxxx</a:t>
            </a:r>
            <a:r>
              <a:rPr lang="it-IT" dirty="0"/>
              <a:t> - Laboratorio </a:t>
            </a:r>
            <a:r>
              <a:rPr lang="it-IT" dirty="0" err="1"/>
              <a:t>IoT@UniMiB</a:t>
            </a:r>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titolo con immagine">
    <p:spTree>
      <p:nvGrpSpPr>
        <p:cNvPr id="1" name=""/>
        <p:cNvGrpSpPr/>
        <p:nvPr/>
      </p:nvGrpSpPr>
      <p:grpSpPr>
        <a:xfrm>
          <a:off x="0" y="0"/>
          <a:ext cx="0" cy="0"/>
          <a:chOff x="0" y="0"/>
          <a:chExt cx="0" cy="0"/>
        </a:xfrm>
      </p:grpSpPr>
      <p:sp>
        <p:nvSpPr>
          <p:cNvPr id="2" name="Title 1"/>
          <p:cNvSpPr>
            <a:spLocks noGrp="1"/>
          </p:cNvSpPr>
          <p:nvPr>
            <p:ph type="ctrTitle"/>
          </p:nvPr>
        </p:nvSpPr>
        <p:spPr>
          <a:xfrm>
            <a:off x="498476" y="4343400"/>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5906"/>
              </a:lnSpc>
              <a:defRPr sz="5516">
                <a:solidFill>
                  <a:schemeClr val="bg1"/>
                </a:solidFill>
                <a:effectLst>
                  <a:outerShdw blurRad="25400" dist="19050" dir="4200000" algn="ctr" rotWithShape="0">
                    <a:schemeClr val="tx1">
                      <a:alpha val="40000"/>
                    </a:schemeClr>
                  </a:outerShdw>
                </a:effectLst>
              </a:defRPr>
            </a:lvl1pPr>
          </a:lstStyle>
          <a:p>
            <a:r>
              <a:rPr lang="it-IT"/>
              <a:t>Fare clic per modificare stile</a:t>
            </a:r>
            <a:endParaRPr/>
          </a:p>
        </p:txBody>
      </p:sp>
      <p:sp>
        <p:nvSpPr>
          <p:cNvPr id="3" name="Subtitle 2"/>
          <p:cNvSpPr>
            <a:spLocks noGrp="1"/>
          </p:cNvSpPr>
          <p:nvPr>
            <p:ph type="subTitle" idx="1"/>
          </p:nvPr>
        </p:nvSpPr>
        <p:spPr>
          <a:xfrm>
            <a:off x="498476" y="5688107"/>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21930" indent="0" algn="ctr">
              <a:buNone/>
              <a:defRPr>
                <a:solidFill>
                  <a:schemeClr val="tx1">
                    <a:tint val="75000"/>
                  </a:schemeClr>
                </a:solidFill>
              </a:defRPr>
            </a:lvl2pPr>
            <a:lvl3pPr marL="843858" indent="0" algn="ctr">
              <a:buNone/>
              <a:defRPr>
                <a:solidFill>
                  <a:schemeClr val="tx1">
                    <a:tint val="75000"/>
                  </a:schemeClr>
                </a:solidFill>
              </a:defRPr>
            </a:lvl3pPr>
            <a:lvl4pPr marL="1265788" indent="0" algn="ctr">
              <a:buNone/>
              <a:defRPr>
                <a:solidFill>
                  <a:schemeClr val="tx1">
                    <a:tint val="75000"/>
                  </a:schemeClr>
                </a:solidFill>
              </a:defRPr>
            </a:lvl4pPr>
            <a:lvl5pPr marL="1687718" indent="0" algn="ctr">
              <a:buNone/>
              <a:defRPr>
                <a:solidFill>
                  <a:schemeClr val="tx1">
                    <a:tint val="75000"/>
                  </a:schemeClr>
                </a:solidFill>
              </a:defRPr>
            </a:lvl5pPr>
            <a:lvl6pPr marL="2109647" indent="0" algn="ctr">
              <a:buNone/>
              <a:defRPr>
                <a:solidFill>
                  <a:schemeClr val="tx1">
                    <a:tint val="75000"/>
                  </a:schemeClr>
                </a:solidFill>
              </a:defRPr>
            </a:lvl6pPr>
            <a:lvl7pPr marL="2531576" indent="0" algn="ctr">
              <a:buNone/>
              <a:defRPr>
                <a:solidFill>
                  <a:schemeClr val="tx1">
                    <a:tint val="75000"/>
                  </a:schemeClr>
                </a:solidFill>
              </a:defRPr>
            </a:lvl7pPr>
            <a:lvl8pPr marL="2953506" indent="0" algn="ctr">
              <a:buNone/>
              <a:defRPr>
                <a:solidFill>
                  <a:schemeClr val="tx1">
                    <a:tint val="75000"/>
                  </a:schemeClr>
                </a:solidFill>
              </a:defRPr>
            </a:lvl8pPr>
            <a:lvl9pPr marL="3375434" indent="0" algn="ctr">
              <a:buNone/>
              <a:defRPr>
                <a:solidFill>
                  <a:schemeClr val="tx1">
                    <a:tint val="75000"/>
                  </a:schemeClr>
                </a:solidFill>
              </a:defRPr>
            </a:lvl9pPr>
          </a:lstStyle>
          <a:p>
            <a:r>
              <a:rPr lang="it-IT"/>
              <a:t>Fare clic per modificare lo stile del sottotitolo dello schema</a:t>
            </a:r>
            <a:endParaRPr/>
          </a:p>
        </p:txBody>
      </p:sp>
      <p:sp>
        <p:nvSpPr>
          <p:cNvPr id="4" name="Date Placeholder 3"/>
          <p:cNvSpPr>
            <a:spLocks noGrp="1"/>
          </p:cNvSpPr>
          <p:nvPr>
            <p:ph type="dt" sz="half" idx="10"/>
          </p:nvPr>
        </p:nvSpPr>
        <p:spPr>
          <a:xfrm>
            <a:off x="0" y="6126164"/>
            <a:ext cx="6629400" cy="365125"/>
          </a:xfrm>
          <a:prstGeom prst="rect">
            <a:avLst/>
          </a:prstGeom>
        </p:spPr>
        <p:txBody>
          <a:bodyPr lIns="130055" tIns="65028" rIns="130055" bIns="65028"/>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r>
              <a:rPr lang="it-IT"/>
              <a:t>dfdfgdgdf</a:t>
            </a:r>
            <a:endParaRPr lang="en-GB"/>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r>
              <a:rPr lang="it-IT"/>
              <a:t>Informatica Applicata</a:t>
            </a:r>
            <a:endParaRPr lang="en-GB"/>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9832E7-CD1C-8649-98ED-2ABDE863B9F8}" type="slidenum">
              <a:rPr lang="en-GB" smtClean="0"/>
              <a:pPr/>
              <a:t>‹N›</a:t>
            </a:fld>
            <a:endParaRPr lang="en-GB"/>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it-IT"/>
              <a:t>Fare clic sull'icona per inserire un'immagine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98476" y="1774827"/>
            <a:ext cx="8147050" cy="1873250"/>
          </a:xfrm>
        </p:spPr>
        <p:txBody>
          <a:bodyPr anchor="b" anchorCtr="0"/>
          <a:lstStyle>
            <a:lvl1pPr algn="ctr">
              <a:defRPr sz="5516" b="0" cap="none" baseline="0"/>
            </a:lvl1pPr>
          </a:lstStyle>
          <a:p>
            <a:r>
              <a:rPr lang="it-IT"/>
              <a:t>Fare clic per modificare stile</a:t>
            </a:r>
            <a:endParaRPr/>
          </a:p>
        </p:txBody>
      </p:sp>
      <p:sp>
        <p:nvSpPr>
          <p:cNvPr id="3" name="Text Placeholder 2"/>
          <p:cNvSpPr>
            <a:spLocks noGrp="1"/>
          </p:cNvSpPr>
          <p:nvPr>
            <p:ph type="body" idx="1"/>
          </p:nvPr>
        </p:nvSpPr>
        <p:spPr>
          <a:xfrm>
            <a:off x="498476" y="3654521"/>
            <a:ext cx="8147050" cy="1500187"/>
          </a:xfrm>
        </p:spPr>
        <p:txBody>
          <a:bodyPr anchor="t" anchorCtr="0">
            <a:normAutofit/>
          </a:bodyPr>
          <a:lstStyle>
            <a:lvl1pPr marL="0" indent="0" algn="ctr">
              <a:spcBef>
                <a:spcPts val="0"/>
              </a:spcBef>
              <a:buNone/>
              <a:defRPr sz="2011">
                <a:solidFill>
                  <a:schemeClr val="tx1">
                    <a:lumMod val="75000"/>
                    <a:lumOff val="25000"/>
                  </a:schemeClr>
                </a:solidFill>
              </a:defRPr>
            </a:lvl1pPr>
            <a:lvl2pPr marL="421930" indent="0">
              <a:buNone/>
              <a:defRPr sz="1687">
                <a:solidFill>
                  <a:schemeClr val="tx1">
                    <a:tint val="75000"/>
                  </a:schemeClr>
                </a:solidFill>
              </a:defRPr>
            </a:lvl2pPr>
            <a:lvl3pPr marL="843858" indent="0">
              <a:buNone/>
              <a:defRPr sz="1493">
                <a:solidFill>
                  <a:schemeClr val="tx1">
                    <a:tint val="75000"/>
                  </a:schemeClr>
                </a:solidFill>
              </a:defRPr>
            </a:lvl3pPr>
            <a:lvl4pPr marL="1265788" indent="0">
              <a:buNone/>
              <a:defRPr sz="1298">
                <a:solidFill>
                  <a:schemeClr val="tx1">
                    <a:tint val="75000"/>
                  </a:schemeClr>
                </a:solidFill>
              </a:defRPr>
            </a:lvl4pPr>
            <a:lvl5pPr marL="1687718" indent="0">
              <a:buNone/>
              <a:defRPr sz="1298">
                <a:solidFill>
                  <a:schemeClr val="tx1">
                    <a:tint val="75000"/>
                  </a:schemeClr>
                </a:solidFill>
              </a:defRPr>
            </a:lvl5pPr>
            <a:lvl6pPr marL="2109647" indent="0">
              <a:buNone/>
              <a:defRPr sz="1298">
                <a:solidFill>
                  <a:schemeClr val="tx1">
                    <a:tint val="75000"/>
                  </a:schemeClr>
                </a:solidFill>
              </a:defRPr>
            </a:lvl6pPr>
            <a:lvl7pPr marL="2531576" indent="0">
              <a:buNone/>
              <a:defRPr sz="1298">
                <a:solidFill>
                  <a:schemeClr val="tx1">
                    <a:tint val="75000"/>
                  </a:schemeClr>
                </a:solidFill>
              </a:defRPr>
            </a:lvl7pPr>
            <a:lvl8pPr marL="2953506" indent="0">
              <a:buNone/>
              <a:defRPr sz="1298">
                <a:solidFill>
                  <a:schemeClr val="tx1">
                    <a:tint val="75000"/>
                  </a:schemeClr>
                </a:solidFill>
              </a:defRPr>
            </a:lvl8pPr>
            <a:lvl9pPr marL="3375434" indent="0">
              <a:buNone/>
              <a:defRPr sz="1298">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p>
        </p:txBody>
      </p:sp>
      <p:sp>
        <p:nvSpPr>
          <p:cNvPr id="5" name="Footer Placeholder 4"/>
          <p:cNvSpPr>
            <a:spLocks noGrp="1"/>
          </p:cNvSpPr>
          <p:nvPr>
            <p:ph type="ftr" sz="quarter" idx="11"/>
          </p:nvPr>
        </p:nvSpPr>
        <p:spPr/>
        <p:txBody>
          <a:bodyPr/>
          <a:lstStyle/>
          <a:p>
            <a:r>
              <a:rPr lang="it-IT"/>
              <a:t>Informatica Applicata</a:t>
            </a:r>
          </a:p>
        </p:txBody>
      </p:sp>
      <p:sp>
        <p:nvSpPr>
          <p:cNvPr id="6" name="Slide Number Placeholder 5"/>
          <p:cNvSpPr>
            <a:spLocks noGrp="1"/>
          </p:cNvSpPr>
          <p:nvPr>
            <p:ph type="sldNum" sz="quarter" idx="12"/>
          </p:nvPr>
        </p:nvSpPr>
        <p:spPr/>
        <p:txBody>
          <a:bodyPr/>
          <a:lstStyle/>
          <a:p>
            <a:fld id="{8AF02B71-8991-4516-A01E-F1A9ACD28BDC}"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Contenuto 2">
    <p:spTree>
      <p:nvGrpSpPr>
        <p:cNvPr id="1" name=""/>
        <p:cNvGrpSpPr/>
        <p:nvPr/>
      </p:nvGrpSpPr>
      <p:grpSpPr>
        <a:xfrm>
          <a:off x="0" y="0"/>
          <a:ext cx="0" cy="0"/>
          <a:chOff x="0" y="0"/>
          <a:chExt cx="0" cy="0"/>
        </a:xfrm>
      </p:grpSpPr>
      <p:sp>
        <p:nvSpPr>
          <p:cNvPr id="2" name="Title 1"/>
          <p:cNvSpPr>
            <a:spLocks noGrp="1"/>
          </p:cNvSpPr>
          <p:nvPr>
            <p:ph type="title"/>
          </p:nvPr>
        </p:nvSpPr>
        <p:spPr>
          <a:xfrm>
            <a:off x="498475" y="94130"/>
            <a:ext cx="8147051" cy="1452283"/>
          </a:xfrm>
        </p:spPr>
        <p:txBody>
          <a:bodyPr/>
          <a:lstStyle/>
          <a:p>
            <a:r>
              <a:rPr lang="it-IT"/>
              <a:t>Fare clic per modificare stile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1817"/>
            </a:lvl1pPr>
            <a:lvl2pPr>
              <a:defRPr sz="1687"/>
            </a:lvl2pPr>
            <a:lvl3pPr>
              <a:defRPr sz="1687"/>
            </a:lvl3pPr>
            <a:lvl4pPr>
              <a:defRPr sz="1687"/>
            </a:lvl4pPr>
            <a:lvl5pPr>
              <a:defRPr sz="1687"/>
            </a:lvl5pPr>
            <a:lvl6pPr>
              <a:defRPr sz="1687"/>
            </a:lvl6pPr>
            <a:lvl7pPr>
              <a:defRPr sz="1687"/>
            </a:lvl7pPr>
            <a:lvl8pPr>
              <a:defRPr sz="1687"/>
            </a:lvl8pPr>
            <a:lvl9pPr>
              <a:defRPr sz="1687"/>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1817"/>
            </a:lvl1pPr>
            <a:lvl2pPr>
              <a:defRPr sz="1687"/>
            </a:lvl2pPr>
            <a:lvl3pPr>
              <a:defRPr sz="1687"/>
            </a:lvl3pPr>
            <a:lvl4pPr>
              <a:defRPr sz="1687"/>
            </a:lvl4pPr>
            <a:lvl5pPr>
              <a:defRPr sz="1687"/>
            </a:lvl5pPr>
            <a:lvl6pPr>
              <a:defRPr sz="1687"/>
            </a:lvl6pPr>
            <a:lvl7pPr>
              <a:defRPr sz="1687"/>
            </a:lvl7pPr>
            <a:lvl8pPr>
              <a:defRPr sz="1687"/>
            </a:lvl8pPr>
            <a:lvl9pPr>
              <a:defRPr sz="1687"/>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 name="Date Placeholder 4"/>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6" name="Footer Placeholder 5"/>
          <p:cNvSpPr>
            <a:spLocks noGrp="1"/>
          </p:cNvSpPr>
          <p:nvPr>
            <p:ph type="ftr" sz="quarter" idx="11"/>
          </p:nvPr>
        </p:nvSpPr>
        <p:spPr/>
        <p:txBody>
          <a:bodyPr/>
          <a:lstStyle/>
          <a:p>
            <a:r>
              <a:rPr lang="it-IT"/>
              <a:t>Informatica Applicata</a:t>
            </a:r>
            <a:endParaRPr lang="en-GB"/>
          </a:p>
        </p:txBody>
      </p:sp>
      <p:sp>
        <p:nvSpPr>
          <p:cNvPr id="7" name="Slide Number Placeholder 6"/>
          <p:cNvSpPr>
            <a:spLocks noGrp="1"/>
          </p:cNvSpPr>
          <p:nvPr>
            <p:ph type="sldNum" sz="quarter" idx="12"/>
          </p:nvPr>
        </p:nvSpPr>
        <p:spPr/>
        <p:txBody>
          <a:bodyPr/>
          <a:lstStyle/>
          <a:p>
            <a:fld id="{389832E7-CD1C-8649-98ED-2ABDE863B9F8}" type="slidenum">
              <a:rPr lang="en-GB" smtClean="0"/>
              <a:pPr/>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98475" y="94130"/>
            <a:ext cx="8147051" cy="1452283"/>
          </a:xfrm>
        </p:spPr>
        <p:txBody>
          <a:bodyPr/>
          <a:lstStyle>
            <a:lvl1pPr>
              <a:defRPr/>
            </a:lvl1pPr>
          </a:lstStyle>
          <a:p>
            <a:r>
              <a:rPr lang="it-IT"/>
              <a:t>Fare clic per modificare stile</a:t>
            </a:r>
            <a:endParaRPr/>
          </a:p>
        </p:txBody>
      </p:sp>
      <p:sp>
        <p:nvSpPr>
          <p:cNvPr id="3" name="Text Placeholder 2"/>
          <p:cNvSpPr>
            <a:spLocks noGrp="1"/>
          </p:cNvSpPr>
          <p:nvPr>
            <p:ph type="body" idx="1"/>
          </p:nvPr>
        </p:nvSpPr>
        <p:spPr>
          <a:xfrm>
            <a:off x="498475" y="1550895"/>
            <a:ext cx="3840480" cy="715962"/>
          </a:xfrm>
        </p:spPr>
        <p:txBody>
          <a:bodyPr anchor="b"/>
          <a:lstStyle>
            <a:lvl1pPr marL="0" indent="0" algn="ctr">
              <a:spcBef>
                <a:spcPts val="0"/>
              </a:spcBef>
              <a:buNone/>
              <a:defRPr sz="2206" b="0"/>
            </a:lvl1pPr>
            <a:lvl2pPr marL="421930" indent="0">
              <a:buNone/>
              <a:defRPr sz="1817" b="1"/>
            </a:lvl2pPr>
            <a:lvl3pPr marL="843858" indent="0">
              <a:buNone/>
              <a:defRPr sz="1687" b="1"/>
            </a:lvl3pPr>
            <a:lvl4pPr marL="1265788" indent="0">
              <a:buNone/>
              <a:defRPr sz="1493" b="1"/>
            </a:lvl4pPr>
            <a:lvl5pPr marL="1687718" indent="0">
              <a:buNone/>
              <a:defRPr sz="1493" b="1"/>
            </a:lvl5pPr>
            <a:lvl6pPr marL="2109647" indent="0">
              <a:buNone/>
              <a:defRPr sz="1493" b="1"/>
            </a:lvl6pPr>
            <a:lvl7pPr marL="2531576" indent="0">
              <a:buNone/>
              <a:defRPr sz="1493" b="1"/>
            </a:lvl7pPr>
            <a:lvl8pPr marL="2953506" indent="0">
              <a:buNone/>
              <a:defRPr sz="1493" b="1"/>
            </a:lvl8pPr>
            <a:lvl9pPr marL="3375434" indent="0">
              <a:buNone/>
              <a:defRPr sz="1493" b="1"/>
            </a:lvl9pPr>
          </a:lstStyle>
          <a:p>
            <a:pPr lvl="0"/>
            <a:r>
              <a:rPr lang="it-IT"/>
              <a:t>Fare clic per modificare gli stili del testo dello schema</a:t>
            </a:r>
          </a:p>
        </p:txBody>
      </p:sp>
      <p:sp>
        <p:nvSpPr>
          <p:cNvPr id="4" name="Content Placeholder 3"/>
          <p:cNvSpPr>
            <a:spLocks noGrp="1"/>
          </p:cNvSpPr>
          <p:nvPr>
            <p:ph sz="half" idx="2"/>
          </p:nvPr>
        </p:nvSpPr>
        <p:spPr>
          <a:xfrm>
            <a:off x="498475" y="2541494"/>
            <a:ext cx="3840480" cy="3584668"/>
          </a:xfrm>
        </p:spPr>
        <p:txBody>
          <a:bodyPr>
            <a:normAutofit/>
          </a:bodyPr>
          <a:lstStyle>
            <a:lvl1pPr>
              <a:defRPr sz="1817"/>
            </a:lvl1pPr>
            <a:lvl2pPr>
              <a:defRPr sz="1687"/>
            </a:lvl2pPr>
            <a:lvl3pPr>
              <a:defRPr sz="1687"/>
            </a:lvl3pPr>
            <a:lvl4pPr>
              <a:defRPr sz="1687"/>
            </a:lvl4pPr>
            <a:lvl5pPr>
              <a:defRPr sz="1687"/>
            </a:lvl5pPr>
            <a:lvl6pPr>
              <a:defRPr sz="1493"/>
            </a:lvl6pPr>
            <a:lvl7pPr>
              <a:defRPr sz="1493"/>
            </a:lvl7pPr>
            <a:lvl8pPr>
              <a:defRPr sz="1493"/>
            </a:lvl8pPr>
            <a:lvl9pPr>
              <a:defRPr sz="1493"/>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 name="Text Placeholder 4"/>
          <p:cNvSpPr>
            <a:spLocks noGrp="1"/>
          </p:cNvSpPr>
          <p:nvPr>
            <p:ph type="body" sz="quarter" idx="3"/>
          </p:nvPr>
        </p:nvSpPr>
        <p:spPr>
          <a:xfrm>
            <a:off x="4805046" y="1550895"/>
            <a:ext cx="3840480" cy="715962"/>
          </a:xfrm>
        </p:spPr>
        <p:txBody>
          <a:bodyPr anchor="b"/>
          <a:lstStyle>
            <a:lvl1pPr marL="0" indent="0" algn="ctr">
              <a:spcBef>
                <a:spcPts val="0"/>
              </a:spcBef>
              <a:buNone/>
              <a:defRPr sz="2206" b="0"/>
            </a:lvl1pPr>
            <a:lvl2pPr marL="421930" indent="0">
              <a:buNone/>
              <a:defRPr sz="1817" b="1"/>
            </a:lvl2pPr>
            <a:lvl3pPr marL="843858" indent="0">
              <a:buNone/>
              <a:defRPr sz="1687" b="1"/>
            </a:lvl3pPr>
            <a:lvl4pPr marL="1265788" indent="0">
              <a:buNone/>
              <a:defRPr sz="1493" b="1"/>
            </a:lvl4pPr>
            <a:lvl5pPr marL="1687718" indent="0">
              <a:buNone/>
              <a:defRPr sz="1493" b="1"/>
            </a:lvl5pPr>
            <a:lvl6pPr marL="2109647" indent="0">
              <a:buNone/>
              <a:defRPr sz="1493" b="1"/>
            </a:lvl6pPr>
            <a:lvl7pPr marL="2531576" indent="0">
              <a:buNone/>
              <a:defRPr sz="1493" b="1"/>
            </a:lvl7pPr>
            <a:lvl8pPr marL="2953506" indent="0">
              <a:buNone/>
              <a:defRPr sz="1493" b="1"/>
            </a:lvl8pPr>
            <a:lvl9pPr marL="3375434" indent="0">
              <a:buNone/>
              <a:defRPr sz="1493" b="1"/>
            </a:lvl9pPr>
          </a:lstStyle>
          <a:p>
            <a:pPr lvl="0"/>
            <a:r>
              <a:rPr lang="it-IT"/>
              <a:t>Fare clic per modificare gli stili del testo dello schema</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1817"/>
            </a:lvl1pPr>
            <a:lvl2pPr>
              <a:defRPr sz="1687"/>
            </a:lvl2pPr>
            <a:lvl3pPr>
              <a:defRPr sz="1687"/>
            </a:lvl3pPr>
            <a:lvl4pPr>
              <a:defRPr sz="1687"/>
            </a:lvl4pPr>
            <a:lvl5pPr>
              <a:defRPr sz="1687"/>
            </a:lvl5pPr>
            <a:lvl6pPr>
              <a:defRPr sz="1493"/>
            </a:lvl6pPr>
            <a:lvl7pPr>
              <a:defRPr sz="1493"/>
            </a:lvl7pPr>
            <a:lvl8pPr>
              <a:defRPr sz="1493"/>
            </a:lvl8pPr>
            <a:lvl9pPr>
              <a:defRPr sz="1493"/>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7" name="Date Placeholder 6"/>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8" name="Footer Placeholder 7"/>
          <p:cNvSpPr>
            <a:spLocks noGrp="1"/>
          </p:cNvSpPr>
          <p:nvPr>
            <p:ph type="ftr" sz="quarter" idx="11"/>
          </p:nvPr>
        </p:nvSpPr>
        <p:spPr/>
        <p:txBody>
          <a:bodyPr/>
          <a:lstStyle/>
          <a:p>
            <a:r>
              <a:rPr lang="it-IT"/>
              <a:t>Informatica Applicata</a:t>
            </a:r>
            <a:endParaRPr lang="en-GB"/>
          </a:p>
        </p:txBody>
      </p:sp>
      <p:sp>
        <p:nvSpPr>
          <p:cNvPr id="9" name="Slide Number Placeholder 8"/>
          <p:cNvSpPr>
            <a:spLocks noGrp="1"/>
          </p:cNvSpPr>
          <p:nvPr>
            <p:ph type="sldNum" sz="quarter" idx="12"/>
          </p:nvPr>
        </p:nvSpPr>
        <p:spPr/>
        <p:txBody>
          <a:bodyPr/>
          <a:lstStyle/>
          <a:p>
            <a:fld id="{389832E7-CD1C-8649-98ED-2ABDE863B9F8}" type="slidenum">
              <a:rPr lang="en-GB" smtClean="0"/>
              <a:pPr/>
              <a:t>‹N›</a:t>
            </a:fld>
            <a:endParaRPr lang="en-GB"/>
          </a:p>
        </p:txBody>
      </p:sp>
      <p:cxnSp>
        <p:nvCxnSpPr>
          <p:cNvPr id="11" name="Straight Connector 10"/>
          <p:cNvCxnSpPr/>
          <p:nvPr/>
        </p:nvCxnSpPr>
        <p:spPr>
          <a:xfrm>
            <a:off x="502920" y="2353236"/>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6" y="2353236"/>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a:p>
        </p:txBody>
      </p:sp>
      <p:sp>
        <p:nvSpPr>
          <p:cNvPr id="3" name="Date Placeholder 2"/>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4" name="Footer Placeholder 3"/>
          <p:cNvSpPr>
            <a:spLocks noGrp="1"/>
          </p:cNvSpPr>
          <p:nvPr>
            <p:ph type="ftr" sz="quarter" idx="11"/>
          </p:nvPr>
        </p:nvSpPr>
        <p:spPr/>
        <p:txBody>
          <a:bodyPr/>
          <a:lstStyle/>
          <a:p>
            <a:r>
              <a:rPr lang="it-IT"/>
              <a:t>Informatica Applicata</a:t>
            </a:r>
            <a:endParaRPr lang="en-GB"/>
          </a:p>
        </p:txBody>
      </p:sp>
      <p:sp>
        <p:nvSpPr>
          <p:cNvPr id="5" name="Slide Number Placeholder 4"/>
          <p:cNvSpPr>
            <a:spLocks noGrp="1"/>
          </p:cNvSpPr>
          <p:nvPr>
            <p:ph type="sldNum" sz="quarter" idx="12"/>
          </p:nvPr>
        </p:nvSpPr>
        <p:spPr/>
        <p:txBody>
          <a:bodyPr/>
          <a:lstStyle/>
          <a:p>
            <a:fld id="{389832E7-CD1C-8649-98ED-2ABDE863B9F8}" type="slidenum">
              <a:rPr lang="en-GB" smtClean="0"/>
              <a:pPr/>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3" name="Footer Placeholder 2"/>
          <p:cNvSpPr>
            <a:spLocks noGrp="1"/>
          </p:cNvSpPr>
          <p:nvPr>
            <p:ph type="ftr" sz="quarter" idx="11"/>
          </p:nvPr>
        </p:nvSpPr>
        <p:spPr/>
        <p:txBody>
          <a:bodyPr/>
          <a:lstStyle/>
          <a:p>
            <a:r>
              <a:rPr lang="it-IT"/>
              <a:t>Informatica Applicata</a:t>
            </a:r>
            <a:endParaRPr lang="en-GB"/>
          </a:p>
        </p:txBody>
      </p:sp>
      <p:sp>
        <p:nvSpPr>
          <p:cNvPr id="4" name="Slide Number Placeholder 3"/>
          <p:cNvSpPr>
            <a:spLocks noGrp="1"/>
          </p:cNvSpPr>
          <p:nvPr>
            <p:ph type="sldNum" sz="quarter" idx="12"/>
          </p:nvPr>
        </p:nvSpPr>
        <p:spPr/>
        <p:txBody>
          <a:bodyPr/>
          <a:lstStyle/>
          <a:p>
            <a:fld id="{389832E7-CD1C-8649-98ED-2ABDE863B9F8}" type="slidenum">
              <a:rPr lang="en-GB" smtClean="0"/>
              <a:pPr/>
              <a:t>‹N›</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61"/>
            <a:ext cx="3840480" cy="1994647"/>
          </a:xfrm>
        </p:spPr>
        <p:txBody>
          <a:bodyPr anchor="b"/>
          <a:lstStyle>
            <a:lvl1pPr algn="ctr">
              <a:defRPr sz="4087" b="0"/>
            </a:lvl1pPr>
          </a:lstStyle>
          <a:p>
            <a:r>
              <a:rPr lang="it-IT"/>
              <a:t>Fare clic per modificare stile</a:t>
            </a:r>
            <a:endParaRPr/>
          </a:p>
        </p:txBody>
      </p:sp>
      <p:sp>
        <p:nvSpPr>
          <p:cNvPr id="3" name="Content Placeholder 2"/>
          <p:cNvSpPr>
            <a:spLocks noGrp="1"/>
          </p:cNvSpPr>
          <p:nvPr>
            <p:ph idx="1"/>
          </p:nvPr>
        </p:nvSpPr>
        <p:spPr>
          <a:xfrm>
            <a:off x="4792532" y="403414"/>
            <a:ext cx="3840480" cy="5722751"/>
          </a:xfrm>
        </p:spPr>
        <p:txBody>
          <a:bodyPr>
            <a:normAutofit/>
          </a:bodyPr>
          <a:lstStyle>
            <a:lvl1pPr>
              <a:defRPr sz="1817"/>
            </a:lvl1pPr>
            <a:lvl2pPr>
              <a:defRPr sz="1817"/>
            </a:lvl2pPr>
            <a:lvl3pPr>
              <a:defRPr sz="1817"/>
            </a:lvl3pPr>
            <a:lvl4pPr>
              <a:defRPr sz="1817"/>
            </a:lvl4pPr>
            <a:lvl5pPr>
              <a:defRPr sz="1817"/>
            </a:lvl5pPr>
            <a:lvl6pPr>
              <a:defRPr sz="1817"/>
            </a:lvl6pPr>
            <a:lvl7pPr>
              <a:defRPr sz="1817"/>
            </a:lvl7pPr>
            <a:lvl8pPr>
              <a:defRPr sz="1817"/>
            </a:lvl8pPr>
            <a:lvl9pPr>
              <a:defRPr sz="1817"/>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557"/>
            </a:lvl1pPr>
            <a:lvl2pPr marL="421930" indent="0">
              <a:buNone/>
              <a:defRPr sz="1103"/>
            </a:lvl2pPr>
            <a:lvl3pPr marL="843858" indent="0">
              <a:buNone/>
              <a:defRPr sz="908"/>
            </a:lvl3pPr>
            <a:lvl4pPr marL="1265788" indent="0">
              <a:buNone/>
              <a:defRPr sz="844"/>
            </a:lvl4pPr>
            <a:lvl5pPr marL="1687718" indent="0">
              <a:buNone/>
              <a:defRPr sz="844"/>
            </a:lvl5pPr>
            <a:lvl6pPr marL="2109647" indent="0">
              <a:buNone/>
              <a:defRPr sz="844"/>
            </a:lvl6pPr>
            <a:lvl7pPr marL="2531576" indent="0">
              <a:buNone/>
              <a:defRPr sz="844"/>
            </a:lvl7pPr>
            <a:lvl8pPr marL="2953506" indent="0">
              <a:buNone/>
              <a:defRPr sz="844"/>
            </a:lvl8pPr>
            <a:lvl9pPr marL="3375434" indent="0">
              <a:buNone/>
              <a:defRPr sz="844"/>
            </a:lvl9pPr>
          </a:lstStyle>
          <a:p>
            <a:pPr lvl="0"/>
            <a:r>
              <a:rPr lang="it-IT"/>
              <a:t>Fare clic per modificare gli stili del testo dello schema</a:t>
            </a:r>
          </a:p>
        </p:txBody>
      </p:sp>
      <p:sp>
        <p:nvSpPr>
          <p:cNvPr id="5" name="Date Placeholder 4"/>
          <p:cNvSpPr>
            <a:spLocks noGrp="1"/>
          </p:cNvSpPr>
          <p:nvPr>
            <p:ph type="dt" sz="half" idx="10"/>
          </p:nvPr>
        </p:nvSpPr>
        <p:spPr>
          <a:xfrm>
            <a:off x="0" y="6126164"/>
            <a:ext cx="6629400" cy="365125"/>
          </a:xfrm>
          <a:prstGeom prst="rect">
            <a:avLst/>
          </a:prstGeom>
        </p:spPr>
        <p:txBody>
          <a:bodyPr lIns="130055" tIns="65028" rIns="130055" bIns="65028"/>
          <a:lstStyle/>
          <a:p>
            <a:r>
              <a:rPr lang="it-IT"/>
              <a:t>dfdfgdgdf</a:t>
            </a:r>
            <a:endParaRPr lang="en-GB"/>
          </a:p>
        </p:txBody>
      </p:sp>
      <p:sp>
        <p:nvSpPr>
          <p:cNvPr id="6" name="Footer Placeholder 5"/>
          <p:cNvSpPr>
            <a:spLocks noGrp="1"/>
          </p:cNvSpPr>
          <p:nvPr>
            <p:ph type="ftr" sz="quarter" idx="11"/>
          </p:nvPr>
        </p:nvSpPr>
        <p:spPr/>
        <p:txBody>
          <a:bodyPr/>
          <a:lstStyle/>
          <a:p>
            <a:r>
              <a:rPr lang="it-IT"/>
              <a:t>Informatica Applicata</a:t>
            </a:r>
            <a:endParaRPr lang="en-GB"/>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1643" y="215358"/>
            <a:ext cx="8147051" cy="521764"/>
          </a:xfrm>
          <a:prstGeom prst="rect">
            <a:avLst/>
          </a:prstGeom>
        </p:spPr>
        <p:txBody>
          <a:bodyPr vert="horz" lIns="130055" tIns="65028" rIns="130055" bIns="65028" rtlCol="0" anchor="b" anchorCtr="0">
            <a:noAutofit/>
          </a:bodyPr>
          <a:lstStyle/>
          <a:p>
            <a:r>
              <a:rPr lang="it-IT" dirty="0"/>
              <a:t>Fare clic per modificare stile</a:t>
            </a:r>
            <a:endParaRPr dirty="0"/>
          </a:p>
        </p:txBody>
      </p:sp>
      <p:sp>
        <p:nvSpPr>
          <p:cNvPr id="3" name="Text Placeholder 2"/>
          <p:cNvSpPr>
            <a:spLocks noGrp="1"/>
          </p:cNvSpPr>
          <p:nvPr>
            <p:ph type="body" idx="1"/>
          </p:nvPr>
        </p:nvSpPr>
        <p:spPr>
          <a:xfrm>
            <a:off x="498475" y="974617"/>
            <a:ext cx="8147051" cy="5151547"/>
          </a:xfrm>
          <a:prstGeom prst="rect">
            <a:avLst/>
          </a:prstGeom>
        </p:spPr>
        <p:txBody>
          <a:bodyPr vert="horz" lIns="130055" tIns="65028" rIns="130055" bIns="65028"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dirty="0"/>
          </a:p>
        </p:txBody>
      </p:sp>
      <p:sp>
        <p:nvSpPr>
          <p:cNvPr id="5" name="Footer Placeholder 4"/>
          <p:cNvSpPr>
            <a:spLocks noGrp="1"/>
          </p:cNvSpPr>
          <p:nvPr>
            <p:ph type="ftr" sz="quarter" idx="3"/>
          </p:nvPr>
        </p:nvSpPr>
        <p:spPr>
          <a:xfrm>
            <a:off x="231641" y="6374839"/>
            <a:ext cx="5521326" cy="365125"/>
          </a:xfrm>
          <a:prstGeom prst="rect">
            <a:avLst/>
          </a:prstGeom>
        </p:spPr>
        <p:txBody>
          <a:bodyPr vert="horz" lIns="130055" tIns="65028" rIns="130055" bIns="65028" rtlCol="0" anchor="ctr"/>
          <a:lstStyle>
            <a:lvl1pPr marL="0" marR="0" indent="0" algn="l" defTabSz="421930" rtl="0" eaLnBrk="1" fontAlgn="auto" latinLnBrk="0" hangingPunct="1">
              <a:lnSpc>
                <a:spcPct val="100000"/>
              </a:lnSpc>
              <a:spcBef>
                <a:spcPts val="0"/>
              </a:spcBef>
              <a:spcAft>
                <a:spcPts val="0"/>
              </a:spcAft>
              <a:buClrTx/>
              <a:buSzTx/>
              <a:buFontTx/>
              <a:buNone/>
              <a:tabLst/>
              <a:defRPr sz="1038">
                <a:solidFill>
                  <a:schemeClr val="tx1">
                    <a:lumMod val="75000"/>
                    <a:lumOff val="25000"/>
                  </a:schemeClr>
                </a:solidFill>
                <a:latin typeface="Arial" panose="020B0604020202020204" pitchFamily="34" charset="0"/>
                <a:cs typeface="Arial" panose="020B0604020202020204" pitchFamily="34" charset="0"/>
              </a:defRPr>
            </a:lvl1pPr>
          </a:lstStyle>
          <a:p>
            <a:r>
              <a:rPr lang="it-IT"/>
              <a:t>UNIMIB-TTC: Elementi di Informatica</a:t>
            </a:r>
            <a:endParaRPr lang="it-IT" dirty="0"/>
          </a:p>
        </p:txBody>
      </p:sp>
      <p:sp>
        <p:nvSpPr>
          <p:cNvPr id="6" name="Slide Number Placeholder 5"/>
          <p:cNvSpPr>
            <a:spLocks noGrp="1"/>
          </p:cNvSpPr>
          <p:nvPr>
            <p:ph type="sldNum" sz="quarter" idx="4"/>
          </p:nvPr>
        </p:nvSpPr>
        <p:spPr>
          <a:xfrm>
            <a:off x="8309596" y="6356352"/>
            <a:ext cx="641664" cy="365125"/>
          </a:xfrm>
          <a:prstGeom prst="rect">
            <a:avLst/>
          </a:prstGeom>
        </p:spPr>
        <p:txBody>
          <a:bodyPr vert="horz" lIns="130055" tIns="65028" rIns="130055" bIns="65028" rtlCol="0" anchor="ctr"/>
          <a:lstStyle>
            <a:lvl1pPr algn="r">
              <a:defRPr sz="1038">
                <a:solidFill>
                  <a:schemeClr val="tx1">
                    <a:lumMod val="75000"/>
                    <a:lumOff val="25000"/>
                  </a:schemeClr>
                </a:solidFill>
                <a:latin typeface="Arial" panose="020B0604020202020204" pitchFamily="34" charset="0"/>
                <a:cs typeface="Arial" panose="020B0604020202020204" pitchFamily="34" charset="0"/>
              </a:defRPr>
            </a:lvl1pPr>
          </a:lstStyle>
          <a:p>
            <a:fld id="{389832E7-CD1C-8649-98ED-2ABDE863B9F8}" type="slidenum">
              <a:rPr lang="en-GB" smtClean="0"/>
              <a:pPr/>
              <a:t>‹N›</a:t>
            </a:fld>
            <a:endParaRPr lang="en-GB" dirty="0"/>
          </a:p>
        </p:txBody>
      </p:sp>
    </p:spTree>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 id="2147484448" r:id="rId12"/>
    <p:sldLayoutId id="2147484449" r:id="rId13"/>
  </p:sldLayoutIdLst>
  <p:hf hdr="0" dt="0"/>
  <p:txStyles>
    <p:titleStyle>
      <a:lvl1pPr algn="l" defTabSz="843858" rtl="0" eaLnBrk="1" latinLnBrk="0" hangingPunct="1">
        <a:spcBef>
          <a:spcPct val="0"/>
        </a:spcBef>
        <a:buNone/>
        <a:defRPr sz="3309" kern="120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421930" indent="-421930" algn="l" defTabSz="843858" rtl="0" eaLnBrk="1" latinLnBrk="0" hangingPunct="1">
        <a:spcBef>
          <a:spcPts val="1846"/>
        </a:spcBef>
        <a:buClr>
          <a:schemeClr val="tx1">
            <a:lumMod val="75000"/>
            <a:lumOff val="25000"/>
          </a:schemeClr>
        </a:buClr>
        <a:buSzPct val="75000"/>
        <a:buFont typeface="Wingdings 2" charset="2"/>
        <a:buChar char="﹢"/>
        <a:defRPr sz="201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843858" indent="-421930" algn="l" defTabSz="843858" rtl="0" eaLnBrk="1" latinLnBrk="0" hangingPunct="1">
        <a:spcBef>
          <a:spcPts val="554"/>
        </a:spcBef>
        <a:buClr>
          <a:schemeClr val="tx1">
            <a:lumMod val="50000"/>
            <a:lumOff val="50000"/>
          </a:schemeClr>
        </a:buClr>
        <a:buSzPct val="75000"/>
        <a:buFont typeface="Wingdings 2" charset="2"/>
        <a:buChar char="﹢"/>
        <a:defRPr sz="1817"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265788" indent="-421930" algn="l" defTabSz="843858" rtl="0" eaLnBrk="1" latinLnBrk="0" hangingPunct="1">
        <a:spcBef>
          <a:spcPts val="554"/>
        </a:spcBef>
        <a:buClr>
          <a:schemeClr val="tx1">
            <a:lumMod val="75000"/>
            <a:lumOff val="25000"/>
          </a:schemeClr>
        </a:buClr>
        <a:buSzPct val="75000"/>
        <a:buFont typeface="Wingdings 2" charset="2"/>
        <a:buChar char="﹢"/>
        <a:defRPr sz="1687"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87718" indent="-421930" algn="l" defTabSz="843858" rtl="0" eaLnBrk="1" latinLnBrk="0" hangingPunct="1">
        <a:spcBef>
          <a:spcPts val="554"/>
        </a:spcBef>
        <a:buClr>
          <a:schemeClr val="tx1">
            <a:lumMod val="50000"/>
            <a:lumOff val="50000"/>
          </a:schemeClr>
        </a:buClr>
        <a:buSzPct val="75000"/>
        <a:buFont typeface="Wingdings 2" charset="2"/>
        <a:buChar char="﹢"/>
        <a:defRPr sz="1687"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109647" indent="-421930" algn="l" defTabSz="843858" rtl="0" eaLnBrk="1" latinLnBrk="0" hangingPunct="1">
        <a:spcBef>
          <a:spcPts val="554"/>
        </a:spcBef>
        <a:buClr>
          <a:schemeClr val="tx1">
            <a:lumMod val="75000"/>
            <a:lumOff val="25000"/>
          </a:schemeClr>
        </a:buClr>
        <a:buSzPct val="75000"/>
        <a:buFont typeface="Wingdings 2" charset="2"/>
        <a:buChar char="﹢"/>
        <a:defRPr sz="1687"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320612"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6pPr>
      <a:lvl7pPr marL="274254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7pPr>
      <a:lvl8pPr marL="316447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8pPr>
      <a:lvl9pPr marL="358640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9pPr>
    </p:bodyStyle>
    <p:otherStyle>
      <a:defPPr>
        <a:defRPr/>
      </a:defPPr>
      <a:lvl1pPr marL="0" algn="l" defTabSz="843858" rtl="0" eaLnBrk="1" latinLnBrk="0" hangingPunct="1">
        <a:defRPr sz="1687" kern="1200">
          <a:solidFill>
            <a:schemeClr val="tx1"/>
          </a:solidFill>
          <a:latin typeface="+mn-lt"/>
          <a:ea typeface="+mn-ea"/>
          <a:cs typeface="+mn-cs"/>
        </a:defRPr>
      </a:lvl1pPr>
      <a:lvl2pPr marL="421930" algn="l" defTabSz="843858" rtl="0" eaLnBrk="1" latinLnBrk="0" hangingPunct="1">
        <a:defRPr sz="1687" kern="1200">
          <a:solidFill>
            <a:schemeClr val="tx1"/>
          </a:solidFill>
          <a:latin typeface="+mn-lt"/>
          <a:ea typeface="+mn-ea"/>
          <a:cs typeface="+mn-cs"/>
        </a:defRPr>
      </a:lvl2pPr>
      <a:lvl3pPr marL="843858" algn="l" defTabSz="843858" rtl="0" eaLnBrk="1" latinLnBrk="0" hangingPunct="1">
        <a:defRPr sz="1687" kern="1200">
          <a:solidFill>
            <a:schemeClr val="tx1"/>
          </a:solidFill>
          <a:latin typeface="+mn-lt"/>
          <a:ea typeface="+mn-ea"/>
          <a:cs typeface="+mn-cs"/>
        </a:defRPr>
      </a:lvl3pPr>
      <a:lvl4pPr marL="1265788" algn="l" defTabSz="843858" rtl="0" eaLnBrk="1" latinLnBrk="0" hangingPunct="1">
        <a:defRPr sz="1687" kern="1200">
          <a:solidFill>
            <a:schemeClr val="tx1"/>
          </a:solidFill>
          <a:latin typeface="+mn-lt"/>
          <a:ea typeface="+mn-ea"/>
          <a:cs typeface="+mn-cs"/>
        </a:defRPr>
      </a:lvl4pPr>
      <a:lvl5pPr marL="1687718" algn="l" defTabSz="843858" rtl="0" eaLnBrk="1" latinLnBrk="0" hangingPunct="1">
        <a:defRPr sz="1687" kern="1200">
          <a:solidFill>
            <a:schemeClr val="tx1"/>
          </a:solidFill>
          <a:latin typeface="+mn-lt"/>
          <a:ea typeface="+mn-ea"/>
          <a:cs typeface="+mn-cs"/>
        </a:defRPr>
      </a:lvl5pPr>
      <a:lvl6pPr marL="2109647" algn="l" defTabSz="843858" rtl="0" eaLnBrk="1" latinLnBrk="0" hangingPunct="1">
        <a:defRPr sz="1687" kern="1200">
          <a:solidFill>
            <a:schemeClr val="tx1"/>
          </a:solidFill>
          <a:latin typeface="+mn-lt"/>
          <a:ea typeface="+mn-ea"/>
          <a:cs typeface="+mn-cs"/>
        </a:defRPr>
      </a:lvl6pPr>
      <a:lvl7pPr marL="2531576" algn="l" defTabSz="843858" rtl="0" eaLnBrk="1" latinLnBrk="0" hangingPunct="1">
        <a:defRPr sz="1687" kern="1200">
          <a:solidFill>
            <a:schemeClr val="tx1"/>
          </a:solidFill>
          <a:latin typeface="+mn-lt"/>
          <a:ea typeface="+mn-ea"/>
          <a:cs typeface="+mn-cs"/>
        </a:defRPr>
      </a:lvl7pPr>
      <a:lvl8pPr marL="2953506" algn="l" defTabSz="843858" rtl="0" eaLnBrk="1" latinLnBrk="0" hangingPunct="1">
        <a:defRPr sz="1687" kern="1200">
          <a:solidFill>
            <a:schemeClr val="tx1"/>
          </a:solidFill>
          <a:latin typeface="+mn-lt"/>
          <a:ea typeface="+mn-ea"/>
          <a:cs typeface="+mn-cs"/>
        </a:defRPr>
      </a:lvl8pPr>
      <a:lvl9pPr marL="3375434" algn="l" defTabSz="843858" rtl="0" eaLnBrk="1" latinLnBrk="0" hangingPunct="1">
        <a:defRPr sz="168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30"/>
            <a:ext cx="8147051" cy="1452283"/>
          </a:xfrm>
          <a:prstGeom prst="rect">
            <a:avLst/>
          </a:prstGeom>
        </p:spPr>
        <p:txBody>
          <a:bodyPr vert="horz" lIns="130055" tIns="65028" rIns="130055" bIns="65028" rtlCol="0" anchor="b" anchorCtr="0">
            <a:noAutofit/>
          </a:bodyPr>
          <a:lstStyle/>
          <a:p>
            <a:r>
              <a:rPr lang="it-IT"/>
              <a:t>Fare clic per modificare stile</a:t>
            </a:r>
            <a:endParaRPr/>
          </a:p>
        </p:txBody>
      </p:sp>
      <p:sp>
        <p:nvSpPr>
          <p:cNvPr id="3" name="Text Placeholder 2"/>
          <p:cNvSpPr>
            <a:spLocks noGrp="1"/>
          </p:cNvSpPr>
          <p:nvPr>
            <p:ph type="body" idx="1"/>
          </p:nvPr>
        </p:nvSpPr>
        <p:spPr>
          <a:xfrm>
            <a:off x="498475" y="1761565"/>
            <a:ext cx="8147051" cy="4364598"/>
          </a:xfrm>
          <a:prstGeom prst="rect">
            <a:avLst/>
          </a:prstGeom>
        </p:spPr>
        <p:txBody>
          <a:bodyPr vert="horz" lIns="130055" tIns="65028" rIns="130055" bIns="65028"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2"/>
          </p:nvPr>
        </p:nvSpPr>
        <p:spPr>
          <a:xfrm>
            <a:off x="188259" y="6356352"/>
            <a:ext cx="2133600" cy="365125"/>
          </a:xfrm>
          <a:prstGeom prst="rect">
            <a:avLst/>
          </a:prstGeom>
        </p:spPr>
        <p:txBody>
          <a:bodyPr vert="horz" lIns="130055" tIns="65028" rIns="130055" bIns="65028" rtlCol="0" anchor="ctr"/>
          <a:lstStyle>
            <a:lvl1pPr algn="l">
              <a:defRPr sz="1038">
                <a:solidFill>
                  <a:schemeClr val="tx1">
                    <a:lumMod val="75000"/>
                    <a:lumOff val="25000"/>
                  </a:schemeClr>
                </a:solidFill>
              </a:defRPr>
            </a:lvl1pPr>
          </a:lstStyle>
          <a:p>
            <a:r>
              <a:rPr lang="it-IT">
                <a:solidFill>
                  <a:prstClr val="black">
                    <a:lumMod val="75000"/>
                    <a:lumOff val="25000"/>
                  </a:prstClr>
                </a:solidFill>
              </a:rPr>
              <a:t>dfdfgdgdf</a:t>
            </a:r>
            <a:endParaRPr lang="en-GB">
              <a:solidFill>
                <a:prstClr val="black">
                  <a:lumMod val="75000"/>
                  <a:lumOff val="2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130055" tIns="65028" rIns="130055" bIns="65028" rtlCol="0" anchor="ctr"/>
          <a:lstStyle>
            <a:lvl1pPr algn="ctr">
              <a:defRPr sz="1038">
                <a:solidFill>
                  <a:schemeClr val="tx1">
                    <a:lumMod val="75000"/>
                    <a:lumOff val="25000"/>
                  </a:schemeClr>
                </a:solidFill>
              </a:defRPr>
            </a:lvl1pPr>
          </a:lstStyle>
          <a:p>
            <a:r>
              <a:rPr lang="it-IT">
                <a:solidFill>
                  <a:prstClr val="black">
                    <a:lumMod val="75000"/>
                    <a:lumOff val="25000"/>
                  </a:prstClr>
                </a:solidFill>
              </a:rPr>
              <a:t>Informatica Applicata</a:t>
            </a:r>
            <a:endParaRPr lang="en-GB">
              <a:solidFill>
                <a:prstClr val="black">
                  <a:lumMod val="75000"/>
                  <a:lumOff val="25000"/>
                </a:prstClr>
              </a:solidFill>
            </a:endParaRPr>
          </a:p>
        </p:txBody>
      </p:sp>
      <p:sp>
        <p:nvSpPr>
          <p:cNvPr id="6" name="Slide Number Placeholder 5"/>
          <p:cNvSpPr>
            <a:spLocks noGrp="1"/>
          </p:cNvSpPr>
          <p:nvPr>
            <p:ph type="sldNum" sz="quarter" idx="4"/>
          </p:nvPr>
        </p:nvSpPr>
        <p:spPr>
          <a:xfrm>
            <a:off x="6817660" y="6356352"/>
            <a:ext cx="2133600" cy="365125"/>
          </a:xfrm>
          <a:prstGeom prst="rect">
            <a:avLst/>
          </a:prstGeom>
        </p:spPr>
        <p:txBody>
          <a:bodyPr vert="horz" lIns="130055" tIns="65028" rIns="130055" bIns="65028" rtlCol="0" anchor="ctr"/>
          <a:lstStyle>
            <a:lvl1pPr algn="r">
              <a:defRPr sz="1038">
                <a:solidFill>
                  <a:schemeClr val="tx1">
                    <a:lumMod val="75000"/>
                    <a:lumOff val="25000"/>
                  </a:schemeClr>
                </a:solidFill>
              </a:defRPr>
            </a:lvl1pPr>
          </a:lstStyle>
          <a:p>
            <a:fld id="{389832E7-CD1C-8649-98ED-2ABDE863B9F8}" type="slidenum">
              <a:rPr lang="en-GB" smtClean="0">
                <a:solidFill>
                  <a:prstClr val="black">
                    <a:lumMod val="75000"/>
                    <a:lumOff val="25000"/>
                  </a:prstClr>
                </a:solidFill>
              </a:rPr>
              <a:pPr/>
              <a:t>‹N›</a:t>
            </a:fld>
            <a:endParaRPr lang="en-GB">
              <a:solidFill>
                <a:prstClr val="black">
                  <a:lumMod val="75000"/>
                  <a:lumOff val="25000"/>
                </a:prstClr>
              </a:solidFill>
            </a:endParaRPr>
          </a:p>
        </p:txBody>
      </p:sp>
    </p:spTree>
  </p:cSld>
  <p:clrMap bg1="lt1" tx1="dk1" bg2="lt2" tx2="dk2" accent1="accent1" accent2="accent2" accent3="accent3" accent4="accent4" accent5="accent5" accent6="accent6" hlink="hlink" folHlink="folHlink"/>
  <p:sldLayoutIdLst>
    <p:sldLayoutId id="2147484451" r:id="rId1"/>
  </p:sldLayoutIdLst>
  <p:hf hdr="0" dt="0"/>
  <p:txStyles>
    <p:titleStyle>
      <a:lvl1pPr algn="ctr" defTabSz="843858" rtl="0" eaLnBrk="1" latinLnBrk="0" hangingPunct="1">
        <a:spcBef>
          <a:spcPct val="0"/>
        </a:spcBef>
        <a:buNone/>
        <a:defRPr sz="4607" kern="1200">
          <a:solidFill>
            <a:schemeClr val="tx1"/>
          </a:solidFill>
          <a:latin typeface="+mj-lt"/>
          <a:ea typeface="+mj-ea"/>
          <a:cs typeface="+mj-cs"/>
        </a:defRPr>
      </a:lvl1pPr>
    </p:titleStyle>
    <p:bodyStyle>
      <a:lvl1pPr marL="421930" indent="-421930" algn="l" defTabSz="843858" rtl="0" eaLnBrk="1" latinLnBrk="0" hangingPunct="1">
        <a:spcBef>
          <a:spcPts val="1846"/>
        </a:spcBef>
        <a:buClr>
          <a:schemeClr val="tx1">
            <a:lumMod val="75000"/>
            <a:lumOff val="25000"/>
          </a:schemeClr>
        </a:buClr>
        <a:buSzPct val="75000"/>
        <a:buFont typeface="Wingdings 2" pitchFamily="18" charset="2"/>
        <a:buChar char=""/>
        <a:defRPr sz="2011" kern="1200">
          <a:solidFill>
            <a:schemeClr val="tx1">
              <a:lumMod val="75000"/>
              <a:lumOff val="25000"/>
            </a:schemeClr>
          </a:solidFill>
          <a:latin typeface="+mn-lt"/>
          <a:ea typeface="+mn-ea"/>
          <a:cs typeface="+mn-cs"/>
        </a:defRPr>
      </a:lvl1pPr>
      <a:lvl2pPr marL="843858" indent="-421930" algn="l" defTabSz="843858" rtl="0" eaLnBrk="1" latinLnBrk="0" hangingPunct="1">
        <a:spcBef>
          <a:spcPts val="554"/>
        </a:spcBef>
        <a:buClr>
          <a:schemeClr val="tx1">
            <a:lumMod val="50000"/>
            <a:lumOff val="50000"/>
          </a:schemeClr>
        </a:buClr>
        <a:buSzPct val="75000"/>
        <a:buFont typeface="Wingdings 2" pitchFamily="18" charset="2"/>
        <a:buChar char=""/>
        <a:defRPr sz="1817" kern="1200">
          <a:solidFill>
            <a:schemeClr val="tx1">
              <a:lumMod val="75000"/>
              <a:lumOff val="25000"/>
            </a:schemeClr>
          </a:solidFill>
          <a:latin typeface="+mn-lt"/>
          <a:ea typeface="+mn-ea"/>
          <a:cs typeface="+mn-cs"/>
        </a:defRPr>
      </a:lvl2pPr>
      <a:lvl3pPr marL="1265788" indent="-421930" algn="l" defTabSz="843858" rtl="0" eaLnBrk="1" latinLnBrk="0" hangingPunct="1">
        <a:spcBef>
          <a:spcPts val="554"/>
        </a:spcBef>
        <a:buClr>
          <a:schemeClr val="tx1">
            <a:lumMod val="75000"/>
            <a:lumOff val="25000"/>
          </a:schemeClr>
        </a:buClr>
        <a:buSzPct val="75000"/>
        <a:buFont typeface="Wingdings 2" pitchFamily="18" charset="2"/>
        <a:buChar char=""/>
        <a:defRPr sz="1687" kern="1200">
          <a:solidFill>
            <a:schemeClr val="tx1">
              <a:lumMod val="75000"/>
              <a:lumOff val="25000"/>
            </a:schemeClr>
          </a:solidFill>
          <a:latin typeface="+mn-lt"/>
          <a:ea typeface="+mn-ea"/>
          <a:cs typeface="+mn-cs"/>
        </a:defRPr>
      </a:lvl3pPr>
      <a:lvl4pPr marL="1687718" indent="-421930" algn="l" defTabSz="843858" rtl="0" eaLnBrk="1" latinLnBrk="0" hangingPunct="1">
        <a:spcBef>
          <a:spcPts val="554"/>
        </a:spcBef>
        <a:buClr>
          <a:schemeClr val="tx1">
            <a:lumMod val="50000"/>
            <a:lumOff val="50000"/>
          </a:schemeClr>
        </a:buClr>
        <a:buSzPct val="75000"/>
        <a:buFont typeface="Wingdings 2" pitchFamily="18" charset="2"/>
        <a:buChar char=""/>
        <a:defRPr sz="1687" kern="1200">
          <a:solidFill>
            <a:schemeClr val="tx1">
              <a:lumMod val="75000"/>
              <a:lumOff val="25000"/>
            </a:schemeClr>
          </a:solidFill>
          <a:latin typeface="+mn-lt"/>
          <a:ea typeface="+mn-ea"/>
          <a:cs typeface="+mn-cs"/>
        </a:defRPr>
      </a:lvl4pPr>
      <a:lvl5pPr marL="2109647" indent="-421930" algn="l" defTabSz="843858" rtl="0" eaLnBrk="1" latinLnBrk="0" hangingPunct="1">
        <a:spcBef>
          <a:spcPts val="554"/>
        </a:spcBef>
        <a:buClr>
          <a:schemeClr val="tx1">
            <a:lumMod val="75000"/>
            <a:lumOff val="25000"/>
          </a:schemeClr>
        </a:buClr>
        <a:buSzPct val="75000"/>
        <a:buFont typeface="Wingdings 2" pitchFamily="18" charset="2"/>
        <a:buChar char=""/>
        <a:defRPr sz="1687" kern="1200">
          <a:solidFill>
            <a:schemeClr val="tx1">
              <a:lumMod val="75000"/>
              <a:lumOff val="25000"/>
            </a:schemeClr>
          </a:solidFill>
          <a:latin typeface="+mn-lt"/>
          <a:ea typeface="+mn-ea"/>
          <a:cs typeface="+mn-cs"/>
        </a:defRPr>
      </a:lvl5pPr>
      <a:lvl6pPr marL="2320612"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6pPr>
      <a:lvl7pPr marL="274254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7pPr>
      <a:lvl8pPr marL="316447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8pPr>
      <a:lvl9pPr marL="358640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9pPr>
    </p:bodyStyle>
    <p:otherStyle>
      <a:defPPr>
        <a:defRPr/>
      </a:defPPr>
      <a:lvl1pPr marL="0" algn="l" defTabSz="843858" rtl="0" eaLnBrk="1" latinLnBrk="0" hangingPunct="1">
        <a:defRPr sz="1687" kern="1200">
          <a:solidFill>
            <a:schemeClr val="tx1"/>
          </a:solidFill>
          <a:latin typeface="+mn-lt"/>
          <a:ea typeface="+mn-ea"/>
          <a:cs typeface="+mn-cs"/>
        </a:defRPr>
      </a:lvl1pPr>
      <a:lvl2pPr marL="421930" algn="l" defTabSz="843858" rtl="0" eaLnBrk="1" latinLnBrk="0" hangingPunct="1">
        <a:defRPr sz="1687" kern="1200">
          <a:solidFill>
            <a:schemeClr val="tx1"/>
          </a:solidFill>
          <a:latin typeface="+mn-lt"/>
          <a:ea typeface="+mn-ea"/>
          <a:cs typeface="+mn-cs"/>
        </a:defRPr>
      </a:lvl2pPr>
      <a:lvl3pPr marL="843858" algn="l" defTabSz="843858" rtl="0" eaLnBrk="1" latinLnBrk="0" hangingPunct="1">
        <a:defRPr sz="1687" kern="1200">
          <a:solidFill>
            <a:schemeClr val="tx1"/>
          </a:solidFill>
          <a:latin typeface="+mn-lt"/>
          <a:ea typeface="+mn-ea"/>
          <a:cs typeface="+mn-cs"/>
        </a:defRPr>
      </a:lvl3pPr>
      <a:lvl4pPr marL="1265788" algn="l" defTabSz="843858" rtl="0" eaLnBrk="1" latinLnBrk="0" hangingPunct="1">
        <a:defRPr sz="1687" kern="1200">
          <a:solidFill>
            <a:schemeClr val="tx1"/>
          </a:solidFill>
          <a:latin typeface="+mn-lt"/>
          <a:ea typeface="+mn-ea"/>
          <a:cs typeface="+mn-cs"/>
        </a:defRPr>
      </a:lvl4pPr>
      <a:lvl5pPr marL="1687718" algn="l" defTabSz="843858" rtl="0" eaLnBrk="1" latinLnBrk="0" hangingPunct="1">
        <a:defRPr sz="1687" kern="1200">
          <a:solidFill>
            <a:schemeClr val="tx1"/>
          </a:solidFill>
          <a:latin typeface="+mn-lt"/>
          <a:ea typeface="+mn-ea"/>
          <a:cs typeface="+mn-cs"/>
        </a:defRPr>
      </a:lvl5pPr>
      <a:lvl6pPr marL="2109647" algn="l" defTabSz="843858" rtl="0" eaLnBrk="1" latinLnBrk="0" hangingPunct="1">
        <a:defRPr sz="1687" kern="1200">
          <a:solidFill>
            <a:schemeClr val="tx1"/>
          </a:solidFill>
          <a:latin typeface="+mn-lt"/>
          <a:ea typeface="+mn-ea"/>
          <a:cs typeface="+mn-cs"/>
        </a:defRPr>
      </a:lvl6pPr>
      <a:lvl7pPr marL="2531576" algn="l" defTabSz="843858" rtl="0" eaLnBrk="1" latinLnBrk="0" hangingPunct="1">
        <a:defRPr sz="1687" kern="1200">
          <a:solidFill>
            <a:schemeClr val="tx1"/>
          </a:solidFill>
          <a:latin typeface="+mn-lt"/>
          <a:ea typeface="+mn-ea"/>
          <a:cs typeface="+mn-cs"/>
        </a:defRPr>
      </a:lvl7pPr>
      <a:lvl8pPr marL="2953506" algn="l" defTabSz="843858" rtl="0" eaLnBrk="1" latinLnBrk="0" hangingPunct="1">
        <a:defRPr sz="1687" kern="1200">
          <a:solidFill>
            <a:schemeClr val="tx1"/>
          </a:solidFill>
          <a:latin typeface="+mn-lt"/>
          <a:ea typeface="+mn-ea"/>
          <a:cs typeface="+mn-cs"/>
        </a:defRPr>
      </a:lvl8pPr>
      <a:lvl9pPr marL="3375434" algn="l" defTabSz="843858" rtl="0" eaLnBrk="1" latinLnBrk="0" hangingPunct="1">
        <a:defRPr sz="168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246110"/>
            <a:ext cx="8147051" cy="521764"/>
          </a:xfrm>
          <a:prstGeom prst="rect">
            <a:avLst/>
          </a:prstGeom>
        </p:spPr>
        <p:txBody>
          <a:bodyPr vert="horz" lIns="130055" tIns="65028" rIns="130055" bIns="65028" rtlCol="0" anchor="b" anchorCtr="0">
            <a:noAutofit/>
          </a:bodyPr>
          <a:lstStyle/>
          <a:p>
            <a:r>
              <a:rPr lang="it-IT" dirty="0"/>
              <a:t>Fare clic per modificare stile</a:t>
            </a:r>
            <a:endParaRPr dirty="0"/>
          </a:p>
        </p:txBody>
      </p:sp>
      <p:sp>
        <p:nvSpPr>
          <p:cNvPr id="3" name="Text Placeholder 2"/>
          <p:cNvSpPr>
            <a:spLocks noGrp="1"/>
          </p:cNvSpPr>
          <p:nvPr>
            <p:ph type="body" idx="1"/>
          </p:nvPr>
        </p:nvSpPr>
        <p:spPr>
          <a:xfrm>
            <a:off x="498475" y="1171509"/>
            <a:ext cx="8147051" cy="4954655"/>
          </a:xfrm>
          <a:prstGeom prst="rect">
            <a:avLst/>
          </a:prstGeom>
        </p:spPr>
        <p:txBody>
          <a:bodyPr vert="horz" lIns="130055" tIns="65028" rIns="130055" bIns="65028"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dirty="0"/>
          </a:p>
        </p:txBody>
      </p:sp>
      <p:sp>
        <p:nvSpPr>
          <p:cNvPr id="5" name="Footer Placeholder 4"/>
          <p:cNvSpPr>
            <a:spLocks noGrp="1"/>
          </p:cNvSpPr>
          <p:nvPr>
            <p:ph type="ftr" sz="quarter" idx="3"/>
          </p:nvPr>
        </p:nvSpPr>
        <p:spPr>
          <a:xfrm>
            <a:off x="498475" y="6356352"/>
            <a:ext cx="5521326" cy="365125"/>
          </a:xfrm>
          <a:prstGeom prst="rect">
            <a:avLst/>
          </a:prstGeom>
        </p:spPr>
        <p:txBody>
          <a:bodyPr vert="horz" lIns="130055" tIns="65028" rIns="130055" bIns="65028" rtlCol="0" anchor="ctr"/>
          <a:lstStyle>
            <a:lvl1pPr algn="ctr">
              <a:defRPr sz="1038">
                <a:solidFill>
                  <a:schemeClr val="tx1">
                    <a:lumMod val="75000"/>
                    <a:lumOff val="25000"/>
                  </a:schemeClr>
                </a:solidFill>
              </a:defRPr>
            </a:lvl1pPr>
          </a:lstStyle>
          <a:p>
            <a:pPr algn="l"/>
            <a:r>
              <a:rPr lang="it-IT">
                <a:solidFill>
                  <a:prstClr val="black">
                    <a:lumMod val="75000"/>
                    <a:lumOff val="25000"/>
                  </a:prstClr>
                </a:solidFill>
              </a:rPr>
              <a:t>Informatica Applicata</a:t>
            </a:r>
            <a:endParaRPr lang="en-GB" dirty="0">
              <a:solidFill>
                <a:prstClr val="black">
                  <a:lumMod val="75000"/>
                  <a:lumOff val="25000"/>
                </a:prstClr>
              </a:solidFill>
            </a:endParaRPr>
          </a:p>
        </p:txBody>
      </p:sp>
      <p:sp>
        <p:nvSpPr>
          <p:cNvPr id="6" name="Slide Number Placeholder 5"/>
          <p:cNvSpPr>
            <a:spLocks noGrp="1"/>
          </p:cNvSpPr>
          <p:nvPr>
            <p:ph type="sldNum" sz="quarter" idx="4"/>
          </p:nvPr>
        </p:nvSpPr>
        <p:spPr>
          <a:xfrm>
            <a:off x="8309596" y="6356352"/>
            <a:ext cx="641664" cy="365125"/>
          </a:xfrm>
          <a:prstGeom prst="rect">
            <a:avLst/>
          </a:prstGeom>
        </p:spPr>
        <p:txBody>
          <a:bodyPr vert="horz" lIns="130055" tIns="65028" rIns="130055" bIns="65028" rtlCol="0" anchor="ctr"/>
          <a:lstStyle>
            <a:lvl1pPr algn="r">
              <a:defRPr sz="1038">
                <a:solidFill>
                  <a:schemeClr val="tx1">
                    <a:lumMod val="75000"/>
                    <a:lumOff val="25000"/>
                  </a:schemeClr>
                </a:solidFill>
              </a:defRPr>
            </a:lvl1pPr>
          </a:lstStyle>
          <a:p>
            <a:fld id="{389832E7-CD1C-8649-98ED-2ABDE863B9F8}" type="slidenum">
              <a:rPr lang="en-GB" smtClean="0">
                <a:solidFill>
                  <a:prstClr val="black">
                    <a:lumMod val="75000"/>
                    <a:lumOff val="25000"/>
                  </a:prstClr>
                </a:solidFill>
              </a:rPr>
              <a:pPr/>
              <a:t>‹N›</a:t>
            </a:fld>
            <a:endParaRPr lang="en-GB" dirty="0">
              <a:solidFill>
                <a:prstClr val="black">
                  <a:lumMod val="75000"/>
                  <a:lumOff val="25000"/>
                </a:prstClr>
              </a:solidFill>
            </a:endParaRPr>
          </a:p>
        </p:txBody>
      </p:sp>
      <p:cxnSp>
        <p:nvCxnSpPr>
          <p:cNvPr id="8" name="Connettore 1 7"/>
          <p:cNvCxnSpPr/>
          <p:nvPr userDrawn="1"/>
        </p:nvCxnSpPr>
        <p:spPr>
          <a:xfrm flipV="1">
            <a:off x="3564069" y="925393"/>
            <a:ext cx="2126626" cy="0"/>
          </a:xfrm>
          <a:prstGeom prst="line">
            <a:avLst/>
          </a:prstGeom>
          <a:ln w="25400" cap="flat"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53" r:id="rId1"/>
  </p:sldLayoutIdLst>
  <p:hf hdr="0" dt="0"/>
  <p:txStyles>
    <p:titleStyle>
      <a:lvl1pPr algn="l" defTabSz="843858" rtl="0" eaLnBrk="1" latinLnBrk="0" hangingPunct="1">
        <a:spcBef>
          <a:spcPct val="0"/>
        </a:spcBef>
        <a:buNone/>
        <a:defRPr sz="2984" kern="1200">
          <a:solidFill>
            <a:schemeClr val="tx1"/>
          </a:solidFill>
          <a:latin typeface="+mj-lt"/>
          <a:ea typeface="+mj-ea"/>
          <a:cs typeface="+mj-cs"/>
        </a:defRPr>
      </a:lvl1pPr>
    </p:titleStyle>
    <p:bodyStyle>
      <a:lvl1pPr marL="421930" indent="-421930" algn="l" defTabSz="843858" rtl="0" eaLnBrk="1" latinLnBrk="0" hangingPunct="1">
        <a:spcBef>
          <a:spcPts val="1846"/>
        </a:spcBef>
        <a:buClr>
          <a:schemeClr val="tx1">
            <a:lumMod val="75000"/>
            <a:lumOff val="25000"/>
          </a:schemeClr>
        </a:buClr>
        <a:buSzPct val="75000"/>
        <a:buFont typeface="Wingdings 2" charset="2"/>
        <a:buChar char="﹢"/>
        <a:defRPr sz="2011" kern="1200">
          <a:solidFill>
            <a:schemeClr val="tx1">
              <a:lumMod val="75000"/>
              <a:lumOff val="25000"/>
            </a:schemeClr>
          </a:solidFill>
          <a:latin typeface="+mn-lt"/>
          <a:ea typeface="+mn-ea"/>
          <a:cs typeface="+mn-cs"/>
        </a:defRPr>
      </a:lvl1pPr>
      <a:lvl2pPr marL="843858" indent="-421930" algn="l" defTabSz="843858" rtl="0" eaLnBrk="1" latinLnBrk="0" hangingPunct="1">
        <a:spcBef>
          <a:spcPts val="554"/>
        </a:spcBef>
        <a:buClr>
          <a:schemeClr val="tx1">
            <a:lumMod val="50000"/>
            <a:lumOff val="50000"/>
          </a:schemeClr>
        </a:buClr>
        <a:buSzPct val="75000"/>
        <a:buFont typeface="Wingdings 2" charset="2"/>
        <a:buChar char="﹢"/>
        <a:defRPr sz="1817" kern="1200">
          <a:solidFill>
            <a:schemeClr val="tx1">
              <a:lumMod val="75000"/>
              <a:lumOff val="25000"/>
            </a:schemeClr>
          </a:solidFill>
          <a:latin typeface="+mn-lt"/>
          <a:ea typeface="+mn-ea"/>
          <a:cs typeface="+mn-cs"/>
        </a:defRPr>
      </a:lvl2pPr>
      <a:lvl3pPr marL="1265788" indent="-421930" algn="l" defTabSz="843858" rtl="0" eaLnBrk="1" latinLnBrk="0" hangingPunct="1">
        <a:spcBef>
          <a:spcPts val="554"/>
        </a:spcBef>
        <a:buClr>
          <a:schemeClr val="tx1">
            <a:lumMod val="75000"/>
            <a:lumOff val="25000"/>
          </a:schemeClr>
        </a:buClr>
        <a:buSzPct val="75000"/>
        <a:buFont typeface="Wingdings 2" charset="2"/>
        <a:buChar char="﹢"/>
        <a:defRPr sz="1687" kern="1200">
          <a:solidFill>
            <a:schemeClr val="tx1">
              <a:lumMod val="75000"/>
              <a:lumOff val="25000"/>
            </a:schemeClr>
          </a:solidFill>
          <a:latin typeface="+mn-lt"/>
          <a:ea typeface="+mn-ea"/>
          <a:cs typeface="+mn-cs"/>
        </a:defRPr>
      </a:lvl3pPr>
      <a:lvl4pPr marL="1687718" indent="-421930" algn="l" defTabSz="843858" rtl="0" eaLnBrk="1" latinLnBrk="0" hangingPunct="1">
        <a:spcBef>
          <a:spcPts val="554"/>
        </a:spcBef>
        <a:buClr>
          <a:schemeClr val="tx1">
            <a:lumMod val="50000"/>
            <a:lumOff val="50000"/>
          </a:schemeClr>
        </a:buClr>
        <a:buSzPct val="75000"/>
        <a:buFont typeface="Wingdings 2" charset="2"/>
        <a:buChar char="﹢"/>
        <a:defRPr sz="1687" kern="1200">
          <a:solidFill>
            <a:schemeClr val="tx1">
              <a:lumMod val="75000"/>
              <a:lumOff val="25000"/>
            </a:schemeClr>
          </a:solidFill>
          <a:latin typeface="+mn-lt"/>
          <a:ea typeface="+mn-ea"/>
          <a:cs typeface="+mn-cs"/>
        </a:defRPr>
      </a:lvl4pPr>
      <a:lvl5pPr marL="2109647" indent="-421930" algn="l" defTabSz="843858" rtl="0" eaLnBrk="1" latinLnBrk="0" hangingPunct="1">
        <a:spcBef>
          <a:spcPts val="554"/>
        </a:spcBef>
        <a:buClr>
          <a:schemeClr val="tx1">
            <a:lumMod val="75000"/>
            <a:lumOff val="25000"/>
          </a:schemeClr>
        </a:buClr>
        <a:buSzPct val="75000"/>
        <a:buFont typeface="Wingdings 2" charset="2"/>
        <a:buChar char="﹢"/>
        <a:defRPr sz="1687" kern="1200">
          <a:solidFill>
            <a:schemeClr val="tx1">
              <a:lumMod val="75000"/>
              <a:lumOff val="25000"/>
            </a:schemeClr>
          </a:solidFill>
          <a:latin typeface="+mn-lt"/>
          <a:ea typeface="+mn-ea"/>
          <a:cs typeface="+mn-cs"/>
        </a:defRPr>
      </a:lvl5pPr>
      <a:lvl6pPr marL="2320612"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6pPr>
      <a:lvl7pPr marL="274254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7pPr>
      <a:lvl8pPr marL="316447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8pPr>
      <a:lvl9pPr marL="3586400" indent="-210965" algn="l" defTabSz="843858" rtl="0" eaLnBrk="1" latinLnBrk="0" hangingPunct="1">
        <a:spcBef>
          <a:spcPct val="20000"/>
        </a:spcBef>
        <a:buFont typeface="Arial" pitchFamily="34" charset="0"/>
        <a:buChar char="•"/>
        <a:defRPr sz="1817" kern="1200">
          <a:solidFill>
            <a:schemeClr val="tx1"/>
          </a:solidFill>
          <a:latin typeface="+mn-lt"/>
          <a:ea typeface="+mn-ea"/>
          <a:cs typeface="+mn-cs"/>
        </a:defRPr>
      </a:lvl9pPr>
    </p:bodyStyle>
    <p:otherStyle>
      <a:defPPr>
        <a:defRPr/>
      </a:defPPr>
      <a:lvl1pPr marL="0" algn="l" defTabSz="843858" rtl="0" eaLnBrk="1" latinLnBrk="0" hangingPunct="1">
        <a:defRPr sz="1687" kern="1200">
          <a:solidFill>
            <a:schemeClr val="tx1"/>
          </a:solidFill>
          <a:latin typeface="+mn-lt"/>
          <a:ea typeface="+mn-ea"/>
          <a:cs typeface="+mn-cs"/>
        </a:defRPr>
      </a:lvl1pPr>
      <a:lvl2pPr marL="421930" algn="l" defTabSz="843858" rtl="0" eaLnBrk="1" latinLnBrk="0" hangingPunct="1">
        <a:defRPr sz="1687" kern="1200">
          <a:solidFill>
            <a:schemeClr val="tx1"/>
          </a:solidFill>
          <a:latin typeface="+mn-lt"/>
          <a:ea typeface="+mn-ea"/>
          <a:cs typeface="+mn-cs"/>
        </a:defRPr>
      </a:lvl2pPr>
      <a:lvl3pPr marL="843858" algn="l" defTabSz="843858" rtl="0" eaLnBrk="1" latinLnBrk="0" hangingPunct="1">
        <a:defRPr sz="1687" kern="1200">
          <a:solidFill>
            <a:schemeClr val="tx1"/>
          </a:solidFill>
          <a:latin typeface="+mn-lt"/>
          <a:ea typeface="+mn-ea"/>
          <a:cs typeface="+mn-cs"/>
        </a:defRPr>
      </a:lvl3pPr>
      <a:lvl4pPr marL="1265788" algn="l" defTabSz="843858" rtl="0" eaLnBrk="1" latinLnBrk="0" hangingPunct="1">
        <a:defRPr sz="1687" kern="1200">
          <a:solidFill>
            <a:schemeClr val="tx1"/>
          </a:solidFill>
          <a:latin typeface="+mn-lt"/>
          <a:ea typeface="+mn-ea"/>
          <a:cs typeface="+mn-cs"/>
        </a:defRPr>
      </a:lvl4pPr>
      <a:lvl5pPr marL="1687718" algn="l" defTabSz="843858" rtl="0" eaLnBrk="1" latinLnBrk="0" hangingPunct="1">
        <a:defRPr sz="1687" kern="1200">
          <a:solidFill>
            <a:schemeClr val="tx1"/>
          </a:solidFill>
          <a:latin typeface="+mn-lt"/>
          <a:ea typeface="+mn-ea"/>
          <a:cs typeface="+mn-cs"/>
        </a:defRPr>
      </a:lvl5pPr>
      <a:lvl6pPr marL="2109647" algn="l" defTabSz="843858" rtl="0" eaLnBrk="1" latinLnBrk="0" hangingPunct="1">
        <a:defRPr sz="1687" kern="1200">
          <a:solidFill>
            <a:schemeClr val="tx1"/>
          </a:solidFill>
          <a:latin typeface="+mn-lt"/>
          <a:ea typeface="+mn-ea"/>
          <a:cs typeface="+mn-cs"/>
        </a:defRPr>
      </a:lvl6pPr>
      <a:lvl7pPr marL="2531576" algn="l" defTabSz="843858" rtl="0" eaLnBrk="1" latinLnBrk="0" hangingPunct="1">
        <a:defRPr sz="1687" kern="1200">
          <a:solidFill>
            <a:schemeClr val="tx1"/>
          </a:solidFill>
          <a:latin typeface="+mn-lt"/>
          <a:ea typeface="+mn-ea"/>
          <a:cs typeface="+mn-cs"/>
        </a:defRPr>
      </a:lvl7pPr>
      <a:lvl8pPr marL="2953506" algn="l" defTabSz="843858" rtl="0" eaLnBrk="1" latinLnBrk="0" hangingPunct="1">
        <a:defRPr sz="1687" kern="1200">
          <a:solidFill>
            <a:schemeClr val="tx1"/>
          </a:solidFill>
          <a:latin typeface="+mn-lt"/>
          <a:ea typeface="+mn-ea"/>
          <a:cs typeface="+mn-cs"/>
        </a:defRPr>
      </a:lvl8pPr>
      <a:lvl9pPr marL="3375434" algn="l" defTabSz="843858"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ttangolo 38">
            <a:extLst>
              <a:ext uri="{FF2B5EF4-FFF2-40B4-BE49-F238E27FC236}">
                <a16:creationId xmlns:a16="http://schemas.microsoft.com/office/drawing/2014/main" id="{C98FF344-0FAD-1047-9843-5F2B70FF8CA9}"/>
              </a:ext>
            </a:extLst>
          </p:cNvPr>
          <p:cNvSpPr/>
          <p:nvPr/>
        </p:nvSpPr>
        <p:spPr>
          <a:xfrm>
            <a:off x="0" y="3814226"/>
            <a:ext cx="9143999" cy="3043774"/>
          </a:xfrm>
          <a:prstGeom prst="rect">
            <a:avLst/>
          </a:prstGeom>
          <a:solidFill>
            <a:srgbClr val="607D8B">
              <a:alpha val="10000"/>
            </a:srgbClr>
          </a:solidFill>
          <a:ln w="38100" cmpd="sng">
            <a:no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dirty="0">
              <a:latin typeface="Arial" panose="020B0604020202020204" pitchFamily="34" charset="0"/>
              <a:cs typeface="Arial" panose="020B0604020202020204" pitchFamily="34" charset="0"/>
            </a:endParaRPr>
          </a:p>
        </p:txBody>
      </p:sp>
      <p:sp>
        <p:nvSpPr>
          <p:cNvPr id="38" name="Rettangolo 37">
            <a:extLst>
              <a:ext uri="{FF2B5EF4-FFF2-40B4-BE49-F238E27FC236}">
                <a16:creationId xmlns:a16="http://schemas.microsoft.com/office/drawing/2014/main" id="{71CCC370-B9CF-9940-90C6-DBDC538E547F}"/>
              </a:ext>
            </a:extLst>
          </p:cNvPr>
          <p:cNvSpPr/>
          <p:nvPr/>
        </p:nvSpPr>
        <p:spPr>
          <a:xfrm>
            <a:off x="0" y="3332179"/>
            <a:ext cx="9144000" cy="482046"/>
          </a:xfrm>
          <a:prstGeom prst="rect">
            <a:avLst/>
          </a:prstGeom>
          <a:noFill/>
          <a:ln w="28575">
            <a:solidFill>
              <a:schemeClr val="tx1">
                <a:lumMod val="85000"/>
                <a:lumOff val="1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dirty="0">
              <a:latin typeface="Arial" panose="020B0604020202020204" pitchFamily="34" charset="0"/>
              <a:cs typeface="Arial" panose="020B0604020202020204" pitchFamily="34" charset="0"/>
            </a:endParaRPr>
          </a:p>
        </p:txBody>
      </p:sp>
      <p:sp>
        <p:nvSpPr>
          <p:cNvPr id="5" name="Rettangolo 4"/>
          <p:cNvSpPr/>
          <p:nvPr/>
        </p:nvSpPr>
        <p:spPr>
          <a:xfrm>
            <a:off x="414310" y="199900"/>
            <a:ext cx="8375080" cy="1292783"/>
          </a:xfrm>
          <a:prstGeom prst="rect">
            <a:avLst/>
          </a:prstGeom>
        </p:spPr>
        <p:txBody>
          <a:bodyPr wrap="square" lIns="84383" tIns="42192" rIns="84383" bIns="42192">
            <a:spAutoFit/>
          </a:bodyPr>
          <a:lstStyle/>
          <a:p>
            <a:r>
              <a:rPr lang="en-GB" sz="4282" dirty="0" err="1">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Laboratorio</a:t>
            </a:r>
            <a:r>
              <a:rPr lang="en-GB" sz="4282"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 IoT </a:t>
            </a:r>
          </a:p>
          <a:p>
            <a:endParaRPr lang="en-GB" sz="1100"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endParaRPr>
          </a:p>
          <a:p>
            <a:r>
              <a:rPr lang="en-GB" sz="1557"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Prof. Paolo </a:t>
            </a:r>
            <a:r>
              <a:rPr lang="en-GB" sz="1557" dirty="0" err="1">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Napoletano</a:t>
            </a:r>
            <a:endParaRPr lang="en-GB" sz="1557"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endParaRPr>
          </a:p>
          <a:p>
            <a:r>
              <a:rPr lang="en-GB" sz="908" dirty="0" err="1">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a.a.</a:t>
            </a:r>
            <a:r>
              <a:rPr lang="en-GB" sz="908"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 2020/2021</a:t>
            </a:r>
            <a:endParaRPr lang="en-GB" sz="908"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Gruppo 2">
            <a:extLst>
              <a:ext uri="{FF2B5EF4-FFF2-40B4-BE49-F238E27FC236}">
                <a16:creationId xmlns:a16="http://schemas.microsoft.com/office/drawing/2014/main" id="{F3EBA47E-D29F-1049-963B-A6B5C8653CF2}"/>
              </a:ext>
            </a:extLst>
          </p:cNvPr>
          <p:cNvGrpSpPr/>
          <p:nvPr/>
        </p:nvGrpSpPr>
        <p:grpSpPr>
          <a:xfrm>
            <a:off x="0" y="910288"/>
            <a:ext cx="9144000" cy="45719"/>
            <a:chOff x="0" y="1323762"/>
            <a:chExt cx="13001626" cy="45719"/>
          </a:xfrm>
        </p:grpSpPr>
        <p:sp>
          <p:nvSpPr>
            <p:cNvPr id="18" name="Rettangolo 17">
              <a:extLst>
                <a:ext uri="{FF2B5EF4-FFF2-40B4-BE49-F238E27FC236}">
                  <a16:creationId xmlns:a16="http://schemas.microsoft.com/office/drawing/2014/main" id="{74C00B70-5CE3-C641-9BB0-2987E092D459}"/>
                </a:ext>
              </a:extLst>
            </p:cNvPr>
            <p:cNvSpPr/>
            <p:nvPr/>
          </p:nvSpPr>
          <p:spPr>
            <a:xfrm>
              <a:off x="3565462" y="1323762"/>
              <a:ext cx="9436164" cy="45719"/>
            </a:xfrm>
            <a:prstGeom prst="rect">
              <a:avLst/>
            </a:prstGeom>
            <a:solidFill>
              <a:schemeClr val="tx1">
                <a:lumMod val="85000"/>
                <a:lumOff val="1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19" name="Rettangolo 18">
              <a:extLst>
                <a:ext uri="{FF2B5EF4-FFF2-40B4-BE49-F238E27FC236}">
                  <a16:creationId xmlns:a16="http://schemas.microsoft.com/office/drawing/2014/main" id="{934E8A19-6C83-2040-A575-42E5B26AED8C}"/>
                </a:ext>
              </a:extLst>
            </p:cNvPr>
            <p:cNvSpPr/>
            <p:nvPr/>
          </p:nvSpPr>
          <p:spPr>
            <a:xfrm>
              <a:off x="3120479" y="1323762"/>
              <a:ext cx="450000" cy="45719"/>
            </a:xfrm>
            <a:prstGeom prst="rect">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0" name="Rettangolo 19">
              <a:extLst>
                <a:ext uri="{FF2B5EF4-FFF2-40B4-BE49-F238E27FC236}">
                  <a16:creationId xmlns:a16="http://schemas.microsoft.com/office/drawing/2014/main" id="{8F317565-4021-E246-8835-B4248A009CFF}"/>
                </a:ext>
              </a:extLst>
            </p:cNvPr>
            <p:cNvSpPr/>
            <p:nvPr/>
          </p:nvSpPr>
          <p:spPr>
            <a:xfrm>
              <a:off x="2244982" y="1323762"/>
              <a:ext cx="450000" cy="45719"/>
            </a:xfrm>
            <a:prstGeom prst="rect">
              <a:avLst/>
            </a:prstGeom>
            <a:solidFill>
              <a:srgbClr val="FF2600">
                <a:alpha val="78824"/>
              </a:srgb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1" name="Rettangolo 20">
              <a:extLst>
                <a:ext uri="{FF2B5EF4-FFF2-40B4-BE49-F238E27FC236}">
                  <a16:creationId xmlns:a16="http://schemas.microsoft.com/office/drawing/2014/main" id="{300C4E6D-1038-E245-8060-5224CAD9BCA3}"/>
                </a:ext>
              </a:extLst>
            </p:cNvPr>
            <p:cNvSpPr/>
            <p:nvPr/>
          </p:nvSpPr>
          <p:spPr>
            <a:xfrm>
              <a:off x="1800000" y="1323762"/>
              <a:ext cx="450000" cy="45719"/>
            </a:xfrm>
            <a:prstGeom prst="rect">
              <a:avLst/>
            </a:prstGeom>
            <a:solidFill>
              <a:srgbClr val="FF93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2" name="Rettangolo 21">
              <a:extLst>
                <a:ext uri="{FF2B5EF4-FFF2-40B4-BE49-F238E27FC236}">
                  <a16:creationId xmlns:a16="http://schemas.microsoft.com/office/drawing/2014/main" id="{37F7D7F7-D37C-B64A-8D10-2C93992D04A4}"/>
                </a:ext>
              </a:extLst>
            </p:cNvPr>
            <p:cNvSpPr/>
            <p:nvPr/>
          </p:nvSpPr>
          <p:spPr>
            <a:xfrm>
              <a:off x="1350000" y="1323762"/>
              <a:ext cx="450000" cy="45719"/>
            </a:xfrm>
            <a:prstGeom prst="rect">
              <a:avLst/>
            </a:prstGeom>
            <a:solidFill>
              <a:srgbClr val="FFC00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dirty="0">
                <a:latin typeface="Arial" panose="020B0604020202020204" pitchFamily="34" charset="0"/>
                <a:cs typeface="Arial" panose="020B0604020202020204" pitchFamily="34" charset="0"/>
              </a:endParaRPr>
            </a:p>
          </p:txBody>
        </p:sp>
        <p:sp>
          <p:nvSpPr>
            <p:cNvPr id="23" name="Rettangolo 22">
              <a:extLst>
                <a:ext uri="{FF2B5EF4-FFF2-40B4-BE49-F238E27FC236}">
                  <a16:creationId xmlns:a16="http://schemas.microsoft.com/office/drawing/2014/main" id="{4DADC528-332A-2B41-80B3-0085C3576C91}"/>
                </a:ext>
              </a:extLst>
            </p:cNvPr>
            <p:cNvSpPr/>
            <p:nvPr/>
          </p:nvSpPr>
          <p:spPr>
            <a:xfrm>
              <a:off x="900000" y="1323762"/>
              <a:ext cx="450000" cy="45719"/>
            </a:xfrm>
            <a:prstGeom prst="rect">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4" name="Rettangolo 23">
              <a:extLst>
                <a:ext uri="{FF2B5EF4-FFF2-40B4-BE49-F238E27FC236}">
                  <a16:creationId xmlns:a16="http://schemas.microsoft.com/office/drawing/2014/main" id="{69F33A8D-8E6F-4B4D-85F7-C7684206C77E}"/>
                </a:ext>
              </a:extLst>
            </p:cNvPr>
            <p:cNvSpPr/>
            <p:nvPr/>
          </p:nvSpPr>
          <p:spPr>
            <a:xfrm>
              <a:off x="450000" y="1323762"/>
              <a:ext cx="450000" cy="45719"/>
            </a:xfrm>
            <a:prstGeom prst="rect">
              <a:avLst/>
            </a:prstGeom>
            <a:solidFill>
              <a:srgbClr val="00B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sp>
          <p:nvSpPr>
            <p:cNvPr id="25" name="Rettangolo 24">
              <a:extLst>
                <a:ext uri="{FF2B5EF4-FFF2-40B4-BE49-F238E27FC236}">
                  <a16:creationId xmlns:a16="http://schemas.microsoft.com/office/drawing/2014/main" id="{C3D87A2A-FA03-594A-B52B-AF52BB839CB5}"/>
                </a:ext>
              </a:extLst>
            </p:cNvPr>
            <p:cNvSpPr/>
            <p:nvPr/>
          </p:nvSpPr>
          <p:spPr>
            <a:xfrm>
              <a:off x="0" y="1323762"/>
              <a:ext cx="450000" cy="45719"/>
            </a:xfrm>
            <a:prstGeom prst="rect">
              <a:avLst/>
            </a:prstGeom>
            <a:solidFill>
              <a:srgbClr val="76D6FF"/>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dirty="0">
                <a:latin typeface="Arial" panose="020B0604020202020204" pitchFamily="34" charset="0"/>
                <a:cs typeface="Arial" panose="020B0604020202020204" pitchFamily="34" charset="0"/>
              </a:endParaRPr>
            </a:p>
          </p:txBody>
        </p:sp>
        <p:sp>
          <p:nvSpPr>
            <p:cNvPr id="26" name="Rettangolo 25">
              <a:extLst>
                <a:ext uri="{FF2B5EF4-FFF2-40B4-BE49-F238E27FC236}">
                  <a16:creationId xmlns:a16="http://schemas.microsoft.com/office/drawing/2014/main" id="{9CB3141F-CC37-E941-B6E9-748F8391EBFA}"/>
                </a:ext>
              </a:extLst>
            </p:cNvPr>
            <p:cNvSpPr/>
            <p:nvPr/>
          </p:nvSpPr>
          <p:spPr>
            <a:xfrm>
              <a:off x="2689964" y="1323762"/>
              <a:ext cx="450000" cy="45719"/>
            </a:xfrm>
            <a:prstGeom prst="rect">
              <a:avLst/>
            </a:prstGeom>
            <a:solidFill>
              <a:srgbClr val="945200">
                <a:alpha val="92941"/>
              </a:srgb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42">
                <a:latin typeface="Arial" panose="020B0604020202020204" pitchFamily="34" charset="0"/>
                <a:cs typeface="Arial" panose="020B0604020202020204" pitchFamily="34" charset="0"/>
              </a:endParaRPr>
            </a:p>
          </p:txBody>
        </p:sp>
      </p:grpSp>
      <p:sp>
        <p:nvSpPr>
          <p:cNvPr id="37" name="Rettangolo 36">
            <a:extLst>
              <a:ext uri="{FF2B5EF4-FFF2-40B4-BE49-F238E27FC236}">
                <a16:creationId xmlns:a16="http://schemas.microsoft.com/office/drawing/2014/main" id="{8A5DED7C-40C4-B74C-9AC4-77789BAD08AC}"/>
              </a:ext>
            </a:extLst>
          </p:cNvPr>
          <p:cNvSpPr/>
          <p:nvPr/>
        </p:nvSpPr>
        <p:spPr>
          <a:xfrm>
            <a:off x="414311" y="3292950"/>
            <a:ext cx="8314350" cy="1285537"/>
          </a:xfrm>
          <a:prstGeom prst="rect">
            <a:avLst/>
          </a:prstGeom>
        </p:spPr>
        <p:txBody>
          <a:bodyPr wrap="square" lIns="84383" tIns="42192" rIns="84383" bIns="42192">
            <a:spAutoFit/>
          </a:bodyPr>
          <a:lstStyle/>
          <a:p>
            <a:r>
              <a:rPr lang="en-GB" sz="3000"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Assignment I: Home monitoring + sunrise alarm</a:t>
            </a:r>
          </a:p>
          <a:p>
            <a:endParaRPr lang="en-GB" sz="1600" b="1"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endParaRPr>
          </a:p>
          <a:p>
            <a:pPr defTabSz="914400"/>
            <a:r>
              <a:rPr lang="en-US" sz="1600" b="1"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Team</a:t>
            </a:r>
          </a:p>
          <a:p>
            <a:pPr marL="444979" indent="-444979" defTabSz="914400">
              <a:buFont typeface="Courier New" panose="02070309020205020404" pitchFamily="49" charset="0"/>
              <a:buChar char="o"/>
            </a:pPr>
            <a:r>
              <a:rPr lang="it-IT" sz="1600" b="1" dirty="0">
                <a:solidFill>
                  <a:schemeClr val="tx1">
                    <a:lumMod val="75000"/>
                    <a:lumOff val="25000"/>
                  </a:schemeClr>
                </a:solidFill>
                <a:effectLst>
                  <a:outerShdw blurRad="25400" dist="19050" dir="4200000" algn="ctr" rotWithShape="0">
                    <a:prstClr val="white">
                      <a:alpha val="40000"/>
                    </a:prstClr>
                  </a:outerShdw>
                </a:effectLst>
                <a:latin typeface="Arial" panose="020B0604020202020204" pitchFamily="34" charset="0"/>
                <a:ea typeface="+mj-ea"/>
                <a:cs typeface="Arial" panose="020B0604020202020204" pitchFamily="34" charset="0"/>
              </a:rPr>
              <a:t>Andrea Premate 829777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6470BA-3007-184B-AF37-345D6F80A390}"/>
              </a:ext>
            </a:extLst>
          </p:cNvPr>
          <p:cNvSpPr>
            <a:spLocks noGrp="1"/>
          </p:cNvSpPr>
          <p:nvPr>
            <p:ph type="title"/>
          </p:nvPr>
        </p:nvSpPr>
        <p:spPr/>
        <p:txBody>
          <a:bodyPr/>
          <a:lstStyle/>
          <a:p>
            <a:r>
              <a:rPr lang="en-US" dirty="0"/>
              <a:t>Materials</a:t>
            </a:r>
          </a:p>
        </p:txBody>
      </p:sp>
      <p:sp>
        <p:nvSpPr>
          <p:cNvPr id="3" name="Segnaposto contenuto 2">
            <a:extLst>
              <a:ext uri="{FF2B5EF4-FFF2-40B4-BE49-F238E27FC236}">
                <a16:creationId xmlns:a16="http://schemas.microsoft.com/office/drawing/2014/main" id="{78477B8F-6EC1-A849-B30A-68CB335099AA}"/>
              </a:ext>
            </a:extLst>
          </p:cNvPr>
          <p:cNvSpPr>
            <a:spLocks noGrp="1"/>
          </p:cNvSpPr>
          <p:nvPr>
            <p:ph idx="1"/>
          </p:nvPr>
        </p:nvSpPr>
        <p:spPr/>
        <p:txBody>
          <a:bodyPr/>
          <a:lstStyle/>
          <a:p>
            <a:r>
              <a:rPr lang="en-US" dirty="0"/>
              <a:t>1x Node MCU 1.0 (ESP8266)</a:t>
            </a:r>
          </a:p>
          <a:p>
            <a:r>
              <a:rPr lang="en-US" dirty="0"/>
              <a:t>1x DHT11 temperature and humidity sensor</a:t>
            </a:r>
          </a:p>
          <a:p>
            <a:r>
              <a:rPr lang="en-US" dirty="0"/>
              <a:t>1x 16x2 characters LCD display + PCF8574 I2C converter</a:t>
            </a:r>
          </a:p>
          <a:p>
            <a:r>
              <a:rPr lang="en-US" dirty="0"/>
              <a:t>1x buzzer TMB-12A05</a:t>
            </a:r>
          </a:p>
          <a:p>
            <a:r>
              <a:rPr lang="en-US" dirty="0"/>
              <a:t>1x photoresistor</a:t>
            </a:r>
          </a:p>
          <a:p>
            <a:r>
              <a:rPr lang="sv-SE" dirty="0"/>
              <a:t>1x SW-520D roll ball tilt sensor</a:t>
            </a:r>
          </a:p>
          <a:p>
            <a:r>
              <a:rPr lang="sv-SE" dirty="0"/>
              <a:t>2x led</a:t>
            </a:r>
            <a:endParaRPr lang="en-US" dirty="0"/>
          </a:p>
          <a:p>
            <a:r>
              <a:rPr lang="en-US" dirty="0"/>
              <a:t>Jumpers and resistors</a:t>
            </a:r>
          </a:p>
        </p:txBody>
      </p:sp>
      <p:sp>
        <p:nvSpPr>
          <p:cNvPr id="4" name="Segnaposto numero diapositiva 3">
            <a:extLst>
              <a:ext uri="{FF2B5EF4-FFF2-40B4-BE49-F238E27FC236}">
                <a16:creationId xmlns:a16="http://schemas.microsoft.com/office/drawing/2014/main" id="{50171237-E74B-F34B-A6AD-2ADA04AB097D}"/>
              </a:ext>
            </a:extLst>
          </p:cNvPr>
          <p:cNvSpPr>
            <a:spLocks noGrp="1"/>
          </p:cNvSpPr>
          <p:nvPr>
            <p:ph type="sldNum" sz="quarter" idx="12"/>
          </p:nvPr>
        </p:nvSpPr>
        <p:spPr/>
        <p:txBody>
          <a:bodyPr/>
          <a:lstStyle/>
          <a:p>
            <a:fld id="{389832E7-CD1C-8649-98ED-2ABDE863B9F8}" type="slidenum">
              <a:rPr lang="it-IT" smtClean="0"/>
              <a:pPr/>
              <a:t>2</a:t>
            </a:fld>
            <a:endParaRPr lang="it-IT" dirty="0" err="1"/>
          </a:p>
        </p:txBody>
      </p:sp>
      <p:sp>
        <p:nvSpPr>
          <p:cNvPr id="5" name="Segnaposto contenuto 4">
            <a:extLst>
              <a:ext uri="{FF2B5EF4-FFF2-40B4-BE49-F238E27FC236}">
                <a16:creationId xmlns:a16="http://schemas.microsoft.com/office/drawing/2014/main" id="{5790AEF5-1816-BB41-AD38-B2380590B075}"/>
              </a:ext>
            </a:extLst>
          </p:cNvPr>
          <p:cNvSpPr>
            <a:spLocks noGrp="1"/>
          </p:cNvSpPr>
          <p:nvPr>
            <p:ph sz="quarter" idx="13"/>
          </p:nvPr>
        </p:nvSpPr>
        <p:spPr/>
        <p:txBody>
          <a:bodyPr/>
          <a:lstStyle/>
          <a:p>
            <a:r>
              <a:rPr lang="en-US" dirty="0"/>
              <a:t>Description of the ingredients employed</a:t>
            </a:r>
          </a:p>
        </p:txBody>
      </p:sp>
      <p:sp>
        <p:nvSpPr>
          <p:cNvPr id="6" name="Segnaposto piè di pagina 5">
            <a:extLst>
              <a:ext uri="{FF2B5EF4-FFF2-40B4-BE49-F238E27FC236}">
                <a16:creationId xmlns:a16="http://schemas.microsoft.com/office/drawing/2014/main" id="{3276E258-63A7-EF47-A9E2-09FA8F14BCCA}"/>
              </a:ext>
            </a:extLst>
          </p:cNvPr>
          <p:cNvSpPr>
            <a:spLocks noGrp="1"/>
          </p:cNvSpPr>
          <p:nvPr>
            <p:ph type="ftr" sz="quarter" idx="11"/>
          </p:nvPr>
        </p:nvSpPr>
        <p:spPr/>
        <p:txBody>
          <a:bodyPr/>
          <a:lstStyle/>
          <a:p>
            <a:r>
              <a:rPr lang="it-IT" dirty="0"/>
              <a:t>Andrea Premate 829777 - Laboratorio </a:t>
            </a:r>
            <a:r>
              <a:rPr lang="it-IT" dirty="0" err="1"/>
              <a:t>IoT@UniMiB</a:t>
            </a:r>
            <a:endParaRPr lang="it-IT" dirty="0"/>
          </a:p>
        </p:txBody>
      </p:sp>
      <p:pic>
        <p:nvPicPr>
          <p:cNvPr id="8" name="Immagine 7" descr="Immagine che contiene testo&#10;&#10;Descrizione generata automaticamente">
            <a:extLst>
              <a:ext uri="{FF2B5EF4-FFF2-40B4-BE49-F238E27FC236}">
                <a16:creationId xmlns:a16="http://schemas.microsoft.com/office/drawing/2014/main" id="{650000F7-0D2B-4D50-95EF-9B22B631F3D9}"/>
              </a:ext>
            </a:extLst>
          </p:cNvPr>
          <p:cNvPicPr>
            <a:picLocks noChangeAspect="1"/>
          </p:cNvPicPr>
          <p:nvPr/>
        </p:nvPicPr>
        <p:blipFill>
          <a:blip r:embed="rId2"/>
          <a:stretch>
            <a:fillRect/>
          </a:stretch>
        </p:blipFill>
        <p:spPr>
          <a:xfrm>
            <a:off x="4392891" y="2588755"/>
            <a:ext cx="4511605" cy="3707138"/>
          </a:xfrm>
          <a:prstGeom prst="rect">
            <a:avLst/>
          </a:prstGeom>
        </p:spPr>
      </p:pic>
    </p:spTree>
    <p:extLst>
      <p:ext uri="{BB962C8B-B14F-4D97-AF65-F5344CB8AC3E}">
        <p14:creationId xmlns:p14="http://schemas.microsoft.com/office/powerpoint/2010/main" val="362426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6470BA-3007-184B-AF37-345D6F80A390}"/>
              </a:ext>
            </a:extLst>
          </p:cNvPr>
          <p:cNvSpPr>
            <a:spLocks noGrp="1"/>
          </p:cNvSpPr>
          <p:nvPr>
            <p:ph type="title"/>
          </p:nvPr>
        </p:nvSpPr>
        <p:spPr/>
        <p:txBody>
          <a:bodyPr/>
          <a:lstStyle/>
          <a:p>
            <a:r>
              <a:rPr lang="en-US" dirty="0"/>
              <a:t>Method</a:t>
            </a:r>
          </a:p>
        </p:txBody>
      </p:sp>
      <p:sp>
        <p:nvSpPr>
          <p:cNvPr id="3" name="Segnaposto contenuto 2">
            <a:extLst>
              <a:ext uri="{FF2B5EF4-FFF2-40B4-BE49-F238E27FC236}">
                <a16:creationId xmlns:a16="http://schemas.microsoft.com/office/drawing/2014/main" id="{78477B8F-6EC1-A849-B30A-68CB335099AA}"/>
              </a:ext>
            </a:extLst>
          </p:cNvPr>
          <p:cNvSpPr>
            <a:spLocks noGrp="1"/>
          </p:cNvSpPr>
          <p:nvPr>
            <p:ph idx="1"/>
          </p:nvPr>
        </p:nvSpPr>
        <p:spPr/>
        <p:txBody>
          <a:bodyPr>
            <a:normAutofit/>
          </a:bodyPr>
          <a:lstStyle/>
          <a:p>
            <a:pPr marL="0" indent="0">
              <a:buNone/>
            </a:pPr>
            <a:r>
              <a:rPr lang="en-US" sz="2800" dirty="0"/>
              <a:t>Home monitoring system + sunrise alarm</a:t>
            </a:r>
          </a:p>
          <a:p>
            <a:r>
              <a:rPr lang="en-US" dirty="0"/>
              <a:t>Home monitoring:</a:t>
            </a:r>
            <a:br>
              <a:rPr lang="en-US" dirty="0"/>
            </a:br>
            <a:r>
              <a:rPr lang="en-US" dirty="0"/>
              <a:t>- RSSI</a:t>
            </a:r>
            <a:br>
              <a:rPr lang="en-US" dirty="0"/>
            </a:br>
            <a:r>
              <a:rPr lang="en-US" dirty="0"/>
              <a:t>- Temperature, humidity, perceived temperature</a:t>
            </a:r>
            <a:br>
              <a:rPr lang="en-US" dirty="0"/>
            </a:br>
            <a:r>
              <a:rPr lang="en-US" dirty="0"/>
              <a:t>- Brightness</a:t>
            </a:r>
          </a:p>
          <a:p>
            <a:r>
              <a:rPr lang="en-US" dirty="0"/>
              <a:t>Sunrise alarm:</a:t>
            </a:r>
            <a:br>
              <a:rPr lang="en-US" dirty="0"/>
            </a:br>
            <a:r>
              <a:rPr lang="en-US" dirty="0"/>
              <a:t>- While the device is upside down and there’s enough light, the alarm sounds. To turn off the alarm flip the device. Before going to sleep put the device upside down in order to set the alarm.</a:t>
            </a:r>
          </a:p>
          <a:p>
            <a:r>
              <a:rPr lang="en-US" dirty="0"/>
              <a:t>Alerts:</a:t>
            </a:r>
            <a:br>
              <a:rPr lang="en-US" dirty="0"/>
            </a:br>
            <a:r>
              <a:rPr lang="en-US" dirty="0"/>
              <a:t>- bad </a:t>
            </a:r>
            <a:r>
              <a:rPr lang="en-US" dirty="0" err="1"/>
              <a:t>wifi</a:t>
            </a:r>
            <a:r>
              <a:rPr lang="en-US" dirty="0"/>
              <a:t> signal alert -&gt; yellow led</a:t>
            </a:r>
            <a:br>
              <a:rPr lang="en-US" dirty="0"/>
            </a:br>
            <a:r>
              <a:rPr lang="en-US" dirty="0"/>
              <a:t>- high perceived temperature alert -&gt; red led</a:t>
            </a:r>
          </a:p>
          <a:p>
            <a:endParaRPr lang="en-US" dirty="0"/>
          </a:p>
        </p:txBody>
      </p:sp>
      <p:sp>
        <p:nvSpPr>
          <p:cNvPr id="4" name="Segnaposto numero diapositiva 3">
            <a:extLst>
              <a:ext uri="{FF2B5EF4-FFF2-40B4-BE49-F238E27FC236}">
                <a16:creationId xmlns:a16="http://schemas.microsoft.com/office/drawing/2014/main" id="{50171237-E74B-F34B-A6AD-2ADA04AB097D}"/>
              </a:ext>
            </a:extLst>
          </p:cNvPr>
          <p:cNvSpPr>
            <a:spLocks noGrp="1"/>
          </p:cNvSpPr>
          <p:nvPr>
            <p:ph type="sldNum" sz="quarter" idx="12"/>
          </p:nvPr>
        </p:nvSpPr>
        <p:spPr/>
        <p:txBody>
          <a:bodyPr/>
          <a:lstStyle/>
          <a:p>
            <a:fld id="{389832E7-CD1C-8649-98ED-2ABDE863B9F8}" type="slidenum">
              <a:rPr lang="it-IT" smtClean="0"/>
              <a:pPr/>
              <a:t>3</a:t>
            </a:fld>
            <a:endParaRPr lang="it-IT" dirty="0" err="1"/>
          </a:p>
        </p:txBody>
      </p:sp>
      <p:sp>
        <p:nvSpPr>
          <p:cNvPr id="5" name="Segnaposto contenuto 4">
            <a:extLst>
              <a:ext uri="{FF2B5EF4-FFF2-40B4-BE49-F238E27FC236}">
                <a16:creationId xmlns:a16="http://schemas.microsoft.com/office/drawing/2014/main" id="{5790AEF5-1816-BB41-AD38-B2380590B075}"/>
              </a:ext>
            </a:extLst>
          </p:cNvPr>
          <p:cNvSpPr>
            <a:spLocks noGrp="1"/>
          </p:cNvSpPr>
          <p:nvPr>
            <p:ph sz="quarter" idx="13"/>
          </p:nvPr>
        </p:nvSpPr>
        <p:spPr/>
        <p:txBody>
          <a:bodyPr/>
          <a:lstStyle/>
          <a:p>
            <a:r>
              <a:rPr lang="en-US" dirty="0"/>
              <a:t>Description system: choices, parameters, use cases</a:t>
            </a:r>
          </a:p>
        </p:txBody>
      </p:sp>
      <p:sp>
        <p:nvSpPr>
          <p:cNvPr id="6" name="Segnaposto piè di pagina 5">
            <a:extLst>
              <a:ext uri="{FF2B5EF4-FFF2-40B4-BE49-F238E27FC236}">
                <a16:creationId xmlns:a16="http://schemas.microsoft.com/office/drawing/2014/main" id="{3276E258-63A7-EF47-A9E2-09FA8F14BCCA}"/>
              </a:ext>
            </a:extLst>
          </p:cNvPr>
          <p:cNvSpPr>
            <a:spLocks noGrp="1"/>
          </p:cNvSpPr>
          <p:nvPr>
            <p:ph type="ftr" sz="quarter" idx="11"/>
          </p:nvPr>
        </p:nvSpPr>
        <p:spPr/>
        <p:txBody>
          <a:bodyPr/>
          <a:lstStyle/>
          <a:p>
            <a:r>
              <a:rPr lang="it-IT" dirty="0"/>
              <a:t>Andrea Premate 829777 - Laboratorio </a:t>
            </a:r>
            <a:r>
              <a:rPr lang="it-IT" dirty="0" err="1"/>
              <a:t>IoT@UniMiB</a:t>
            </a:r>
            <a:endParaRPr lang="it-IT" dirty="0"/>
          </a:p>
        </p:txBody>
      </p:sp>
    </p:spTree>
    <p:extLst>
      <p:ext uri="{BB962C8B-B14F-4D97-AF65-F5344CB8AC3E}">
        <p14:creationId xmlns:p14="http://schemas.microsoft.com/office/powerpoint/2010/main" val="371511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6470BA-3007-184B-AF37-345D6F80A390}"/>
              </a:ext>
            </a:extLst>
          </p:cNvPr>
          <p:cNvSpPr>
            <a:spLocks noGrp="1"/>
          </p:cNvSpPr>
          <p:nvPr>
            <p:ph type="title"/>
          </p:nvPr>
        </p:nvSpPr>
        <p:spPr/>
        <p:txBody>
          <a:bodyPr/>
          <a:lstStyle/>
          <a:p>
            <a:r>
              <a:rPr lang="en-US" dirty="0"/>
              <a:t>Final remarks</a:t>
            </a:r>
          </a:p>
        </p:txBody>
      </p:sp>
      <p:sp>
        <p:nvSpPr>
          <p:cNvPr id="3" name="Segnaposto contenuto 2">
            <a:extLst>
              <a:ext uri="{FF2B5EF4-FFF2-40B4-BE49-F238E27FC236}">
                <a16:creationId xmlns:a16="http://schemas.microsoft.com/office/drawing/2014/main" id="{78477B8F-6EC1-A849-B30A-68CB335099AA}"/>
              </a:ext>
            </a:extLst>
          </p:cNvPr>
          <p:cNvSpPr>
            <a:spLocks noGrp="1"/>
          </p:cNvSpPr>
          <p:nvPr>
            <p:ph idx="1"/>
          </p:nvPr>
        </p:nvSpPr>
        <p:spPr/>
        <p:txBody>
          <a:bodyPr/>
          <a:lstStyle/>
          <a:p>
            <a:r>
              <a:rPr lang="en-US" dirty="0"/>
              <a:t>All the sensed values, alerts and alarm are stored in a database(</a:t>
            </a:r>
            <a:r>
              <a:rPr lang="en-US" dirty="0" err="1"/>
              <a:t>InfluxDb</a:t>
            </a:r>
            <a:r>
              <a:rPr lang="en-US" dirty="0"/>
              <a:t>) and can be monitored thought:</a:t>
            </a:r>
            <a:br>
              <a:rPr lang="en-US" dirty="0"/>
            </a:br>
            <a:r>
              <a:rPr lang="en-US" dirty="0"/>
              <a:t>- LCD screen that alternates different views of the current state</a:t>
            </a:r>
            <a:br>
              <a:rPr lang="en-US" dirty="0"/>
            </a:br>
            <a:r>
              <a:rPr lang="en-US" dirty="0"/>
              <a:t>- Web page showing all the values of the current state</a:t>
            </a:r>
            <a:br>
              <a:rPr lang="en-US" dirty="0"/>
            </a:br>
            <a:r>
              <a:rPr lang="en-US" dirty="0"/>
              <a:t>- Board(</a:t>
            </a:r>
            <a:r>
              <a:rPr lang="en-US" dirty="0" err="1"/>
              <a:t>InfluxDb</a:t>
            </a:r>
            <a:r>
              <a:rPr lang="en-US" dirty="0"/>
              <a:t>) showing all the values recorded within the last week</a:t>
            </a:r>
          </a:p>
          <a:p>
            <a:r>
              <a:rPr lang="en-US" dirty="0"/>
              <a:t>The system works as expected.</a:t>
            </a:r>
          </a:p>
          <a:p>
            <a:r>
              <a:rPr lang="en-US" dirty="0"/>
              <a:t>Possible changes/adaptations:</a:t>
            </a:r>
            <a:br>
              <a:rPr lang="en-US" dirty="0"/>
            </a:br>
            <a:r>
              <a:rPr lang="en-US" dirty="0"/>
              <a:t>- Set the alerts’ thresholds through the web page.</a:t>
            </a:r>
            <a:br>
              <a:rPr lang="en-US" dirty="0"/>
            </a:br>
            <a:r>
              <a:rPr lang="en-US" dirty="0"/>
              <a:t>- Disable the alarm and keep the data of the last months to see how the sunrise time changes. Weather can affect the results.</a:t>
            </a:r>
            <a:br>
              <a:rPr lang="en-US" dirty="0"/>
            </a:br>
            <a:br>
              <a:rPr lang="en-US" dirty="0"/>
            </a:br>
            <a:endParaRPr lang="en-US" dirty="0"/>
          </a:p>
        </p:txBody>
      </p:sp>
      <p:sp>
        <p:nvSpPr>
          <p:cNvPr id="4" name="Segnaposto numero diapositiva 3">
            <a:extLst>
              <a:ext uri="{FF2B5EF4-FFF2-40B4-BE49-F238E27FC236}">
                <a16:creationId xmlns:a16="http://schemas.microsoft.com/office/drawing/2014/main" id="{50171237-E74B-F34B-A6AD-2ADA04AB097D}"/>
              </a:ext>
            </a:extLst>
          </p:cNvPr>
          <p:cNvSpPr>
            <a:spLocks noGrp="1"/>
          </p:cNvSpPr>
          <p:nvPr>
            <p:ph type="sldNum" sz="quarter" idx="12"/>
          </p:nvPr>
        </p:nvSpPr>
        <p:spPr/>
        <p:txBody>
          <a:bodyPr/>
          <a:lstStyle/>
          <a:p>
            <a:fld id="{389832E7-CD1C-8649-98ED-2ABDE863B9F8}" type="slidenum">
              <a:rPr lang="it-IT" smtClean="0"/>
              <a:pPr/>
              <a:t>4</a:t>
            </a:fld>
            <a:endParaRPr lang="it-IT" dirty="0" err="1"/>
          </a:p>
        </p:txBody>
      </p:sp>
      <p:sp>
        <p:nvSpPr>
          <p:cNvPr id="5" name="Segnaposto contenuto 4">
            <a:extLst>
              <a:ext uri="{FF2B5EF4-FFF2-40B4-BE49-F238E27FC236}">
                <a16:creationId xmlns:a16="http://schemas.microsoft.com/office/drawing/2014/main" id="{5790AEF5-1816-BB41-AD38-B2380590B075}"/>
              </a:ext>
            </a:extLst>
          </p:cNvPr>
          <p:cNvSpPr>
            <a:spLocks noGrp="1"/>
          </p:cNvSpPr>
          <p:nvPr>
            <p:ph sz="quarter" idx="13"/>
          </p:nvPr>
        </p:nvSpPr>
        <p:spPr/>
        <p:txBody>
          <a:bodyPr/>
          <a:lstStyle/>
          <a:p>
            <a:r>
              <a:rPr lang="en-US" dirty="0"/>
              <a:t>Results, Discussion, conclusion </a:t>
            </a:r>
          </a:p>
        </p:txBody>
      </p:sp>
      <p:sp>
        <p:nvSpPr>
          <p:cNvPr id="6" name="Segnaposto piè di pagina 5">
            <a:extLst>
              <a:ext uri="{FF2B5EF4-FFF2-40B4-BE49-F238E27FC236}">
                <a16:creationId xmlns:a16="http://schemas.microsoft.com/office/drawing/2014/main" id="{3276E258-63A7-EF47-A9E2-09FA8F14BCCA}"/>
              </a:ext>
            </a:extLst>
          </p:cNvPr>
          <p:cNvSpPr>
            <a:spLocks noGrp="1"/>
          </p:cNvSpPr>
          <p:nvPr>
            <p:ph type="ftr" sz="quarter" idx="11"/>
          </p:nvPr>
        </p:nvSpPr>
        <p:spPr/>
        <p:txBody>
          <a:bodyPr/>
          <a:lstStyle/>
          <a:p>
            <a:r>
              <a:rPr lang="it-IT" dirty="0"/>
              <a:t>Andrea Premate 829777 - Laboratorio </a:t>
            </a:r>
            <a:r>
              <a:rPr lang="it-IT" dirty="0" err="1"/>
              <a:t>IoT@UniMiB</a:t>
            </a:r>
            <a:endParaRPr lang="it-IT" dirty="0"/>
          </a:p>
        </p:txBody>
      </p:sp>
    </p:spTree>
    <p:extLst>
      <p:ext uri="{BB962C8B-B14F-4D97-AF65-F5344CB8AC3E}">
        <p14:creationId xmlns:p14="http://schemas.microsoft.com/office/powerpoint/2010/main" val="3564000657"/>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ella">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repuscolo">
      <a:majorFont>
        <a:latin typeface="Century Gothic"/>
        <a:ea typeface=""/>
        <a:cs typeface=""/>
        <a:font script="Jpan" typeface="ＭＳ Ｐゴシック"/>
      </a:majorFont>
      <a:minorFont>
        <a:latin typeface="Century Gothic"/>
        <a:ea typeface=""/>
        <a:cs typeface=""/>
        <a:font script="Jpan" typeface="ＭＳ Ｐゴシック"/>
      </a:minorFont>
    </a:fontScheme>
    <a:fmtScheme name="Sella">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el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epuscolo">
      <a:majorFont>
        <a:latin typeface="Century Gothic"/>
        <a:ea typeface=""/>
        <a:cs typeface=""/>
        <a:font script="Jpan" typeface="ＭＳ Ｐゴシック"/>
      </a:majorFont>
      <a:minorFont>
        <a:latin typeface="Century Gothic"/>
        <a:ea typeface=""/>
        <a:cs typeface=""/>
        <a:font script="Jpan" typeface="ＭＳ Ｐゴシック"/>
      </a:minorFont>
    </a:fontScheme>
    <a:fmtScheme name="Sella">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Sel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epuscolo">
      <a:majorFont>
        <a:latin typeface="Century Gothic"/>
        <a:ea typeface=""/>
        <a:cs typeface=""/>
        <a:font script="Jpan" typeface="ＭＳ Ｐゴシック"/>
      </a:majorFont>
      <a:minorFont>
        <a:latin typeface="Century Gothic"/>
        <a:ea typeface=""/>
        <a:cs typeface=""/>
        <a:font script="Jpan" typeface="ＭＳ Ｐゴシック"/>
      </a:minorFont>
    </a:fontScheme>
    <a:fmtScheme name="Sella">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Sella.thmx</Template>
  <TotalTime>38865</TotalTime>
  <Words>313</Words>
  <Application>Microsoft Office PowerPoint</Application>
  <PresentationFormat>Presentazione su schermo (4:3)</PresentationFormat>
  <Paragraphs>36</Paragraphs>
  <Slides>4</Slides>
  <Notes>1</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4</vt:i4>
      </vt:variant>
    </vt:vector>
  </HeadingPairs>
  <TitlesOfParts>
    <vt:vector size="12" baseType="lpstr">
      <vt:lpstr>Arial</vt:lpstr>
      <vt:lpstr>Calibri</vt:lpstr>
      <vt:lpstr>Century Gothic</vt:lpstr>
      <vt:lpstr>Courier New</vt:lpstr>
      <vt:lpstr>Wingdings 2</vt:lpstr>
      <vt:lpstr>Sella</vt:lpstr>
      <vt:lpstr>1_Sella</vt:lpstr>
      <vt:lpstr>2_Sella</vt:lpstr>
      <vt:lpstr>Presentazione standard di PowerPoint</vt:lpstr>
      <vt:lpstr>Materials</vt:lpstr>
      <vt:lpstr>Method</vt:lpstr>
      <vt:lpstr>Final remarks</vt:lpstr>
    </vt:vector>
  </TitlesOfParts>
  <Company>unisa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Informatica Applicata</dc:title>
  <dc:creator>Paolo</dc:creator>
  <cp:lastModifiedBy>a.premate@campus.unimib.it</cp:lastModifiedBy>
  <cp:revision>773</cp:revision>
  <cp:lastPrinted>2019-04-08T11:17:13Z</cp:lastPrinted>
  <dcterms:created xsi:type="dcterms:W3CDTF">2011-04-16T15:48:33Z</dcterms:created>
  <dcterms:modified xsi:type="dcterms:W3CDTF">2021-05-14T13:39:47Z</dcterms:modified>
</cp:coreProperties>
</file>