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7" r:id="rId4"/>
    <p:sldId id="258" r:id="rId5"/>
    <p:sldId id="264" r:id="rId6"/>
    <p:sldId id="267" r:id="rId7"/>
    <p:sldId id="270" r:id="rId8"/>
    <p:sldId id="259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4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36" y="4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C15A-18F4-4C3F-A377-F29D2FAA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FEA14-5C51-4136-A4B2-1A4214BB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DACD-B701-453F-8DC7-89B42165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DE3B-4BBC-4119-B41E-52E75C16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C71B-E7D8-468B-AE0D-3426D689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0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9403-5BB6-4A96-BD0E-A087938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D9733-0034-4906-981F-AC98CA8D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2E75-ED6A-4376-9ABC-10D224C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9326-7BA1-4D9D-86DD-704B2C5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0814-03F5-4D1B-BC8A-CAAF09AE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66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D26C8-BAF5-411F-92DD-0BF2CA9AE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4982C-8F93-484A-BE1F-B5EE7030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E317-4B2C-4982-A053-EAF3C50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5F09-E081-4086-8583-BDC3EBA8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1838-C410-4827-892B-FBFCC1DF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5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64E2-7ECA-4598-AB2F-29599E0D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7061-5F47-4971-88E5-6236A178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4D1C-F185-4BDD-9AF6-2DACCF2C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B636-2AFA-4D08-9A2B-CF9ECED6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2405-1B89-4776-9426-2CA7B7B3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9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772-5FE9-435D-955D-08EC3C54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F71B-AF4B-4251-A6F8-F52146BE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FD87-423F-49E3-9C36-373F24C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E0EC-43F9-4BEF-BB1A-864BC82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E349-A812-4783-91BB-EA13824A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6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F71C-CB52-496B-9379-1A7C8C4C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18E8-F0B2-445D-ADDE-79AD0449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D7FE2-DC99-4C8D-A0BC-D5C09D083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1584-0A84-485F-885A-736DF9B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D5EA-5273-476C-935A-E2B2E80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1FF2F-EC18-4A11-9D37-DD3D545A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F422-29EC-4C03-BC20-CFE29C52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0EC4-A9B0-4949-80BB-F8523DE4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23BF-BDB8-4A6D-BDD6-AD644E445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5DAC5-6ABA-45FE-8F0A-609E89FBB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57DEF-629A-42FE-BD3C-63CD191DC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71B0-4992-4DD7-8D01-FDC35E03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62302-8A29-425B-9698-41233E63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6228B-0056-4949-89C4-F4B105B8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75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5DC1-7EEB-4452-B550-EF471249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152B-1F8E-4C0A-8D5A-5D04F70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05C0D-087A-4C1C-A543-25CB8C0D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9379-980A-46BA-84CE-A69B9438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5957E-A9E9-4E33-8DAA-44B37B1D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FB3F-7A96-4C5D-AC08-2727307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21B0-A537-4536-ADA6-F57D8420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4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98A-7B1F-42BB-9C3F-BA50324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4C95-4D90-4C9F-A2C1-940105A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AF6C-0356-4E16-95AF-4CCFF1DF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42F6-95D5-497B-8FE3-C297081B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600A-3978-4CBD-8AD7-9F43DAB5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057C-3737-4C3E-97C1-ADD4C6ED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8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B383-6875-423C-9BD6-052E03A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5A3C4-38FB-4A7B-9CEF-2E0D13E8C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956D1-ECB3-47C4-8727-F904B07C9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C29C-708B-4ED2-BB10-74124F6B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1349-B5C1-4344-B673-0978A660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3321-361B-4C6C-AD5B-B5328FC1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5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6E864-4BF6-49F2-B411-9893C24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8321-56DA-439F-8B1C-6AD4460B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926A-5A3B-4C87-8045-19B4C0B9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75E3-40E7-4803-AB5F-7F432B3C230E}" type="datetimeFigureOut">
              <a:rPr lang="en-CA" smtClean="0"/>
              <a:t>2022-01-30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00EB-6A65-41A8-9255-EEA59160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689F-D45E-4BC5-BCFB-F4C09A51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4C8E-429D-4C90-86D3-75CEC2C6B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0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E768E-04CB-4B00-A578-A357A4716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962246"/>
            <a:ext cx="7187648" cy="2611967"/>
          </a:xfrm>
        </p:spPr>
        <p:txBody>
          <a:bodyPr anchor="b">
            <a:normAutofit/>
          </a:bodyPr>
          <a:lstStyle/>
          <a:p>
            <a:pPr algn="l"/>
            <a:r>
              <a:rPr lang="en-CA" sz="5400" b="1" dirty="0"/>
              <a:t>GGE6505</a:t>
            </a:r>
            <a:br>
              <a:rPr lang="en-CA" sz="5400" dirty="0"/>
            </a:br>
            <a:r>
              <a:rPr lang="en-CA" sz="5400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DE177-CB34-4FE6-A8CE-3352B264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CA" sz="2000" dirty="0"/>
              <a:t>Getting Data with APIs</a:t>
            </a:r>
          </a:p>
          <a:p>
            <a:pPr algn="l"/>
            <a:endParaRPr lang="en-CA" sz="2000" dirty="0"/>
          </a:p>
          <a:p>
            <a:pPr algn="l"/>
            <a:r>
              <a:rPr lang="en-CA" sz="2000" dirty="0"/>
              <a:t>Nadav Avni, Andrea Reid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70B438-25C8-41A2-AE9D-2B3977C1005C}"/>
              </a:ext>
            </a:extLst>
          </p:cNvPr>
          <p:cNvSpPr/>
          <p:nvPr/>
        </p:nvSpPr>
        <p:spPr>
          <a:xfrm>
            <a:off x="6636413" y="1997094"/>
            <a:ext cx="4998346" cy="4672977"/>
          </a:xfrm>
          <a:prstGeom prst="ellipse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6A43A-B13A-4D82-8B7B-4ADA948463FC}"/>
              </a:ext>
            </a:extLst>
          </p:cNvPr>
          <p:cNvCxnSpPr>
            <a:cxnSpLocks/>
          </p:cNvCxnSpPr>
          <p:nvPr/>
        </p:nvCxnSpPr>
        <p:spPr>
          <a:xfrm>
            <a:off x="936839" y="4218582"/>
            <a:ext cx="4117605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Kaggle - Wikipedia">
            <a:extLst>
              <a:ext uri="{FF2B5EF4-FFF2-40B4-BE49-F238E27FC236}">
                <a16:creationId xmlns:a16="http://schemas.microsoft.com/office/drawing/2014/main" id="{CBEDF5E8-4F1E-444F-B20C-E86D214D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77" y="2662543"/>
            <a:ext cx="2736924" cy="105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44CFC4FC-0941-4BBD-B5DE-BD63CCBE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09" y="4560279"/>
            <a:ext cx="2182259" cy="177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6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B5C6-E272-445D-8CD7-F3E608CB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" y="1780444"/>
            <a:ext cx="6984335" cy="3440728"/>
          </a:xfrm>
          <a:prstGeom prst="rect">
            <a:avLst/>
          </a:prstGeom>
        </p:spPr>
      </p:pic>
      <p:pic>
        <p:nvPicPr>
          <p:cNvPr id="8" name="Picture 2" descr="Kaggle - Wikipedia">
            <a:extLst>
              <a:ext uri="{FF2B5EF4-FFF2-40B4-BE49-F238E27FC236}">
                <a16:creationId xmlns:a16="http://schemas.microsoft.com/office/drawing/2014/main" id="{7644F17F-33AA-4C6F-A27C-A07D5EAC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JSON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1440AF-0B6F-4506-8905-B5CD93D2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" y="1780444"/>
            <a:ext cx="6984335" cy="3440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95FED9-B583-4ED1-90D7-DAD4AF81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24" y="2242122"/>
            <a:ext cx="6698979" cy="4425714"/>
          </a:xfrm>
          <a:prstGeom prst="rect">
            <a:avLst/>
          </a:prstGeom>
        </p:spPr>
      </p:pic>
      <p:pic>
        <p:nvPicPr>
          <p:cNvPr id="9" name="Picture 2" descr="Kaggle - Wikipedia">
            <a:extLst>
              <a:ext uri="{FF2B5EF4-FFF2-40B4-BE49-F238E27FC236}">
                <a16:creationId xmlns:a16="http://schemas.microsoft.com/office/drawing/2014/main" id="{13EEDC31-FF7C-4E23-8DB3-8E3B536D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0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AFCFD-C580-4B3F-80F5-5EB158D4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72" y="1655276"/>
            <a:ext cx="7430144" cy="1169771"/>
          </a:xfrm>
          <a:prstGeom prst="rect">
            <a:avLst/>
          </a:prstGeom>
        </p:spPr>
      </p:pic>
      <p:pic>
        <p:nvPicPr>
          <p:cNvPr id="8" name="Picture 2" descr="Kaggle - Wikipedia">
            <a:extLst>
              <a:ext uri="{FF2B5EF4-FFF2-40B4-BE49-F238E27FC236}">
                <a16:creationId xmlns:a16="http://schemas.microsoft.com/office/drawing/2014/main" id="{518F904F-B35F-496F-8427-631FDBF2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6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AFCFD-C580-4B3F-80F5-5EB158D4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72" y="1655276"/>
            <a:ext cx="7430144" cy="1169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B57E6-C24C-4ADE-8049-E39D781B6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38" b="18352"/>
          <a:stretch/>
        </p:blipFill>
        <p:spPr>
          <a:xfrm>
            <a:off x="2641265" y="2877309"/>
            <a:ext cx="7451551" cy="3680390"/>
          </a:xfrm>
          <a:prstGeom prst="rect">
            <a:avLst/>
          </a:prstGeom>
        </p:spPr>
      </p:pic>
      <p:pic>
        <p:nvPicPr>
          <p:cNvPr id="9" name="Picture 2" descr="Kaggle - Wikipedia">
            <a:extLst>
              <a:ext uri="{FF2B5EF4-FFF2-40B4-BE49-F238E27FC236}">
                <a16:creationId xmlns:a16="http://schemas.microsoft.com/office/drawing/2014/main" id="{D4D35B59-669E-4362-843B-4940219B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61927-D37B-412C-A805-D313AF79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4" y="4359517"/>
            <a:ext cx="8397968" cy="2103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92399-67F7-4E75-BE18-33C2515F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23" y="1655276"/>
            <a:ext cx="7860711" cy="2309060"/>
          </a:xfrm>
          <a:prstGeom prst="rect">
            <a:avLst/>
          </a:prstGeom>
        </p:spPr>
      </p:pic>
      <p:pic>
        <p:nvPicPr>
          <p:cNvPr id="9" name="Picture 2" descr="Kaggle - Wikipedia">
            <a:extLst>
              <a:ext uri="{FF2B5EF4-FFF2-40B4-BE49-F238E27FC236}">
                <a16:creationId xmlns:a16="http://schemas.microsoft.com/office/drawing/2014/main" id="{C7BE6717-210A-41C3-81F4-C15DC5B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7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1879E0C-AAEB-4532-B129-A3AF2086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2" y="3091928"/>
            <a:ext cx="1100020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Twitter Filtered Stream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</a:t>
            </a:r>
          </a:p>
        </p:txBody>
      </p:sp>
      <p:pic>
        <p:nvPicPr>
          <p:cNvPr id="9" name="Picture 1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366113A7-4007-410A-8B61-5A4F4FE1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43" y="3109"/>
            <a:ext cx="1599604" cy="12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3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cURL</a:t>
            </a:r>
            <a:r>
              <a:rPr lang="en-US" sz="4000" dirty="0">
                <a:solidFill>
                  <a:srgbClr val="FFFFFF"/>
                </a:solidFill>
              </a:rPr>
              <a:t> Request and 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ules </a:t>
            </a:r>
            <a:r>
              <a:rPr lang="en-US" sz="4000" dirty="0">
                <a:solidFill>
                  <a:srgbClr val="FFFFFF"/>
                </a:solidFill>
              </a:rPr>
              <a:t>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3BEC8-3DC2-470D-9549-71C33255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76" y="3208001"/>
            <a:ext cx="5182049" cy="441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FCEF4-4862-4FA3-9DD9-3E55EFE9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76" y="3966003"/>
            <a:ext cx="4176122" cy="499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DA203-057B-4161-A0E7-F1B159C6B124}"/>
              </a:ext>
            </a:extLst>
          </p:cNvPr>
          <p:cNvSpPr txBox="1"/>
          <p:nvPr/>
        </p:nvSpPr>
        <p:spPr>
          <a:xfrm>
            <a:off x="3047803" y="2301148"/>
            <a:ext cx="2693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err="1"/>
              <a:t>cURL</a:t>
            </a:r>
            <a:r>
              <a:rPr lang="en-CA" sz="3200" b="1" dirty="0"/>
              <a:t> requests:</a:t>
            </a:r>
          </a:p>
        </p:txBody>
      </p:sp>
      <p:pic>
        <p:nvPicPr>
          <p:cNvPr id="12" name="Picture 1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F8C5F84F-412E-4A96-8F5C-1EC30185E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43" y="3109"/>
            <a:ext cx="1599604" cy="12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2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399FF-4ACF-4CB3-A02C-A340F3D21314}"/>
              </a:ext>
            </a:extLst>
          </p:cNvPr>
          <p:cNvSpPr txBox="1"/>
          <p:nvPr/>
        </p:nvSpPr>
        <p:spPr>
          <a:xfrm>
            <a:off x="1772702" y="2562013"/>
            <a:ext cx="8891559" cy="1954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!curl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-X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en-CA" sz="2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https://api.twitter.com/2/tweets/search/stream/rules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\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 "Content-type: application/json" \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 "Authorization: Bearer </a:t>
            </a:r>
            <a:r>
              <a:rPr lang="en-CA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CA" sz="24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Access_Token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-d \</a:t>
            </a: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'{ "add" :  [ { "</a:t>
            </a:r>
            <a:r>
              <a:rPr lang="en-CA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"#snow -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canada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"</a:t>
            </a:r>
            <a:r>
              <a:rPr lang="en-CA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"snow in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canada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} ]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}'</a:t>
            </a:r>
          </a:p>
        </p:txBody>
      </p:sp>
      <p:pic>
        <p:nvPicPr>
          <p:cNvPr id="11" name="Picture 1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CCF13692-7A5B-43A4-8BA8-40BCF603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43" y="3109"/>
            <a:ext cx="1599604" cy="12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05B89-4322-43E3-A264-E2EFBE521D38}"/>
              </a:ext>
            </a:extLst>
          </p:cNvPr>
          <p:cNvSpPr txBox="1"/>
          <p:nvPr/>
        </p:nvSpPr>
        <p:spPr>
          <a:xfrm>
            <a:off x="2180347" y="2629786"/>
            <a:ext cx="7831302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24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!curl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-X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-H "Authorization: Bearer </a:t>
            </a:r>
            <a:r>
              <a:rPr lang="en-CA" sz="24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CA" sz="2400" dirty="0" err="1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Access_Token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"https://api.twitter.com/2/tweets/search/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stream?</a:t>
            </a:r>
            <a:r>
              <a:rPr lang="en-CA" sz="2400" dirty="0" err="1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tweet.fields</a:t>
            </a:r>
            <a:r>
              <a:rPr lang="en-CA" sz="24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CA" sz="2400" dirty="0" err="1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created_at&amp;expansions</a:t>
            </a:r>
            <a:r>
              <a:rPr lang="en-CA" sz="24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CA" sz="2400" dirty="0" err="1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author_id&amp;user.fields</a:t>
            </a:r>
            <a:r>
              <a:rPr lang="en-CA" sz="24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CA" sz="2400" dirty="0" err="1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created_at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CA" sz="24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CA" sz="24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stream_output.json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1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D675C105-46B5-470A-BAF6-63AE40B8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43" y="3109"/>
            <a:ext cx="1599604" cy="12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1879E0C-AAEB-4532-B129-A3AF2086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-560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2" y="3091928"/>
            <a:ext cx="1100020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Kaggle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 Streaming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1429E-AD8C-4CF2-9FF0-A947BDF2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8" y="1822348"/>
            <a:ext cx="11521317" cy="4113088"/>
          </a:xfrm>
          <a:prstGeom prst="rect">
            <a:avLst/>
          </a:prstGeom>
        </p:spPr>
      </p:pic>
      <p:pic>
        <p:nvPicPr>
          <p:cNvPr id="12" name="Picture 1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4523A445-E492-4FA8-86E9-C140F6CC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43" y="3109"/>
            <a:ext cx="1599604" cy="12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1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22E04-0C3D-4538-BF5B-70FFDBA5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45" y="4304712"/>
            <a:ext cx="5433531" cy="2305250"/>
          </a:xfrm>
          <a:prstGeom prst="rect">
            <a:avLst/>
          </a:prstGeom>
        </p:spPr>
      </p:pic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CB3A78F7-F847-4E6B-85C6-052391D7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1DDDD-CAF5-450F-AF94-56159DD69511}"/>
              </a:ext>
            </a:extLst>
          </p:cNvPr>
          <p:cNvSpPr txBox="1"/>
          <p:nvPr/>
        </p:nvSpPr>
        <p:spPr>
          <a:xfrm>
            <a:off x="1396644" y="2038441"/>
            <a:ext cx="6267934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Learning platform for data scientists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Open-source data, notebooks, and workflows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 competitions to earn money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Easy to use with Kaggle API command line tool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339B4D-878F-4734-88FD-2E9A73B3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Kaggle?</a:t>
            </a:r>
          </a:p>
        </p:txBody>
      </p:sp>
    </p:spTree>
    <p:extLst>
      <p:ext uri="{BB962C8B-B14F-4D97-AF65-F5344CB8AC3E}">
        <p14:creationId xmlns:p14="http://schemas.microsoft.com/office/powerpoint/2010/main" val="387292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F5AD7A-A4AC-4B50-BFC3-3453E34C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92" y="1966293"/>
            <a:ext cx="7845215" cy="4452160"/>
          </a:xfrm>
          <a:prstGeom prst="rect">
            <a:avLst/>
          </a:prstGeom>
        </p:spPr>
      </p:pic>
      <p:pic>
        <p:nvPicPr>
          <p:cNvPr id="8" name="Picture 2" descr="Kaggle - Wikipedia">
            <a:extLst>
              <a:ext uri="{FF2B5EF4-FFF2-40B4-BE49-F238E27FC236}">
                <a16:creationId xmlns:a16="http://schemas.microsoft.com/office/drawing/2014/main" id="{1E3FFA77-C30A-4A56-92C2-F17CE04B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28426F-4080-4EFB-AF84-F258629B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487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153BE-7D68-4B31-AA7F-06808F5D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46" y="1966293"/>
            <a:ext cx="8480307" cy="4452160"/>
          </a:xfrm>
          <a:prstGeom prst="rect">
            <a:avLst/>
          </a:prstGeom>
        </p:spPr>
      </p:pic>
      <p:pic>
        <p:nvPicPr>
          <p:cNvPr id="8" name="Picture 2" descr="Kaggle - Wikipedia">
            <a:extLst>
              <a:ext uri="{FF2B5EF4-FFF2-40B4-BE49-F238E27FC236}">
                <a16:creationId xmlns:a16="http://schemas.microsoft.com/office/drawing/2014/main" id="{5B146F26-801B-4D30-B040-362137B6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028D77D-3299-455D-BFC4-771EE3C3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2372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F0126-1951-44ED-93B2-A4CE09CD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8" t="21129"/>
          <a:stretch/>
        </p:blipFill>
        <p:spPr>
          <a:xfrm>
            <a:off x="1083893" y="2288130"/>
            <a:ext cx="10438335" cy="3076736"/>
          </a:xfrm>
          <a:prstGeom prst="rect">
            <a:avLst/>
          </a:prstGeom>
        </p:spPr>
      </p:pic>
      <p:pic>
        <p:nvPicPr>
          <p:cNvPr id="9" name="Picture 2" descr="Kaggle - Wikipedia">
            <a:extLst>
              <a:ext uri="{FF2B5EF4-FFF2-40B4-BE49-F238E27FC236}">
                <a16:creationId xmlns:a16="http://schemas.microsoft.com/office/drawing/2014/main" id="{629D5F60-CFD4-4EEF-AA1B-72EC17F2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333282-2095-4246-A5FB-E0B6E121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 to Datasets</a:t>
            </a:r>
          </a:p>
        </p:txBody>
      </p:sp>
    </p:spTree>
    <p:extLst>
      <p:ext uri="{BB962C8B-B14F-4D97-AF65-F5344CB8AC3E}">
        <p14:creationId xmlns:p14="http://schemas.microsoft.com/office/powerpoint/2010/main" val="12174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F3DAF-05A1-41A9-AFD2-73C0B0D2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r="7262" b="40642"/>
          <a:stretch/>
        </p:blipFill>
        <p:spPr>
          <a:xfrm>
            <a:off x="715747" y="2192935"/>
            <a:ext cx="6628389" cy="324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DEDD3-5FF2-4706-BB1F-1F7BE9FD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822" y="2147104"/>
            <a:ext cx="3757777" cy="3288056"/>
          </a:xfrm>
          <a:prstGeom prst="rect">
            <a:avLst/>
          </a:prstGeom>
        </p:spPr>
      </p:pic>
      <p:pic>
        <p:nvPicPr>
          <p:cNvPr id="11" name="Picture 2" descr="Kaggle - Wikipedia">
            <a:extLst>
              <a:ext uri="{FF2B5EF4-FFF2-40B4-BE49-F238E27FC236}">
                <a16:creationId xmlns:a16="http://schemas.microsoft.com/office/drawing/2014/main" id="{21FFB403-1086-49D8-89E2-98B8E527F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E078A18-F407-4756-9922-C7BCFFB5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Access to Datasets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634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36916-E281-4749-AB34-8DCA16C9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73" y="1822347"/>
            <a:ext cx="10117684" cy="4679429"/>
          </a:xfrm>
          <a:prstGeom prst="rect">
            <a:avLst/>
          </a:prstGeom>
        </p:spPr>
      </p:pic>
      <p:pic>
        <p:nvPicPr>
          <p:cNvPr id="8" name="Picture 2" descr="Kaggle - Wikipedia">
            <a:extLst>
              <a:ext uri="{FF2B5EF4-FFF2-40B4-BE49-F238E27FC236}">
                <a16:creationId xmlns:a16="http://schemas.microsoft.com/office/drawing/2014/main" id="{BABFD1AB-7A3B-4A90-BCD7-FA48A468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5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0466-B318-4B65-B713-415B014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6923-F337-4EC8-8E21-D975226B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39" y="1727244"/>
            <a:ext cx="7732521" cy="4856675"/>
          </a:xfrm>
          <a:prstGeom prst="rect">
            <a:avLst/>
          </a:prstGeom>
        </p:spPr>
      </p:pic>
      <p:pic>
        <p:nvPicPr>
          <p:cNvPr id="8" name="Picture 2" descr="Kaggle - Wikipedia">
            <a:extLst>
              <a:ext uri="{FF2B5EF4-FFF2-40B4-BE49-F238E27FC236}">
                <a16:creationId xmlns:a16="http://schemas.microsoft.com/office/drawing/2014/main" id="{CA95090E-4DB5-47F3-B4AE-12D37B40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17" y="217992"/>
            <a:ext cx="2947289" cy="11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218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GGE6505 Assignment 2</vt:lpstr>
      <vt:lpstr>Kaggle</vt:lpstr>
      <vt:lpstr>Why Kaggle?</vt:lpstr>
      <vt:lpstr>Authentication</vt:lpstr>
      <vt:lpstr>Authentication</vt:lpstr>
      <vt:lpstr>Access to Datasets</vt:lpstr>
      <vt:lpstr>Access to Datasets</vt:lpstr>
      <vt:lpstr>Download CSV</vt:lpstr>
      <vt:lpstr>Download CSV</vt:lpstr>
      <vt:lpstr>Download JSON</vt:lpstr>
      <vt:lpstr>Download JSON</vt:lpstr>
      <vt:lpstr>Download XML</vt:lpstr>
      <vt:lpstr>Download XML</vt:lpstr>
      <vt:lpstr>Download XML</vt:lpstr>
      <vt:lpstr>Twitter Filtered Stream</vt:lpstr>
      <vt:lpstr>Authentication</vt:lpstr>
      <vt:lpstr>cURL Request and Rules Endpoint</vt:lpstr>
      <vt:lpstr>POST request</vt:lpstr>
      <vt:lpstr>GET request</vt:lpstr>
      <vt:lpstr>Start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GGE6505</dc:title>
  <dc:creator>Andrea Reid</dc:creator>
  <cp:lastModifiedBy>Andrea Reid</cp:lastModifiedBy>
  <cp:revision>10</cp:revision>
  <dcterms:created xsi:type="dcterms:W3CDTF">2022-01-25T17:40:14Z</dcterms:created>
  <dcterms:modified xsi:type="dcterms:W3CDTF">2022-01-30T14:01:50Z</dcterms:modified>
</cp:coreProperties>
</file>