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2" r:id="rId6"/>
    <p:sldId id="267" r:id="rId7"/>
    <p:sldId id="270" r:id="rId8"/>
    <p:sldId id="269" r:id="rId9"/>
    <p:sldId id="259" r:id="rId10"/>
    <p:sldId id="271" r:id="rId11"/>
    <p:sldId id="272" r:id="rId12"/>
    <p:sldId id="273" r:id="rId13"/>
    <p:sldId id="274" r:id="rId14"/>
    <p:sldId id="275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5" y="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BC15A-18F4-4C3F-A377-F29D2FAA5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AFEA14-5C51-4136-A4B2-1A4214BBD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CDACD-B701-453F-8DC7-89B421653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75E3-40E7-4803-AB5F-7F432B3C230E}" type="datetimeFigureOut">
              <a:rPr lang="en-CA" smtClean="0"/>
              <a:t>2022-01-27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CDE3B-4BBC-4119-B41E-52E75C16F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BC71B-E7D8-468B-AE0D-3426D689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04C8E-429D-4C90-86D3-75CEC2C6B0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8308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F9403-5BB6-4A96-BD0E-A08793897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ED9733-0034-4906-981F-AC98CA8D6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B2E75-ED6A-4376-9ABC-10D224C9C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75E3-40E7-4803-AB5F-7F432B3C230E}" type="datetimeFigureOut">
              <a:rPr lang="en-CA" smtClean="0"/>
              <a:t>2022-01-27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79326-7BA1-4D9D-86DD-704B2C552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A0814-03F5-4D1B-BC8A-CAAF09AE0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04C8E-429D-4C90-86D3-75CEC2C6B0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4663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3D26C8-BAF5-411F-92DD-0BF2CA9AE8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64982C-8F93-484A-BE1F-B5EE70306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FE317-4B2C-4982-A053-EAF3C50EA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75E3-40E7-4803-AB5F-7F432B3C230E}" type="datetimeFigureOut">
              <a:rPr lang="en-CA" smtClean="0"/>
              <a:t>2022-01-27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65F09-E081-4086-8583-BDC3EBA8E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91838-C410-4827-892B-FBFCC1DF0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04C8E-429D-4C90-86D3-75CEC2C6B0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5654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164E2-7ECA-4598-AB2F-29599E0DB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97061-5F47-4971-88E5-6236A1786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34D1C-F185-4BDD-9AF6-2DACCF2C5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75E3-40E7-4803-AB5F-7F432B3C230E}" type="datetimeFigureOut">
              <a:rPr lang="en-CA" smtClean="0"/>
              <a:t>2022-01-27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BB636-2AFA-4D08-9A2B-CF9ECED62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82405-1B89-4776-9426-2CA7B7B35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04C8E-429D-4C90-86D3-75CEC2C6B0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4914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E7772-5FE9-435D-955D-08EC3C543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4F71B-AF4B-4251-A6F8-F52146BEB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6FD87-423F-49E3-9C36-373F24C8A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75E3-40E7-4803-AB5F-7F432B3C230E}" type="datetimeFigureOut">
              <a:rPr lang="en-CA" smtClean="0"/>
              <a:t>2022-01-27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BE0EC-43F9-4BEF-BB1A-864BC826C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DE349-A812-4783-91BB-EA13824A1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04C8E-429D-4C90-86D3-75CEC2C6B0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7460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BF71C-CB52-496B-9379-1A7C8C4C5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418E8-F0B2-445D-ADDE-79AD044919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7D7FE2-DC99-4C8D-A0BC-D5C09D083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B1584-0A84-485F-885A-736DF9BF3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75E3-40E7-4803-AB5F-7F432B3C230E}" type="datetimeFigureOut">
              <a:rPr lang="en-CA" smtClean="0"/>
              <a:t>2022-01-27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5D5EA-5273-476C-935A-E2B2E80A2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1FF2F-EC18-4A11-9D37-DD3D545A8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04C8E-429D-4C90-86D3-75CEC2C6B0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2310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EF422-29EC-4C03-BC20-CFE29C528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60EC4-A9B0-4949-80BB-F8523DE44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3E23BF-BDB8-4A6D-BDD6-AD644E445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65DAC5-6ABA-45FE-8F0A-609E89FBB1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057DEF-629A-42FE-BD3C-63CD191DC8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EC71B0-4992-4DD7-8D01-FDC35E037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75E3-40E7-4803-AB5F-7F432B3C230E}" type="datetimeFigureOut">
              <a:rPr lang="en-CA" smtClean="0"/>
              <a:t>2022-01-27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462302-8A29-425B-9698-41233E63B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66228B-0056-4949-89C4-F4B105B88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04C8E-429D-4C90-86D3-75CEC2C6B0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0753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25DC1-7EEB-4452-B550-EF4712498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98152B-1F8E-4C0A-8D5A-5D04F70FC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75E3-40E7-4803-AB5F-7F432B3C230E}" type="datetimeFigureOut">
              <a:rPr lang="en-CA" smtClean="0"/>
              <a:t>2022-01-27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05C0D-087A-4C1C-A543-25CB8C0D2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BD9379-980A-46BA-84CE-A69B9438C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04C8E-429D-4C90-86D3-75CEC2C6B0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2757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D5957E-A9E9-4E33-8DAA-44B37B1D6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75E3-40E7-4803-AB5F-7F432B3C230E}" type="datetimeFigureOut">
              <a:rPr lang="en-CA" smtClean="0"/>
              <a:t>2022-01-27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69FB3F-7A96-4C5D-AC08-2727307A9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721B0-A537-4536-ADA6-F57D8420D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04C8E-429D-4C90-86D3-75CEC2C6B0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9433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4898A-7B1F-42BB-9C3F-BA5032491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54C95-4D90-4C9F-A2C1-940105A9F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8AF6C-0356-4E16-95AF-4CCFF1DFE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942F6-95D5-497B-8FE3-C297081BF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75E3-40E7-4803-AB5F-7F432B3C230E}" type="datetimeFigureOut">
              <a:rPr lang="en-CA" smtClean="0"/>
              <a:t>2022-01-27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5600A-3978-4CBD-8AD7-9F43DAB51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6057C-3737-4C3E-97C1-ADD4C6ED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04C8E-429D-4C90-86D3-75CEC2C6B0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0847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6B383-6875-423C-9BD6-052E03A24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D5A3C4-38FB-4A7B-9CEF-2E0D13E8C7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956D1-ECB3-47C4-8727-F904B07C9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BC29C-708B-4ED2-BB10-74124F6B1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75E3-40E7-4803-AB5F-7F432B3C230E}" type="datetimeFigureOut">
              <a:rPr lang="en-CA" smtClean="0"/>
              <a:t>2022-01-27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81349-B5C1-4344-B673-0978A660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13321-361B-4C6C-AD5B-B5328FC10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04C8E-429D-4C90-86D3-75CEC2C6B0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453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16E864-4BF6-49F2-B411-9893C2407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98321-56DA-439F-8B1C-6AD4460BB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B926A-5A3B-4C87-8045-19B4C0B90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A75E3-40E7-4803-AB5F-7F432B3C230E}" type="datetimeFigureOut">
              <a:rPr lang="en-CA" smtClean="0"/>
              <a:t>2022-01-27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700EB-6A65-41A8-9255-EEA591607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2689F-D45E-4BC5-BCFB-F4C09A5199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04C8E-429D-4C90-86D3-75CEC2C6B0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1606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CE768E-04CB-4B00-A578-A357A4716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1" y="962246"/>
            <a:ext cx="7187648" cy="2611967"/>
          </a:xfrm>
        </p:spPr>
        <p:txBody>
          <a:bodyPr anchor="b">
            <a:normAutofit/>
          </a:bodyPr>
          <a:lstStyle/>
          <a:p>
            <a:pPr algn="l"/>
            <a:r>
              <a:rPr lang="en-CA" sz="5400" b="1" dirty="0"/>
              <a:t>GGE6505</a:t>
            </a:r>
            <a:br>
              <a:rPr lang="en-CA" sz="5400" dirty="0"/>
            </a:br>
            <a:r>
              <a:rPr lang="en-CA" sz="5400" dirty="0"/>
              <a:t>Assignment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5DE177-CB34-4FE6-A8CE-3352B2645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719618"/>
            <a:ext cx="4167376" cy="1155525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en-CA" sz="2000" dirty="0"/>
              <a:t>Getting Data with APIs</a:t>
            </a:r>
          </a:p>
          <a:p>
            <a:pPr algn="l"/>
            <a:endParaRPr lang="en-CA" sz="2000" dirty="0"/>
          </a:p>
          <a:p>
            <a:pPr algn="l"/>
            <a:r>
              <a:rPr lang="en-CA" sz="2000" dirty="0"/>
              <a:t>Nadav Avni, Andrea Reid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470B438-25C8-41A2-AE9D-2B3977C1005C}"/>
              </a:ext>
            </a:extLst>
          </p:cNvPr>
          <p:cNvSpPr/>
          <p:nvPr/>
        </p:nvSpPr>
        <p:spPr>
          <a:xfrm>
            <a:off x="6636413" y="1997094"/>
            <a:ext cx="4998346" cy="4672977"/>
          </a:xfrm>
          <a:prstGeom prst="ellipse">
            <a:avLst/>
          </a:prstGeom>
          <a:solidFill>
            <a:srgbClr val="00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DB2F91-14DE-4E7D-BA28-20788792B8E3}"/>
              </a:ext>
            </a:extLst>
          </p:cNvPr>
          <p:cNvSpPr txBox="1"/>
          <p:nvPr/>
        </p:nvSpPr>
        <p:spPr>
          <a:xfrm>
            <a:off x="7182583" y="3831814"/>
            <a:ext cx="39060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chemeClr val="accent2"/>
                </a:solidFill>
              </a:rPr>
              <a:t>KAGGLE API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296A43A-B13A-4D82-8B7B-4ADA948463FC}"/>
              </a:ext>
            </a:extLst>
          </p:cNvPr>
          <p:cNvCxnSpPr>
            <a:cxnSpLocks/>
          </p:cNvCxnSpPr>
          <p:nvPr/>
        </p:nvCxnSpPr>
        <p:spPr>
          <a:xfrm>
            <a:off x="936839" y="4218582"/>
            <a:ext cx="4117605" cy="0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8685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10466-B318-4B65-B713-415B014A8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Download CSV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B66923-F337-4EC8-8E21-D975226B7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739" y="1727244"/>
            <a:ext cx="7732521" cy="485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179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10466-B318-4B65-B713-415B014A8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Download CSV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14B5C6-E272-445D-8CD7-F3E608CB2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06" y="1780444"/>
            <a:ext cx="6984335" cy="344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895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10466-B318-4B65-B713-415B014A8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Download CSV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1440AF-0B6F-4506-8905-B5CD93D20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06" y="1780444"/>
            <a:ext cx="6984335" cy="34407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95FED9-B583-4ED1-90D7-DAD4AF81F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424" y="2242122"/>
            <a:ext cx="6698979" cy="442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702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10466-B318-4B65-B713-415B014A8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Download CSV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BAFCFD-C580-4B3F-80F5-5EB158D46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672" y="1655276"/>
            <a:ext cx="7430144" cy="116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269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10466-B318-4B65-B713-415B014A8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Download CSV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BAFCFD-C580-4B3F-80F5-5EB158D46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672" y="1655276"/>
            <a:ext cx="7430144" cy="11697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CB57E6-C24C-4ADE-8049-E39D781B67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938" b="18352"/>
          <a:stretch/>
        </p:blipFill>
        <p:spPr>
          <a:xfrm>
            <a:off x="2641265" y="2877309"/>
            <a:ext cx="7451551" cy="368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95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10466-B318-4B65-B713-415B014A8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Download CSV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C61927-D37B-412C-A805-D313AF798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014" y="4359517"/>
            <a:ext cx="8397968" cy="21033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192399-67F7-4E75-BE18-33C2515FC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23" y="1655276"/>
            <a:ext cx="7860711" cy="23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75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Computer script on a screen">
            <a:extLst>
              <a:ext uri="{FF2B5EF4-FFF2-40B4-BE49-F238E27FC236}">
                <a16:creationId xmlns:a16="http://schemas.microsoft.com/office/drawing/2014/main" id="{460403B2-7F2E-41E1-9992-DA7EED88DD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91" r="909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10466-B318-4B65-B713-415B014A8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/>
              <a:t>Authentication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61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10466-B318-4B65-B713-415B014A8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Authentication in Colab</a:t>
            </a:r>
          </a:p>
        </p:txBody>
      </p:sp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3F5AD7A-A4AC-4B50-BFC3-3453E34C5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392" y="1966293"/>
            <a:ext cx="7845215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777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10466-B318-4B65-B713-415B014A8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Authentication in Colab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6153BE-7D68-4B31-AA7F-06808F5DE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846" y="1966293"/>
            <a:ext cx="8480307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729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C1879E0C-AAEB-4532-B129-A3AF2086E9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91" r="909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10466-B318-4B65-B713-415B014A8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/>
              <a:t>Data Access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35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10466-B318-4B65-B713-415B014A8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8405018" cy="1159200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Search and Download Datasets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CF0126-1951-44ED-93B2-A4CE09CD0A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68" t="21129"/>
          <a:stretch/>
        </p:blipFill>
        <p:spPr>
          <a:xfrm>
            <a:off x="1083893" y="2288130"/>
            <a:ext cx="10438335" cy="307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408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10466-B318-4B65-B713-415B014A8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8405018" cy="1159200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Search and Download Datasets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AF3DAF-05A1-41A9-AFD2-73C0B0D22A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8" r="7262" b="40642"/>
          <a:stretch/>
        </p:blipFill>
        <p:spPr>
          <a:xfrm>
            <a:off x="715747" y="2192935"/>
            <a:ext cx="6628389" cy="32422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1DEDD3-5FF2-4706-BB1F-1F7BE9FDA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2822" y="2147104"/>
            <a:ext cx="3757777" cy="328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347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C1879E0C-AAEB-4532-B129-A3AF2086E9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91" r="909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10466-B318-4B65-B713-415B014A8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2" y="3091928"/>
            <a:ext cx="11000204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/>
              <a:t>Different Data Types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86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10466-B318-4B65-B713-415B014A8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Download CSV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536916-E281-4749-AB34-8DCA16C9A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973" y="1822347"/>
            <a:ext cx="10117684" cy="467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359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</TotalTime>
  <Words>49</Words>
  <Application>Microsoft Office PowerPoint</Application>
  <PresentationFormat>Widescreen</PresentationFormat>
  <Paragraphs>19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GGE6505 Assignment 2</vt:lpstr>
      <vt:lpstr>Authentication</vt:lpstr>
      <vt:lpstr>Authentication in Colab</vt:lpstr>
      <vt:lpstr>Authentication in Colab</vt:lpstr>
      <vt:lpstr>Data Access</vt:lpstr>
      <vt:lpstr>Search and Download Datasets</vt:lpstr>
      <vt:lpstr>Search and Download Datasets</vt:lpstr>
      <vt:lpstr>Different Data Types</vt:lpstr>
      <vt:lpstr>Download CSV</vt:lpstr>
      <vt:lpstr>Download CSV</vt:lpstr>
      <vt:lpstr>Download CSV</vt:lpstr>
      <vt:lpstr>Download CSV</vt:lpstr>
      <vt:lpstr>Download CSV</vt:lpstr>
      <vt:lpstr>Download CSV</vt:lpstr>
      <vt:lpstr>Download CSV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GGE6505</dc:title>
  <dc:creator>Andrea Reid</dc:creator>
  <cp:lastModifiedBy>Andrea Reid</cp:lastModifiedBy>
  <cp:revision>5</cp:revision>
  <dcterms:created xsi:type="dcterms:W3CDTF">2022-01-25T17:40:14Z</dcterms:created>
  <dcterms:modified xsi:type="dcterms:W3CDTF">2022-01-27T18:40:02Z</dcterms:modified>
</cp:coreProperties>
</file>