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114570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114570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114570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7114570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114570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114570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114570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114570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114570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114570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114570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7114570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7114570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7114570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7114570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7114570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1145709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114570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114570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7114570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11457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11457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71145709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71145709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1145709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114570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1145709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71145709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1145709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1145709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1145709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1145709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1145709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71145709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71145709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71145709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1145709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71145709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71145709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71145709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1145709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71145709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114570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114570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71145709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71145709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71145709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71145709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71145709a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71145709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71145709a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71145709a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71145709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71145709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114570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114570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114570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114570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114570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114570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114570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114570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114570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114570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114570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114570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Renelli 5^AI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19150" y="762600"/>
            <a:ext cx="75057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La prima cosa da fare per utilizzare GitHub è creare una repository, dandogli un nome e una piccola descrizione su cosa ci potremmo trovare.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Una volta creata la propria repository per iniziare a lavorare dovremmo andare su new file e iniziare a lavorarci sopra facendo la Commit(salvataggio) del proprio file.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19150" y="532375"/>
            <a:ext cx="75057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Se voglio apportare una modifica una volta effettuato la commit basterà andare su modifica, implementare il codice e infine premere Commit, è possibile per ogni commit annotare ciò che si è fatto tramite una descrizione.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Una volta modificato è possibile accedere alla cronologia di ogni commit rivedendo, evidenziato in verde, ogni singolo codice che è stato aggiunto alla commit precedente.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19150" y="58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il Branches?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19150" y="1538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Branch è una diramazione del progetto principale.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Esiste il Branch Master che sarebbe il progetto principale, quando si vogliono apportare delle modifiche ma non si è sicuri di implementarle nel progetto finale, si creano dei branch secondari dove si lavora il progetto e infine, si può modificare il branch master.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19150" y="52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cosa serve fare un branch ?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19150" y="1564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Fare un Branch ti permette di ramificare il tuo progetto, una volta ramificato è possibile che le modifiche apportate nei Branch (non Master) si vogliano unire per formare la versione definitiva.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Esiste il comando “</a:t>
            </a:r>
            <a:r>
              <a:rPr lang="it" sz="2400" u="sng"/>
              <a:t>Compare and pull request</a:t>
            </a:r>
            <a:r>
              <a:rPr lang="it" sz="2400"/>
              <a:t>” che ti permette di unire i due Branch.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Comando Fork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Fork consiste nella duplicazione dell’intera repository e viene duplicata nel nostro account.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Una volta creato questo Fork è possibile lavorarci e apportare delle modifiche.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819150" y="43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Pull Request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819150" y="1259000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pull request è una richiesta che viene mandata in una repository(che hai duplicato), una volta mandata la richiesta il possessore della repository originale dovrà esaminare la tua richiesta e decidere se accettare o respingere le tue modifiche.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Una volta accettate le modifiche, il branch viene sostituito dalle modifiche apportate.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Issues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issues è un commento che deve essere fatto solo in caso di emergenza, per esempio quando viene trovato un bug o se una parola è stata scritta in modo non corretto.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819150" y="575550"/>
            <a:ext cx="75057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poter creare il commento bisogna recarsi nella categoria issues, andare in alto e cliccare issues, riportare a quale snapshot ci riferiamo e infine categorizzare su che tipo di problema si è riscontrato (tramite un etichetta).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Una volta inviato il problema il proprietario o chi ha creato il commento, potrà dire di aver risolto il problema tramite l’apposito tasto “</a:t>
            </a:r>
            <a:r>
              <a:rPr lang="it" sz="2400" u="sng"/>
              <a:t>close issue</a:t>
            </a:r>
            <a:r>
              <a:rPr lang="it" sz="2400"/>
              <a:t>”.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819150" y="683450"/>
            <a:ext cx="75057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proprietario della repository quando non è sicuro che la sua soluzione possa aver risolto un determinato problema, si reca nella sezione Issues e scrive il proprio problema mettendo anche il link del Hash-code.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 verrà generato un link automatico che ti porterà esattamento dove il proprietario della repository avrà linkato di aver trovato il problema.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856500" y="64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Comandi Base GitHub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819150" y="1684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 comandi vengono inviati tramite un prompt dei comandi che è uguale per tutti i sistemi operativi.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il primo comando è 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cd: cambia la directory proprio come potresti fare con un doppio click con il mouse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GitHub?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9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GitHub può essere definito “il social network dei programmatori” è stato ideato dal creatore di linux e ci permette di salvare piccoli step di sviluppo del nostro progetto tramite terminale.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Un applicazione come GitHub ci permette di tornare indietro alla versione precedente in caso di errore e ci permette la collaborazione con altri programmatori.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819150" y="741025"/>
            <a:ext cx="75057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pdw: stampa la directory di lavoro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ls: elenca il contenuto delle directory correnti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clear: per eliminare la cronologia dei comandi usati(non cancella i comandi inviati in precedenza)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si possono aprire directory tramite il comando “</a:t>
            </a:r>
            <a:r>
              <a:rPr lang="it" sz="2400" u="sng"/>
              <a:t>open</a:t>
            </a:r>
            <a:r>
              <a:rPr lang="it" sz="2400"/>
              <a:t> .”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Per tornare alla directory precedente bisogna utilizzare il comando “</a:t>
            </a:r>
            <a:r>
              <a:rPr lang="it" sz="2400" u="sng"/>
              <a:t>cd..</a:t>
            </a:r>
            <a:r>
              <a:rPr lang="it" sz="2400"/>
              <a:t>”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19150" y="516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Trucchi per l’utilizzo del terminale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19150" y="1602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Quando si vuole entrare in una determinata directory tramite il terminale si può premere tab prima di finire la parola e GitHub, grazie alla sua intelligenza, è in grado di capire quale parola stavi cercando di scrivere.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La freccetta in giù permette di andare a selezionare i comandi precedentemente utilizzati.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clonare una repository sul computer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prima cosa per poter creare una repository sul proprio computer è necessario scaricare GitHub sul proprio computer.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819150" y="604325"/>
            <a:ext cx="75057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poter clonare la repository basterà andare sul sito di GitHub e selezionare la repository che si vuole clonare, vi apparirà un link, bisognerà selezionarlo e andare sul terminale e digitare “</a:t>
            </a:r>
            <a:r>
              <a:rPr lang="it" sz="2400" u="sng"/>
              <a:t>git clone + link</a:t>
            </a:r>
            <a:r>
              <a:rPr lang="it" sz="2400"/>
              <a:t>”.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Una volta clonato si possono apportare modifiche e tali modifiche si possono verificare tramite il comando “</a:t>
            </a:r>
            <a:r>
              <a:rPr lang="it" sz="2400" u="sng"/>
              <a:t>git status</a:t>
            </a:r>
            <a:r>
              <a:rPr lang="it" sz="2400"/>
              <a:t>” che dirà in che stato è il file, esempio modificato o non modificato.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819150" y="701650"/>
            <a:ext cx="75057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una volta modificato il file sul computer, bisognerà modificarlo anche su GitHub utilizzando il comando “</a:t>
            </a:r>
            <a:r>
              <a:rPr lang="it" sz="2400" u="sng"/>
              <a:t>git commit -a</a:t>
            </a:r>
            <a:r>
              <a:rPr lang="it" sz="2400"/>
              <a:t>” si può aggiungere anche “</a:t>
            </a:r>
            <a:r>
              <a:rPr lang="it" sz="2400" u="sng"/>
              <a:t>-m</a:t>
            </a:r>
            <a:r>
              <a:rPr lang="it" sz="2400"/>
              <a:t>” per inserire un commento.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Il comando “</a:t>
            </a:r>
            <a:r>
              <a:rPr lang="it" sz="2400" u="sng"/>
              <a:t>git log</a:t>
            </a:r>
            <a:r>
              <a:rPr lang="it" sz="2400"/>
              <a:t>” ti permette di vedere tutte le modifiche effettuate.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819150" y="582225"/>
            <a:ext cx="75057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comando “</a:t>
            </a:r>
            <a:r>
              <a:rPr lang="it" sz="2400" u="sng"/>
              <a:t>git push origin master</a:t>
            </a:r>
            <a:r>
              <a:rPr lang="it" sz="2400"/>
              <a:t>” ti permetterà di inviare i dati della tua repository in locale nella repository online di GitHub.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il comando “</a:t>
            </a:r>
            <a:r>
              <a:rPr lang="it" sz="2400" u="sng"/>
              <a:t>git pull</a:t>
            </a:r>
            <a:r>
              <a:rPr lang="it" sz="2400"/>
              <a:t>” ti permetterà di scaricare la repository di GitHub online nella tua repository in locale.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819150" y="59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Trasformazione di un progetto sulla directory del pc nella directory su GitHub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819150" y="1811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creare la propria repository su GitHub basterà andare su terminale e inserire il comando “</a:t>
            </a:r>
            <a:r>
              <a:rPr lang="it" sz="2400" u="sng"/>
              <a:t>git init</a:t>
            </a:r>
            <a:r>
              <a:rPr lang="it" sz="2400"/>
              <a:t>” nell’apposita directory.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Quando voglio aggiungere solo un file alla directory online devo inserire il comando “</a:t>
            </a:r>
            <a:r>
              <a:rPr lang="it" sz="2400" u="sng"/>
              <a:t>git add + file”</a:t>
            </a:r>
            <a:endParaRPr sz="2400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Pages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GitHub può essere usato anche per la creazione di pagine Web ed è possibile gestirle direttamente da GitHub tramite piccoli passaggi, è in grado di leggere molti formati e ti permette di hostare il sito web e di avere url personalizzato.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819150" y="679275"/>
            <a:ext cx="75057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Per creare un pagine web tramite GitHub bisognerà creare un altro branch chiamandolo “</a:t>
            </a:r>
            <a:r>
              <a:rPr lang="it" sz="2400" u="sng"/>
              <a:t>gh-nomepagine</a:t>
            </a:r>
            <a:r>
              <a:rPr lang="it" sz="2400"/>
              <a:t>” poi dovremmo andare su </a:t>
            </a:r>
            <a:r>
              <a:rPr b="1" lang="it" sz="2400"/>
              <a:t>settings</a:t>
            </a:r>
            <a:r>
              <a:rPr lang="it" sz="2400"/>
              <a:t> e cliccare su </a:t>
            </a:r>
            <a:r>
              <a:rPr b="1" lang="it" sz="2400"/>
              <a:t>branches</a:t>
            </a:r>
            <a:r>
              <a:rPr lang="it" sz="2400"/>
              <a:t> e selezionare che il branch predefinito deve essere </a:t>
            </a:r>
            <a:r>
              <a:rPr b="1" lang="it" sz="2400"/>
              <a:t>gh-nomepagina </a:t>
            </a:r>
            <a:r>
              <a:rPr lang="it" sz="2400"/>
              <a:t>e cliccare update.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863975" y="58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Conflitti tra Merge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819150" y="1572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Se abbiamo un conflitto tra due o più utenti, GitHub ci da la possibilità di visionare tutti i file in conflitto ed eliminare o rielaborare quel determinato file per risolvere il conflitto, Spesso se si collabora con altre persone e il  conflitto può essere risolto chiedendo al programmatore di rielaborare quella determinata riga di codice.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481925"/>
            <a:ext cx="75057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Esistono due applicazioni che permettono di fare questo tipo di lavoro, uno è GitHub e l’altro è Petbacker.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GitHub è un posto perfetto se il tuo progetto è un progetto open source, quindi vuoi che chiunque può vedere il tuo progetto e collaborare con 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la maggiore differenza tra i due programmi è che su GitHub se, vuoi fare un programma non open source, devi pagare e devi anche pagare per il numero di collaboratori che possono attingere a quel progetto.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819150" y="500125"/>
            <a:ext cx="75057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Una volta rielaborata bisognerà cliccare su “</a:t>
            </a:r>
            <a:r>
              <a:rPr lang="it" sz="2400" u="sng"/>
              <a:t>mark as resolved</a:t>
            </a:r>
            <a:r>
              <a:rPr lang="it" sz="2400"/>
              <a:t>” e successivamente “</a:t>
            </a:r>
            <a:r>
              <a:rPr lang="it" sz="2400" u="sng"/>
              <a:t>commit merge</a:t>
            </a:r>
            <a:r>
              <a:rPr lang="it" sz="2400"/>
              <a:t>”.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Questa merge non sarà ancora finita perchè dovremmo andare nella nostra repository e riprendere merge pull request e finalmente sarà risolto il conflitto e la repository sarà aggiornata.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 Remotes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Se nella mia directory sul terminale “</a:t>
            </a:r>
            <a:r>
              <a:rPr lang="it" sz="2400" u="sng"/>
              <a:t>git remote -v</a:t>
            </a:r>
            <a:r>
              <a:rPr lang="it" sz="2400"/>
              <a:t>” mi dirà che ho un comando origin che è legato ad un URL io posso eliminare questo url tramite il comando “</a:t>
            </a:r>
            <a:r>
              <a:rPr lang="it" sz="2400" u="sng"/>
              <a:t>git remote remove origin</a:t>
            </a:r>
            <a:r>
              <a:rPr lang="it" sz="2400"/>
              <a:t>”, questo mi permetterà di rimuovere il link e metterne uno nuovo con il comando “</a:t>
            </a:r>
            <a:r>
              <a:rPr lang="it" sz="2400" u="sng"/>
              <a:t>git remote add nome + link</a:t>
            </a:r>
            <a:r>
              <a:rPr lang="it" sz="2400"/>
              <a:t>”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819150" y="447875"/>
            <a:ext cx="7505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Git Remote permette anche ad altri utenti di passarti la propria repository e tramite il link fare un marge nella propria repository.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819150" y="8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Pages for hosting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819150" y="1766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creare una pagina per hosting bisognerà creare la propria repository e crearla con un </a:t>
            </a:r>
            <a:r>
              <a:rPr b="1" lang="it" sz="2400"/>
              <a:t>nome.stetch</a:t>
            </a:r>
            <a:r>
              <a:rPr lang="it" sz="2400"/>
              <a:t>, creare una pagina </a:t>
            </a:r>
            <a:r>
              <a:rPr b="1" lang="it" sz="2400"/>
              <a:t>gh-nomepagina</a:t>
            </a:r>
            <a:r>
              <a:rPr lang="it" sz="2400"/>
              <a:t> e metterla come </a:t>
            </a:r>
            <a:r>
              <a:rPr b="1" lang="it" sz="2400"/>
              <a:t>brenches </a:t>
            </a:r>
            <a:r>
              <a:rPr lang="it" sz="2400"/>
              <a:t>principale.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La pagina che verrà visualizzata sarà sempre composta da “</a:t>
            </a:r>
            <a:r>
              <a:rPr lang="it" sz="2400" u="sng"/>
              <a:t>nome utente+github.io/nomerepository</a:t>
            </a:r>
            <a:r>
              <a:rPr lang="it" sz="2400"/>
              <a:t>”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489225"/>
            <a:ext cx="75057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</a:t>
            </a:r>
            <a:r>
              <a:rPr lang="it" sz="2400"/>
              <a:t>etbacker ti permettere di creare repository privati illimitati, però con la limitazione di avere solo 5 collaboratori.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74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funziona GitHub?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703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GitHub è una piattaforma che aiuta le persone a risolvere i problemi e costruire programmi insieme.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/>
              <a:t>Esiste una bacheca dove è possibile inserire il proprio problema e le persone possono visualizzare tale bacheca e richiedere delle funzionalità o semplicemente porre una domanda.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604325"/>
            <a:ext cx="75057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poter lavorare su GitHub basterà creare un ramo del codice alternativo da dove è possibile apportare le modifiche al programma, GitHub è capace di tenere traccia delle ultime modifiche e salvarle sotto forma di snapshot.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Gli snapshot ti consentono di mostrare agli altri collaboratori le modifiche che proponi in modo che possano esaminarle e discuterle.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19150" y="553975"/>
            <a:ext cx="75057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Se si vuole apportare una modifica si può creare un ulteriore piccolo ramo per verificarne il funzionamento e implementarlo nel ramo precedente.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19150" y="683450"/>
            <a:ext cx="75057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Quando inizi a lavorare ad un progetto GitHub ti tiene traccia di tutti i file che vengono modificati sul tuo computer e non solo.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Il punto chiave di Git è la collaborazione, il motivo per scegliere GitHub, e non un altro software, è perchè GitHub permette la gestione di questi progetti in collaborazione in modo molto più efficace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Git e che cos’è GitHub?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Git: Git è il sistema di gestione del controllo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GitHub: è il servizio web che ti permette tramite un account di fare le cose con Git, su un sito web, alcuni lo chiamano il social network dei programmatori.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