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52FFD5-DAFE-4EAC-A449-F13A58910A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data-visualizzation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EE67C9-1708-462D-A164-BE98FE7F911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13/02/2023 15:22:48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7" id="10" name="slide10">
            <a:extLst>
              <a:ext uri="{FF2B5EF4-FFF2-40B4-BE49-F238E27FC236}">
                <a16:creationId xmlns:a16="http://schemas.microsoft.com/office/drawing/2014/main" id="{E84AD4BE-F3A7-441E-B92F-8DF7B7E932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847850"/>
            <a:ext cx="11201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1" name="slide11">
            <a:extLst>
              <a:ext uri="{FF2B5EF4-FFF2-40B4-BE49-F238E27FC236}">
                <a16:creationId xmlns:a16="http://schemas.microsoft.com/office/drawing/2014/main" id="{28F358CD-FEF5-491B-B85E-75C61AA257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8" id="12" name="slide12">
            <a:extLst>
              <a:ext uri="{FF2B5EF4-FFF2-40B4-BE49-F238E27FC236}">
                <a16:creationId xmlns:a16="http://schemas.microsoft.com/office/drawing/2014/main" id="{8C06A7C9-4850-446B-BA2C-8939B91585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3" y="0"/>
            <a:ext cx="10068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9" id="13" name="slide13">
            <a:extLst>
              <a:ext uri="{FF2B5EF4-FFF2-40B4-BE49-F238E27FC236}">
                <a16:creationId xmlns:a16="http://schemas.microsoft.com/office/drawing/2014/main" id="{4DBDE126-32C4-40EE-B5CF-85BCD4C515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1385887"/>
            <a:ext cx="5267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0" id="14" name="slide14">
            <a:extLst>
              <a:ext uri="{FF2B5EF4-FFF2-40B4-BE49-F238E27FC236}">
                <a16:creationId xmlns:a16="http://schemas.microsoft.com/office/drawing/2014/main" id="{25A4DC0C-0A10-45CF-AAA6-0496718E046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481" y="0"/>
            <a:ext cx="9461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1" id="15" name="slide15">
            <a:extLst>
              <a:ext uri="{FF2B5EF4-FFF2-40B4-BE49-F238E27FC236}">
                <a16:creationId xmlns:a16="http://schemas.microsoft.com/office/drawing/2014/main" id="{2A50BF8E-4E94-438B-8121-34F9BFE53B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93" y="0"/>
            <a:ext cx="8916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6" name="slide16">
            <a:extLst>
              <a:ext uri="{FF2B5EF4-FFF2-40B4-BE49-F238E27FC236}">
                <a16:creationId xmlns:a16="http://schemas.microsoft.com/office/drawing/2014/main" id="{B08705B8-52C8-491B-95A5-C18FF0C6C3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" id="2" name="slide2">
            <a:extLst>
              <a:ext uri="{FF2B5EF4-FFF2-40B4-BE49-F238E27FC236}">
                <a16:creationId xmlns:a16="http://schemas.microsoft.com/office/drawing/2014/main" id="{C8D566B9-D207-4643-80C0-81B428B42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662" y="1614487"/>
            <a:ext cx="69246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2" id="3" name="slide3">
            <a:extLst>
              <a:ext uri="{FF2B5EF4-FFF2-40B4-BE49-F238E27FC236}">
                <a16:creationId xmlns:a16="http://schemas.microsoft.com/office/drawing/2014/main" id="{1DCB8A1C-5BD7-4471-8BA8-C1440966F1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1457325"/>
            <a:ext cx="75723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3" id="4" name="slide4">
            <a:extLst>
              <a:ext uri="{FF2B5EF4-FFF2-40B4-BE49-F238E27FC236}">
                <a16:creationId xmlns:a16="http://schemas.microsoft.com/office/drawing/2014/main" id="{58EF9E46-E460-46B7-9FC5-96F5DE550B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1414462"/>
            <a:ext cx="106203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4" id="5" name="slide5">
            <a:extLst>
              <a:ext uri="{FF2B5EF4-FFF2-40B4-BE49-F238E27FC236}">
                <a16:creationId xmlns:a16="http://schemas.microsoft.com/office/drawing/2014/main" id="{B61F71BD-83F3-4908-9CFD-E1E33248BC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35" y="0"/>
            <a:ext cx="9127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31E7522A-7E3E-4ED4-9A08-9E31D5C26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7" name="slide7">
            <a:extLst>
              <a:ext uri="{FF2B5EF4-FFF2-40B4-BE49-F238E27FC236}">
                <a16:creationId xmlns:a16="http://schemas.microsoft.com/office/drawing/2014/main" id="{ADD86FA1-70C2-4D85-AA69-8576C35B69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5" id="8" name="slide8">
            <a:extLst>
              <a:ext uri="{FF2B5EF4-FFF2-40B4-BE49-F238E27FC236}">
                <a16:creationId xmlns:a16="http://schemas.microsoft.com/office/drawing/2014/main" id="{3D224082-C0A0-462A-B28F-709834A24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63" y="0"/>
            <a:ext cx="10068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6" id="9" name="slide9">
            <a:extLst>
              <a:ext uri="{FF2B5EF4-FFF2-40B4-BE49-F238E27FC236}">
                <a16:creationId xmlns:a16="http://schemas.microsoft.com/office/drawing/2014/main" id="{6B6BF2A7-E325-47FD-9C41-2D6039FB7E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77" y="0"/>
            <a:ext cx="289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2023-02-13T14:22:49Z</dcterms:created>
  <dcterms:modified xsi:type="dcterms:W3CDTF">2023-02-13T14:22:49Z</dcterms:modified>
</cp:coreProperties>
</file>