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9" r:id="rId5"/>
    <p:sldId id="265" r:id="rId6"/>
    <p:sldId id="270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c.marino@gmail.com" TargetMode="External"/><Relationship Id="rId2" Type="http://schemas.openxmlformats.org/officeDocument/2006/relationships/hyperlink" Target="mailto:camiladebarros@uol.com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ntborgesjr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4061464"/>
            <a:ext cx="552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Introdução à Linguagem </a:t>
            </a:r>
            <a:r>
              <a:rPr lang="pt-B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66948" y="4974729"/>
            <a:ext cx="2711800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Camila dos Santos de Barros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A. C. Marino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Vitor Borges Jr.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9" y="1558746"/>
            <a:ext cx="1499420" cy="1161843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310993" y="5355923"/>
            <a:ext cx="3394968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introducaoR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Camila</a:t>
            </a:r>
            <a:r>
              <a:rPr lang="en-US" dirty="0" smtClean="0">
                <a:latin typeface="Times New Roman"/>
                <a:cs typeface="Times New Roman"/>
              </a:rPr>
              <a:t> dos Santos de Barros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camiladebarros@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uol.com.br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A. C.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Vitor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Borgers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Jr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>
                <a:latin typeface="Times New Roman"/>
                <a:cs typeface="Times New Roman"/>
                <a:hlinkClick r:id="rId4"/>
              </a:rPr>
              <a:t>vntborgesjr@</a:t>
            </a:r>
            <a:r>
              <a:rPr lang="en-US" dirty="0" smtClean="0">
                <a:latin typeface="Times New Roman"/>
                <a:cs typeface="Times New Roman"/>
                <a:hlinkClick r:id="rId4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85152"/>
            <a:ext cx="764507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Fornecer as ferramentas básicas </a:t>
            </a:r>
            <a:r>
              <a:rPr lang="pt-BR" sz="2000" b="1" dirty="0" smtClean="0">
                <a:latin typeface="Times New Roman"/>
                <a:cs typeface="Times New Roman"/>
              </a:rPr>
              <a:t>para que você compreenda </a:t>
            </a:r>
            <a:r>
              <a:rPr lang="pt-BR" sz="2000" b="1" dirty="0">
                <a:latin typeface="Times New Roman"/>
                <a:cs typeface="Times New Roman"/>
              </a:rPr>
              <a:t>e </a:t>
            </a:r>
            <a:r>
              <a:rPr lang="pt-BR" sz="2000" b="1" dirty="0" smtClean="0">
                <a:latin typeface="Times New Roman"/>
                <a:cs typeface="Times New Roman"/>
              </a:rPr>
              <a:t>aplique </a:t>
            </a:r>
            <a:r>
              <a:rPr lang="pt-BR" sz="2000" b="1" dirty="0">
                <a:latin typeface="Times New Roman"/>
                <a:cs typeface="Times New Roman"/>
              </a:rPr>
              <a:t>a linguagem </a:t>
            </a:r>
            <a:r>
              <a:rPr lang="pt-BR" sz="2000" b="1" dirty="0" err="1">
                <a:latin typeface="Times New Roman"/>
                <a:cs typeface="Times New Roman"/>
              </a:rPr>
              <a:t>R</a:t>
            </a:r>
            <a:r>
              <a:rPr lang="pt-BR" sz="2000" b="1" dirty="0">
                <a:latin typeface="Times New Roman"/>
                <a:cs typeface="Times New Roman"/>
              </a:rPr>
              <a:t> na programação de funções simples, </a:t>
            </a:r>
            <a:r>
              <a:rPr lang="pt-BR" sz="2000" b="1" dirty="0" smtClean="0">
                <a:latin typeface="Times New Roman"/>
                <a:cs typeface="Times New Roman"/>
              </a:rPr>
              <a:t>na </a:t>
            </a:r>
            <a:r>
              <a:rPr lang="pt-BR" sz="2000" b="1" dirty="0">
                <a:latin typeface="Times New Roman"/>
                <a:cs typeface="Times New Roman"/>
              </a:rPr>
              <a:t>análise exploratória de dados ecológicos e na confecção de gráficos. </a:t>
            </a: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48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Obtendo ajuda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832820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recomendações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próxima</a:t>
            </a:r>
            <a:r>
              <a:rPr lang="en-US" dirty="0" smtClean="0">
                <a:latin typeface="Times New Roman"/>
                <a:cs typeface="Times New Roman"/>
              </a:rPr>
              <a:t> aula;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Outras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recomendações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mais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tarde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Durante a aula, </a:t>
            </a:r>
            <a:r>
              <a:rPr lang="en-US" dirty="0" err="1" smtClean="0">
                <a:latin typeface="Times New Roman"/>
                <a:cs typeface="Times New Roman"/>
              </a:rPr>
              <a:t>levante</a:t>
            </a:r>
            <a:r>
              <a:rPr lang="en-US" dirty="0" smtClean="0">
                <a:latin typeface="Times New Roman"/>
                <a:cs typeface="Times New Roman"/>
              </a:rPr>
              <a:t> o:</a:t>
            </a:r>
          </a:p>
          <a:p>
            <a:pPr marL="892175" indent="-285750">
              <a:lnSpc>
                <a:spcPct val="200000"/>
              </a:lnSpc>
              <a:buFont typeface="Wingdings" charset="2"/>
              <a:buChar char="ü"/>
            </a:pPr>
            <a:r>
              <a:rPr lang="en-US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Post-it Verde </a:t>
            </a:r>
            <a:r>
              <a:rPr lang="en-US" dirty="0" smtClean="0">
                <a:latin typeface="Times New Roman"/>
                <a:cs typeface="Times New Roman"/>
              </a:rPr>
              <a:t>se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tudo</a:t>
            </a:r>
            <a:r>
              <a:rPr lang="en-US" dirty="0" smtClean="0">
                <a:latin typeface="Times New Roman"/>
                <a:cs typeface="Times New Roman"/>
              </a:rPr>
              <a:t> OK e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acompanhando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892175" indent="-285750">
              <a:lnSpc>
                <a:spcPct val="200000"/>
              </a:lnSpc>
              <a:buFont typeface="Wingdings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Post-it </a:t>
            </a:r>
            <a:r>
              <a:rPr lang="en-US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Vermelho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se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teve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algum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problema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acompanhando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82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02927"/>
              </p:ext>
            </p:extLst>
          </p:nvPr>
        </p:nvGraphicFramePr>
        <p:xfrm>
          <a:off x="230913" y="3436840"/>
          <a:ext cx="8697805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030"/>
                <a:gridCol w="1635649"/>
                <a:gridCol w="1549056"/>
                <a:gridCol w="2147509"/>
                <a:gridCol w="17395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/>
                          <a:cs typeface="Times New Roman"/>
                        </a:rPr>
                        <a:t>Segunda</a:t>
                      </a:r>
                      <a:endParaRPr lang="en-US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/>
                          <a:cs typeface="Times New Roman"/>
                        </a:rPr>
                        <a:t>Terça</a:t>
                      </a:r>
                      <a:endParaRPr lang="en-US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/>
                          <a:cs typeface="Times New Roman"/>
                        </a:rPr>
                        <a:t>Quarta</a:t>
                      </a:r>
                      <a:endParaRPr lang="en-US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Quinta</a:t>
                      </a:r>
                      <a:endParaRPr lang="en-US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/>
                          <a:cs typeface="Times New Roman"/>
                        </a:rPr>
                        <a:t>Sexta</a:t>
                      </a:r>
                      <a:endParaRPr lang="en-US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Panorama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Geral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Operações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Básicas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Instalação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</a:t>
                      </a: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pacotes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Arquivos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</a:t>
                      </a: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ajuda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Leitura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dados.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Funções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loop;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Manipulação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dados.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Gráficos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 e </a:t>
                      </a: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Figuras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en-US" sz="1200" b="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algn="just"/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Funções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 e </a:t>
                      </a: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noções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 de </a:t>
                      </a: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programação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Curadoria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e </a:t>
                      </a: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compartilhamento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 de dados.</a:t>
                      </a:r>
                    </a:p>
                    <a:p>
                      <a:pPr algn="just"/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dirty="0" err="1" smtClean="0">
                          <a:latin typeface="Times New Roman"/>
                          <a:cs typeface="Times New Roman"/>
                        </a:rPr>
                        <a:t>Mapas</a:t>
                      </a:r>
                      <a:r>
                        <a:rPr lang="en-US" sz="1200" b="0" dirty="0" smtClean="0">
                          <a:latin typeface="Times New Roman"/>
                          <a:cs typeface="Times New Roman"/>
                        </a:rPr>
                        <a:t>;</a:t>
                      </a:r>
                    </a:p>
                    <a:p>
                      <a:pPr marL="87313" indent="-87313" algn="just">
                        <a:buFontTx/>
                        <a:buChar char="-"/>
                      </a:pPr>
                      <a:r>
                        <a:rPr lang="en-US" sz="1200" b="0" baseline="0" dirty="0" err="1" smtClean="0">
                          <a:latin typeface="Times New Roman"/>
                          <a:cs typeface="Times New Roman"/>
                        </a:rPr>
                        <a:t>Apresentações</a:t>
                      </a:r>
                      <a:r>
                        <a:rPr lang="en-US" sz="1200" b="0" baseline="0" dirty="0" smtClean="0">
                          <a:latin typeface="Times New Roman"/>
                          <a:cs typeface="Times New Roman"/>
                        </a:rPr>
                        <a:t>.</a:t>
                      </a:r>
                    </a:p>
                    <a:p>
                      <a:pPr algn="just"/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9004" y="1587612"/>
            <a:ext cx="832820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Segunda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sexta-feira</a:t>
            </a:r>
            <a:r>
              <a:rPr lang="en-US" dirty="0" smtClean="0">
                <a:latin typeface="Times New Roman"/>
                <a:cs typeface="Times New Roman"/>
              </a:rPr>
              <a:t>, das 09hrs as 12hrs e das 13:30hrs as 16:30hrs;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Aulas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teórico-práticas</a:t>
            </a:r>
            <a:r>
              <a:rPr lang="en-US" dirty="0" smtClean="0">
                <a:latin typeface="Times New Roman"/>
                <a:cs typeface="Times New Roman"/>
              </a:rPr>
              <a:t> – </a:t>
            </a:r>
            <a:r>
              <a:rPr lang="en-US" dirty="0" err="1" smtClean="0">
                <a:latin typeface="Times New Roman"/>
                <a:cs typeface="Times New Roman"/>
              </a:rPr>
              <a:t>traga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computador</a:t>
            </a:r>
            <a:r>
              <a:rPr lang="en-US" dirty="0" smtClean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87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Material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Todo</a:t>
            </a:r>
            <a:r>
              <a:rPr lang="en-US" dirty="0" smtClean="0">
                <a:latin typeface="Times New Roman"/>
                <a:cs typeface="Times New Roman"/>
              </a:rPr>
              <a:t> o material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curso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disponível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200000"/>
              </a:lnSpc>
            </a:pPr>
            <a:r>
              <a:rPr lang="en-US" sz="2400" b="1" u="sng" dirty="0" smtClean="0">
                <a:latin typeface="Times New Roman"/>
                <a:cs typeface="Times New Roman"/>
              </a:rPr>
              <a:t>github.com/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nacmarino</a:t>
            </a:r>
            <a:r>
              <a:rPr lang="en-US" sz="2400" b="1" u="sng" dirty="0" smtClean="0">
                <a:latin typeface="Times New Roman"/>
                <a:cs typeface="Times New Roman"/>
              </a:rPr>
              <a:t>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introducaoR</a:t>
            </a:r>
            <a:r>
              <a:rPr lang="en-US" sz="2400" b="1" u="sng" dirty="0" smtClean="0">
                <a:latin typeface="Times New Roman"/>
                <a:cs typeface="Times New Roman"/>
              </a:rPr>
              <a:t> </a:t>
            </a:r>
            <a:endParaRPr lang="en-US" sz="2400" b="1" u="sng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9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Utilizando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conjunto</a:t>
            </a:r>
            <a:r>
              <a:rPr lang="en-US" dirty="0" smtClean="0">
                <a:latin typeface="Times New Roman"/>
                <a:cs typeface="Times New Roman"/>
              </a:rPr>
              <a:t> de dados </a:t>
            </a:r>
            <a:r>
              <a:rPr lang="en-US" dirty="0" err="1" smtClean="0">
                <a:latin typeface="Times New Roman"/>
                <a:cs typeface="Times New Roman"/>
              </a:rPr>
              <a:t>já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existente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algum</a:t>
            </a:r>
            <a:r>
              <a:rPr lang="en-US" dirty="0" smtClean="0">
                <a:latin typeface="Times New Roman"/>
                <a:cs typeface="Times New Roman"/>
              </a:rPr>
              <a:t> outro que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crie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fazer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função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capaz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executar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série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tarefas</a:t>
            </a:r>
            <a:r>
              <a:rPr lang="en-US" dirty="0" smtClean="0">
                <a:latin typeface="Times New Roman"/>
                <a:cs typeface="Times New Roman"/>
              </a:rPr>
              <a:t> – de </a:t>
            </a:r>
            <a:r>
              <a:rPr lang="en-US" dirty="0" err="1" smtClean="0">
                <a:latin typeface="Times New Roman"/>
                <a:cs typeface="Times New Roman"/>
              </a:rPr>
              <a:t>preferência</a:t>
            </a:r>
            <a:r>
              <a:rPr lang="en-US" dirty="0" smtClean="0">
                <a:latin typeface="Times New Roman"/>
                <a:cs typeface="Times New Roman"/>
              </a:rPr>
              <a:t>, que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possa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usar</a:t>
            </a:r>
            <a:r>
              <a:rPr lang="en-US" dirty="0" smtClean="0">
                <a:latin typeface="Times New Roman"/>
                <a:cs typeface="Times New Roman"/>
              </a:rPr>
              <a:t> para </a:t>
            </a:r>
            <a:r>
              <a:rPr lang="en-US" dirty="0" err="1" smtClean="0">
                <a:latin typeface="Times New Roman"/>
                <a:cs typeface="Times New Roman"/>
              </a:rPr>
              <a:t>otimizar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trabalho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dirty="0" err="1" smtClean="0">
                <a:latin typeface="Times New Roman"/>
                <a:cs typeface="Times New Roman"/>
              </a:rPr>
              <a:t>função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deve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arquivo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ajuda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ser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bem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documentada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Exemplos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função</a:t>
            </a:r>
            <a:r>
              <a:rPr lang="en-US" dirty="0" smtClean="0">
                <a:latin typeface="Times New Roman"/>
                <a:cs typeface="Times New Roman"/>
              </a:rPr>
              <a:t> para </a:t>
            </a:r>
            <a:r>
              <a:rPr lang="en-US" dirty="0" err="1" smtClean="0">
                <a:latin typeface="Times New Roman"/>
                <a:cs typeface="Times New Roman"/>
              </a:rPr>
              <a:t>calcular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tamanho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populacional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função</a:t>
            </a:r>
            <a:r>
              <a:rPr lang="en-US" dirty="0" smtClean="0">
                <a:latin typeface="Times New Roman"/>
                <a:cs typeface="Times New Roman"/>
              </a:rPr>
              <a:t> para </a:t>
            </a:r>
            <a:r>
              <a:rPr lang="en-US" dirty="0" err="1" smtClean="0">
                <a:latin typeface="Times New Roman"/>
                <a:cs typeface="Times New Roman"/>
              </a:rPr>
              <a:t>calcular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valores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diversidade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função</a:t>
            </a:r>
            <a:r>
              <a:rPr lang="en-US" dirty="0" smtClean="0">
                <a:latin typeface="Times New Roman"/>
                <a:cs typeface="Times New Roman"/>
              </a:rPr>
              <a:t> para </a:t>
            </a:r>
            <a:r>
              <a:rPr lang="en-US" dirty="0" err="1" smtClean="0">
                <a:latin typeface="Times New Roman"/>
                <a:cs typeface="Times New Roman"/>
              </a:rPr>
              <a:t>calcular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fluxo</a:t>
            </a:r>
            <a:r>
              <a:rPr lang="en-US" dirty="0" smtClean="0">
                <a:latin typeface="Times New Roman"/>
                <a:cs typeface="Times New Roman"/>
              </a:rPr>
              <a:t> de um </a:t>
            </a:r>
            <a:r>
              <a:rPr lang="en-US" dirty="0" err="1" smtClean="0">
                <a:latin typeface="Times New Roman"/>
                <a:cs typeface="Times New Roman"/>
              </a:rPr>
              <a:t>gás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300</Words>
  <Application>Microsoft Office PowerPoint</Application>
  <PresentationFormat>Apresentação na tela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14</cp:revision>
  <dcterms:created xsi:type="dcterms:W3CDTF">2016-04-12T13:23:44Z</dcterms:created>
  <dcterms:modified xsi:type="dcterms:W3CDTF">2016-04-20T18:09:05Z</dcterms:modified>
</cp:coreProperties>
</file>